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5" r:id="rId1"/>
  </p:sldMasterIdLst>
  <p:notesMasterIdLst>
    <p:notesMasterId r:id="rId19"/>
  </p:notesMasterIdLst>
  <p:sldIdLst>
    <p:sldId id="256" r:id="rId2"/>
    <p:sldId id="271" r:id="rId3"/>
    <p:sldId id="263" r:id="rId4"/>
    <p:sldId id="300" r:id="rId5"/>
    <p:sldId id="279" r:id="rId6"/>
    <p:sldId id="347" r:id="rId7"/>
    <p:sldId id="348" r:id="rId8"/>
    <p:sldId id="261" r:id="rId9"/>
    <p:sldId id="266" r:id="rId10"/>
    <p:sldId id="346" r:id="rId11"/>
    <p:sldId id="350" r:id="rId12"/>
    <p:sldId id="351" r:id="rId13"/>
    <p:sldId id="304" r:id="rId14"/>
    <p:sldId id="295" r:id="rId15"/>
    <p:sldId id="264" r:id="rId16"/>
    <p:sldId id="270" r:id="rId17"/>
    <p:sldId id="273"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aveat" panose="020B0604020202020204" charset="0"/>
      <p:regular r:id="rId24"/>
      <p:bold r:id="rId25"/>
    </p:embeddedFont>
    <p:embeddedFont>
      <p:font typeface="Dosis" pitchFamily="2" charset="0"/>
      <p:regular r:id="rId26"/>
      <p:bold r:id="rId27"/>
    </p:embeddedFont>
    <p:embeddedFont>
      <p:font typeface="Josefin Slab" pitchFamily="2" charset="0"/>
      <p:regular r:id="rId28"/>
      <p:bold r:id="rId29"/>
      <p:italic r:id="rId30"/>
      <p:boldItalic r:id="rId31"/>
    </p:embeddedFont>
    <p:embeddedFont>
      <p:font typeface="Roboto" panose="02000000000000000000" pitchFamily="2" charset="0"/>
      <p:regular r:id="rId32"/>
      <p:bold r:id="rId33"/>
      <p:italic r:id="rId34"/>
      <p:boldItalic r:id="rId35"/>
    </p:embeddedFont>
    <p:embeddedFont>
      <p:font typeface="Yanone Kaffeesatz" panose="020B0604020202020204" charset="0"/>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CE5733B-551B-4038-A36C-FE69234056ED}">
  <a:tblStyle styleId="{CCE5733B-551B-4038-A36C-FE69234056E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1344" y="2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3"/>
        <p:cNvGrpSpPr/>
        <p:nvPr/>
      </p:nvGrpSpPr>
      <p:grpSpPr>
        <a:xfrm>
          <a:off x="0" y="0"/>
          <a:ext cx="0" cy="0"/>
          <a:chOff x="0" y="0"/>
          <a:chExt cx="0" cy="0"/>
        </a:xfrm>
      </p:grpSpPr>
      <p:sp>
        <p:nvSpPr>
          <p:cNvPr id="2384" name="Google Shape;2384;gcc5cecac64_1_67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5" name="Google Shape;2385;gcc5cecac64_1_67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9"/>
        <p:cNvGrpSpPr/>
        <p:nvPr/>
      </p:nvGrpSpPr>
      <p:grpSpPr>
        <a:xfrm>
          <a:off x="0" y="0"/>
          <a:ext cx="0" cy="0"/>
          <a:chOff x="0" y="0"/>
          <a:chExt cx="0" cy="0"/>
        </a:xfrm>
      </p:grpSpPr>
      <p:sp>
        <p:nvSpPr>
          <p:cNvPr id="2610" name="Google Shape;2610;gcc5cecac64_1_68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1" name="Google Shape;2611;gcc5cecac64_1_68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0420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0"/>
        <p:cNvGrpSpPr/>
        <p:nvPr/>
      </p:nvGrpSpPr>
      <p:grpSpPr>
        <a:xfrm>
          <a:off x="0" y="0"/>
          <a:ext cx="0" cy="0"/>
          <a:chOff x="0" y="0"/>
          <a:chExt cx="0" cy="0"/>
        </a:xfrm>
      </p:grpSpPr>
      <p:sp>
        <p:nvSpPr>
          <p:cNvPr id="3811" name="Google Shape;3811;gd810f8f532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2" name="Google Shape;3812;gd810f8f532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7"/>
        <p:cNvGrpSpPr/>
        <p:nvPr/>
      </p:nvGrpSpPr>
      <p:grpSpPr>
        <a:xfrm>
          <a:off x="0" y="0"/>
          <a:ext cx="0" cy="0"/>
          <a:chOff x="0" y="0"/>
          <a:chExt cx="0" cy="0"/>
        </a:xfrm>
      </p:grpSpPr>
      <p:sp>
        <p:nvSpPr>
          <p:cNvPr id="3638" name="Google Shape;3638;gd810f8f532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9" name="Google Shape;3639;gd810f8f532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5"/>
        <p:cNvGrpSpPr/>
        <p:nvPr/>
      </p:nvGrpSpPr>
      <p:grpSpPr>
        <a:xfrm>
          <a:off x="0" y="0"/>
          <a:ext cx="0" cy="0"/>
          <a:chOff x="0" y="0"/>
          <a:chExt cx="0" cy="0"/>
        </a:xfrm>
      </p:grpSpPr>
      <p:sp>
        <p:nvSpPr>
          <p:cNvPr id="2586" name="Google Shape;2586;gcc5cecac64_1_68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7" name="Google Shape;2587;gcc5cecac64_1_68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5"/>
        <p:cNvGrpSpPr/>
        <p:nvPr/>
      </p:nvGrpSpPr>
      <p:grpSpPr>
        <a:xfrm>
          <a:off x="0" y="0"/>
          <a:ext cx="0" cy="0"/>
          <a:chOff x="0" y="0"/>
          <a:chExt cx="0" cy="0"/>
        </a:xfrm>
      </p:grpSpPr>
      <p:sp>
        <p:nvSpPr>
          <p:cNvPr id="2676" name="Google Shape;2676;gd810f8f53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7" name="Google Shape;2677;gd810f8f53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0"/>
        <p:cNvGrpSpPr/>
        <p:nvPr/>
      </p:nvGrpSpPr>
      <p:grpSpPr>
        <a:xfrm>
          <a:off x="0" y="0"/>
          <a:ext cx="0" cy="0"/>
          <a:chOff x="0" y="0"/>
          <a:chExt cx="0" cy="0"/>
        </a:xfrm>
      </p:grpSpPr>
      <p:sp>
        <p:nvSpPr>
          <p:cNvPr id="2821" name="Google Shape;2821;gcc5cecac64_1_69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2" name="Google Shape;2822;gcc5cecac64_1_69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4"/>
        <p:cNvGrpSpPr/>
        <p:nvPr/>
      </p:nvGrpSpPr>
      <p:grpSpPr>
        <a:xfrm>
          <a:off x="0" y="0"/>
          <a:ext cx="0" cy="0"/>
          <a:chOff x="0" y="0"/>
          <a:chExt cx="0" cy="0"/>
        </a:xfrm>
      </p:grpSpPr>
      <p:sp>
        <p:nvSpPr>
          <p:cNvPr id="2685" name="Google Shape;2685;gcc5cecac64_1_68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6" name="Google Shape;2686;gcc5cecac64_1_68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3"/>
        <p:cNvGrpSpPr/>
        <p:nvPr/>
      </p:nvGrpSpPr>
      <p:grpSpPr>
        <a:xfrm>
          <a:off x="0" y="0"/>
          <a:ext cx="0" cy="0"/>
          <a:chOff x="0" y="0"/>
          <a:chExt cx="0" cy="0"/>
        </a:xfrm>
      </p:grpSpPr>
      <p:sp>
        <p:nvSpPr>
          <p:cNvPr id="2564" name="Google Shape;2564;gcc5cecac64_1_68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5" name="Google Shape;2565;gcc5cecac64_1_68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4"/>
        <p:cNvGrpSpPr/>
        <p:nvPr/>
      </p:nvGrpSpPr>
      <p:grpSpPr>
        <a:xfrm>
          <a:off x="0" y="0"/>
          <a:ext cx="0" cy="0"/>
          <a:chOff x="0" y="0"/>
          <a:chExt cx="0" cy="0"/>
        </a:xfrm>
      </p:grpSpPr>
      <p:sp>
        <p:nvSpPr>
          <p:cNvPr id="3715" name="Google Shape;3715;gcc5cecac64_1_7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6" name="Google Shape;3716;gcc5cecac64_1_7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0"/>
        <p:cNvGrpSpPr/>
        <p:nvPr/>
      </p:nvGrpSpPr>
      <p:grpSpPr>
        <a:xfrm>
          <a:off x="0" y="0"/>
          <a:ext cx="0" cy="0"/>
          <a:chOff x="0" y="0"/>
          <a:chExt cx="0" cy="0"/>
        </a:xfrm>
      </p:grpSpPr>
      <p:sp>
        <p:nvSpPr>
          <p:cNvPr id="2931" name="Google Shape;2931;gcc5cecac64_1_69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2" name="Google Shape;2932;gcc5cecac64_1_69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0"/>
        <p:cNvGrpSpPr/>
        <p:nvPr/>
      </p:nvGrpSpPr>
      <p:grpSpPr>
        <a:xfrm>
          <a:off x="0" y="0"/>
          <a:ext cx="0" cy="0"/>
          <a:chOff x="0" y="0"/>
          <a:chExt cx="0" cy="0"/>
        </a:xfrm>
      </p:grpSpPr>
      <p:sp>
        <p:nvSpPr>
          <p:cNvPr id="2931" name="Google Shape;2931;gcc5cecac64_1_69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2" name="Google Shape;2932;gcc5cecac64_1_69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74181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0"/>
        <p:cNvGrpSpPr/>
        <p:nvPr/>
      </p:nvGrpSpPr>
      <p:grpSpPr>
        <a:xfrm>
          <a:off x="0" y="0"/>
          <a:ext cx="0" cy="0"/>
          <a:chOff x="0" y="0"/>
          <a:chExt cx="0" cy="0"/>
        </a:xfrm>
      </p:grpSpPr>
      <p:sp>
        <p:nvSpPr>
          <p:cNvPr id="2931" name="Google Shape;2931;gcc5cecac64_1_69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2" name="Google Shape;2932;gcc5cecac64_1_69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26313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0"/>
        <p:cNvGrpSpPr/>
        <p:nvPr/>
      </p:nvGrpSpPr>
      <p:grpSpPr>
        <a:xfrm>
          <a:off x="0" y="0"/>
          <a:ext cx="0" cy="0"/>
          <a:chOff x="0" y="0"/>
          <a:chExt cx="0" cy="0"/>
        </a:xfrm>
      </p:grpSpPr>
      <p:sp>
        <p:nvSpPr>
          <p:cNvPr id="2541" name="Google Shape;2541;gd810f8f532_0_1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2" name="Google Shape;2542;gd810f8f532_0_1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9"/>
        <p:cNvGrpSpPr/>
        <p:nvPr/>
      </p:nvGrpSpPr>
      <p:grpSpPr>
        <a:xfrm>
          <a:off x="0" y="0"/>
          <a:ext cx="0" cy="0"/>
          <a:chOff x="0" y="0"/>
          <a:chExt cx="0" cy="0"/>
        </a:xfrm>
      </p:grpSpPr>
      <p:sp>
        <p:nvSpPr>
          <p:cNvPr id="2610" name="Google Shape;2610;gcc5cecac64_1_68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1" name="Google Shape;2611;gcc5cecac64_1_68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75869" y="210666"/>
            <a:ext cx="9146040" cy="4643684"/>
            <a:chOff x="175869" y="210666"/>
            <a:chExt cx="9146040" cy="4643684"/>
          </a:xfrm>
        </p:grpSpPr>
        <p:grpSp>
          <p:nvGrpSpPr>
            <p:cNvPr id="10" name="Google Shape;10;p2"/>
            <p:cNvGrpSpPr/>
            <p:nvPr/>
          </p:nvGrpSpPr>
          <p:grpSpPr>
            <a:xfrm>
              <a:off x="175869" y="246738"/>
              <a:ext cx="1074695" cy="585533"/>
              <a:chOff x="3248069" y="0"/>
              <a:chExt cx="1074695" cy="585533"/>
            </a:xfrm>
          </p:grpSpPr>
          <p:sp>
            <p:nvSpPr>
              <p:cNvPr id="11" name="Google Shape;11;p2"/>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 name="Google Shape;16;p2"/>
            <p:cNvGrpSpPr/>
            <p:nvPr/>
          </p:nvGrpSpPr>
          <p:grpSpPr>
            <a:xfrm>
              <a:off x="8156734" y="210666"/>
              <a:ext cx="548094" cy="657691"/>
              <a:chOff x="5543534" y="826966"/>
              <a:chExt cx="548094" cy="657691"/>
            </a:xfrm>
          </p:grpSpPr>
          <p:sp>
            <p:nvSpPr>
              <p:cNvPr id="17" name="Google Shape;17;p2"/>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22;p2"/>
            <p:cNvGrpSpPr/>
            <p:nvPr/>
          </p:nvGrpSpPr>
          <p:grpSpPr>
            <a:xfrm>
              <a:off x="8196377" y="4456837"/>
              <a:ext cx="468789" cy="285167"/>
              <a:chOff x="5515002" y="3682949"/>
              <a:chExt cx="468789" cy="285167"/>
            </a:xfrm>
          </p:grpSpPr>
          <p:sp>
            <p:nvSpPr>
              <p:cNvPr id="23" name="Google Shape;23;p2"/>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a:off x="234214" y="4599423"/>
              <a:ext cx="958004" cy="254927"/>
              <a:chOff x="3109939" y="4888573"/>
              <a:chExt cx="958004" cy="254927"/>
            </a:xfrm>
          </p:grpSpPr>
          <p:sp>
            <p:nvSpPr>
              <p:cNvPr id="27" name="Google Shape;27;p2"/>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2"/>
            <p:cNvGrpSpPr/>
            <p:nvPr/>
          </p:nvGrpSpPr>
          <p:grpSpPr>
            <a:xfrm rot="1029121">
              <a:off x="8056857" y="1507018"/>
              <a:ext cx="1071146" cy="1476564"/>
              <a:chOff x="2106550" y="2542337"/>
              <a:chExt cx="1071175" cy="1476604"/>
            </a:xfrm>
          </p:grpSpPr>
          <p:sp>
            <p:nvSpPr>
              <p:cNvPr id="32" name="Google Shape;32;p2"/>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6" name="Google Shape;36;p2"/>
          <p:cNvGrpSpPr/>
          <p:nvPr/>
        </p:nvGrpSpPr>
        <p:grpSpPr>
          <a:xfrm>
            <a:off x="-344108" y="4233333"/>
            <a:ext cx="1352856" cy="1051443"/>
            <a:chOff x="2465850" y="4099987"/>
            <a:chExt cx="879849" cy="683821"/>
          </a:xfrm>
        </p:grpSpPr>
        <p:sp>
          <p:nvSpPr>
            <p:cNvPr id="37" name="Google Shape;37;p2"/>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 name="Google Shape;41;p2"/>
          <p:cNvGrpSpPr/>
          <p:nvPr/>
        </p:nvGrpSpPr>
        <p:grpSpPr>
          <a:xfrm rot="-6428437">
            <a:off x="7532365" y="-367456"/>
            <a:ext cx="2245496" cy="1425020"/>
            <a:chOff x="3765122" y="4327850"/>
            <a:chExt cx="1278075" cy="811083"/>
          </a:xfrm>
        </p:grpSpPr>
        <p:sp>
          <p:nvSpPr>
            <p:cNvPr id="42" name="Google Shape;42;p2"/>
            <p:cNvSpPr/>
            <p:nvPr/>
          </p:nvSpPr>
          <p:spPr>
            <a:xfrm>
              <a:off x="3765122" y="4454881"/>
              <a:ext cx="879816" cy="684052"/>
            </a:xfrm>
            <a:custGeom>
              <a:avLst/>
              <a:gdLst/>
              <a:ahLst/>
              <a:cxnLst/>
              <a:rect l="l" t="t" r="r" b="b"/>
              <a:pathLst>
                <a:path w="26651" h="20721" extrusionOk="0">
                  <a:moveTo>
                    <a:pt x="4819" y="1"/>
                  </a:moveTo>
                  <a:cubicBezTo>
                    <a:pt x="4026" y="1"/>
                    <a:pt x="3303" y="303"/>
                    <a:pt x="2741" y="1064"/>
                  </a:cubicBezTo>
                  <a:cubicBezTo>
                    <a:pt x="1" y="4774"/>
                    <a:pt x="7603" y="9201"/>
                    <a:pt x="7603" y="9201"/>
                  </a:cubicBezTo>
                  <a:cubicBezTo>
                    <a:pt x="7603" y="9201"/>
                    <a:pt x="3309" y="9552"/>
                    <a:pt x="5080" y="12476"/>
                  </a:cubicBezTo>
                  <a:cubicBezTo>
                    <a:pt x="6153" y="14247"/>
                    <a:pt x="8322" y="14596"/>
                    <a:pt x="9866" y="14596"/>
                  </a:cubicBezTo>
                  <a:cubicBezTo>
                    <a:pt x="10872" y="14596"/>
                    <a:pt x="11613" y="14448"/>
                    <a:pt x="11613" y="14448"/>
                  </a:cubicBezTo>
                  <a:lnTo>
                    <a:pt x="11613" y="14448"/>
                  </a:lnTo>
                  <a:cubicBezTo>
                    <a:pt x="11613" y="14448"/>
                    <a:pt x="7069" y="19110"/>
                    <a:pt x="12332" y="20446"/>
                  </a:cubicBezTo>
                  <a:cubicBezTo>
                    <a:pt x="13084" y="20639"/>
                    <a:pt x="13848" y="20721"/>
                    <a:pt x="14605" y="20721"/>
                  </a:cubicBezTo>
                  <a:cubicBezTo>
                    <a:pt x="19110" y="20721"/>
                    <a:pt x="23359" y="17806"/>
                    <a:pt x="23359" y="17806"/>
                  </a:cubicBezTo>
                  <a:cubicBezTo>
                    <a:pt x="23359" y="17806"/>
                    <a:pt x="26651" y="6912"/>
                    <a:pt x="22791" y="4038"/>
                  </a:cubicBezTo>
                  <a:cubicBezTo>
                    <a:pt x="22380" y="3735"/>
                    <a:pt x="21983" y="3608"/>
                    <a:pt x="21605" y="3608"/>
                  </a:cubicBezTo>
                  <a:cubicBezTo>
                    <a:pt x="19587" y="3608"/>
                    <a:pt x="18130" y="7246"/>
                    <a:pt x="18130" y="7246"/>
                  </a:cubicBezTo>
                  <a:cubicBezTo>
                    <a:pt x="18130" y="7246"/>
                    <a:pt x="17470" y="104"/>
                    <a:pt x="14320" y="104"/>
                  </a:cubicBezTo>
                  <a:cubicBezTo>
                    <a:pt x="14260" y="104"/>
                    <a:pt x="14198" y="107"/>
                    <a:pt x="14136" y="112"/>
                  </a:cubicBezTo>
                  <a:cubicBezTo>
                    <a:pt x="10845" y="413"/>
                    <a:pt x="12031" y="4540"/>
                    <a:pt x="12031" y="4540"/>
                  </a:cubicBezTo>
                  <a:cubicBezTo>
                    <a:pt x="12031" y="4540"/>
                    <a:pt x="7893" y="1"/>
                    <a:pt x="481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962040" y="4572404"/>
              <a:ext cx="503639" cy="411303"/>
            </a:xfrm>
            <a:custGeom>
              <a:avLst/>
              <a:gdLst/>
              <a:ahLst/>
              <a:cxnLst/>
              <a:rect l="l" t="t" r="r" b="b"/>
              <a:pathLst>
                <a:path w="15256" h="12459" extrusionOk="0">
                  <a:moveTo>
                    <a:pt x="438" y="1"/>
                  </a:moveTo>
                  <a:cubicBezTo>
                    <a:pt x="309" y="1"/>
                    <a:pt x="189" y="59"/>
                    <a:pt x="118" y="161"/>
                  </a:cubicBezTo>
                  <a:cubicBezTo>
                    <a:pt x="1" y="345"/>
                    <a:pt x="34" y="595"/>
                    <a:pt x="201" y="712"/>
                  </a:cubicBezTo>
                  <a:cubicBezTo>
                    <a:pt x="285" y="779"/>
                    <a:pt x="8355" y="6895"/>
                    <a:pt x="14554" y="12358"/>
                  </a:cubicBezTo>
                  <a:cubicBezTo>
                    <a:pt x="14637" y="12408"/>
                    <a:pt x="14738" y="12458"/>
                    <a:pt x="14821" y="12458"/>
                  </a:cubicBezTo>
                  <a:cubicBezTo>
                    <a:pt x="14921" y="12458"/>
                    <a:pt x="15038" y="12408"/>
                    <a:pt x="15122" y="12308"/>
                  </a:cubicBezTo>
                  <a:cubicBezTo>
                    <a:pt x="15256" y="12141"/>
                    <a:pt x="15239" y="11890"/>
                    <a:pt x="15072" y="11740"/>
                  </a:cubicBezTo>
                  <a:cubicBezTo>
                    <a:pt x="8840" y="6276"/>
                    <a:pt x="769" y="128"/>
                    <a:pt x="686" y="77"/>
                  </a:cubicBezTo>
                  <a:cubicBezTo>
                    <a:pt x="607" y="25"/>
                    <a:pt x="521" y="1"/>
                    <a:pt x="4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4067414" y="4590263"/>
              <a:ext cx="228942" cy="248914"/>
            </a:xfrm>
            <a:custGeom>
              <a:avLst/>
              <a:gdLst/>
              <a:ahLst/>
              <a:cxnLst/>
              <a:rect l="l" t="t" r="r" b="b"/>
              <a:pathLst>
                <a:path w="6935" h="7540" extrusionOk="0">
                  <a:moveTo>
                    <a:pt x="5549" y="0"/>
                  </a:moveTo>
                  <a:cubicBezTo>
                    <a:pt x="5532" y="0"/>
                    <a:pt x="5514" y="1"/>
                    <a:pt x="5497" y="4"/>
                  </a:cubicBezTo>
                  <a:cubicBezTo>
                    <a:pt x="5280" y="54"/>
                    <a:pt x="5130" y="255"/>
                    <a:pt x="5163" y="472"/>
                  </a:cubicBezTo>
                  <a:lnTo>
                    <a:pt x="6015" y="6755"/>
                  </a:lnTo>
                  <a:lnTo>
                    <a:pt x="401" y="6704"/>
                  </a:lnTo>
                  <a:cubicBezTo>
                    <a:pt x="184" y="6704"/>
                    <a:pt x="0" y="6871"/>
                    <a:pt x="0" y="7105"/>
                  </a:cubicBezTo>
                  <a:cubicBezTo>
                    <a:pt x="0" y="7323"/>
                    <a:pt x="167" y="7506"/>
                    <a:pt x="401" y="7506"/>
                  </a:cubicBezTo>
                  <a:lnTo>
                    <a:pt x="6934" y="7540"/>
                  </a:lnTo>
                  <a:lnTo>
                    <a:pt x="5948" y="338"/>
                  </a:lnTo>
                  <a:cubicBezTo>
                    <a:pt x="5918" y="155"/>
                    <a:pt x="5734" y="0"/>
                    <a:pt x="55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4196459" y="4706994"/>
              <a:ext cx="285756" cy="317514"/>
            </a:xfrm>
            <a:custGeom>
              <a:avLst/>
              <a:gdLst/>
              <a:ahLst/>
              <a:cxnLst/>
              <a:rect l="l" t="t" r="r" b="b"/>
              <a:pathLst>
                <a:path w="8656" h="9618" extrusionOk="0">
                  <a:moveTo>
                    <a:pt x="8225" y="1"/>
                  </a:moveTo>
                  <a:cubicBezTo>
                    <a:pt x="8046" y="1"/>
                    <a:pt x="7864" y="137"/>
                    <a:pt x="7820" y="311"/>
                  </a:cubicBezTo>
                  <a:lnTo>
                    <a:pt x="6383" y="6811"/>
                  </a:lnTo>
                  <a:lnTo>
                    <a:pt x="302" y="8833"/>
                  </a:lnTo>
                  <a:cubicBezTo>
                    <a:pt x="101" y="8899"/>
                    <a:pt x="1" y="9133"/>
                    <a:pt x="51" y="9334"/>
                  </a:cubicBezTo>
                  <a:cubicBezTo>
                    <a:pt x="101" y="9501"/>
                    <a:pt x="268" y="9618"/>
                    <a:pt x="435" y="9618"/>
                  </a:cubicBezTo>
                  <a:cubicBezTo>
                    <a:pt x="469" y="9618"/>
                    <a:pt x="519" y="9618"/>
                    <a:pt x="552" y="9584"/>
                  </a:cubicBezTo>
                  <a:lnTo>
                    <a:pt x="7069" y="7412"/>
                  </a:lnTo>
                  <a:lnTo>
                    <a:pt x="8622" y="478"/>
                  </a:lnTo>
                  <a:cubicBezTo>
                    <a:pt x="8656" y="278"/>
                    <a:pt x="8522" y="44"/>
                    <a:pt x="8305" y="10"/>
                  </a:cubicBezTo>
                  <a:cubicBezTo>
                    <a:pt x="8279" y="4"/>
                    <a:pt x="8252" y="1"/>
                    <a:pt x="82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 name="Google Shape;46;p2"/>
            <p:cNvGrpSpPr/>
            <p:nvPr/>
          </p:nvGrpSpPr>
          <p:grpSpPr>
            <a:xfrm>
              <a:off x="4090028" y="4327850"/>
              <a:ext cx="953170" cy="739711"/>
              <a:chOff x="4090028" y="4327850"/>
              <a:chExt cx="953170" cy="739711"/>
            </a:xfrm>
          </p:grpSpPr>
          <p:sp>
            <p:nvSpPr>
              <p:cNvPr id="47" name="Google Shape;47;p2"/>
              <p:cNvSpPr/>
              <p:nvPr/>
            </p:nvSpPr>
            <p:spPr>
              <a:xfrm>
                <a:off x="4090028" y="4327850"/>
                <a:ext cx="953170" cy="739711"/>
              </a:xfrm>
              <a:custGeom>
                <a:avLst/>
                <a:gdLst/>
                <a:ahLst/>
                <a:cxnLst/>
                <a:rect l="l" t="t" r="r" b="b"/>
                <a:pathLst>
                  <a:path w="28873" h="22407" extrusionOk="0">
                    <a:moveTo>
                      <a:pt x="11044" y="0"/>
                    </a:moveTo>
                    <a:lnTo>
                      <a:pt x="11044" y="0"/>
                    </a:lnTo>
                    <a:cubicBezTo>
                      <a:pt x="0" y="13467"/>
                      <a:pt x="14136" y="22406"/>
                      <a:pt x="14136" y="22406"/>
                    </a:cubicBezTo>
                    <a:cubicBezTo>
                      <a:pt x="14136" y="22406"/>
                      <a:pt x="28872" y="11596"/>
                      <a:pt x="110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4466201" y="4410479"/>
                <a:ext cx="171005" cy="598616"/>
              </a:xfrm>
              <a:custGeom>
                <a:avLst/>
                <a:gdLst/>
                <a:ahLst/>
                <a:cxnLst/>
                <a:rect l="l" t="t" r="r" b="b"/>
                <a:pathLst>
                  <a:path w="5180" h="18133" extrusionOk="0">
                    <a:moveTo>
                      <a:pt x="491" y="0"/>
                    </a:moveTo>
                    <a:cubicBezTo>
                      <a:pt x="427" y="0"/>
                      <a:pt x="363" y="17"/>
                      <a:pt x="301" y="53"/>
                    </a:cubicBezTo>
                    <a:cubicBezTo>
                      <a:pt x="84" y="154"/>
                      <a:pt x="0" y="388"/>
                      <a:pt x="117" y="588"/>
                    </a:cubicBezTo>
                    <a:cubicBezTo>
                      <a:pt x="4311" y="9160"/>
                      <a:pt x="2540" y="17564"/>
                      <a:pt x="2507" y="17647"/>
                    </a:cubicBezTo>
                    <a:cubicBezTo>
                      <a:pt x="2473" y="17865"/>
                      <a:pt x="2624" y="18082"/>
                      <a:pt x="2824" y="18132"/>
                    </a:cubicBezTo>
                    <a:lnTo>
                      <a:pt x="2908" y="18132"/>
                    </a:lnTo>
                    <a:cubicBezTo>
                      <a:pt x="3108" y="18132"/>
                      <a:pt x="3275" y="17998"/>
                      <a:pt x="3309" y="17848"/>
                    </a:cubicBezTo>
                    <a:cubicBezTo>
                      <a:pt x="3325" y="17731"/>
                      <a:pt x="5180" y="9076"/>
                      <a:pt x="836" y="237"/>
                    </a:cubicBezTo>
                    <a:cubicBezTo>
                      <a:pt x="766" y="87"/>
                      <a:pt x="633" y="0"/>
                      <a:pt x="4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4422625" y="4524734"/>
                <a:ext cx="143439" cy="104286"/>
              </a:xfrm>
              <a:custGeom>
                <a:avLst/>
                <a:gdLst/>
                <a:ahLst/>
                <a:cxnLst/>
                <a:rect l="l" t="t" r="r" b="b"/>
                <a:pathLst>
                  <a:path w="4345" h="3159" extrusionOk="0">
                    <a:moveTo>
                      <a:pt x="456" y="1"/>
                    </a:moveTo>
                    <a:cubicBezTo>
                      <a:pt x="328" y="1"/>
                      <a:pt x="200" y="61"/>
                      <a:pt x="117" y="185"/>
                    </a:cubicBezTo>
                    <a:cubicBezTo>
                      <a:pt x="0" y="369"/>
                      <a:pt x="34" y="619"/>
                      <a:pt x="218" y="736"/>
                    </a:cubicBezTo>
                    <a:lnTo>
                      <a:pt x="3643" y="3109"/>
                    </a:lnTo>
                    <a:cubicBezTo>
                      <a:pt x="3710" y="3142"/>
                      <a:pt x="3793" y="3159"/>
                      <a:pt x="3877" y="3159"/>
                    </a:cubicBezTo>
                    <a:cubicBezTo>
                      <a:pt x="4010" y="3159"/>
                      <a:pt x="4127" y="3109"/>
                      <a:pt x="4211" y="2992"/>
                    </a:cubicBezTo>
                    <a:cubicBezTo>
                      <a:pt x="4345" y="2808"/>
                      <a:pt x="4294" y="2557"/>
                      <a:pt x="4111" y="2440"/>
                    </a:cubicBezTo>
                    <a:lnTo>
                      <a:pt x="685" y="68"/>
                    </a:lnTo>
                    <a:cubicBezTo>
                      <a:pt x="615" y="23"/>
                      <a:pt x="536" y="1"/>
                      <a:pt x="4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4548368" y="4565834"/>
                <a:ext cx="109800" cy="124985"/>
              </a:xfrm>
              <a:custGeom>
                <a:avLst/>
                <a:gdLst/>
                <a:ahLst/>
                <a:cxnLst/>
                <a:rect l="l" t="t" r="r" b="b"/>
                <a:pathLst>
                  <a:path w="3326" h="3786" extrusionOk="0">
                    <a:moveTo>
                      <a:pt x="2897" y="1"/>
                    </a:moveTo>
                    <a:cubicBezTo>
                      <a:pt x="2780" y="1"/>
                      <a:pt x="2660" y="47"/>
                      <a:pt x="2574" y="143"/>
                    </a:cubicBezTo>
                    <a:lnTo>
                      <a:pt x="135" y="3134"/>
                    </a:lnTo>
                    <a:cubicBezTo>
                      <a:pt x="1" y="3301"/>
                      <a:pt x="34" y="3551"/>
                      <a:pt x="201" y="3702"/>
                    </a:cubicBezTo>
                    <a:cubicBezTo>
                      <a:pt x="252" y="3752"/>
                      <a:pt x="368" y="3785"/>
                      <a:pt x="452" y="3785"/>
                    </a:cubicBezTo>
                    <a:cubicBezTo>
                      <a:pt x="552" y="3785"/>
                      <a:pt x="669" y="3718"/>
                      <a:pt x="753" y="3635"/>
                    </a:cubicBezTo>
                    <a:lnTo>
                      <a:pt x="3209" y="644"/>
                    </a:lnTo>
                    <a:cubicBezTo>
                      <a:pt x="3326" y="477"/>
                      <a:pt x="3309" y="226"/>
                      <a:pt x="3142" y="76"/>
                    </a:cubicBezTo>
                    <a:cubicBezTo>
                      <a:pt x="3071" y="26"/>
                      <a:pt x="2985" y="1"/>
                      <a:pt x="28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4398361" y="4676689"/>
                <a:ext cx="190878" cy="103461"/>
              </a:xfrm>
              <a:custGeom>
                <a:avLst/>
                <a:gdLst/>
                <a:ahLst/>
                <a:cxnLst/>
                <a:rect l="l" t="t" r="r" b="b"/>
                <a:pathLst>
                  <a:path w="5782" h="3134" extrusionOk="0">
                    <a:moveTo>
                      <a:pt x="458" y="0"/>
                    </a:moveTo>
                    <a:cubicBezTo>
                      <a:pt x="311" y="0"/>
                      <a:pt x="172" y="84"/>
                      <a:pt x="100" y="227"/>
                    </a:cubicBezTo>
                    <a:cubicBezTo>
                      <a:pt x="0" y="444"/>
                      <a:pt x="84" y="678"/>
                      <a:pt x="284" y="778"/>
                    </a:cubicBezTo>
                    <a:lnTo>
                      <a:pt x="5130" y="3101"/>
                    </a:lnTo>
                    <a:cubicBezTo>
                      <a:pt x="5180" y="3117"/>
                      <a:pt x="5247" y="3134"/>
                      <a:pt x="5297" y="3134"/>
                    </a:cubicBezTo>
                    <a:cubicBezTo>
                      <a:pt x="5447" y="3134"/>
                      <a:pt x="5598" y="3050"/>
                      <a:pt x="5681" y="2900"/>
                    </a:cubicBezTo>
                    <a:cubicBezTo>
                      <a:pt x="5781" y="2700"/>
                      <a:pt x="5698" y="2466"/>
                      <a:pt x="5481" y="2365"/>
                    </a:cubicBezTo>
                    <a:lnTo>
                      <a:pt x="635" y="43"/>
                    </a:lnTo>
                    <a:cubicBezTo>
                      <a:pt x="577" y="14"/>
                      <a:pt x="517" y="0"/>
                      <a:pt x="4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4561606" y="4734823"/>
                <a:ext cx="148424" cy="117062"/>
              </a:xfrm>
              <a:custGeom>
                <a:avLst/>
                <a:gdLst/>
                <a:ahLst/>
                <a:cxnLst/>
                <a:rect l="l" t="t" r="r" b="b"/>
                <a:pathLst>
                  <a:path w="4496" h="3546" extrusionOk="0">
                    <a:moveTo>
                      <a:pt x="4053" y="0"/>
                    </a:moveTo>
                    <a:cubicBezTo>
                      <a:pt x="3967" y="0"/>
                      <a:pt x="3881" y="30"/>
                      <a:pt x="3810" y="86"/>
                    </a:cubicBezTo>
                    <a:lnTo>
                      <a:pt x="218" y="2810"/>
                    </a:lnTo>
                    <a:cubicBezTo>
                      <a:pt x="18" y="2960"/>
                      <a:pt x="1" y="3211"/>
                      <a:pt x="118" y="3378"/>
                    </a:cubicBezTo>
                    <a:cubicBezTo>
                      <a:pt x="218" y="3478"/>
                      <a:pt x="318" y="3545"/>
                      <a:pt x="435" y="3545"/>
                    </a:cubicBezTo>
                    <a:cubicBezTo>
                      <a:pt x="519" y="3545"/>
                      <a:pt x="602" y="3528"/>
                      <a:pt x="686" y="3462"/>
                    </a:cubicBezTo>
                    <a:lnTo>
                      <a:pt x="4278" y="721"/>
                    </a:lnTo>
                    <a:cubicBezTo>
                      <a:pt x="4479" y="588"/>
                      <a:pt x="4495" y="320"/>
                      <a:pt x="4362" y="170"/>
                    </a:cubicBezTo>
                    <a:cubicBezTo>
                      <a:pt x="4285" y="55"/>
                      <a:pt x="4169" y="0"/>
                      <a:pt x="40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4505354" y="4442237"/>
                <a:ext cx="60149" cy="84215"/>
              </a:xfrm>
              <a:custGeom>
                <a:avLst/>
                <a:gdLst/>
                <a:ahLst/>
                <a:cxnLst/>
                <a:rect l="l" t="t" r="r" b="b"/>
                <a:pathLst>
                  <a:path w="1822" h="2551" extrusionOk="0">
                    <a:moveTo>
                      <a:pt x="1382" y="1"/>
                    </a:moveTo>
                    <a:cubicBezTo>
                      <a:pt x="1237" y="1"/>
                      <a:pt x="1091" y="81"/>
                      <a:pt x="1020" y="211"/>
                    </a:cubicBezTo>
                    <a:lnTo>
                      <a:pt x="101" y="1965"/>
                    </a:lnTo>
                    <a:cubicBezTo>
                      <a:pt x="1" y="2149"/>
                      <a:pt x="67" y="2400"/>
                      <a:pt x="268" y="2517"/>
                    </a:cubicBezTo>
                    <a:cubicBezTo>
                      <a:pt x="335" y="2533"/>
                      <a:pt x="385" y="2550"/>
                      <a:pt x="452" y="2550"/>
                    </a:cubicBezTo>
                    <a:cubicBezTo>
                      <a:pt x="602" y="2550"/>
                      <a:pt x="719" y="2467"/>
                      <a:pt x="803" y="2350"/>
                    </a:cubicBezTo>
                    <a:lnTo>
                      <a:pt x="1722" y="595"/>
                    </a:lnTo>
                    <a:cubicBezTo>
                      <a:pt x="1822" y="395"/>
                      <a:pt x="1755" y="144"/>
                      <a:pt x="1555" y="44"/>
                    </a:cubicBezTo>
                    <a:cubicBezTo>
                      <a:pt x="1501" y="15"/>
                      <a:pt x="1441" y="1"/>
                      <a:pt x="1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4" name="Google Shape;54;p2"/>
          <p:cNvGrpSpPr/>
          <p:nvPr/>
        </p:nvGrpSpPr>
        <p:grpSpPr>
          <a:xfrm>
            <a:off x="8085816" y="4105688"/>
            <a:ext cx="1519353" cy="1179099"/>
            <a:chOff x="3941922" y="3407823"/>
            <a:chExt cx="953170" cy="739711"/>
          </a:xfrm>
        </p:grpSpPr>
        <p:sp>
          <p:nvSpPr>
            <p:cNvPr id="55" name="Google Shape;55;p2"/>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62;p2"/>
          <p:cNvSpPr/>
          <p:nvPr/>
        </p:nvSpPr>
        <p:spPr>
          <a:xfrm>
            <a:off x="506075" y="1652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363200" y="8653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139350" y="3928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1639550" y="642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125550" y="4051475"/>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1287125" y="47889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8827525" y="130350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8144250" y="9967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8920525" y="19015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8510950" y="283411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8827525" y="26798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7901350" y="459941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8294125" y="417200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8209650" y="497566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txBox="1">
            <a:spLocks noGrp="1"/>
          </p:cNvSpPr>
          <p:nvPr>
            <p:ph type="ctrTitle"/>
          </p:nvPr>
        </p:nvSpPr>
        <p:spPr>
          <a:xfrm>
            <a:off x="713225" y="920500"/>
            <a:ext cx="4247100" cy="2497200"/>
          </a:xfrm>
          <a:prstGeom prst="rect">
            <a:avLst/>
          </a:prstGeom>
        </p:spPr>
        <p:txBody>
          <a:bodyPr spcFirstLastPara="1" wrap="square" lIns="91425" tIns="91425" rIns="91425" bIns="91425" anchor="ctr" anchorCtr="0">
            <a:noAutofit/>
          </a:bodyPr>
          <a:lstStyle>
            <a:lvl1pPr lvl="0" rtl="0">
              <a:lnSpc>
                <a:spcPct val="75000"/>
              </a:lnSpc>
              <a:spcBef>
                <a:spcPts val="0"/>
              </a:spcBef>
              <a:spcAft>
                <a:spcPts val="0"/>
              </a:spcAft>
              <a:buSzPts val="5200"/>
              <a:buNone/>
              <a:defRPr sz="7200" b="1"/>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77" name="Google Shape;77;p2"/>
          <p:cNvSpPr txBox="1">
            <a:spLocks noGrp="1"/>
          </p:cNvSpPr>
          <p:nvPr>
            <p:ph type="subTitle" idx="1"/>
          </p:nvPr>
        </p:nvSpPr>
        <p:spPr>
          <a:xfrm>
            <a:off x="713225" y="3633500"/>
            <a:ext cx="3936600" cy="767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2">
  <p:cSld name="CUSTOM_30">
    <p:spTree>
      <p:nvGrpSpPr>
        <p:cNvPr id="1" name="Shape 1872"/>
        <p:cNvGrpSpPr/>
        <p:nvPr/>
      </p:nvGrpSpPr>
      <p:grpSpPr>
        <a:xfrm>
          <a:off x="0" y="0"/>
          <a:ext cx="0" cy="0"/>
          <a:chOff x="0" y="0"/>
          <a:chExt cx="0" cy="0"/>
        </a:xfrm>
      </p:grpSpPr>
      <p:sp>
        <p:nvSpPr>
          <p:cNvPr id="1873" name="Google Shape;1873;p29"/>
          <p:cNvSpPr txBox="1">
            <a:spLocks noGrp="1"/>
          </p:cNvSpPr>
          <p:nvPr>
            <p:ph type="subTitle" idx="1"/>
          </p:nvPr>
        </p:nvSpPr>
        <p:spPr>
          <a:xfrm>
            <a:off x="4574700" y="2205277"/>
            <a:ext cx="3850800" cy="5322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874" name="Google Shape;1874;p29"/>
          <p:cNvSpPr txBox="1">
            <a:spLocks noGrp="1"/>
          </p:cNvSpPr>
          <p:nvPr>
            <p:ph type="subTitle" idx="2"/>
          </p:nvPr>
        </p:nvSpPr>
        <p:spPr>
          <a:xfrm>
            <a:off x="4574100" y="1017700"/>
            <a:ext cx="3851400" cy="5322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875" name="Google Shape;1875;p29"/>
          <p:cNvSpPr txBox="1">
            <a:spLocks noGrp="1"/>
          </p:cNvSpPr>
          <p:nvPr>
            <p:ph type="subTitle" idx="3"/>
          </p:nvPr>
        </p:nvSpPr>
        <p:spPr>
          <a:xfrm>
            <a:off x="4572000" y="1549868"/>
            <a:ext cx="3856200" cy="667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876" name="Google Shape;1876;p29"/>
          <p:cNvSpPr txBox="1">
            <a:spLocks noGrp="1"/>
          </p:cNvSpPr>
          <p:nvPr>
            <p:ph type="subTitle" idx="4"/>
          </p:nvPr>
        </p:nvSpPr>
        <p:spPr>
          <a:xfrm>
            <a:off x="4572599" y="2737450"/>
            <a:ext cx="3854100" cy="667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877" name="Google Shape;1877;p29"/>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2pPr>
            <a:lvl3pPr lvl="2"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3pPr>
            <a:lvl4pPr lvl="3"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4pPr>
            <a:lvl5pPr lvl="4"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5pPr>
            <a:lvl6pPr lvl="5"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6pPr>
            <a:lvl7pPr lvl="6"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7pPr>
            <a:lvl8pPr lvl="7"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8pPr>
            <a:lvl9pPr lvl="8"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9pPr>
          </a:lstStyle>
          <a:p>
            <a:endParaRPr/>
          </a:p>
        </p:txBody>
      </p:sp>
      <p:grpSp>
        <p:nvGrpSpPr>
          <p:cNvPr id="1878" name="Google Shape;1878;p29"/>
          <p:cNvGrpSpPr/>
          <p:nvPr/>
        </p:nvGrpSpPr>
        <p:grpSpPr>
          <a:xfrm rot="-9770879">
            <a:off x="8212604" y="921407"/>
            <a:ext cx="1071146" cy="1476564"/>
            <a:chOff x="2106550" y="2542337"/>
            <a:chExt cx="1071175" cy="1476604"/>
          </a:xfrm>
        </p:grpSpPr>
        <p:sp>
          <p:nvSpPr>
            <p:cNvPr id="1879" name="Google Shape;1879;p29"/>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29"/>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29"/>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29"/>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3" name="Google Shape;1883;p29"/>
          <p:cNvGrpSpPr/>
          <p:nvPr/>
        </p:nvGrpSpPr>
        <p:grpSpPr>
          <a:xfrm rot="7688449">
            <a:off x="8222472" y="4177722"/>
            <a:ext cx="1074701" cy="585536"/>
            <a:chOff x="3248069" y="0"/>
            <a:chExt cx="1074695" cy="585533"/>
          </a:xfrm>
        </p:grpSpPr>
        <p:sp>
          <p:nvSpPr>
            <p:cNvPr id="1884" name="Google Shape;1884;p29"/>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29"/>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29"/>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29"/>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29"/>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9" name="Google Shape;1889;p29"/>
          <p:cNvGrpSpPr/>
          <p:nvPr/>
        </p:nvGrpSpPr>
        <p:grpSpPr>
          <a:xfrm rot="10800000">
            <a:off x="166179" y="4362682"/>
            <a:ext cx="548094" cy="657691"/>
            <a:chOff x="5543534" y="826966"/>
            <a:chExt cx="548094" cy="657691"/>
          </a:xfrm>
        </p:grpSpPr>
        <p:sp>
          <p:nvSpPr>
            <p:cNvPr id="1890" name="Google Shape;1890;p29"/>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29"/>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29"/>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29"/>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29"/>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5" name="Google Shape;1895;p29"/>
          <p:cNvGrpSpPr/>
          <p:nvPr/>
        </p:nvGrpSpPr>
        <p:grpSpPr>
          <a:xfrm rot="5400000">
            <a:off x="121992" y="344085"/>
            <a:ext cx="468789" cy="285167"/>
            <a:chOff x="5515002" y="3682949"/>
            <a:chExt cx="468789" cy="285167"/>
          </a:xfrm>
        </p:grpSpPr>
        <p:sp>
          <p:nvSpPr>
            <p:cNvPr id="1896" name="Google Shape;1896;p29"/>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29"/>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29"/>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9" name="Google Shape;1899;p29"/>
          <p:cNvGrpSpPr/>
          <p:nvPr/>
        </p:nvGrpSpPr>
        <p:grpSpPr>
          <a:xfrm rot="-5400000">
            <a:off x="8356939" y="612738"/>
            <a:ext cx="958004" cy="254927"/>
            <a:chOff x="3109939" y="4888573"/>
            <a:chExt cx="958004" cy="254927"/>
          </a:xfrm>
        </p:grpSpPr>
        <p:sp>
          <p:nvSpPr>
            <p:cNvPr id="1900" name="Google Shape;1900;p29"/>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29"/>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29"/>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29"/>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4" name="Google Shape;1904;p29"/>
          <p:cNvGrpSpPr/>
          <p:nvPr/>
        </p:nvGrpSpPr>
        <p:grpSpPr>
          <a:xfrm rot="2700000">
            <a:off x="367944" y="4481474"/>
            <a:ext cx="1577143" cy="1223948"/>
            <a:chOff x="3941922" y="3407823"/>
            <a:chExt cx="953170" cy="739711"/>
          </a:xfrm>
        </p:grpSpPr>
        <p:sp>
          <p:nvSpPr>
            <p:cNvPr id="1905" name="Google Shape;1905;p29"/>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29"/>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29"/>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29"/>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29"/>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29"/>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29"/>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2" name="Google Shape;1912;p29"/>
          <p:cNvSpPr/>
          <p:nvPr/>
        </p:nvSpPr>
        <p:spPr>
          <a:xfrm>
            <a:off x="8458416" y="1219205"/>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29"/>
          <p:cNvSpPr/>
          <p:nvPr/>
        </p:nvSpPr>
        <p:spPr>
          <a:xfrm>
            <a:off x="8797304" y="73755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29"/>
          <p:cNvSpPr/>
          <p:nvPr/>
        </p:nvSpPr>
        <p:spPr>
          <a:xfrm>
            <a:off x="8898004" y="220813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29"/>
          <p:cNvSpPr/>
          <p:nvPr/>
        </p:nvSpPr>
        <p:spPr>
          <a:xfrm>
            <a:off x="8701679" y="442399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29"/>
          <p:cNvSpPr/>
          <p:nvPr/>
        </p:nvSpPr>
        <p:spPr>
          <a:xfrm>
            <a:off x="8393004" y="405089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29"/>
          <p:cNvSpPr/>
          <p:nvPr/>
        </p:nvSpPr>
        <p:spPr>
          <a:xfrm>
            <a:off x="8884204" y="35427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29"/>
          <p:cNvSpPr/>
          <p:nvPr/>
        </p:nvSpPr>
        <p:spPr>
          <a:xfrm>
            <a:off x="323679" y="500854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29"/>
          <p:cNvSpPr/>
          <p:nvPr/>
        </p:nvSpPr>
        <p:spPr>
          <a:xfrm>
            <a:off x="405954" y="6413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0" name="Google Shape;1920;p29"/>
          <p:cNvGrpSpPr/>
          <p:nvPr/>
        </p:nvGrpSpPr>
        <p:grpSpPr>
          <a:xfrm rot="-10051283" flipH="1">
            <a:off x="6996393" y="-618069"/>
            <a:ext cx="1590507" cy="1236146"/>
            <a:chOff x="2465850" y="4099987"/>
            <a:chExt cx="879849" cy="683821"/>
          </a:xfrm>
        </p:grpSpPr>
        <p:sp>
          <p:nvSpPr>
            <p:cNvPr id="1921" name="Google Shape;1921;p29"/>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29"/>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29"/>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29"/>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25" name="Google Shape;1925;p29"/>
          <p:cNvSpPr txBox="1">
            <a:spLocks noGrp="1"/>
          </p:cNvSpPr>
          <p:nvPr>
            <p:ph type="subTitle" idx="5"/>
          </p:nvPr>
        </p:nvSpPr>
        <p:spPr>
          <a:xfrm>
            <a:off x="4574100" y="3421925"/>
            <a:ext cx="3852900" cy="5322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926" name="Google Shape;1926;p29"/>
          <p:cNvSpPr txBox="1">
            <a:spLocks noGrp="1"/>
          </p:cNvSpPr>
          <p:nvPr>
            <p:ph type="subTitle" idx="6"/>
          </p:nvPr>
        </p:nvSpPr>
        <p:spPr>
          <a:xfrm>
            <a:off x="4572002" y="3954101"/>
            <a:ext cx="3856200" cy="667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columns 3">
  <p:cSld name="CUSTOM_31_1">
    <p:spTree>
      <p:nvGrpSpPr>
        <p:cNvPr id="1" name="Shape 1988"/>
        <p:cNvGrpSpPr/>
        <p:nvPr/>
      </p:nvGrpSpPr>
      <p:grpSpPr>
        <a:xfrm>
          <a:off x="0" y="0"/>
          <a:ext cx="0" cy="0"/>
          <a:chOff x="0" y="0"/>
          <a:chExt cx="0" cy="0"/>
        </a:xfrm>
      </p:grpSpPr>
      <p:grpSp>
        <p:nvGrpSpPr>
          <p:cNvPr id="1989" name="Google Shape;1989;p31"/>
          <p:cNvGrpSpPr/>
          <p:nvPr/>
        </p:nvGrpSpPr>
        <p:grpSpPr>
          <a:xfrm rot="10800000">
            <a:off x="-406237" y="-217925"/>
            <a:ext cx="2143672" cy="2413928"/>
            <a:chOff x="4356436" y="-804384"/>
            <a:chExt cx="2143672" cy="2413928"/>
          </a:xfrm>
        </p:grpSpPr>
        <p:sp>
          <p:nvSpPr>
            <p:cNvPr id="1990" name="Google Shape;1990;p31"/>
            <p:cNvSpPr/>
            <p:nvPr/>
          </p:nvSpPr>
          <p:spPr>
            <a:xfrm rot="-8710726">
              <a:off x="4870117" y="1134143"/>
              <a:ext cx="287907" cy="364227"/>
            </a:xfrm>
            <a:custGeom>
              <a:avLst/>
              <a:gdLst/>
              <a:ahLst/>
              <a:cxnLst/>
              <a:rect l="l" t="t" r="r" b="b"/>
              <a:pathLst>
                <a:path w="5104" h="6457" extrusionOk="0">
                  <a:moveTo>
                    <a:pt x="1686" y="0"/>
                  </a:moveTo>
                  <a:cubicBezTo>
                    <a:pt x="1264" y="0"/>
                    <a:pt x="853" y="133"/>
                    <a:pt x="567" y="419"/>
                  </a:cubicBezTo>
                  <a:cubicBezTo>
                    <a:pt x="0" y="1020"/>
                    <a:pt x="167" y="2087"/>
                    <a:pt x="534" y="2888"/>
                  </a:cubicBezTo>
                  <a:cubicBezTo>
                    <a:pt x="1335" y="4489"/>
                    <a:pt x="2869" y="5756"/>
                    <a:pt x="5104" y="6457"/>
                  </a:cubicBezTo>
                  <a:cubicBezTo>
                    <a:pt x="5104" y="4956"/>
                    <a:pt x="4770" y="3455"/>
                    <a:pt x="4170" y="2120"/>
                  </a:cubicBezTo>
                  <a:cubicBezTo>
                    <a:pt x="3836" y="1420"/>
                    <a:pt x="3403" y="719"/>
                    <a:pt x="2736" y="286"/>
                  </a:cubicBezTo>
                  <a:cubicBezTo>
                    <a:pt x="2426" y="100"/>
                    <a:pt x="2052" y="0"/>
                    <a:pt x="16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31"/>
            <p:cNvSpPr/>
            <p:nvPr/>
          </p:nvSpPr>
          <p:spPr>
            <a:xfrm rot="-8710726">
              <a:off x="4583225" y="958543"/>
              <a:ext cx="374493" cy="229581"/>
            </a:xfrm>
            <a:custGeom>
              <a:avLst/>
              <a:gdLst/>
              <a:ahLst/>
              <a:cxnLst/>
              <a:rect l="l" t="t" r="r" b="b"/>
              <a:pathLst>
                <a:path w="6639" h="4070" extrusionOk="0">
                  <a:moveTo>
                    <a:pt x="4660" y="0"/>
                  </a:moveTo>
                  <a:cubicBezTo>
                    <a:pt x="4187" y="0"/>
                    <a:pt x="3721" y="196"/>
                    <a:pt x="3303" y="391"/>
                  </a:cubicBezTo>
                  <a:cubicBezTo>
                    <a:pt x="1802" y="1125"/>
                    <a:pt x="634" y="2426"/>
                    <a:pt x="0" y="3994"/>
                  </a:cubicBezTo>
                  <a:cubicBezTo>
                    <a:pt x="513" y="4044"/>
                    <a:pt x="1016" y="4070"/>
                    <a:pt x="1509" y="4070"/>
                  </a:cubicBezTo>
                  <a:cubicBezTo>
                    <a:pt x="2654" y="4070"/>
                    <a:pt x="3745" y="3930"/>
                    <a:pt x="4770" y="3627"/>
                  </a:cubicBezTo>
                  <a:cubicBezTo>
                    <a:pt x="5271" y="3493"/>
                    <a:pt x="5771" y="3260"/>
                    <a:pt x="6105" y="2893"/>
                  </a:cubicBezTo>
                  <a:cubicBezTo>
                    <a:pt x="6505" y="2392"/>
                    <a:pt x="6638" y="1692"/>
                    <a:pt x="6372" y="1125"/>
                  </a:cubicBezTo>
                  <a:cubicBezTo>
                    <a:pt x="6138" y="524"/>
                    <a:pt x="5538" y="124"/>
                    <a:pt x="4937" y="24"/>
                  </a:cubicBezTo>
                  <a:cubicBezTo>
                    <a:pt x="4845" y="8"/>
                    <a:pt x="4752" y="0"/>
                    <a:pt x="46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31"/>
            <p:cNvSpPr/>
            <p:nvPr/>
          </p:nvSpPr>
          <p:spPr>
            <a:xfrm rot="-8710726">
              <a:off x="5048693" y="996987"/>
              <a:ext cx="387636" cy="360617"/>
            </a:xfrm>
            <a:custGeom>
              <a:avLst/>
              <a:gdLst/>
              <a:ahLst/>
              <a:cxnLst/>
              <a:rect l="l" t="t" r="r" b="b"/>
              <a:pathLst>
                <a:path w="6872" h="6393" extrusionOk="0">
                  <a:moveTo>
                    <a:pt x="994" y="0"/>
                  </a:moveTo>
                  <a:cubicBezTo>
                    <a:pt x="929" y="0"/>
                    <a:pt x="865" y="7"/>
                    <a:pt x="801" y="22"/>
                  </a:cubicBezTo>
                  <a:cubicBezTo>
                    <a:pt x="334" y="122"/>
                    <a:pt x="67" y="589"/>
                    <a:pt x="34" y="1056"/>
                  </a:cubicBezTo>
                  <a:cubicBezTo>
                    <a:pt x="0" y="1589"/>
                    <a:pt x="167" y="2123"/>
                    <a:pt x="501" y="2590"/>
                  </a:cubicBezTo>
                  <a:cubicBezTo>
                    <a:pt x="801" y="3057"/>
                    <a:pt x="1201" y="3391"/>
                    <a:pt x="1635" y="3758"/>
                  </a:cubicBezTo>
                  <a:cubicBezTo>
                    <a:pt x="3036" y="4892"/>
                    <a:pt x="4704" y="5759"/>
                    <a:pt x="6872" y="6393"/>
                  </a:cubicBezTo>
                  <a:cubicBezTo>
                    <a:pt x="5504" y="4225"/>
                    <a:pt x="4137" y="2023"/>
                    <a:pt x="2068" y="455"/>
                  </a:cubicBezTo>
                  <a:cubicBezTo>
                    <a:pt x="1755" y="228"/>
                    <a:pt x="1370" y="0"/>
                    <a:pt x="9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31"/>
            <p:cNvSpPr/>
            <p:nvPr/>
          </p:nvSpPr>
          <p:spPr>
            <a:xfrm rot="-8710726">
              <a:off x="4664089" y="752032"/>
              <a:ext cx="513708" cy="229694"/>
            </a:xfrm>
            <a:custGeom>
              <a:avLst/>
              <a:gdLst/>
              <a:ahLst/>
              <a:cxnLst/>
              <a:rect l="l" t="t" r="r" b="b"/>
              <a:pathLst>
                <a:path w="9107" h="4072" extrusionOk="0">
                  <a:moveTo>
                    <a:pt x="7172" y="0"/>
                  </a:moveTo>
                  <a:cubicBezTo>
                    <a:pt x="5737" y="0"/>
                    <a:pt x="4336" y="467"/>
                    <a:pt x="3136" y="1168"/>
                  </a:cubicBezTo>
                  <a:cubicBezTo>
                    <a:pt x="1935" y="1935"/>
                    <a:pt x="867" y="2869"/>
                    <a:pt x="0" y="4003"/>
                  </a:cubicBezTo>
                  <a:cubicBezTo>
                    <a:pt x="517" y="4051"/>
                    <a:pt x="1007" y="4071"/>
                    <a:pt x="1475" y="4071"/>
                  </a:cubicBezTo>
                  <a:cubicBezTo>
                    <a:pt x="2639" y="4071"/>
                    <a:pt x="3671" y="3946"/>
                    <a:pt x="4670" y="3803"/>
                  </a:cubicBezTo>
                  <a:cubicBezTo>
                    <a:pt x="5838" y="3670"/>
                    <a:pt x="7038" y="3503"/>
                    <a:pt x="8006" y="2836"/>
                  </a:cubicBezTo>
                  <a:cubicBezTo>
                    <a:pt x="8373" y="2602"/>
                    <a:pt x="8706" y="2269"/>
                    <a:pt x="8873" y="1868"/>
                  </a:cubicBezTo>
                  <a:cubicBezTo>
                    <a:pt x="9040" y="1468"/>
                    <a:pt x="9107" y="1001"/>
                    <a:pt x="8840" y="634"/>
                  </a:cubicBezTo>
                  <a:cubicBezTo>
                    <a:pt x="8506" y="134"/>
                    <a:pt x="7806" y="0"/>
                    <a:pt x="71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31"/>
            <p:cNvSpPr/>
            <p:nvPr/>
          </p:nvSpPr>
          <p:spPr>
            <a:xfrm rot="-8710726">
              <a:off x="5236809" y="854749"/>
              <a:ext cx="461023" cy="291968"/>
            </a:xfrm>
            <a:custGeom>
              <a:avLst/>
              <a:gdLst/>
              <a:ahLst/>
              <a:cxnLst/>
              <a:rect l="l" t="t" r="r" b="b"/>
              <a:pathLst>
                <a:path w="8173" h="5176" extrusionOk="0">
                  <a:moveTo>
                    <a:pt x="1481" y="1"/>
                  </a:moveTo>
                  <a:cubicBezTo>
                    <a:pt x="1443" y="1"/>
                    <a:pt x="1406" y="2"/>
                    <a:pt x="1368" y="5"/>
                  </a:cubicBezTo>
                  <a:cubicBezTo>
                    <a:pt x="968" y="5"/>
                    <a:pt x="501" y="172"/>
                    <a:pt x="267" y="539"/>
                  </a:cubicBezTo>
                  <a:cubicBezTo>
                    <a:pt x="0" y="939"/>
                    <a:pt x="0" y="1372"/>
                    <a:pt x="167" y="1806"/>
                  </a:cubicBezTo>
                  <a:cubicBezTo>
                    <a:pt x="334" y="2173"/>
                    <a:pt x="634" y="2507"/>
                    <a:pt x="968" y="2807"/>
                  </a:cubicBezTo>
                  <a:cubicBezTo>
                    <a:pt x="2802" y="4408"/>
                    <a:pt x="5271" y="5008"/>
                    <a:pt x="8173" y="5175"/>
                  </a:cubicBezTo>
                  <a:cubicBezTo>
                    <a:pt x="6705" y="3174"/>
                    <a:pt x="4871" y="1306"/>
                    <a:pt x="2602" y="305"/>
                  </a:cubicBezTo>
                  <a:cubicBezTo>
                    <a:pt x="2237" y="153"/>
                    <a:pt x="1871" y="1"/>
                    <a:pt x="1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31"/>
            <p:cNvSpPr/>
            <p:nvPr/>
          </p:nvSpPr>
          <p:spPr>
            <a:xfrm rot="-8710726">
              <a:off x="4890663" y="580694"/>
              <a:ext cx="474223" cy="185300"/>
            </a:xfrm>
            <a:custGeom>
              <a:avLst/>
              <a:gdLst/>
              <a:ahLst/>
              <a:cxnLst/>
              <a:rect l="l" t="t" r="r" b="b"/>
              <a:pathLst>
                <a:path w="8407" h="3285" extrusionOk="0">
                  <a:moveTo>
                    <a:pt x="6338" y="0"/>
                  </a:moveTo>
                  <a:cubicBezTo>
                    <a:pt x="5104" y="0"/>
                    <a:pt x="3903" y="200"/>
                    <a:pt x="2769" y="701"/>
                  </a:cubicBezTo>
                  <a:cubicBezTo>
                    <a:pt x="1702" y="1168"/>
                    <a:pt x="701" y="1901"/>
                    <a:pt x="1" y="2902"/>
                  </a:cubicBezTo>
                  <a:cubicBezTo>
                    <a:pt x="889" y="3198"/>
                    <a:pt x="1800" y="3284"/>
                    <a:pt x="2701" y="3284"/>
                  </a:cubicBezTo>
                  <a:cubicBezTo>
                    <a:pt x="3322" y="3284"/>
                    <a:pt x="3938" y="3243"/>
                    <a:pt x="4537" y="3202"/>
                  </a:cubicBezTo>
                  <a:cubicBezTo>
                    <a:pt x="5138" y="3169"/>
                    <a:pt x="5738" y="3136"/>
                    <a:pt x="6338" y="2936"/>
                  </a:cubicBezTo>
                  <a:cubicBezTo>
                    <a:pt x="6905" y="2835"/>
                    <a:pt x="7506" y="2535"/>
                    <a:pt x="7906" y="2102"/>
                  </a:cubicBezTo>
                  <a:cubicBezTo>
                    <a:pt x="8173" y="1901"/>
                    <a:pt x="8373" y="1601"/>
                    <a:pt x="8373" y="1268"/>
                  </a:cubicBezTo>
                  <a:cubicBezTo>
                    <a:pt x="8407" y="834"/>
                    <a:pt x="8073" y="400"/>
                    <a:pt x="7673" y="200"/>
                  </a:cubicBezTo>
                  <a:cubicBezTo>
                    <a:pt x="7239" y="0"/>
                    <a:pt x="6772" y="0"/>
                    <a:pt x="63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31"/>
            <p:cNvSpPr/>
            <p:nvPr/>
          </p:nvSpPr>
          <p:spPr>
            <a:xfrm rot="-8710726">
              <a:off x="5378336" y="748428"/>
              <a:ext cx="494868" cy="180788"/>
            </a:xfrm>
            <a:custGeom>
              <a:avLst/>
              <a:gdLst/>
              <a:ahLst/>
              <a:cxnLst/>
              <a:rect l="l" t="t" r="r" b="b"/>
              <a:pathLst>
                <a:path w="8773" h="3205" extrusionOk="0">
                  <a:moveTo>
                    <a:pt x="2187" y="0"/>
                  </a:moveTo>
                  <a:cubicBezTo>
                    <a:pt x="1900" y="0"/>
                    <a:pt x="1615" y="20"/>
                    <a:pt x="1334" y="62"/>
                  </a:cubicBezTo>
                  <a:cubicBezTo>
                    <a:pt x="967" y="129"/>
                    <a:pt x="600" y="229"/>
                    <a:pt x="334" y="529"/>
                  </a:cubicBezTo>
                  <a:cubicBezTo>
                    <a:pt x="0" y="963"/>
                    <a:pt x="133" y="1530"/>
                    <a:pt x="467" y="1964"/>
                  </a:cubicBezTo>
                  <a:cubicBezTo>
                    <a:pt x="801" y="2331"/>
                    <a:pt x="1301" y="2531"/>
                    <a:pt x="1801" y="2698"/>
                  </a:cubicBezTo>
                  <a:cubicBezTo>
                    <a:pt x="2995" y="3076"/>
                    <a:pt x="4248" y="3204"/>
                    <a:pt x="5659" y="3204"/>
                  </a:cubicBezTo>
                  <a:cubicBezTo>
                    <a:pt x="6614" y="3204"/>
                    <a:pt x="7642" y="3145"/>
                    <a:pt x="8773" y="3065"/>
                  </a:cubicBezTo>
                  <a:cubicBezTo>
                    <a:pt x="7739" y="2197"/>
                    <a:pt x="6605" y="1330"/>
                    <a:pt x="5337" y="730"/>
                  </a:cubicBezTo>
                  <a:cubicBezTo>
                    <a:pt x="4363" y="282"/>
                    <a:pt x="3263" y="0"/>
                    <a:pt x="21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31"/>
            <p:cNvSpPr/>
            <p:nvPr/>
          </p:nvSpPr>
          <p:spPr>
            <a:xfrm rot="-8710726">
              <a:off x="5059785" y="440917"/>
              <a:ext cx="442239" cy="146548"/>
            </a:xfrm>
            <a:custGeom>
              <a:avLst/>
              <a:gdLst/>
              <a:ahLst/>
              <a:cxnLst/>
              <a:rect l="l" t="t" r="r" b="b"/>
              <a:pathLst>
                <a:path w="7840" h="2598" extrusionOk="0">
                  <a:moveTo>
                    <a:pt x="4603" y="1"/>
                  </a:moveTo>
                  <a:cubicBezTo>
                    <a:pt x="2963" y="1"/>
                    <a:pt x="1317" y="541"/>
                    <a:pt x="1" y="1528"/>
                  </a:cubicBezTo>
                  <a:cubicBezTo>
                    <a:pt x="1377" y="2353"/>
                    <a:pt x="2884" y="2597"/>
                    <a:pt x="4396" y="2597"/>
                  </a:cubicBezTo>
                  <a:cubicBezTo>
                    <a:pt x="4900" y="2597"/>
                    <a:pt x="5405" y="2570"/>
                    <a:pt x="5905" y="2528"/>
                  </a:cubicBezTo>
                  <a:cubicBezTo>
                    <a:pt x="6339" y="2495"/>
                    <a:pt x="6772" y="2462"/>
                    <a:pt x="7173" y="2261"/>
                  </a:cubicBezTo>
                  <a:cubicBezTo>
                    <a:pt x="7540" y="2028"/>
                    <a:pt x="7840" y="1628"/>
                    <a:pt x="7740" y="1194"/>
                  </a:cubicBezTo>
                  <a:cubicBezTo>
                    <a:pt x="7673" y="694"/>
                    <a:pt x="7139" y="393"/>
                    <a:pt x="6639" y="293"/>
                  </a:cubicBezTo>
                  <a:cubicBezTo>
                    <a:pt x="5978" y="96"/>
                    <a:pt x="5291" y="1"/>
                    <a:pt x="4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31"/>
            <p:cNvSpPr/>
            <p:nvPr/>
          </p:nvSpPr>
          <p:spPr>
            <a:xfrm rot="-8710726">
              <a:off x="5566433" y="517996"/>
              <a:ext cx="498704" cy="187557"/>
            </a:xfrm>
            <a:custGeom>
              <a:avLst/>
              <a:gdLst/>
              <a:ahLst/>
              <a:cxnLst/>
              <a:rect l="l" t="t" r="r" b="b"/>
              <a:pathLst>
                <a:path w="8841" h="3325" extrusionOk="0">
                  <a:moveTo>
                    <a:pt x="2518" y="1"/>
                  </a:moveTo>
                  <a:cubicBezTo>
                    <a:pt x="2104" y="1"/>
                    <a:pt x="1695" y="47"/>
                    <a:pt x="1302" y="165"/>
                  </a:cubicBezTo>
                  <a:cubicBezTo>
                    <a:pt x="735" y="332"/>
                    <a:pt x="134" y="732"/>
                    <a:pt x="67" y="1366"/>
                  </a:cubicBezTo>
                  <a:cubicBezTo>
                    <a:pt x="1" y="1799"/>
                    <a:pt x="268" y="2166"/>
                    <a:pt x="568" y="2400"/>
                  </a:cubicBezTo>
                  <a:cubicBezTo>
                    <a:pt x="835" y="2667"/>
                    <a:pt x="1268" y="2833"/>
                    <a:pt x="1635" y="2967"/>
                  </a:cubicBezTo>
                  <a:cubicBezTo>
                    <a:pt x="2436" y="3189"/>
                    <a:pt x="3274" y="3324"/>
                    <a:pt x="4143" y="3324"/>
                  </a:cubicBezTo>
                  <a:cubicBezTo>
                    <a:pt x="5626" y="3324"/>
                    <a:pt x="7200" y="2930"/>
                    <a:pt x="8840" y="1899"/>
                  </a:cubicBezTo>
                  <a:cubicBezTo>
                    <a:pt x="7639" y="865"/>
                    <a:pt x="6005" y="532"/>
                    <a:pt x="4437" y="232"/>
                  </a:cubicBezTo>
                  <a:cubicBezTo>
                    <a:pt x="3810" y="110"/>
                    <a:pt x="3158" y="1"/>
                    <a:pt x="25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31"/>
            <p:cNvSpPr/>
            <p:nvPr/>
          </p:nvSpPr>
          <p:spPr>
            <a:xfrm rot="-8710726">
              <a:off x="5108736" y="195917"/>
              <a:ext cx="553250" cy="207582"/>
            </a:xfrm>
            <a:custGeom>
              <a:avLst/>
              <a:gdLst/>
              <a:ahLst/>
              <a:cxnLst/>
              <a:rect l="l" t="t" r="r" b="b"/>
              <a:pathLst>
                <a:path w="9808" h="3680" extrusionOk="0">
                  <a:moveTo>
                    <a:pt x="6624" y="0"/>
                  </a:moveTo>
                  <a:cubicBezTo>
                    <a:pt x="4283" y="0"/>
                    <a:pt x="1971" y="674"/>
                    <a:pt x="0" y="1959"/>
                  </a:cubicBezTo>
                  <a:cubicBezTo>
                    <a:pt x="1401" y="2560"/>
                    <a:pt x="2836" y="3160"/>
                    <a:pt x="4337" y="3494"/>
                  </a:cubicBezTo>
                  <a:cubicBezTo>
                    <a:pt x="4868" y="3612"/>
                    <a:pt x="5420" y="3680"/>
                    <a:pt x="5966" y="3680"/>
                  </a:cubicBezTo>
                  <a:cubicBezTo>
                    <a:pt x="6960" y="3680"/>
                    <a:pt x="7931" y="3453"/>
                    <a:pt x="8707" y="2893"/>
                  </a:cubicBezTo>
                  <a:cubicBezTo>
                    <a:pt x="9340" y="2460"/>
                    <a:pt x="9807" y="1659"/>
                    <a:pt x="9507" y="992"/>
                  </a:cubicBezTo>
                  <a:cubicBezTo>
                    <a:pt x="9207" y="358"/>
                    <a:pt x="8440" y="158"/>
                    <a:pt x="7806" y="58"/>
                  </a:cubicBezTo>
                  <a:cubicBezTo>
                    <a:pt x="7412" y="19"/>
                    <a:pt x="7018" y="0"/>
                    <a:pt x="66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31"/>
            <p:cNvSpPr/>
            <p:nvPr/>
          </p:nvSpPr>
          <p:spPr>
            <a:xfrm rot="-8710726">
              <a:off x="5718946" y="293129"/>
              <a:ext cx="560809" cy="237986"/>
            </a:xfrm>
            <a:custGeom>
              <a:avLst/>
              <a:gdLst/>
              <a:ahLst/>
              <a:cxnLst/>
              <a:rect l="l" t="t" r="r" b="b"/>
              <a:pathLst>
                <a:path w="9942" h="4219" extrusionOk="0">
                  <a:moveTo>
                    <a:pt x="3562" y="0"/>
                  </a:moveTo>
                  <a:cubicBezTo>
                    <a:pt x="2979" y="0"/>
                    <a:pt x="2399" y="67"/>
                    <a:pt x="1835" y="218"/>
                  </a:cubicBezTo>
                  <a:cubicBezTo>
                    <a:pt x="968" y="485"/>
                    <a:pt x="1" y="1052"/>
                    <a:pt x="1" y="1986"/>
                  </a:cubicBezTo>
                  <a:cubicBezTo>
                    <a:pt x="1" y="2853"/>
                    <a:pt x="935" y="3487"/>
                    <a:pt x="1769" y="3754"/>
                  </a:cubicBezTo>
                  <a:cubicBezTo>
                    <a:pt x="2628" y="4055"/>
                    <a:pt x="3532" y="4218"/>
                    <a:pt x="4454" y="4218"/>
                  </a:cubicBezTo>
                  <a:cubicBezTo>
                    <a:pt x="6287" y="4218"/>
                    <a:pt x="8188" y="3573"/>
                    <a:pt x="9941" y="2086"/>
                  </a:cubicBezTo>
                  <a:cubicBezTo>
                    <a:pt x="8707" y="1385"/>
                    <a:pt x="7439" y="718"/>
                    <a:pt x="6038" y="351"/>
                  </a:cubicBezTo>
                  <a:cubicBezTo>
                    <a:pt x="5234" y="135"/>
                    <a:pt x="4395" y="0"/>
                    <a:pt x="35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31"/>
            <p:cNvSpPr/>
            <p:nvPr/>
          </p:nvSpPr>
          <p:spPr>
            <a:xfrm rot="-8710726">
              <a:off x="5271790" y="-11986"/>
              <a:ext cx="549471" cy="206115"/>
            </a:xfrm>
            <a:custGeom>
              <a:avLst/>
              <a:gdLst/>
              <a:ahLst/>
              <a:cxnLst/>
              <a:rect l="l" t="t" r="r" b="b"/>
              <a:pathLst>
                <a:path w="9741" h="3654" extrusionOk="0">
                  <a:moveTo>
                    <a:pt x="7019" y="0"/>
                  </a:moveTo>
                  <a:cubicBezTo>
                    <a:pt x="4599" y="0"/>
                    <a:pt x="2242" y="841"/>
                    <a:pt x="0" y="1681"/>
                  </a:cubicBezTo>
                  <a:cubicBezTo>
                    <a:pt x="1668" y="2682"/>
                    <a:pt x="2936" y="3282"/>
                    <a:pt x="4337" y="3516"/>
                  </a:cubicBezTo>
                  <a:cubicBezTo>
                    <a:pt x="4804" y="3605"/>
                    <a:pt x="5282" y="3653"/>
                    <a:pt x="5759" y="3653"/>
                  </a:cubicBezTo>
                  <a:cubicBezTo>
                    <a:pt x="6712" y="3653"/>
                    <a:pt x="7661" y="3460"/>
                    <a:pt x="8506" y="3016"/>
                  </a:cubicBezTo>
                  <a:cubicBezTo>
                    <a:pt x="8840" y="2849"/>
                    <a:pt x="9173" y="2615"/>
                    <a:pt x="9374" y="2315"/>
                  </a:cubicBezTo>
                  <a:cubicBezTo>
                    <a:pt x="9607" y="1982"/>
                    <a:pt x="9741" y="1615"/>
                    <a:pt x="9674" y="1214"/>
                  </a:cubicBezTo>
                  <a:cubicBezTo>
                    <a:pt x="9574" y="814"/>
                    <a:pt x="9240" y="480"/>
                    <a:pt x="8840" y="280"/>
                  </a:cubicBezTo>
                  <a:cubicBezTo>
                    <a:pt x="8406" y="114"/>
                    <a:pt x="8006" y="47"/>
                    <a:pt x="7539" y="13"/>
                  </a:cubicBezTo>
                  <a:cubicBezTo>
                    <a:pt x="7365" y="5"/>
                    <a:pt x="7192" y="0"/>
                    <a:pt x="7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31"/>
            <p:cNvSpPr/>
            <p:nvPr/>
          </p:nvSpPr>
          <p:spPr>
            <a:xfrm rot="-8710726">
              <a:off x="5892877" y="29092"/>
              <a:ext cx="592792" cy="236463"/>
            </a:xfrm>
            <a:custGeom>
              <a:avLst/>
              <a:gdLst/>
              <a:ahLst/>
              <a:cxnLst/>
              <a:rect l="l" t="t" r="r" b="b"/>
              <a:pathLst>
                <a:path w="10509" h="4192" extrusionOk="0">
                  <a:moveTo>
                    <a:pt x="4977" y="1"/>
                  </a:moveTo>
                  <a:cubicBezTo>
                    <a:pt x="3809" y="1"/>
                    <a:pt x="2641" y="188"/>
                    <a:pt x="1535" y="565"/>
                  </a:cubicBezTo>
                  <a:cubicBezTo>
                    <a:pt x="835" y="799"/>
                    <a:pt x="1" y="1299"/>
                    <a:pt x="1" y="2066"/>
                  </a:cubicBezTo>
                  <a:cubicBezTo>
                    <a:pt x="1" y="2600"/>
                    <a:pt x="401" y="3067"/>
                    <a:pt x="868" y="3367"/>
                  </a:cubicBezTo>
                  <a:cubicBezTo>
                    <a:pt x="1742" y="3943"/>
                    <a:pt x="2780" y="4192"/>
                    <a:pt x="3824" y="4192"/>
                  </a:cubicBezTo>
                  <a:cubicBezTo>
                    <a:pt x="4414" y="4192"/>
                    <a:pt x="5006" y="4112"/>
                    <a:pt x="5572" y="3968"/>
                  </a:cubicBezTo>
                  <a:cubicBezTo>
                    <a:pt x="7173" y="3634"/>
                    <a:pt x="8640" y="2867"/>
                    <a:pt x="10508" y="1533"/>
                  </a:cubicBezTo>
                  <a:cubicBezTo>
                    <a:pt x="8845" y="514"/>
                    <a:pt x="6910" y="1"/>
                    <a:pt x="49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31"/>
            <p:cNvSpPr/>
            <p:nvPr/>
          </p:nvSpPr>
          <p:spPr>
            <a:xfrm rot="-8710726">
              <a:off x="5412661" y="-276603"/>
              <a:ext cx="562670" cy="268446"/>
            </a:xfrm>
            <a:custGeom>
              <a:avLst/>
              <a:gdLst/>
              <a:ahLst/>
              <a:cxnLst/>
              <a:rect l="l" t="t" r="r" b="b"/>
              <a:pathLst>
                <a:path w="9975" h="4759" extrusionOk="0">
                  <a:moveTo>
                    <a:pt x="7049" y="0"/>
                  </a:moveTo>
                  <a:cubicBezTo>
                    <a:pt x="6922" y="0"/>
                    <a:pt x="6796" y="4"/>
                    <a:pt x="6672" y="12"/>
                  </a:cubicBezTo>
                  <a:cubicBezTo>
                    <a:pt x="4270" y="145"/>
                    <a:pt x="1835" y="1146"/>
                    <a:pt x="0" y="2781"/>
                  </a:cubicBezTo>
                  <a:cubicBezTo>
                    <a:pt x="1747" y="4136"/>
                    <a:pt x="3596" y="4758"/>
                    <a:pt x="5371" y="4758"/>
                  </a:cubicBezTo>
                  <a:cubicBezTo>
                    <a:pt x="5867" y="4758"/>
                    <a:pt x="6358" y="4710"/>
                    <a:pt x="6839" y="4615"/>
                  </a:cubicBezTo>
                  <a:cubicBezTo>
                    <a:pt x="7672" y="4448"/>
                    <a:pt x="8540" y="4115"/>
                    <a:pt x="9140" y="3481"/>
                  </a:cubicBezTo>
                  <a:cubicBezTo>
                    <a:pt x="9741" y="2847"/>
                    <a:pt x="9974" y="1847"/>
                    <a:pt x="9574" y="1113"/>
                  </a:cubicBezTo>
                  <a:cubicBezTo>
                    <a:pt x="9071" y="255"/>
                    <a:pt x="8043" y="0"/>
                    <a:pt x="70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31"/>
            <p:cNvSpPr/>
            <p:nvPr/>
          </p:nvSpPr>
          <p:spPr>
            <a:xfrm rot="-8710726">
              <a:off x="5366197" y="-952672"/>
              <a:ext cx="314249" cy="2658399"/>
            </a:xfrm>
            <a:custGeom>
              <a:avLst/>
              <a:gdLst/>
              <a:ahLst/>
              <a:cxnLst/>
              <a:rect l="l" t="t" r="r" b="b"/>
              <a:pathLst>
                <a:path w="5571" h="47128" extrusionOk="0">
                  <a:moveTo>
                    <a:pt x="5538" y="0"/>
                  </a:moveTo>
                  <a:cubicBezTo>
                    <a:pt x="5516" y="0"/>
                    <a:pt x="5489" y="35"/>
                    <a:pt x="5471" y="88"/>
                  </a:cubicBezTo>
                  <a:cubicBezTo>
                    <a:pt x="2669" y="7560"/>
                    <a:pt x="901" y="15333"/>
                    <a:pt x="334" y="23305"/>
                  </a:cubicBezTo>
                  <a:cubicBezTo>
                    <a:pt x="0" y="27608"/>
                    <a:pt x="0" y="31911"/>
                    <a:pt x="367" y="36181"/>
                  </a:cubicBezTo>
                  <a:cubicBezTo>
                    <a:pt x="501" y="37315"/>
                    <a:pt x="567" y="38416"/>
                    <a:pt x="734" y="39517"/>
                  </a:cubicBezTo>
                  <a:lnTo>
                    <a:pt x="1001" y="41185"/>
                  </a:lnTo>
                  <a:cubicBezTo>
                    <a:pt x="1068" y="41752"/>
                    <a:pt x="1201" y="42285"/>
                    <a:pt x="1301" y="42852"/>
                  </a:cubicBezTo>
                  <a:cubicBezTo>
                    <a:pt x="1501" y="44253"/>
                    <a:pt x="1735" y="45588"/>
                    <a:pt x="2335" y="46688"/>
                  </a:cubicBezTo>
                  <a:cubicBezTo>
                    <a:pt x="2494" y="46994"/>
                    <a:pt x="2660" y="47127"/>
                    <a:pt x="2800" y="47127"/>
                  </a:cubicBezTo>
                  <a:cubicBezTo>
                    <a:pt x="3072" y="47127"/>
                    <a:pt x="3245" y="46626"/>
                    <a:pt x="3069" y="45921"/>
                  </a:cubicBezTo>
                  <a:cubicBezTo>
                    <a:pt x="1101" y="37949"/>
                    <a:pt x="567" y="29643"/>
                    <a:pt x="1335" y="21470"/>
                  </a:cubicBezTo>
                  <a:cubicBezTo>
                    <a:pt x="1668" y="17935"/>
                    <a:pt x="2335" y="14232"/>
                    <a:pt x="3169" y="10596"/>
                  </a:cubicBezTo>
                  <a:cubicBezTo>
                    <a:pt x="4003" y="6960"/>
                    <a:pt x="4904" y="3424"/>
                    <a:pt x="5571" y="88"/>
                  </a:cubicBezTo>
                  <a:cubicBezTo>
                    <a:pt x="5571" y="26"/>
                    <a:pt x="5556" y="0"/>
                    <a:pt x="55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31"/>
            <p:cNvSpPr/>
            <p:nvPr/>
          </p:nvSpPr>
          <p:spPr>
            <a:xfrm rot="-8710726">
              <a:off x="4450846" y="1148360"/>
              <a:ext cx="280404" cy="418604"/>
            </a:xfrm>
            <a:custGeom>
              <a:avLst/>
              <a:gdLst/>
              <a:ahLst/>
              <a:cxnLst/>
              <a:rect l="l" t="t" r="r" b="b"/>
              <a:pathLst>
                <a:path w="4971" h="7421" extrusionOk="0">
                  <a:moveTo>
                    <a:pt x="3621" y="1"/>
                  </a:moveTo>
                  <a:cubicBezTo>
                    <a:pt x="3356" y="1"/>
                    <a:pt x="3092" y="71"/>
                    <a:pt x="2869" y="182"/>
                  </a:cubicBezTo>
                  <a:cubicBezTo>
                    <a:pt x="2435" y="416"/>
                    <a:pt x="2102" y="783"/>
                    <a:pt x="1802" y="1149"/>
                  </a:cubicBezTo>
                  <a:cubicBezTo>
                    <a:pt x="467" y="2917"/>
                    <a:pt x="0" y="5286"/>
                    <a:pt x="601" y="7421"/>
                  </a:cubicBezTo>
                  <a:cubicBezTo>
                    <a:pt x="2435" y="6086"/>
                    <a:pt x="3503" y="4719"/>
                    <a:pt x="4404" y="3284"/>
                  </a:cubicBezTo>
                  <a:cubicBezTo>
                    <a:pt x="4670" y="2784"/>
                    <a:pt x="4937" y="2250"/>
                    <a:pt x="4971" y="1650"/>
                  </a:cubicBezTo>
                  <a:cubicBezTo>
                    <a:pt x="4971" y="1083"/>
                    <a:pt x="4737" y="449"/>
                    <a:pt x="4237" y="149"/>
                  </a:cubicBezTo>
                  <a:cubicBezTo>
                    <a:pt x="4044" y="45"/>
                    <a:pt x="3832" y="1"/>
                    <a:pt x="36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06" name="Google Shape;2006;p31"/>
          <p:cNvGrpSpPr/>
          <p:nvPr/>
        </p:nvGrpSpPr>
        <p:grpSpPr>
          <a:xfrm rot="-2493185">
            <a:off x="7774059" y="-473283"/>
            <a:ext cx="1542027" cy="2413976"/>
            <a:chOff x="-476250" y="425250"/>
            <a:chExt cx="1849300" cy="2894998"/>
          </a:xfrm>
        </p:grpSpPr>
        <p:sp>
          <p:nvSpPr>
            <p:cNvPr id="2007" name="Google Shape;2007;p31"/>
            <p:cNvSpPr/>
            <p:nvPr/>
          </p:nvSpPr>
          <p:spPr>
            <a:xfrm>
              <a:off x="87981" y="1050687"/>
              <a:ext cx="763688" cy="2269561"/>
            </a:xfrm>
            <a:custGeom>
              <a:avLst/>
              <a:gdLst/>
              <a:ahLst/>
              <a:cxnLst/>
              <a:rect l="l" t="t" r="r" b="b"/>
              <a:pathLst>
                <a:path w="14561" h="43273" extrusionOk="0">
                  <a:moveTo>
                    <a:pt x="14544" y="1"/>
                  </a:moveTo>
                  <a:cubicBezTo>
                    <a:pt x="14536" y="1"/>
                    <a:pt x="14527" y="17"/>
                    <a:pt x="14527" y="51"/>
                  </a:cubicBezTo>
                  <a:cubicBezTo>
                    <a:pt x="12893" y="7222"/>
                    <a:pt x="10758" y="14261"/>
                    <a:pt x="8390" y="21233"/>
                  </a:cubicBezTo>
                  <a:cubicBezTo>
                    <a:pt x="6021" y="28204"/>
                    <a:pt x="3319" y="35042"/>
                    <a:pt x="417" y="41781"/>
                  </a:cubicBezTo>
                  <a:cubicBezTo>
                    <a:pt x="0" y="42710"/>
                    <a:pt x="154" y="43272"/>
                    <a:pt x="506" y="43272"/>
                  </a:cubicBezTo>
                  <a:cubicBezTo>
                    <a:pt x="773" y="43272"/>
                    <a:pt x="1154" y="42948"/>
                    <a:pt x="1485" y="42214"/>
                  </a:cubicBezTo>
                  <a:cubicBezTo>
                    <a:pt x="7489" y="28771"/>
                    <a:pt x="11859" y="14494"/>
                    <a:pt x="14561" y="51"/>
                  </a:cubicBezTo>
                  <a:cubicBezTo>
                    <a:pt x="14561" y="17"/>
                    <a:pt x="14552" y="1"/>
                    <a:pt x="145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08" name="Google Shape;2008;p31"/>
            <p:cNvGrpSpPr/>
            <p:nvPr/>
          </p:nvGrpSpPr>
          <p:grpSpPr>
            <a:xfrm>
              <a:off x="-476250" y="425250"/>
              <a:ext cx="1849300" cy="2701731"/>
              <a:chOff x="-476250" y="425250"/>
              <a:chExt cx="1849300" cy="2701731"/>
            </a:xfrm>
          </p:grpSpPr>
          <p:sp>
            <p:nvSpPr>
              <p:cNvPr id="2009" name="Google Shape;2009;p31"/>
              <p:cNvSpPr/>
              <p:nvPr/>
            </p:nvSpPr>
            <p:spPr>
              <a:xfrm>
                <a:off x="708173" y="1218834"/>
                <a:ext cx="664877" cy="382132"/>
              </a:xfrm>
              <a:custGeom>
                <a:avLst/>
                <a:gdLst/>
                <a:ahLst/>
                <a:cxnLst/>
                <a:rect l="l" t="t" r="r" b="b"/>
                <a:pathLst>
                  <a:path w="12677" h="7286" extrusionOk="0">
                    <a:moveTo>
                      <a:pt x="12109" y="1"/>
                    </a:moveTo>
                    <a:cubicBezTo>
                      <a:pt x="7162" y="1"/>
                      <a:pt x="2282" y="2916"/>
                      <a:pt x="0" y="7285"/>
                    </a:cubicBezTo>
                    <a:cubicBezTo>
                      <a:pt x="4737" y="6952"/>
                      <a:pt x="9741" y="4250"/>
                      <a:pt x="12676" y="14"/>
                    </a:cubicBezTo>
                    <a:cubicBezTo>
                      <a:pt x="12487" y="5"/>
                      <a:pt x="12298" y="1"/>
                      <a:pt x="12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31"/>
              <p:cNvSpPr/>
              <p:nvPr/>
            </p:nvSpPr>
            <p:spPr>
              <a:xfrm>
                <a:off x="116827" y="867855"/>
                <a:ext cx="603618" cy="724352"/>
              </a:xfrm>
              <a:custGeom>
                <a:avLst/>
                <a:gdLst/>
                <a:ahLst/>
                <a:cxnLst/>
                <a:rect l="l" t="t" r="r" b="b"/>
                <a:pathLst>
                  <a:path w="11509" h="13811" extrusionOk="0">
                    <a:moveTo>
                      <a:pt x="1" y="1"/>
                    </a:moveTo>
                    <a:lnTo>
                      <a:pt x="1" y="1"/>
                    </a:lnTo>
                    <a:cubicBezTo>
                      <a:pt x="1635" y="5538"/>
                      <a:pt x="5605" y="10308"/>
                      <a:pt x="11509" y="13811"/>
                    </a:cubicBezTo>
                    <a:cubicBezTo>
                      <a:pt x="10275" y="7673"/>
                      <a:pt x="5771" y="2336"/>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31"/>
              <p:cNvSpPr/>
              <p:nvPr/>
            </p:nvSpPr>
            <p:spPr>
              <a:xfrm>
                <a:off x="655673" y="1572907"/>
                <a:ext cx="701590" cy="206486"/>
              </a:xfrm>
              <a:custGeom>
                <a:avLst/>
                <a:gdLst/>
                <a:ahLst/>
                <a:cxnLst/>
                <a:rect l="l" t="t" r="r" b="b"/>
                <a:pathLst>
                  <a:path w="13377" h="3937" extrusionOk="0">
                    <a:moveTo>
                      <a:pt x="13377" y="1"/>
                    </a:moveTo>
                    <a:lnTo>
                      <a:pt x="13377" y="1"/>
                    </a:lnTo>
                    <a:cubicBezTo>
                      <a:pt x="10975" y="67"/>
                      <a:pt x="8574" y="101"/>
                      <a:pt x="6239" y="601"/>
                    </a:cubicBezTo>
                    <a:cubicBezTo>
                      <a:pt x="3937" y="1102"/>
                      <a:pt x="1669" y="2102"/>
                      <a:pt x="1" y="3837"/>
                    </a:cubicBezTo>
                    <a:cubicBezTo>
                      <a:pt x="668" y="3904"/>
                      <a:pt x="1332" y="3936"/>
                      <a:pt x="1990" y="3936"/>
                    </a:cubicBezTo>
                    <a:cubicBezTo>
                      <a:pt x="6271" y="3936"/>
                      <a:pt x="10312" y="2545"/>
                      <a:pt x="133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31"/>
              <p:cNvSpPr/>
              <p:nvPr/>
            </p:nvSpPr>
            <p:spPr>
              <a:xfrm>
                <a:off x="69624" y="1366474"/>
                <a:ext cx="589615" cy="411188"/>
              </a:xfrm>
              <a:custGeom>
                <a:avLst/>
                <a:gdLst/>
                <a:ahLst/>
                <a:cxnLst/>
                <a:rect l="l" t="t" r="r" b="b"/>
                <a:pathLst>
                  <a:path w="11242" h="7840" extrusionOk="0">
                    <a:moveTo>
                      <a:pt x="33" y="1"/>
                    </a:moveTo>
                    <a:lnTo>
                      <a:pt x="33" y="1"/>
                    </a:lnTo>
                    <a:cubicBezTo>
                      <a:pt x="0" y="868"/>
                      <a:pt x="334" y="1769"/>
                      <a:pt x="867" y="2469"/>
                    </a:cubicBezTo>
                    <a:cubicBezTo>
                      <a:pt x="1401" y="3170"/>
                      <a:pt x="2068" y="3770"/>
                      <a:pt x="2835" y="4304"/>
                    </a:cubicBezTo>
                    <a:cubicBezTo>
                      <a:pt x="5204" y="6105"/>
                      <a:pt x="7906" y="7473"/>
                      <a:pt x="11241" y="7840"/>
                    </a:cubicBezTo>
                    <a:cubicBezTo>
                      <a:pt x="8173" y="4437"/>
                      <a:pt x="4270" y="1702"/>
                      <a:pt x="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31"/>
              <p:cNvSpPr/>
              <p:nvPr/>
            </p:nvSpPr>
            <p:spPr>
              <a:xfrm>
                <a:off x="603173" y="1832628"/>
                <a:ext cx="717377" cy="195472"/>
              </a:xfrm>
              <a:custGeom>
                <a:avLst/>
                <a:gdLst/>
                <a:ahLst/>
                <a:cxnLst/>
                <a:rect l="l" t="t" r="r" b="b"/>
                <a:pathLst>
                  <a:path w="13678" h="3727" extrusionOk="0">
                    <a:moveTo>
                      <a:pt x="9903" y="1"/>
                    </a:moveTo>
                    <a:cubicBezTo>
                      <a:pt x="6488" y="1"/>
                      <a:pt x="3040" y="1000"/>
                      <a:pt x="1" y="2921"/>
                    </a:cubicBezTo>
                    <a:cubicBezTo>
                      <a:pt x="1507" y="3466"/>
                      <a:pt x="3057" y="3727"/>
                      <a:pt x="4595" y="3727"/>
                    </a:cubicBezTo>
                    <a:cubicBezTo>
                      <a:pt x="7861" y="3727"/>
                      <a:pt x="11070" y="2551"/>
                      <a:pt x="13677" y="419"/>
                    </a:cubicBezTo>
                    <a:cubicBezTo>
                      <a:pt x="12439" y="139"/>
                      <a:pt x="11173" y="1"/>
                      <a:pt x="99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31"/>
              <p:cNvSpPr/>
              <p:nvPr/>
            </p:nvSpPr>
            <p:spPr>
              <a:xfrm>
                <a:off x="-86093" y="1630652"/>
                <a:ext cx="684073" cy="370542"/>
              </a:xfrm>
              <a:custGeom>
                <a:avLst/>
                <a:gdLst/>
                <a:ahLst/>
                <a:cxnLst/>
                <a:rect l="l" t="t" r="r" b="b"/>
                <a:pathLst>
                  <a:path w="13043" h="7065" extrusionOk="0">
                    <a:moveTo>
                      <a:pt x="739" y="0"/>
                    </a:moveTo>
                    <a:cubicBezTo>
                      <a:pt x="493" y="0"/>
                      <a:pt x="246" y="11"/>
                      <a:pt x="0" y="34"/>
                    </a:cubicBezTo>
                    <a:cubicBezTo>
                      <a:pt x="1234" y="2235"/>
                      <a:pt x="3036" y="4104"/>
                      <a:pt x="5171" y="5438"/>
                    </a:cubicBezTo>
                    <a:cubicBezTo>
                      <a:pt x="6843" y="6405"/>
                      <a:pt x="8740" y="7064"/>
                      <a:pt x="11039" y="7064"/>
                    </a:cubicBezTo>
                    <a:cubicBezTo>
                      <a:pt x="11675" y="7064"/>
                      <a:pt x="12342" y="7014"/>
                      <a:pt x="13043" y="6906"/>
                    </a:cubicBezTo>
                    <a:cubicBezTo>
                      <a:pt x="12543" y="5505"/>
                      <a:pt x="11208" y="4604"/>
                      <a:pt x="10007" y="3803"/>
                    </a:cubicBezTo>
                    <a:cubicBezTo>
                      <a:pt x="8473" y="2803"/>
                      <a:pt x="6972" y="1802"/>
                      <a:pt x="5304" y="1101"/>
                    </a:cubicBezTo>
                    <a:cubicBezTo>
                      <a:pt x="3864" y="439"/>
                      <a:pt x="2299" y="0"/>
                      <a:pt x="73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31"/>
              <p:cNvSpPr/>
              <p:nvPr/>
            </p:nvSpPr>
            <p:spPr>
              <a:xfrm>
                <a:off x="-189310" y="1910565"/>
                <a:ext cx="708566" cy="397604"/>
              </a:xfrm>
              <a:custGeom>
                <a:avLst/>
                <a:gdLst/>
                <a:ahLst/>
                <a:cxnLst/>
                <a:rect l="l" t="t" r="r" b="b"/>
                <a:pathLst>
                  <a:path w="13510" h="7581" extrusionOk="0">
                    <a:moveTo>
                      <a:pt x="0" y="1"/>
                    </a:moveTo>
                    <a:lnTo>
                      <a:pt x="0" y="1"/>
                    </a:lnTo>
                    <a:cubicBezTo>
                      <a:pt x="1201" y="2436"/>
                      <a:pt x="2969" y="4637"/>
                      <a:pt x="5271" y="6105"/>
                    </a:cubicBezTo>
                    <a:cubicBezTo>
                      <a:pt x="6705" y="7006"/>
                      <a:pt x="8340" y="7581"/>
                      <a:pt x="10091" y="7581"/>
                    </a:cubicBezTo>
                    <a:cubicBezTo>
                      <a:pt x="11192" y="7581"/>
                      <a:pt x="12338" y="7354"/>
                      <a:pt x="13510" y="6839"/>
                    </a:cubicBezTo>
                    <a:cubicBezTo>
                      <a:pt x="11975" y="4771"/>
                      <a:pt x="9807" y="3270"/>
                      <a:pt x="7439" y="2169"/>
                    </a:cubicBezTo>
                    <a:cubicBezTo>
                      <a:pt x="5070" y="1135"/>
                      <a:pt x="2535" y="50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31"/>
              <p:cNvSpPr/>
              <p:nvPr/>
            </p:nvSpPr>
            <p:spPr>
              <a:xfrm>
                <a:off x="508715" y="2136404"/>
                <a:ext cx="764580" cy="189965"/>
              </a:xfrm>
              <a:custGeom>
                <a:avLst/>
                <a:gdLst/>
                <a:ahLst/>
                <a:cxnLst/>
                <a:rect l="l" t="t" r="r" b="b"/>
                <a:pathLst>
                  <a:path w="14578" h="3622" extrusionOk="0">
                    <a:moveTo>
                      <a:pt x="8677" y="0"/>
                    </a:moveTo>
                    <a:cubicBezTo>
                      <a:pt x="5597" y="0"/>
                      <a:pt x="2519" y="914"/>
                      <a:pt x="1" y="2666"/>
                    </a:cubicBezTo>
                    <a:cubicBezTo>
                      <a:pt x="1854" y="3306"/>
                      <a:pt x="3801" y="3621"/>
                      <a:pt x="5738" y="3621"/>
                    </a:cubicBezTo>
                    <a:cubicBezTo>
                      <a:pt x="8854" y="3621"/>
                      <a:pt x="11944" y="2803"/>
                      <a:pt x="14578" y="1199"/>
                    </a:cubicBezTo>
                    <a:cubicBezTo>
                      <a:pt x="12715" y="393"/>
                      <a:pt x="10696" y="0"/>
                      <a:pt x="86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31"/>
              <p:cNvSpPr/>
              <p:nvPr/>
            </p:nvSpPr>
            <p:spPr>
              <a:xfrm>
                <a:off x="428260" y="2428851"/>
                <a:ext cx="694615" cy="165419"/>
              </a:xfrm>
              <a:custGeom>
                <a:avLst/>
                <a:gdLst/>
                <a:ahLst/>
                <a:cxnLst/>
                <a:rect l="l" t="t" r="r" b="b"/>
                <a:pathLst>
                  <a:path w="13244" h="3154" extrusionOk="0">
                    <a:moveTo>
                      <a:pt x="6971" y="0"/>
                    </a:moveTo>
                    <a:cubicBezTo>
                      <a:pt x="4560" y="0"/>
                      <a:pt x="2150" y="536"/>
                      <a:pt x="0" y="1594"/>
                    </a:cubicBezTo>
                    <a:cubicBezTo>
                      <a:pt x="2118" y="2660"/>
                      <a:pt x="4294" y="3154"/>
                      <a:pt x="6400" y="3154"/>
                    </a:cubicBezTo>
                    <a:cubicBezTo>
                      <a:pt x="8839" y="3154"/>
                      <a:pt x="11185" y="2492"/>
                      <a:pt x="13243" y="1293"/>
                    </a:cubicBezTo>
                    <a:cubicBezTo>
                      <a:pt x="11276" y="428"/>
                      <a:pt x="9123" y="0"/>
                      <a:pt x="69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31"/>
              <p:cNvSpPr/>
              <p:nvPr/>
            </p:nvSpPr>
            <p:spPr>
              <a:xfrm>
                <a:off x="-252299" y="2279376"/>
                <a:ext cx="682342" cy="245402"/>
              </a:xfrm>
              <a:custGeom>
                <a:avLst/>
                <a:gdLst/>
                <a:ahLst/>
                <a:cxnLst/>
                <a:rect l="l" t="t" r="r" b="b"/>
                <a:pathLst>
                  <a:path w="13010" h="4679" extrusionOk="0">
                    <a:moveTo>
                      <a:pt x="2370" y="1"/>
                    </a:moveTo>
                    <a:cubicBezTo>
                      <a:pt x="1577" y="1"/>
                      <a:pt x="784" y="68"/>
                      <a:pt x="0" y="207"/>
                    </a:cubicBezTo>
                    <a:cubicBezTo>
                      <a:pt x="3196" y="3044"/>
                      <a:pt x="7407" y="4678"/>
                      <a:pt x="11557" y="4678"/>
                    </a:cubicBezTo>
                    <a:cubicBezTo>
                      <a:pt x="12043" y="4678"/>
                      <a:pt x="12527" y="4656"/>
                      <a:pt x="13010" y="4610"/>
                    </a:cubicBezTo>
                    <a:cubicBezTo>
                      <a:pt x="10285" y="1692"/>
                      <a:pt x="6334" y="1"/>
                      <a:pt x="23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31"/>
              <p:cNvSpPr/>
              <p:nvPr/>
            </p:nvSpPr>
            <p:spPr>
              <a:xfrm>
                <a:off x="337264" y="2677453"/>
                <a:ext cx="701590" cy="175594"/>
              </a:xfrm>
              <a:custGeom>
                <a:avLst/>
                <a:gdLst/>
                <a:ahLst/>
                <a:cxnLst/>
                <a:rect l="l" t="t" r="r" b="b"/>
                <a:pathLst>
                  <a:path w="13377" h="3348" extrusionOk="0">
                    <a:moveTo>
                      <a:pt x="5877" y="1"/>
                    </a:moveTo>
                    <a:cubicBezTo>
                      <a:pt x="3789" y="1"/>
                      <a:pt x="1696" y="501"/>
                      <a:pt x="1" y="1690"/>
                    </a:cubicBezTo>
                    <a:cubicBezTo>
                      <a:pt x="1903" y="2819"/>
                      <a:pt x="4102" y="3348"/>
                      <a:pt x="6345" y="3348"/>
                    </a:cubicBezTo>
                    <a:cubicBezTo>
                      <a:pt x="8741" y="3348"/>
                      <a:pt x="11188" y="2744"/>
                      <a:pt x="13377" y="1624"/>
                    </a:cubicBezTo>
                    <a:cubicBezTo>
                      <a:pt x="11175" y="823"/>
                      <a:pt x="8974" y="156"/>
                      <a:pt x="6639" y="23"/>
                    </a:cubicBezTo>
                    <a:cubicBezTo>
                      <a:pt x="6385" y="8"/>
                      <a:pt x="6131" y="1"/>
                      <a:pt x="58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31"/>
              <p:cNvSpPr/>
              <p:nvPr/>
            </p:nvSpPr>
            <p:spPr>
              <a:xfrm>
                <a:off x="-381792" y="2504900"/>
                <a:ext cx="717377" cy="279598"/>
              </a:xfrm>
              <a:custGeom>
                <a:avLst/>
                <a:gdLst/>
                <a:ahLst/>
                <a:cxnLst/>
                <a:rect l="l" t="t" r="r" b="b"/>
                <a:pathLst>
                  <a:path w="13678" h="5331" extrusionOk="0">
                    <a:moveTo>
                      <a:pt x="609" y="0"/>
                    </a:moveTo>
                    <a:cubicBezTo>
                      <a:pt x="407" y="0"/>
                      <a:pt x="204" y="3"/>
                      <a:pt x="1" y="10"/>
                    </a:cubicBezTo>
                    <a:cubicBezTo>
                      <a:pt x="2418" y="3337"/>
                      <a:pt x="6506" y="5330"/>
                      <a:pt x="11193" y="5330"/>
                    </a:cubicBezTo>
                    <a:cubicBezTo>
                      <a:pt x="12005" y="5330"/>
                      <a:pt x="12835" y="5270"/>
                      <a:pt x="13677" y="5147"/>
                    </a:cubicBezTo>
                    <a:cubicBezTo>
                      <a:pt x="10157" y="1883"/>
                      <a:pt x="5408" y="0"/>
                      <a:pt x="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31"/>
              <p:cNvSpPr/>
              <p:nvPr/>
            </p:nvSpPr>
            <p:spPr>
              <a:xfrm>
                <a:off x="223557" y="2963712"/>
                <a:ext cx="715594" cy="163269"/>
              </a:xfrm>
              <a:custGeom>
                <a:avLst/>
                <a:gdLst/>
                <a:ahLst/>
                <a:cxnLst/>
                <a:rect l="l" t="t" r="r" b="b"/>
                <a:pathLst>
                  <a:path w="13644" h="3113" extrusionOk="0">
                    <a:moveTo>
                      <a:pt x="7004" y="1"/>
                    </a:moveTo>
                    <a:cubicBezTo>
                      <a:pt x="4608" y="1"/>
                      <a:pt x="2212" y="476"/>
                      <a:pt x="0" y="1436"/>
                    </a:cubicBezTo>
                    <a:cubicBezTo>
                      <a:pt x="2062" y="2599"/>
                      <a:pt x="4253" y="3113"/>
                      <a:pt x="6426" y="3113"/>
                    </a:cubicBezTo>
                    <a:cubicBezTo>
                      <a:pt x="8931" y="3113"/>
                      <a:pt x="11411" y="2430"/>
                      <a:pt x="13644" y="1269"/>
                    </a:cubicBezTo>
                    <a:cubicBezTo>
                      <a:pt x="11536" y="426"/>
                      <a:pt x="9270" y="1"/>
                      <a:pt x="70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31"/>
              <p:cNvSpPr/>
              <p:nvPr/>
            </p:nvSpPr>
            <p:spPr>
              <a:xfrm>
                <a:off x="-476250" y="2790530"/>
                <a:ext cx="713863" cy="254370"/>
              </a:xfrm>
              <a:custGeom>
                <a:avLst/>
                <a:gdLst/>
                <a:ahLst/>
                <a:cxnLst/>
                <a:rect l="l" t="t" r="r" b="b"/>
                <a:pathLst>
                  <a:path w="13611" h="4850" extrusionOk="0">
                    <a:moveTo>
                      <a:pt x="3392" y="1"/>
                    </a:moveTo>
                    <a:cubicBezTo>
                      <a:pt x="2256" y="1"/>
                      <a:pt x="1115" y="152"/>
                      <a:pt x="1" y="468"/>
                    </a:cubicBezTo>
                    <a:cubicBezTo>
                      <a:pt x="3037" y="3322"/>
                      <a:pt x="7316" y="4850"/>
                      <a:pt x="12160" y="4850"/>
                    </a:cubicBezTo>
                    <a:cubicBezTo>
                      <a:pt x="12638" y="4850"/>
                      <a:pt x="13122" y="4835"/>
                      <a:pt x="13610" y="4805"/>
                    </a:cubicBezTo>
                    <a:cubicBezTo>
                      <a:pt x="11131" y="1783"/>
                      <a:pt x="7291" y="1"/>
                      <a:pt x="33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31"/>
              <p:cNvSpPr/>
              <p:nvPr/>
            </p:nvSpPr>
            <p:spPr>
              <a:xfrm>
                <a:off x="678435" y="425250"/>
                <a:ext cx="411188" cy="946520"/>
              </a:xfrm>
              <a:custGeom>
                <a:avLst/>
                <a:gdLst/>
                <a:ahLst/>
                <a:cxnLst/>
                <a:rect l="l" t="t" r="r" b="b"/>
                <a:pathLst>
                  <a:path w="7840" h="18047" extrusionOk="0">
                    <a:moveTo>
                      <a:pt x="6638" y="0"/>
                    </a:moveTo>
                    <a:lnTo>
                      <a:pt x="6638" y="0"/>
                    </a:lnTo>
                    <a:cubicBezTo>
                      <a:pt x="2302" y="3536"/>
                      <a:pt x="0" y="12409"/>
                      <a:pt x="1802" y="18047"/>
                    </a:cubicBezTo>
                    <a:cubicBezTo>
                      <a:pt x="5604" y="14044"/>
                      <a:pt x="7839" y="5604"/>
                      <a:pt x="66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024" name="Google Shape;2024;p31"/>
          <p:cNvSpPr txBox="1">
            <a:spLocks noGrp="1"/>
          </p:cNvSpPr>
          <p:nvPr>
            <p:ph type="subTitle" idx="1"/>
          </p:nvPr>
        </p:nvSpPr>
        <p:spPr>
          <a:xfrm>
            <a:off x="4933979" y="2581535"/>
            <a:ext cx="3150300" cy="60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Font typeface="Yanone Kaffeesatz"/>
              <a:buNone/>
              <a:defRPr sz="3600" b="1">
                <a:solidFill>
                  <a:schemeClr val="dk2"/>
                </a:solidFill>
                <a:latin typeface="Caveat"/>
                <a:ea typeface="Caveat"/>
                <a:cs typeface="Caveat"/>
                <a:sym typeface="Caveat"/>
              </a:defRPr>
            </a:lvl1pPr>
            <a:lvl2pPr lvl="1"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2pPr>
            <a:lvl3pPr lvl="2"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3pPr>
            <a:lvl4pPr lvl="3"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4pPr>
            <a:lvl5pPr lvl="4"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5pPr>
            <a:lvl6pPr lvl="5"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6pPr>
            <a:lvl7pPr lvl="6"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7pPr>
            <a:lvl8pPr lvl="7"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8pPr>
            <a:lvl9pPr lvl="8"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9pPr>
          </a:lstStyle>
          <a:p>
            <a:endParaRPr/>
          </a:p>
        </p:txBody>
      </p:sp>
      <p:sp>
        <p:nvSpPr>
          <p:cNvPr id="2025" name="Google Shape;2025;p31"/>
          <p:cNvSpPr txBox="1">
            <a:spLocks noGrp="1"/>
          </p:cNvSpPr>
          <p:nvPr>
            <p:ph type="subTitle" idx="2"/>
          </p:nvPr>
        </p:nvSpPr>
        <p:spPr>
          <a:xfrm>
            <a:off x="1057850" y="2581535"/>
            <a:ext cx="3149700" cy="60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Font typeface="Yanone Kaffeesatz"/>
              <a:buNone/>
              <a:defRPr sz="3600" b="1">
                <a:solidFill>
                  <a:schemeClr val="dk2"/>
                </a:solidFill>
                <a:latin typeface="Caveat"/>
                <a:ea typeface="Caveat"/>
                <a:cs typeface="Caveat"/>
                <a:sym typeface="Caveat"/>
              </a:defRPr>
            </a:lvl1pPr>
            <a:lvl2pPr lvl="1"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2pPr>
            <a:lvl3pPr lvl="2"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3pPr>
            <a:lvl4pPr lvl="3"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4pPr>
            <a:lvl5pPr lvl="4"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5pPr>
            <a:lvl6pPr lvl="5"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6pPr>
            <a:lvl7pPr lvl="6"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7pPr>
            <a:lvl8pPr lvl="7"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8pPr>
            <a:lvl9pPr lvl="8" algn="ctr" rtl="0">
              <a:spcBef>
                <a:spcPts val="0"/>
              </a:spcBef>
              <a:spcAft>
                <a:spcPts val="0"/>
              </a:spcAft>
              <a:buSzPts val="3600"/>
              <a:buFont typeface="Yanone Kaffeesatz"/>
              <a:buNone/>
              <a:defRPr sz="3600">
                <a:latin typeface="Yanone Kaffeesatz"/>
                <a:ea typeface="Yanone Kaffeesatz"/>
                <a:cs typeface="Yanone Kaffeesatz"/>
                <a:sym typeface="Yanone Kaffeesatz"/>
              </a:defRPr>
            </a:lvl9pPr>
          </a:lstStyle>
          <a:p>
            <a:endParaRPr/>
          </a:p>
        </p:txBody>
      </p:sp>
      <p:sp>
        <p:nvSpPr>
          <p:cNvPr id="2026" name="Google Shape;2026;p31"/>
          <p:cNvSpPr txBox="1">
            <a:spLocks noGrp="1"/>
          </p:cNvSpPr>
          <p:nvPr>
            <p:ph type="subTitle" idx="3"/>
          </p:nvPr>
        </p:nvSpPr>
        <p:spPr>
          <a:xfrm>
            <a:off x="1056125" y="3189874"/>
            <a:ext cx="3153900" cy="944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2027" name="Google Shape;2027;p31"/>
          <p:cNvSpPr txBox="1">
            <a:spLocks noGrp="1"/>
          </p:cNvSpPr>
          <p:nvPr>
            <p:ph type="subTitle" idx="4"/>
          </p:nvPr>
        </p:nvSpPr>
        <p:spPr>
          <a:xfrm>
            <a:off x="4933975" y="3189876"/>
            <a:ext cx="3153900" cy="944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grpSp>
        <p:nvGrpSpPr>
          <p:cNvPr id="2028" name="Google Shape;2028;p31"/>
          <p:cNvGrpSpPr/>
          <p:nvPr/>
        </p:nvGrpSpPr>
        <p:grpSpPr>
          <a:xfrm rot="-9770879">
            <a:off x="8212604" y="921407"/>
            <a:ext cx="1071146" cy="1476564"/>
            <a:chOff x="2106550" y="2542337"/>
            <a:chExt cx="1071175" cy="1476604"/>
          </a:xfrm>
        </p:grpSpPr>
        <p:sp>
          <p:nvSpPr>
            <p:cNvPr id="2029" name="Google Shape;2029;p31"/>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31"/>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31"/>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31"/>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33" name="Google Shape;2033;p31"/>
          <p:cNvGrpSpPr/>
          <p:nvPr/>
        </p:nvGrpSpPr>
        <p:grpSpPr>
          <a:xfrm rot="7688449">
            <a:off x="8222472" y="4177722"/>
            <a:ext cx="1074701" cy="585536"/>
            <a:chOff x="3248069" y="0"/>
            <a:chExt cx="1074695" cy="585533"/>
          </a:xfrm>
        </p:grpSpPr>
        <p:sp>
          <p:nvSpPr>
            <p:cNvPr id="2034" name="Google Shape;2034;p31"/>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31"/>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31"/>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31"/>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31"/>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39" name="Google Shape;2039;p31"/>
          <p:cNvGrpSpPr/>
          <p:nvPr/>
        </p:nvGrpSpPr>
        <p:grpSpPr>
          <a:xfrm rot="10800000">
            <a:off x="166179" y="4362682"/>
            <a:ext cx="548094" cy="657691"/>
            <a:chOff x="5543534" y="826966"/>
            <a:chExt cx="548094" cy="657691"/>
          </a:xfrm>
        </p:grpSpPr>
        <p:sp>
          <p:nvSpPr>
            <p:cNvPr id="2040" name="Google Shape;2040;p31"/>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31"/>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31"/>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31"/>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31"/>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5" name="Google Shape;2045;p31"/>
          <p:cNvGrpSpPr/>
          <p:nvPr/>
        </p:nvGrpSpPr>
        <p:grpSpPr>
          <a:xfrm rot="5400000">
            <a:off x="121992" y="344085"/>
            <a:ext cx="468789" cy="285167"/>
            <a:chOff x="5515002" y="3682949"/>
            <a:chExt cx="468789" cy="285167"/>
          </a:xfrm>
        </p:grpSpPr>
        <p:sp>
          <p:nvSpPr>
            <p:cNvPr id="2046" name="Google Shape;2046;p31"/>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31"/>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31"/>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9" name="Google Shape;2049;p31"/>
          <p:cNvGrpSpPr/>
          <p:nvPr/>
        </p:nvGrpSpPr>
        <p:grpSpPr>
          <a:xfrm rot="-5400000">
            <a:off x="8356939" y="612738"/>
            <a:ext cx="958004" cy="254927"/>
            <a:chOff x="3109939" y="4888573"/>
            <a:chExt cx="958004" cy="254927"/>
          </a:xfrm>
        </p:grpSpPr>
        <p:sp>
          <p:nvSpPr>
            <p:cNvPr id="2050" name="Google Shape;2050;p31"/>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31"/>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31"/>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31"/>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54" name="Google Shape;2054;p31"/>
          <p:cNvSpPr/>
          <p:nvPr/>
        </p:nvSpPr>
        <p:spPr>
          <a:xfrm>
            <a:off x="8458416" y="1219205"/>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31"/>
          <p:cNvSpPr/>
          <p:nvPr/>
        </p:nvSpPr>
        <p:spPr>
          <a:xfrm>
            <a:off x="8797304" y="73755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31"/>
          <p:cNvSpPr/>
          <p:nvPr/>
        </p:nvSpPr>
        <p:spPr>
          <a:xfrm>
            <a:off x="8898004" y="220813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31"/>
          <p:cNvSpPr/>
          <p:nvPr/>
        </p:nvSpPr>
        <p:spPr>
          <a:xfrm>
            <a:off x="8701679" y="442399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31"/>
          <p:cNvSpPr/>
          <p:nvPr/>
        </p:nvSpPr>
        <p:spPr>
          <a:xfrm>
            <a:off x="8393004" y="405089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31"/>
          <p:cNvSpPr/>
          <p:nvPr/>
        </p:nvSpPr>
        <p:spPr>
          <a:xfrm>
            <a:off x="8884204" y="35427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31"/>
          <p:cNvSpPr/>
          <p:nvPr/>
        </p:nvSpPr>
        <p:spPr>
          <a:xfrm>
            <a:off x="323679" y="500854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31"/>
          <p:cNvSpPr/>
          <p:nvPr/>
        </p:nvSpPr>
        <p:spPr>
          <a:xfrm>
            <a:off x="405954" y="6413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62" name="Google Shape;2062;p31"/>
          <p:cNvGrpSpPr/>
          <p:nvPr/>
        </p:nvGrpSpPr>
        <p:grpSpPr>
          <a:xfrm rot="2700000">
            <a:off x="7414041" y="4256143"/>
            <a:ext cx="2023327" cy="1570210"/>
            <a:chOff x="3941922" y="3407823"/>
            <a:chExt cx="953170" cy="739711"/>
          </a:xfrm>
        </p:grpSpPr>
        <p:sp>
          <p:nvSpPr>
            <p:cNvPr id="2063" name="Google Shape;2063;p31"/>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31"/>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31"/>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31"/>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31"/>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31"/>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31"/>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70" name="Google Shape;2070;p31"/>
          <p:cNvGrpSpPr/>
          <p:nvPr/>
        </p:nvGrpSpPr>
        <p:grpSpPr>
          <a:xfrm rot="-5400000" flipH="1">
            <a:off x="211894" y="4293467"/>
            <a:ext cx="1590415" cy="1236075"/>
            <a:chOff x="2465850" y="4099987"/>
            <a:chExt cx="879849" cy="683821"/>
          </a:xfrm>
        </p:grpSpPr>
        <p:sp>
          <p:nvSpPr>
            <p:cNvPr id="2071" name="Google Shape;2071;p31"/>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31"/>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31"/>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31"/>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4">
  <p:cSld name="CUSTOM_31_1_1">
    <p:spTree>
      <p:nvGrpSpPr>
        <p:cNvPr id="1" name="Shape 2075"/>
        <p:cNvGrpSpPr/>
        <p:nvPr/>
      </p:nvGrpSpPr>
      <p:grpSpPr>
        <a:xfrm>
          <a:off x="0" y="0"/>
          <a:ext cx="0" cy="0"/>
          <a:chOff x="0" y="0"/>
          <a:chExt cx="0" cy="0"/>
        </a:xfrm>
      </p:grpSpPr>
      <p:grpSp>
        <p:nvGrpSpPr>
          <p:cNvPr id="2076" name="Google Shape;2076;p32"/>
          <p:cNvGrpSpPr/>
          <p:nvPr/>
        </p:nvGrpSpPr>
        <p:grpSpPr>
          <a:xfrm rot="9201177">
            <a:off x="-963917" y="2003507"/>
            <a:ext cx="2143705" cy="2413965"/>
            <a:chOff x="4356436" y="-804384"/>
            <a:chExt cx="2143672" cy="2413928"/>
          </a:xfrm>
        </p:grpSpPr>
        <p:sp>
          <p:nvSpPr>
            <p:cNvPr id="2077" name="Google Shape;2077;p32"/>
            <p:cNvSpPr/>
            <p:nvPr/>
          </p:nvSpPr>
          <p:spPr>
            <a:xfrm rot="-8710726">
              <a:off x="4870117" y="1134143"/>
              <a:ext cx="287907" cy="364227"/>
            </a:xfrm>
            <a:custGeom>
              <a:avLst/>
              <a:gdLst/>
              <a:ahLst/>
              <a:cxnLst/>
              <a:rect l="l" t="t" r="r" b="b"/>
              <a:pathLst>
                <a:path w="5104" h="6457" extrusionOk="0">
                  <a:moveTo>
                    <a:pt x="1686" y="0"/>
                  </a:moveTo>
                  <a:cubicBezTo>
                    <a:pt x="1264" y="0"/>
                    <a:pt x="853" y="133"/>
                    <a:pt x="567" y="419"/>
                  </a:cubicBezTo>
                  <a:cubicBezTo>
                    <a:pt x="0" y="1020"/>
                    <a:pt x="167" y="2087"/>
                    <a:pt x="534" y="2888"/>
                  </a:cubicBezTo>
                  <a:cubicBezTo>
                    <a:pt x="1335" y="4489"/>
                    <a:pt x="2869" y="5756"/>
                    <a:pt x="5104" y="6457"/>
                  </a:cubicBezTo>
                  <a:cubicBezTo>
                    <a:pt x="5104" y="4956"/>
                    <a:pt x="4770" y="3455"/>
                    <a:pt x="4170" y="2120"/>
                  </a:cubicBezTo>
                  <a:cubicBezTo>
                    <a:pt x="3836" y="1420"/>
                    <a:pt x="3403" y="719"/>
                    <a:pt x="2736" y="286"/>
                  </a:cubicBezTo>
                  <a:cubicBezTo>
                    <a:pt x="2426" y="100"/>
                    <a:pt x="2052" y="0"/>
                    <a:pt x="16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32"/>
            <p:cNvSpPr/>
            <p:nvPr/>
          </p:nvSpPr>
          <p:spPr>
            <a:xfrm rot="-8710726">
              <a:off x="4583225" y="958543"/>
              <a:ext cx="374493" cy="229581"/>
            </a:xfrm>
            <a:custGeom>
              <a:avLst/>
              <a:gdLst/>
              <a:ahLst/>
              <a:cxnLst/>
              <a:rect l="l" t="t" r="r" b="b"/>
              <a:pathLst>
                <a:path w="6639" h="4070" extrusionOk="0">
                  <a:moveTo>
                    <a:pt x="4660" y="0"/>
                  </a:moveTo>
                  <a:cubicBezTo>
                    <a:pt x="4187" y="0"/>
                    <a:pt x="3721" y="196"/>
                    <a:pt x="3303" y="391"/>
                  </a:cubicBezTo>
                  <a:cubicBezTo>
                    <a:pt x="1802" y="1125"/>
                    <a:pt x="634" y="2426"/>
                    <a:pt x="0" y="3994"/>
                  </a:cubicBezTo>
                  <a:cubicBezTo>
                    <a:pt x="513" y="4044"/>
                    <a:pt x="1016" y="4070"/>
                    <a:pt x="1509" y="4070"/>
                  </a:cubicBezTo>
                  <a:cubicBezTo>
                    <a:pt x="2654" y="4070"/>
                    <a:pt x="3745" y="3930"/>
                    <a:pt x="4770" y="3627"/>
                  </a:cubicBezTo>
                  <a:cubicBezTo>
                    <a:pt x="5271" y="3493"/>
                    <a:pt x="5771" y="3260"/>
                    <a:pt x="6105" y="2893"/>
                  </a:cubicBezTo>
                  <a:cubicBezTo>
                    <a:pt x="6505" y="2392"/>
                    <a:pt x="6638" y="1692"/>
                    <a:pt x="6372" y="1125"/>
                  </a:cubicBezTo>
                  <a:cubicBezTo>
                    <a:pt x="6138" y="524"/>
                    <a:pt x="5538" y="124"/>
                    <a:pt x="4937" y="24"/>
                  </a:cubicBezTo>
                  <a:cubicBezTo>
                    <a:pt x="4845" y="8"/>
                    <a:pt x="4752" y="0"/>
                    <a:pt x="46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32"/>
            <p:cNvSpPr/>
            <p:nvPr/>
          </p:nvSpPr>
          <p:spPr>
            <a:xfrm rot="-8710726">
              <a:off x="5048693" y="996987"/>
              <a:ext cx="387636" cy="360617"/>
            </a:xfrm>
            <a:custGeom>
              <a:avLst/>
              <a:gdLst/>
              <a:ahLst/>
              <a:cxnLst/>
              <a:rect l="l" t="t" r="r" b="b"/>
              <a:pathLst>
                <a:path w="6872" h="6393" extrusionOk="0">
                  <a:moveTo>
                    <a:pt x="994" y="0"/>
                  </a:moveTo>
                  <a:cubicBezTo>
                    <a:pt x="929" y="0"/>
                    <a:pt x="865" y="7"/>
                    <a:pt x="801" y="22"/>
                  </a:cubicBezTo>
                  <a:cubicBezTo>
                    <a:pt x="334" y="122"/>
                    <a:pt x="67" y="589"/>
                    <a:pt x="34" y="1056"/>
                  </a:cubicBezTo>
                  <a:cubicBezTo>
                    <a:pt x="0" y="1589"/>
                    <a:pt x="167" y="2123"/>
                    <a:pt x="501" y="2590"/>
                  </a:cubicBezTo>
                  <a:cubicBezTo>
                    <a:pt x="801" y="3057"/>
                    <a:pt x="1201" y="3391"/>
                    <a:pt x="1635" y="3758"/>
                  </a:cubicBezTo>
                  <a:cubicBezTo>
                    <a:pt x="3036" y="4892"/>
                    <a:pt x="4704" y="5759"/>
                    <a:pt x="6872" y="6393"/>
                  </a:cubicBezTo>
                  <a:cubicBezTo>
                    <a:pt x="5504" y="4225"/>
                    <a:pt x="4137" y="2023"/>
                    <a:pt x="2068" y="455"/>
                  </a:cubicBezTo>
                  <a:cubicBezTo>
                    <a:pt x="1755" y="228"/>
                    <a:pt x="1370" y="0"/>
                    <a:pt x="9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32"/>
            <p:cNvSpPr/>
            <p:nvPr/>
          </p:nvSpPr>
          <p:spPr>
            <a:xfrm rot="-8710726">
              <a:off x="4664089" y="752032"/>
              <a:ext cx="513708" cy="229694"/>
            </a:xfrm>
            <a:custGeom>
              <a:avLst/>
              <a:gdLst/>
              <a:ahLst/>
              <a:cxnLst/>
              <a:rect l="l" t="t" r="r" b="b"/>
              <a:pathLst>
                <a:path w="9107" h="4072" extrusionOk="0">
                  <a:moveTo>
                    <a:pt x="7172" y="0"/>
                  </a:moveTo>
                  <a:cubicBezTo>
                    <a:pt x="5737" y="0"/>
                    <a:pt x="4336" y="467"/>
                    <a:pt x="3136" y="1168"/>
                  </a:cubicBezTo>
                  <a:cubicBezTo>
                    <a:pt x="1935" y="1935"/>
                    <a:pt x="867" y="2869"/>
                    <a:pt x="0" y="4003"/>
                  </a:cubicBezTo>
                  <a:cubicBezTo>
                    <a:pt x="517" y="4051"/>
                    <a:pt x="1007" y="4071"/>
                    <a:pt x="1475" y="4071"/>
                  </a:cubicBezTo>
                  <a:cubicBezTo>
                    <a:pt x="2639" y="4071"/>
                    <a:pt x="3671" y="3946"/>
                    <a:pt x="4670" y="3803"/>
                  </a:cubicBezTo>
                  <a:cubicBezTo>
                    <a:pt x="5838" y="3670"/>
                    <a:pt x="7038" y="3503"/>
                    <a:pt x="8006" y="2836"/>
                  </a:cubicBezTo>
                  <a:cubicBezTo>
                    <a:pt x="8373" y="2602"/>
                    <a:pt x="8706" y="2269"/>
                    <a:pt x="8873" y="1868"/>
                  </a:cubicBezTo>
                  <a:cubicBezTo>
                    <a:pt x="9040" y="1468"/>
                    <a:pt x="9107" y="1001"/>
                    <a:pt x="8840" y="634"/>
                  </a:cubicBezTo>
                  <a:cubicBezTo>
                    <a:pt x="8506" y="134"/>
                    <a:pt x="7806" y="0"/>
                    <a:pt x="71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32"/>
            <p:cNvSpPr/>
            <p:nvPr/>
          </p:nvSpPr>
          <p:spPr>
            <a:xfrm rot="-8710726">
              <a:off x="5236809" y="854749"/>
              <a:ext cx="461023" cy="291968"/>
            </a:xfrm>
            <a:custGeom>
              <a:avLst/>
              <a:gdLst/>
              <a:ahLst/>
              <a:cxnLst/>
              <a:rect l="l" t="t" r="r" b="b"/>
              <a:pathLst>
                <a:path w="8173" h="5176" extrusionOk="0">
                  <a:moveTo>
                    <a:pt x="1481" y="1"/>
                  </a:moveTo>
                  <a:cubicBezTo>
                    <a:pt x="1443" y="1"/>
                    <a:pt x="1406" y="2"/>
                    <a:pt x="1368" y="5"/>
                  </a:cubicBezTo>
                  <a:cubicBezTo>
                    <a:pt x="968" y="5"/>
                    <a:pt x="501" y="172"/>
                    <a:pt x="267" y="539"/>
                  </a:cubicBezTo>
                  <a:cubicBezTo>
                    <a:pt x="0" y="939"/>
                    <a:pt x="0" y="1372"/>
                    <a:pt x="167" y="1806"/>
                  </a:cubicBezTo>
                  <a:cubicBezTo>
                    <a:pt x="334" y="2173"/>
                    <a:pt x="634" y="2507"/>
                    <a:pt x="968" y="2807"/>
                  </a:cubicBezTo>
                  <a:cubicBezTo>
                    <a:pt x="2802" y="4408"/>
                    <a:pt x="5271" y="5008"/>
                    <a:pt x="8173" y="5175"/>
                  </a:cubicBezTo>
                  <a:cubicBezTo>
                    <a:pt x="6705" y="3174"/>
                    <a:pt x="4871" y="1306"/>
                    <a:pt x="2602" y="305"/>
                  </a:cubicBezTo>
                  <a:cubicBezTo>
                    <a:pt x="2237" y="153"/>
                    <a:pt x="1871" y="1"/>
                    <a:pt x="1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32"/>
            <p:cNvSpPr/>
            <p:nvPr/>
          </p:nvSpPr>
          <p:spPr>
            <a:xfrm rot="-8710726">
              <a:off x="4890663" y="580694"/>
              <a:ext cx="474223" cy="185300"/>
            </a:xfrm>
            <a:custGeom>
              <a:avLst/>
              <a:gdLst/>
              <a:ahLst/>
              <a:cxnLst/>
              <a:rect l="l" t="t" r="r" b="b"/>
              <a:pathLst>
                <a:path w="8407" h="3285" extrusionOk="0">
                  <a:moveTo>
                    <a:pt x="6338" y="0"/>
                  </a:moveTo>
                  <a:cubicBezTo>
                    <a:pt x="5104" y="0"/>
                    <a:pt x="3903" y="200"/>
                    <a:pt x="2769" y="701"/>
                  </a:cubicBezTo>
                  <a:cubicBezTo>
                    <a:pt x="1702" y="1168"/>
                    <a:pt x="701" y="1901"/>
                    <a:pt x="1" y="2902"/>
                  </a:cubicBezTo>
                  <a:cubicBezTo>
                    <a:pt x="889" y="3198"/>
                    <a:pt x="1800" y="3284"/>
                    <a:pt x="2701" y="3284"/>
                  </a:cubicBezTo>
                  <a:cubicBezTo>
                    <a:pt x="3322" y="3284"/>
                    <a:pt x="3938" y="3243"/>
                    <a:pt x="4537" y="3202"/>
                  </a:cubicBezTo>
                  <a:cubicBezTo>
                    <a:pt x="5138" y="3169"/>
                    <a:pt x="5738" y="3136"/>
                    <a:pt x="6338" y="2936"/>
                  </a:cubicBezTo>
                  <a:cubicBezTo>
                    <a:pt x="6905" y="2835"/>
                    <a:pt x="7506" y="2535"/>
                    <a:pt x="7906" y="2102"/>
                  </a:cubicBezTo>
                  <a:cubicBezTo>
                    <a:pt x="8173" y="1901"/>
                    <a:pt x="8373" y="1601"/>
                    <a:pt x="8373" y="1268"/>
                  </a:cubicBezTo>
                  <a:cubicBezTo>
                    <a:pt x="8407" y="834"/>
                    <a:pt x="8073" y="400"/>
                    <a:pt x="7673" y="200"/>
                  </a:cubicBezTo>
                  <a:cubicBezTo>
                    <a:pt x="7239" y="0"/>
                    <a:pt x="6772" y="0"/>
                    <a:pt x="63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32"/>
            <p:cNvSpPr/>
            <p:nvPr/>
          </p:nvSpPr>
          <p:spPr>
            <a:xfrm rot="-8710726">
              <a:off x="5378336" y="748428"/>
              <a:ext cx="494868" cy="180788"/>
            </a:xfrm>
            <a:custGeom>
              <a:avLst/>
              <a:gdLst/>
              <a:ahLst/>
              <a:cxnLst/>
              <a:rect l="l" t="t" r="r" b="b"/>
              <a:pathLst>
                <a:path w="8773" h="3205" extrusionOk="0">
                  <a:moveTo>
                    <a:pt x="2187" y="0"/>
                  </a:moveTo>
                  <a:cubicBezTo>
                    <a:pt x="1900" y="0"/>
                    <a:pt x="1615" y="20"/>
                    <a:pt x="1334" y="62"/>
                  </a:cubicBezTo>
                  <a:cubicBezTo>
                    <a:pt x="967" y="129"/>
                    <a:pt x="600" y="229"/>
                    <a:pt x="334" y="529"/>
                  </a:cubicBezTo>
                  <a:cubicBezTo>
                    <a:pt x="0" y="963"/>
                    <a:pt x="133" y="1530"/>
                    <a:pt x="467" y="1964"/>
                  </a:cubicBezTo>
                  <a:cubicBezTo>
                    <a:pt x="801" y="2331"/>
                    <a:pt x="1301" y="2531"/>
                    <a:pt x="1801" y="2698"/>
                  </a:cubicBezTo>
                  <a:cubicBezTo>
                    <a:pt x="2995" y="3076"/>
                    <a:pt x="4248" y="3204"/>
                    <a:pt x="5659" y="3204"/>
                  </a:cubicBezTo>
                  <a:cubicBezTo>
                    <a:pt x="6614" y="3204"/>
                    <a:pt x="7642" y="3145"/>
                    <a:pt x="8773" y="3065"/>
                  </a:cubicBezTo>
                  <a:cubicBezTo>
                    <a:pt x="7739" y="2197"/>
                    <a:pt x="6605" y="1330"/>
                    <a:pt x="5337" y="730"/>
                  </a:cubicBezTo>
                  <a:cubicBezTo>
                    <a:pt x="4363" y="282"/>
                    <a:pt x="3263" y="0"/>
                    <a:pt x="21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32"/>
            <p:cNvSpPr/>
            <p:nvPr/>
          </p:nvSpPr>
          <p:spPr>
            <a:xfrm rot="-8710726">
              <a:off x="5059785" y="440917"/>
              <a:ext cx="442239" cy="146548"/>
            </a:xfrm>
            <a:custGeom>
              <a:avLst/>
              <a:gdLst/>
              <a:ahLst/>
              <a:cxnLst/>
              <a:rect l="l" t="t" r="r" b="b"/>
              <a:pathLst>
                <a:path w="7840" h="2598" extrusionOk="0">
                  <a:moveTo>
                    <a:pt x="4603" y="1"/>
                  </a:moveTo>
                  <a:cubicBezTo>
                    <a:pt x="2963" y="1"/>
                    <a:pt x="1317" y="541"/>
                    <a:pt x="1" y="1528"/>
                  </a:cubicBezTo>
                  <a:cubicBezTo>
                    <a:pt x="1377" y="2353"/>
                    <a:pt x="2884" y="2597"/>
                    <a:pt x="4396" y="2597"/>
                  </a:cubicBezTo>
                  <a:cubicBezTo>
                    <a:pt x="4900" y="2597"/>
                    <a:pt x="5405" y="2570"/>
                    <a:pt x="5905" y="2528"/>
                  </a:cubicBezTo>
                  <a:cubicBezTo>
                    <a:pt x="6339" y="2495"/>
                    <a:pt x="6772" y="2462"/>
                    <a:pt x="7173" y="2261"/>
                  </a:cubicBezTo>
                  <a:cubicBezTo>
                    <a:pt x="7540" y="2028"/>
                    <a:pt x="7840" y="1628"/>
                    <a:pt x="7740" y="1194"/>
                  </a:cubicBezTo>
                  <a:cubicBezTo>
                    <a:pt x="7673" y="694"/>
                    <a:pt x="7139" y="393"/>
                    <a:pt x="6639" y="293"/>
                  </a:cubicBezTo>
                  <a:cubicBezTo>
                    <a:pt x="5978" y="96"/>
                    <a:pt x="5291" y="1"/>
                    <a:pt x="4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32"/>
            <p:cNvSpPr/>
            <p:nvPr/>
          </p:nvSpPr>
          <p:spPr>
            <a:xfrm rot="-8710726">
              <a:off x="5566433" y="517996"/>
              <a:ext cx="498704" cy="187557"/>
            </a:xfrm>
            <a:custGeom>
              <a:avLst/>
              <a:gdLst/>
              <a:ahLst/>
              <a:cxnLst/>
              <a:rect l="l" t="t" r="r" b="b"/>
              <a:pathLst>
                <a:path w="8841" h="3325" extrusionOk="0">
                  <a:moveTo>
                    <a:pt x="2518" y="1"/>
                  </a:moveTo>
                  <a:cubicBezTo>
                    <a:pt x="2104" y="1"/>
                    <a:pt x="1695" y="47"/>
                    <a:pt x="1302" y="165"/>
                  </a:cubicBezTo>
                  <a:cubicBezTo>
                    <a:pt x="735" y="332"/>
                    <a:pt x="134" y="732"/>
                    <a:pt x="67" y="1366"/>
                  </a:cubicBezTo>
                  <a:cubicBezTo>
                    <a:pt x="1" y="1799"/>
                    <a:pt x="268" y="2166"/>
                    <a:pt x="568" y="2400"/>
                  </a:cubicBezTo>
                  <a:cubicBezTo>
                    <a:pt x="835" y="2667"/>
                    <a:pt x="1268" y="2833"/>
                    <a:pt x="1635" y="2967"/>
                  </a:cubicBezTo>
                  <a:cubicBezTo>
                    <a:pt x="2436" y="3189"/>
                    <a:pt x="3274" y="3324"/>
                    <a:pt x="4143" y="3324"/>
                  </a:cubicBezTo>
                  <a:cubicBezTo>
                    <a:pt x="5626" y="3324"/>
                    <a:pt x="7200" y="2930"/>
                    <a:pt x="8840" y="1899"/>
                  </a:cubicBezTo>
                  <a:cubicBezTo>
                    <a:pt x="7639" y="865"/>
                    <a:pt x="6005" y="532"/>
                    <a:pt x="4437" y="232"/>
                  </a:cubicBezTo>
                  <a:cubicBezTo>
                    <a:pt x="3810" y="110"/>
                    <a:pt x="3158" y="1"/>
                    <a:pt x="25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32"/>
            <p:cNvSpPr/>
            <p:nvPr/>
          </p:nvSpPr>
          <p:spPr>
            <a:xfrm rot="-8710726">
              <a:off x="5108736" y="195917"/>
              <a:ext cx="553250" cy="207582"/>
            </a:xfrm>
            <a:custGeom>
              <a:avLst/>
              <a:gdLst/>
              <a:ahLst/>
              <a:cxnLst/>
              <a:rect l="l" t="t" r="r" b="b"/>
              <a:pathLst>
                <a:path w="9808" h="3680" extrusionOk="0">
                  <a:moveTo>
                    <a:pt x="6624" y="0"/>
                  </a:moveTo>
                  <a:cubicBezTo>
                    <a:pt x="4283" y="0"/>
                    <a:pt x="1971" y="674"/>
                    <a:pt x="0" y="1959"/>
                  </a:cubicBezTo>
                  <a:cubicBezTo>
                    <a:pt x="1401" y="2560"/>
                    <a:pt x="2836" y="3160"/>
                    <a:pt x="4337" y="3494"/>
                  </a:cubicBezTo>
                  <a:cubicBezTo>
                    <a:pt x="4868" y="3612"/>
                    <a:pt x="5420" y="3680"/>
                    <a:pt x="5966" y="3680"/>
                  </a:cubicBezTo>
                  <a:cubicBezTo>
                    <a:pt x="6960" y="3680"/>
                    <a:pt x="7931" y="3453"/>
                    <a:pt x="8707" y="2893"/>
                  </a:cubicBezTo>
                  <a:cubicBezTo>
                    <a:pt x="9340" y="2460"/>
                    <a:pt x="9807" y="1659"/>
                    <a:pt x="9507" y="992"/>
                  </a:cubicBezTo>
                  <a:cubicBezTo>
                    <a:pt x="9207" y="358"/>
                    <a:pt x="8440" y="158"/>
                    <a:pt x="7806" y="58"/>
                  </a:cubicBezTo>
                  <a:cubicBezTo>
                    <a:pt x="7412" y="19"/>
                    <a:pt x="7018" y="0"/>
                    <a:pt x="66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32"/>
            <p:cNvSpPr/>
            <p:nvPr/>
          </p:nvSpPr>
          <p:spPr>
            <a:xfrm rot="-8710726">
              <a:off x="5718946" y="293129"/>
              <a:ext cx="560809" cy="237986"/>
            </a:xfrm>
            <a:custGeom>
              <a:avLst/>
              <a:gdLst/>
              <a:ahLst/>
              <a:cxnLst/>
              <a:rect l="l" t="t" r="r" b="b"/>
              <a:pathLst>
                <a:path w="9942" h="4219" extrusionOk="0">
                  <a:moveTo>
                    <a:pt x="3562" y="0"/>
                  </a:moveTo>
                  <a:cubicBezTo>
                    <a:pt x="2979" y="0"/>
                    <a:pt x="2399" y="67"/>
                    <a:pt x="1835" y="218"/>
                  </a:cubicBezTo>
                  <a:cubicBezTo>
                    <a:pt x="968" y="485"/>
                    <a:pt x="1" y="1052"/>
                    <a:pt x="1" y="1986"/>
                  </a:cubicBezTo>
                  <a:cubicBezTo>
                    <a:pt x="1" y="2853"/>
                    <a:pt x="935" y="3487"/>
                    <a:pt x="1769" y="3754"/>
                  </a:cubicBezTo>
                  <a:cubicBezTo>
                    <a:pt x="2628" y="4055"/>
                    <a:pt x="3532" y="4218"/>
                    <a:pt x="4454" y="4218"/>
                  </a:cubicBezTo>
                  <a:cubicBezTo>
                    <a:pt x="6287" y="4218"/>
                    <a:pt x="8188" y="3573"/>
                    <a:pt x="9941" y="2086"/>
                  </a:cubicBezTo>
                  <a:cubicBezTo>
                    <a:pt x="8707" y="1385"/>
                    <a:pt x="7439" y="718"/>
                    <a:pt x="6038" y="351"/>
                  </a:cubicBezTo>
                  <a:cubicBezTo>
                    <a:pt x="5234" y="135"/>
                    <a:pt x="4395" y="0"/>
                    <a:pt x="35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32"/>
            <p:cNvSpPr/>
            <p:nvPr/>
          </p:nvSpPr>
          <p:spPr>
            <a:xfrm rot="-8710726">
              <a:off x="5271790" y="-11986"/>
              <a:ext cx="549471" cy="206115"/>
            </a:xfrm>
            <a:custGeom>
              <a:avLst/>
              <a:gdLst/>
              <a:ahLst/>
              <a:cxnLst/>
              <a:rect l="l" t="t" r="r" b="b"/>
              <a:pathLst>
                <a:path w="9741" h="3654" extrusionOk="0">
                  <a:moveTo>
                    <a:pt x="7019" y="0"/>
                  </a:moveTo>
                  <a:cubicBezTo>
                    <a:pt x="4599" y="0"/>
                    <a:pt x="2242" y="841"/>
                    <a:pt x="0" y="1681"/>
                  </a:cubicBezTo>
                  <a:cubicBezTo>
                    <a:pt x="1668" y="2682"/>
                    <a:pt x="2936" y="3282"/>
                    <a:pt x="4337" y="3516"/>
                  </a:cubicBezTo>
                  <a:cubicBezTo>
                    <a:pt x="4804" y="3605"/>
                    <a:pt x="5282" y="3653"/>
                    <a:pt x="5759" y="3653"/>
                  </a:cubicBezTo>
                  <a:cubicBezTo>
                    <a:pt x="6712" y="3653"/>
                    <a:pt x="7661" y="3460"/>
                    <a:pt x="8506" y="3016"/>
                  </a:cubicBezTo>
                  <a:cubicBezTo>
                    <a:pt x="8840" y="2849"/>
                    <a:pt x="9173" y="2615"/>
                    <a:pt x="9374" y="2315"/>
                  </a:cubicBezTo>
                  <a:cubicBezTo>
                    <a:pt x="9607" y="1982"/>
                    <a:pt x="9741" y="1615"/>
                    <a:pt x="9674" y="1214"/>
                  </a:cubicBezTo>
                  <a:cubicBezTo>
                    <a:pt x="9574" y="814"/>
                    <a:pt x="9240" y="480"/>
                    <a:pt x="8840" y="280"/>
                  </a:cubicBezTo>
                  <a:cubicBezTo>
                    <a:pt x="8406" y="114"/>
                    <a:pt x="8006" y="47"/>
                    <a:pt x="7539" y="13"/>
                  </a:cubicBezTo>
                  <a:cubicBezTo>
                    <a:pt x="7365" y="5"/>
                    <a:pt x="7192" y="0"/>
                    <a:pt x="7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32"/>
            <p:cNvSpPr/>
            <p:nvPr/>
          </p:nvSpPr>
          <p:spPr>
            <a:xfrm rot="-8710726">
              <a:off x="5892877" y="29092"/>
              <a:ext cx="592792" cy="236463"/>
            </a:xfrm>
            <a:custGeom>
              <a:avLst/>
              <a:gdLst/>
              <a:ahLst/>
              <a:cxnLst/>
              <a:rect l="l" t="t" r="r" b="b"/>
              <a:pathLst>
                <a:path w="10509" h="4192" extrusionOk="0">
                  <a:moveTo>
                    <a:pt x="4977" y="1"/>
                  </a:moveTo>
                  <a:cubicBezTo>
                    <a:pt x="3809" y="1"/>
                    <a:pt x="2641" y="188"/>
                    <a:pt x="1535" y="565"/>
                  </a:cubicBezTo>
                  <a:cubicBezTo>
                    <a:pt x="835" y="799"/>
                    <a:pt x="1" y="1299"/>
                    <a:pt x="1" y="2066"/>
                  </a:cubicBezTo>
                  <a:cubicBezTo>
                    <a:pt x="1" y="2600"/>
                    <a:pt x="401" y="3067"/>
                    <a:pt x="868" y="3367"/>
                  </a:cubicBezTo>
                  <a:cubicBezTo>
                    <a:pt x="1742" y="3943"/>
                    <a:pt x="2780" y="4192"/>
                    <a:pt x="3824" y="4192"/>
                  </a:cubicBezTo>
                  <a:cubicBezTo>
                    <a:pt x="4414" y="4192"/>
                    <a:pt x="5006" y="4112"/>
                    <a:pt x="5572" y="3968"/>
                  </a:cubicBezTo>
                  <a:cubicBezTo>
                    <a:pt x="7173" y="3634"/>
                    <a:pt x="8640" y="2867"/>
                    <a:pt x="10508" y="1533"/>
                  </a:cubicBezTo>
                  <a:cubicBezTo>
                    <a:pt x="8845" y="514"/>
                    <a:pt x="6910" y="1"/>
                    <a:pt x="49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32"/>
            <p:cNvSpPr/>
            <p:nvPr/>
          </p:nvSpPr>
          <p:spPr>
            <a:xfrm rot="-8710726">
              <a:off x="5412661" y="-276603"/>
              <a:ext cx="562670" cy="268446"/>
            </a:xfrm>
            <a:custGeom>
              <a:avLst/>
              <a:gdLst/>
              <a:ahLst/>
              <a:cxnLst/>
              <a:rect l="l" t="t" r="r" b="b"/>
              <a:pathLst>
                <a:path w="9975" h="4759" extrusionOk="0">
                  <a:moveTo>
                    <a:pt x="7049" y="0"/>
                  </a:moveTo>
                  <a:cubicBezTo>
                    <a:pt x="6922" y="0"/>
                    <a:pt x="6796" y="4"/>
                    <a:pt x="6672" y="12"/>
                  </a:cubicBezTo>
                  <a:cubicBezTo>
                    <a:pt x="4270" y="145"/>
                    <a:pt x="1835" y="1146"/>
                    <a:pt x="0" y="2781"/>
                  </a:cubicBezTo>
                  <a:cubicBezTo>
                    <a:pt x="1747" y="4136"/>
                    <a:pt x="3596" y="4758"/>
                    <a:pt x="5371" y="4758"/>
                  </a:cubicBezTo>
                  <a:cubicBezTo>
                    <a:pt x="5867" y="4758"/>
                    <a:pt x="6358" y="4710"/>
                    <a:pt x="6839" y="4615"/>
                  </a:cubicBezTo>
                  <a:cubicBezTo>
                    <a:pt x="7672" y="4448"/>
                    <a:pt x="8540" y="4115"/>
                    <a:pt x="9140" y="3481"/>
                  </a:cubicBezTo>
                  <a:cubicBezTo>
                    <a:pt x="9741" y="2847"/>
                    <a:pt x="9974" y="1847"/>
                    <a:pt x="9574" y="1113"/>
                  </a:cubicBezTo>
                  <a:cubicBezTo>
                    <a:pt x="9071" y="255"/>
                    <a:pt x="8043" y="0"/>
                    <a:pt x="70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32"/>
            <p:cNvSpPr/>
            <p:nvPr/>
          </p:nvSpPr>
          <p:spPr>
            <a:xfrm rot="-8710726">
              <a:off x="5366197" y="-952672"/>
              <a:ext cx="314249" cy="2658399"/>
            </a:xfrm>
            <a:custGeom>
              <a:avLst/>
              <a:gdLst/>
              <a:ahLst/>
              <a:cxnLst/>
              <a:rect l="l" t="t" r="r" b="b"/>
              <a:pathLst>
                <a:path w="5571" h="47128" extrusionOk="0">
                  <a:moveTo>
                    <a:pt x="5538" y="0"/>
                  </a:moveTo>
                  <a:cubicBezTo>
                    <a:pt x="5516" y="0"/>
                    <a:pt x="5489" y="35"/>
                    <a:pt x="5471" y="88"/>
                  </a:cubicBezTo>
                  <a:cubicBezTo>
                    <a:pt x="2669" y="7560"/>
                    <a:pt x="901" y="15333"/>
                    <a:pt x="334" y="23305"/>
                  </a:cubicBezTo>
                  <a:cubicBezTo>
                    <a:pt x="0" y="27608"/>
                    <a:pt x="0" y="31911"/>
                    <a:pt x="367" y="36181"/>
                  </a:cubicBezTo>
                  <a:cubicBezTo>
                    <a:pt x="501" y="37315"/>
                    <a:pt x="567" y="38416"/>
                    <a:pt x="734" y="39517"/>
                  </a:cubicBezTo>
                  <a:lnTo>
                    <a:pt x="1001" y="41185"/>
                  </a:lnTo>
                  <a:cubicBezTo>
                    <a:pt x="1068" y="41752"/>
                    <a:pt x="1201" y="42285"/>
                    <a:pt x="1301" y="42852"/>
                  </a:cubicBezTo>
                  <a:cubicBezTo>
                    <a:pt x="1501" y="44253"/>
                    <a:pt x="1735" y="45588"/>
                    <a:pt x="2335" y="46688"/>
                  </a:cubicBezTo>
                  <a:cubicBezTo>
                    <a:pt x="2494" y="46994"/>
                    <a:pt x="2660" y="47127"/>
                    <a:pt x="2800" y="47127"/>
                  </a:cubicBezTo>
                  <a:cubicBezTo>
                    <a:pt x="3072" y="47127"/>
                    <a:pt x="3245" y="46626"/>
                    <a:pt x="3069" y="45921"/>
                  </a:cubicBezTo>
                  <a:cubicBezTo>
                    <a:pt x="1101" y="37949"/>
                    <a:pt x="567" y="29643"/>
                    <a:pt x="1335" y="21470"/>
                  </a:cubicBezTo>
                  <a:cubicBezTo>
                    <a:pt x="1668" y="17935"/>
                    <a:pt x="2335" y="14232"/>
                    <a:pt x="3169" y="10596"/>
                  </a:cubicBezTo>
                  <a:cubicBezTo>
                    <a:pt x="4003" y="6960"/>
                    <a:pt x="4904" y="3424"/>
                    <a:pt x="5571" y="88"/>
                  </a:cubicBezTo>
                  <a:cubicBezTo>
                    <a:pt x="5571" y="26"/>
                    <a:pt x="5556" y="0"/>
                    <a:pt x="55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32"/>
            <p:cNvSpPr/>
            <p:nvPr/>
          </p:nvSpPr>
          <p:spPr>
            <a:xfrm rot="-8710726">
              <a:off x="4450846" y="1148360"/>
              <a:ext cx="280404" cy="418604"/>
            </a:xfrm>
            <a:custGeom>
              <a:avLst/>
              <a:gdLst/>
              <a:ahLst/>
              <a:cxnLst/>
              <a:rect l="l" t="t" r="r" b="b"/>
              <a:pathLst>
                <a:path w="4971" h="7421" extrusionOk="0">
                  <a:moveTo>
                    <a:pt x="3621" y="1"/>
                  </a:moveTo>
                  <a:cubicBezTo>
                    <a:pt x="3356" y="1"/>
                    <a:pt x="3092" y="71"/>
                    <a:pt x="2869" y="182"/>
                  </a:cubicBezTo>
                  <a:cubicBezTo>
                    <a:pt x="2435" y="416"/>
                    <a:pt x="2102" y="783"/>
                    <a:pt x="1802" y="1149"/>
                  </a:cubicBezTo>
                  <a:cubicBezTo>
                    <a:pt x="467" y="2917"/>
                    <a:pt x="0" y="5286"/>
                    <a:pt x="601" y="7421"/>
                  </a:cubicBezTo>
                  <a:cubicBezTo>
                    <a:pt x="2435" y="6086"/>
                    <a:pt x="3503" y="4719"/>
                    <a:pt x="4404" y="3284"/>
                  </a:cubicBezTo>
                  <a:cubicBezTo>
                    <a:pt x="4670" y="2784"/>
                    <a:pt x="4937" y="2250"/>
                    <a:pt x="4971" y="1650"/>
                  </a:cubicBezTo>
                  <a:cubicBezTo>
                    <a:pt x="4971" y="1083"/>
                    <a:pt x="4737" y="449"/>
                    <a:pt x="4237" y="149"/>
                  </a:cubicBezTo>
                  <a:cubicBezTo>
                    <a:pt x="4044" y="45"/>
                    <a:pt x="3832" y="1"/>
                    <a:pt x="36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3" name="Google Shape;2093;p32"/>
          <p:cNvGrpSpPr/>
          <p:nvPr/>
        </p:nvGrpSpPr>
        <p:grpSpPr>
          <a:xfrm rot="-2493185">
            <a:off x="7774059" y="-473283"/>
            <a:ext cx="1542027" cy="2413976"/>
            <a:chOff x="-476250" y="425250"/>
            <a:chExt cx="1849300" cy="2894998"/>
          </a:xfrm>
        </p:grpSpPr>
        <p:sp>
          <p:nvSpPr>
            <p:cNvPr id="2094" name="Google Shape;2094;p32"/>
            <p:cNvSpPr/>
            <p:nvPr/>
          </p:nvSpPr>
          <p:spPr>
            <a:xfrm>
              <a:off x="87981" y="1050687"/>
              <a:ext cx="763688" cy="2269561"/>
            </a:xfrm>
            <a:custGeom>
              <a:avLst/>
              <a:gdLst/>
              <a:ahLst/>
              <a:cxnLst/>
              <a:rect l="l" t="t" r="r" b="b"/>
              <a:pathLst>
                <a:path w="14561" h="43273" extrusionOk="0">
                  <a:moveTo>
                    <a:pt x="14544" y="1"/>
                  </a:moveTo>
                  <a:cubicBezTo>
                    <a:pt x="14536" y="1"/>
                    <a:pt x="14527" y="17"/>
                    <a:pt x="14527" y="51"/>
                  </a:cubicBezTo>
                  <a:cubicBezTo>
                    <a:pt x="12893" y="7222"/>
                    <a:pt x="10758" y="14261"/>
                    <a:pt x="8390" y="21233"/>
                  </a:cubicBezTo>
                  <a:cubicBezTo>
                    <a:pt x="6021" y="28204"/>
                    <a:pt x="3319" y="35042"/>
                    <a:pt x="417" y="41781"/>
                  </a:cubicBezTo>
                  <a:cubicBezTo>
                    <a:pt x="0" y="42710"/>
                    <a:pt x="154" y="43272"/>
                    <a:pt x="506" y="43272"/>
                  </a:cubicBezTo>
                  <a:cubicBezTo>
                    <a:pt x="773" y="43272"/>
                    <a:pt x="1154" y="42948"/>
                    <a:pt x="1485" y="42214"/>
                  </a:cubicBezTo>
                  <a:cubicBezTo>
                    <a:pt x="7489" y="28771"/>
                    <a:pt x="11859" y="14494"/>
                    <a:pt x="14561" y="51"/>
                  </a:cubicBezTo>
                  <a:cubicBezTo>
                    <a:pt x="14561" y="17"/>
                    <a:pt x="14552" y="1"/>
                    <a:pt x="145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95" name="Google Shape;2095;p32"/>
            <p:cNvGrpSpPr/>
            <p:nvPr/>
          </p:nvGrpSpPr>
          <p:grpSpPr>
            <a:xfrm>
              <a:off x="-476250" y="425250"/>
              <a:ext cx="1849300" cy="2701731"/>
              <a:chOff x="-476250" y="425250"/>
              <a:chExt cx="1849300" cy="2701731"/>
            </a:xfrm>
          </p:grpSpPr>
          <p:sp>
            <p:nvSpPr>
              <p:cNvPr id="2096" name="Google Shape;2096;p32"/>
              <p:cNvSpPr/>
              <p:nvPr/>
            </p:nvSpPr>
            <p:spPr>
              <a:xfrm>
                <a:off x="708173" y="1218834"/>
                <a:ext cx="664877" cy="382132"/>
              </a:xfrm>
              <a:custGeom>
                <a:avLst/>
                <a:gdLst/>
                <a:ahLst/>
                <a:cxnLst/>
                <a:rect l="l" t="t" r="r" b="b"/>
                <a:pathLst>
                  <a:path w="12677" h="7286" extrusionOk="0">
                    <a:moveTo>
                      <a:pt x="12109" y="1"/>
                    </a:moveTo>
                    <a:cubicBezTo>
                      <a:pt x="7162" y="1"/>
                      <a:pt x="2282" y="2916"/>
                      <a:pt x="0" y="7285"/>
                    </a:cubicBezTo>
                    <a:cubicBezTo>
                      <a:pt x="4737" y="6952"/>
                      <a:pt x="9741" y="4250"/>
                      <a:pt x="12676" y="14"/>
                    </a:cubicBezTo>
                    <a:cubicBezTo>
                      <a:pt x="12487" y="5"/>
                      <a:pt x="12298" y="1"/>
                      <a:pt x="12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32"/>
              <p:cNvSpPr/>
              <p:nvPr/>
            </p:nvSpPr>
            <p:spPr>
              <a:xfrm>
                <a:off x="116827" y="867855"/>
                <a:ext cx="603618" cy="724352"/>
              </a:xfrm>
              <a:custGeom>
                <a:avLst/>
                <a:gdLst/>
                <a:ahLst/>
                <a:cxnLst/>
                <a:rect l="l" t="t" r="r" b="b"/>
                <a:pathLst>
                  <a:path w="11509" h="13811" extrusionOk="0">
                    <a:moveTo>
                      <a:pt x="1" y="1"/>
                    </a:moveTo>
                    <a:lnTo>
                      <a:pt x="1" y="1"/>
                    </a:lnTo>
                    <a:cubicBezTo>
                      <a:pt x="1635" y="5538"/>
                      <a:pt x="5605" y="10308"/>
                      <a:pt x="11509" y="13811"/>
                    </a:cubicBezTo>
                    <a:cubicBezTo>
                      <a:pt x="10275" y="7673"/>
                      <a:pt x="5771" y="2336"/>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32"/>
              <p:cNvSpPr/>
              <p:nvPr/>
            </p:nvSpPr>
            <p:spPr>
              <a:xfrm>
                <a:off x="655673" y="1572907"/>
                <a:ext cx="701590" cy="206486"/>
              </a:xfrm>
              <a:custGeom>
                <a:avLst/>
                <a:gdLst/>
                <a:ahLst/>
                <a:cxnLst/>
                <a:rect l="l" t="t" r="r" b="b"/>
                <a:pathLst>
                  <a:path w="13377" h="3937" extrusionOk="0">
                    <a:moveTo>
                      <a:pt x="13377" y="1"/>
                    </a:moveTo>
                    <a:lnTo>
                      <a:pt x="13377" y="1"/>
                    </a:lnTo>
                    <a:cubicBezTo>
                      <a:pt x="10975" y="67"/>
                      <a:pt x="8574" y="101"/>
                      <a:pt x="6239" y="601"/>
                    </a:cubicBezTo>
                    <a:cubicBezTo>
                      <a:pt x="3937" y="1102"/>
                      <a:pt x="1669" y="2102"/>
                      <a:pt x="1" y="3837"/>
                    </a:cubicBezTo>
                    <a:cubicBezTo>
                      <a:pt x="668" y="3904"/>
                      <a:pt x="1332" y="3936"/>
                      <a:pt x="1990" y="3936"/>
                    </a:cubicBezTo>
                    <a:cubicBezTo>
                      <a:pt x="6271" y="3936"/>
                      <a:pt x="10312" y="2545"/>
                      <a:pt x="133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32"/>
              <p:cNvSpPr/>
              <p:nvPr/>
            </p:nvSpPr>
            <p:spPr>
              <a:xfrm>
                <a:off x="69624" y="1366474"/>
                <a:ext cx="589615" cy="411188"/>
              </a:xfrm>
              <a:custGeom>
                <a:avLst/>
                <a:gdLst/>
                <a:ahLst/>
                <a:cxnLst/>
                <a:rect l="l" t="t" r="r" b="b"/>
                <a:pathLst>
                  <a:path w="11242" h="7840" extrusionOk="0">
                    <a:moveTo>
                      <a:pt x="33" y="1"/>
                    </a:moveTo>
                    <a:lnTo>
                      <a:pt x="33" y="1"/>
                    </a:lnTo>
                    <a:cubicBezTo>
                      <a:pt x="0" y="868"/>
                      <a:pt x="334" y="1769"/>
                      <a:pt x="867" y="2469"/>
                    </a:cubicBezTo>
                    <a:cubicBezTo>
                      <a:pt x="1401" y="3170"/>
                      <a:pt x="2068" y="3770"/>
                      <a:pt x="2835" y="4304"/>
                    </a:cubicBezTo>
                    <a:cubicBezTo>
                      <a:pt x="5204" y="6105"/>
                      <a:pt x="7906" y="7473"/>
                      <a:pt x="11241" y="7840"/>
                    </a:cubicBezTo>
                    <a:cubicBezTo>
                      <a:pt x="8173" y="4437"/>
                      <a:pt x="4270" y="1702"/>
                      <a:pt x="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32"/>
              <p:cNvSpPr/>
              <p:nvPr/>
            </p:nvSpPr>
            <p:spPr>
              <a:xfrm>
                <a:off x="603173" y="1832628"/>
                <a:ext cx="717377" cy="195472"/>
              </a:xfrm>
              <a:custGeom>
                <a:avLst/>
                <a:gdLst/>
                <a:ahLst/>
                <a:cxnLst/>
                <a:rect l="l" t="t" r="r" b="b"/>
                <a:pathLst>
                  <a:path w="13678" h="3727" extrusionOk="0">
                    <a:moveTo>
                      <a:pt x="9903" y="1"/>
                    </a:moveTo>
                    <a:cubicBezTo>
                      <a:pt x="6488" y="1"/>
                      <a:pt x="3040" y="1000"/>
                      <a:pt x="1" y="2921"/>
                    </a:cubicBezTo>
                    <a:cubicBezTo>
                      <a:pt x="1507" y="3466"/>
                      <a:pt x="3057" y="3727"/>
                      <a:pt x="4595" y="3727"/>
                    </a:cubicBezTo>
                    <a:cubicBezTo>
                      <a:pt x="7861" y="3727"/>
                      <a:pt x="11070" y="2551"/>
                      <a:pt x="13677" y="419"/>
                    </a:cubicBezTo>
                    <a:cubicBezTo>
                      <a:pt x="12439" y="139"/>
                      <a:pt x="11173" y="1"/>
                      <a:pt x="99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32"/>
              <p:cNvSpPr/>
              <p:nvPr/>
            </p:nvSpPr>
            <p:spPr>
              <a:xfrm>
                <a:off x="-86093" y="1630652"/>
                <a:ext cx="684073" cy="370542"/>
              </a:xfrm>
              <a:custGeom>
                <a:avLst/>
                <a:gdLst/>
                <a:ahLst/>
                <a:cxnLst/>
                <a:rect l="l" t="t" r="r" b="b"/>
                <a:pathLst>
                  <a:path w="13043" h="7065" extrusionOk="0">
                    <a:moveTo>
                      <a:pt x="739" y="0"/>
                    </a:moveTo>
                    <a:cubicBezTo>
                      <a:pt x="493" y="0"/>
                      <a:pt x="246" y="11"/>
                      <a:pt x="0" y="34"/>
                    </a:cubicBezTo>
                    <a:cubicBezTo>
                      <a:pt x="1234" y="2235"/>
                      <a:pt x="3036" y="4104"/>
                      <a:pt x="5171" y="5438"/>
                    </a:cubicBezTo>
                    <a:cubicBezTo>
                      <a:pt x="6843" y="6405"/>
                      <a:pt x="8740" y="7064"/>
                      <a:pt x="11039" y="7064"/>
                    </a:cubicBezTo>
                    <a:cubicBezTo>
                      <a:pt x="11675" y="7064"/>
                      <a:pt x="12342" y="7014"/>
                      <a:pt x="13043" y="6906"/>
                    </a:cubicBezTo>
                    <a:cubicBezTo>
                      <a:pt x="12543" y="5505"/>
                      <a:pt x="11208" y="4604"/>
                      <a:pt x="10007" y="3803"/>
                    </a:cubicBezTo>
                    <a:cubicBezTo>
                      <a:pt x="8473" y="2803"/>
                      <a:pt x="6972" y="1802"/>
                      <a:pt x="5304" y="1101"/>
                    </a:cubicBezTo>
                    <a:cubicBezTo>
                      <a:pt x="3864" y="439"/>
                      <a:pt x="2299" y="0"/>
                      <a:pt x="73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32"/>
              <p:cNvSpPr/>
              <p:nvPr/>
            </p:nvSpPr>
            <p:spPr>
              <a:xfrm>
                <a:off x="-189310" y="1910565"/>
                <a:ext cx="708566" cy="397604"/>
              </a:xfrm>
              <a:custGeom>
                <a:avLst/>
                <a:gdLst/>
                <a:ahLst/>
                <a:cxnLst/>
                <a:rect l="l" t="t" r="r" b="b"/>
                <a:pathLst>
                  <a:path w="13510" h="7581" extrusionOk="0">
                    <a:moveTo>
                      <a:pt x="0" y="1"/>
                    </a:moveTo>
                    <a:lnTo>
                      <a:pt x="0" y="1"/>
                    </a:lnTo>
                    <a:cubicBezTo>
                      <a:pt x="1201" y="2436"/>
                      <a:pt x="2969" y="4637"/>
                      <a:pt x="5271" y="6105"/>
                    </a:cubicBezTo>
                    <a:cubicBezTo>
                      <a:pt x="6705" y="7006"/>
                      <a:pt x="8340" y="7581"/>
                      <a:pt x="10091" y="7581"/>
                    </a:cubicBezTo>
                    <a:cubicBezTo>
                      <a:pt x="11192" y="7581"/>
                      <a:pt x="12338" y="7354"/>
                      <a:pt x="13510" y="6839"/>
                    </a:cubicBezTo>
                    <a:cubicBezTo>
                      <a:pt x="11975" y="4771"/>
                      <a:pt x="9807" y="3270"/>
                      <a:pt x="7439" y="2169"/>
                    </a:cubicBezTo>
                    <a:cubicBezTo>
                      <a:pt x="5070" y="1135"/>
                      <a:pt x="2535" y="50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32"/>
              <p:cNvSpPr/>
              <p:nvPr/>
            </p:nvSpPr>
            <p:spPr>
              <a:xfrm>
                <a:off x="508715" y="2136404"/>
                <a:ext cx="764580" cy="189965"/>
              </a:xfrm>
              <a:custGeom>
                <a:avLst/>
                <a:gdLst/>
                <a:ahLst/>
                <a:cxnLst/>
                <a:rect l="l" t="t" r="r" b="b"/>
                <a:pathLst>
                  <a:path w="14578" h="3622" extrusionOk="0">
                    <a:moveTo>
                      <a:pt x="8677" y="0"/>
                    </a:moveTo>
                    <a:cubicBezTo>
                      <a:pt x="5597" y="0"/>
                      <a:pt x="2519" y="914"/>
                      <a:pt x="1" y="2666"/>
                    </a:cubicBezTo>
                    <a:cubicBezTo>
                      <a:pt x="1854" y="3306"/>
                      <a:pt x="3801" y="3621"/>
                      <a:pt x="5738" y="3621"/>
                    </a:cubicBezTo>
                    <a:cubicBezTo>
                      <a:pt x="8854" y="3621"/>
                      <a:pt x="11944" y="2803"/>
                      <a:pt x="14578" y="1199"/>
                    </a:cubicBezTo>
                    <a:cubicBezTo>
                      <a:pt x="12715" y="393"/>
                      <a:pt x="10696" y="0"/>
                      <a:pt x="86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32"/>
              <p:cNvSpPr/>
              <p:nvPr/>
            </p:nvSpPr>
            <p:spPr>
              <a:xfrm>
                <a:off x="428260" y="2428851"/>
                <a:ext cx="694615" cy="165419"/>
              </a:xfrm>
              <a:custGeom>
                <a:avLst/>
                <a:gdLst/>
                <a:ahLst/>
                <a:cxnLst/>
                <a:rect l="l" t="t" r="r" b="b"/>
                <a:pathLst>
                  <a:path w="13244" h="3154" extrusionOk="0">
                    <a:moveTo>
                      <a:pt x="6971" y="0"/>
                    </a:moveTo>
                    <a:cubicBezTo>
                      <a:pt x="4560" y="0"/>
                      <a:pt x="2150" y="536"/>
                      <a:pt x="0" y="1594"/>
                    </a:cubicBezTo>
                    <a:cubicBezTo>
                      <a:pt x="2118" y="2660"/>
                      <a:pt x="4294" y="3154"/>
                      <a:pt x="6400" y="3154"/>
                    </a:cubicBezTo>
                    <a:cubicBezTo>
                      <a:pt x="8839" y="3154"/>
                      <a:pt x="11185" y="2492"/>
                      <a:pt x="13243" y="1293"/>
                    </a:cubicBezTo>
                    <a:cubicBezTo>
                      <a:pt x="11276" y="428"/>
                      <a:pt x="9123" y="0"/>
                      <a:pt x="69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32"/>
              <p:cNvSpPr/>
              <p:nvPr/>
            </p:nvSpPr>
            <p:spPr>
              <a:xfrm>
                <a:off x="-252299" y="2279376"/>
                <a:ext cx="682342" cy="245402"/>
              </a:xfrm>
              <a:custGeom>
                <a:avLst/>
                <a:gdLst/>
                <a:ahLst/>
                <a:cxnLst/>
                <a:rect l="l" t="t" r="r" b="b"/>
                <a:pathLst>
                  <a:path w="13010" h="4679" extrusionOk="0">
                    <a:moveTo>
                      <a:pt x="2370" y="1"/>
                    </a:moveTo>
                    <a:cubicBezTo>
                      <a:pt x="1577" y="1"/>
                      <a:pt x="784" y="68"/>
                      <a:pt x="0" y="207"/>
                    </a:cubicBezTo>
                    <a:cubicBezTo>
                      <a:pt x="3196" y="3044"/>
                      <a:pt x="7407" y="4678"/>
                      <a:pt x="11557" y="4678"/>
                    </a:cubicBezTo>
                    <a:cubicBezTo>
                      <a:pt x="12043" y="4678"/>
                      <a:pt x="12527" y="4656"/>
                      <a:pt x="13010" y="4610"/>
                    </a:cubicBezTo>
                    <a:cubicBezTo>
                      <a:pt x="10285" y="1692"/>
                      <a:pt x="6334" y="1"/>
                      <a:pt x="23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32"/>
              <p:cNvSpPr/>
              <p:nvPr/>
            </p:nvSpPr>
            <p:spPr>
              <a:xfrm>
                <a:off x="337264" y="2677453"/>
                <a:ext cx="701590" cy="175594"/>
              </a:xfrm>
              <a:custGeom>
                <a:avLst/>
                <a:gdLst/>
                <a:ahLst/>
                <a:cxnLst/>
                <a:rect l="l" t="t" r="r" b="b"/>
                <a:pathLst>
                  <a:path w="13377" h="3348" extrusionOk="0">
                    <a:moveTo>
                      <a:pt x="5877" y="1"/>
                    </a:moveTo>
                    <a:cubicBezTo>
                      <a:pt x="3789" y="1"/>
                      <a:pt x="1696" y="501"/>
                      <a:pt x="1" y="1690"/>
                    </a:cubicBezTo>
                    <a:cubicBezTo>
                      <a:pt x="1903" y="2819"/>
                      <a:pt x="4102" y="3348"/>
                      <a:pt x="6345" y="3348"/>
                    </a:cubicBezTo>
                    <a:cubicBezTo>
                      <a:pt x="8741" y="3348"/>
                      <a:pt x="11188" y="2744"/>
                      <a:pt x="13377" y="1624"/>
                    </a:cubicBezTo>
                    <a:cubicBezTo>
                      <a:pt x="11175" y="823"/>
                      <a:pt x="8974" y="156"/>
                      <a:pt x="6639" y="23"/>
                    </a:cubicBezTo>
                    <a:cubicBezTo>
                      <a:pt x="6385" y="8"/>
                      <a:pt x="6131" y="1"/>
                      <a:pt x="58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32"/>
              <p:cNvSpPr/>
              <p:nvPr/>
            </p:nvSpPr>
            <p:spPr>
              <a:xfrm>
                <a:off x="-381792" y="2504900"/>
                <a:ext cx="717377" cy="279598"/>
              </a:xfrm>
              <a:custGeom>
                <a:avLst/>
                <a:gdLst/>
                <a:ahLst/>
                <a:cxnLst/>
                <a:rect l="l" t="t" r="r" b="b"/>
                <a:pathLst>
                  <a:path w="13678" h="5331" extrusionOk="0">
                    <a:moveTo>
                      <a:pt x="609" y="0"/>
                    </a:moveTo>
                    <a:cubicBezTo>
                      <a:pt x="407" y="0"/>
                      <a:pt x="204" y="3"/>
                      <a:pt x="1" y="10"/>
                    </a:cubicBezTo>
                    <a:cubicBezTo>
                      <a:pt x="2418" y="3337"/>
                      <a:pt x="6506" y="5330"/>
                      <a:pt x="11193" y="5330"/>
                    </a:cubicBezTo>
                    <a:cubicBezTo>
                      <a:pt x="12005" y="5330"/>
                      <a:pt x="12835" y="5270"/>
                      <a:pt x="13677" y="5147"/>
                    </a:cubicBezTo>
                    <a:cubicBezTo>
                      <a:pt x="10157" y="1883"/>
                      <a:pt x="5408" y="0"/>
                      <a:pt x="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32"/>
              <p:cNvSpPr/>
              <p:nvPr/>
            </p:nvSpPr>
            <p:spPr>
              <a:xfrm>
                <a:off x="223557" y="2963712"/>
                <a:ext cx="715594" cy="163269"/>
              </a:xfrm>
              <a:custGeom>
                <a:avLst/>
                <a:gdLst/>
                <a:ahLst/>
                <a:cxnLst/>
                <a:rect l="l" t="t" r="r" b="b"/>
                <a:pathLst>
                  <a:path w="13644" h="3113" extrusionOk="0">
                    <a:moveTo>
                      <a:pt x="7004" y="1"/>
                    </a:moveTo>
                    <a:cubicBezTo>
                      <a:pt x="4608" y="1"/>
                      <a:pt x="2212" y="476"/>
                      <a:pt x="0" y="1436"/>
                    </a:cubicBezTo>
                    <a:cubicBezTo>
                      <a:pt x="2062" y="2599"/>
                      <a:pt x="4253" y="3113"/>
                      <a:pt x="6426" y="3113"/>
                    </a:cubicBezTo>
                    <a:cubicBezTo>
                      <a:pt x="8931" y="3113"/>
                      <a:pt x="11411" y="2430"/>
                      <a:pt x="13644" y="1269"/>
                    </a:cubicBezTo>
                    <a:cubicBezTo>
                      <a:pt x="11536" y="426"/>
                      <a:pt x="9270" y="1"/>
                      <a:pt x="70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32"/>
              <p:cNvSpPr/>
              <p:nvPr/>
            </p:nvSpPr>
            <p:spPr>
              <a:xfrm>
                <a:off x="-476250" y="2790530"/>
                <a:ext cx="713863" cy="254370"/>
              </a:xfrm>
              <a:custGeom>
                <a:avLst/>
                <a:gdLst/>
                <a:ahLst/>
                <a:cxnLst/>
                <a:rect l="l" t="t" r="r" b="b"/>
                <a:pathLst>
                  <a:path w="13611" h="4850" extrusionOk="0">
                    <a:moveTo>
                      <a:pt x="3392" y="1"/>
                    </a:moveTo>
                    <a:cubicBezTo>
                      <a:pt x="2256" y="1"/>
                      <a:pt x="1115" y="152"/>
                      <a:pt x="1" y="468"/>
                    </a:cubicBezTo>
                    <a:cubicBezTo>
                      <a:pt x="3037" y="3322"/>
                      <a:pt x="7316" y="4850"/>
                      <a:pt x="12160" y="4850"/>
                    </a:cubicBezTo>
                    <a:cubicBezTo>
                      <a:pt x="12638" y="4850"/>
                      <a:pt x="13122" y="4835"/>
                      <a:pt x="13610" y="4805"/>
                    </a:cubicBezTo>
                    <a:cubicBezTo>
                      <a:pt x="11131" y="1783"/>
                      <a:pt x="7291" y="1"/>
                      <a:pt x="33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32"/>
              <p:cNvSpPr/>
              <p:nvPr/>
            </p:nvSpPr>
            <p:spPr>
              <a:xfrm>
                <a:off x="678435" y="425250"/>
                <a:ext cx="411188" cy="946520"/>
              </a:xfrm>
              <a:custGeom>
                <a:avLst/>
                <a:gdLst/>
                <a:ahLst/>
                <a:cxnLst/>
                <a:rect l="l" t="t" r="r" b="b"/>
                <a:pathLst>
                  <a:path w="7840" h="18047" extrusionOk="0">
                    <a:moveTo>
                      <a:pt x="6638" y="0"/>
                    </a:moveTo>
                    <a:lnTo>
                      <a:pt x="6638" y="0"/>
                    </a:lnTo>
                    <a:cubicBezTo>
                      <a:pt x="2302" y="3536"/>
                      <a:pt x="0" y="12409"/>
                      <a:pt x="1802" y="18047"/>
                    </a:cubicBezTo>
                    <a:cubicBezTo>
                      <a:pt x="5604" y="14044"/>
                      <a:pt x="7839" y="5604"/>
                      <a:pt x="66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11" name="Google Shape;2111;p32"/>
          <p:cNvSpPr txBox="1">
            <a:spLocks noGrp="1"/>
          </p:cNvSpPr>
          <p:nvPr>
            <p:ph type="subTitle" idx="1"/>
          </p:nvPr>
        </p:nvSpPr>
        <p:spPr>
          <a:xfrm>
            <a:off x="1001225" y="1374225"/>
            <a:ext cx="3205200" cy="32250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a:lvl1pPr>
            <a:lvl2pPr lvl="1" rtl="0">
              <a:spcBef>
                <a:spcPts val="0"/>
              </a:spcBef>
              <a:spcAft>
                <a:spcPts val="0"/>
              </a:spcAft>
              <a:buSzPts val="1600"/>
              <a:buChar char="❏"/>
              <a:defRPr/>
            </a:lvl2pPr>
            <a:lvl3pPr lvl="2" rtl="0">
              <a:spcBef>
                <a:spcPts val="0"/>
              </a:spcBef>
              <a:spcAft>
                <a:spcPts val="0"/>
              </a:spcAft>
              <a:buSzPts val="1600"/>
              <a:buChar char="❏"/>
              <a:defRPr/>
            </a:lvl3pPr>
            <a:lvl4pPr lvl="3" rtl="0">
              <a:spcBef>
                <a:spcPts val="0"/>
              </a:spcBef>
              <a:spcAft>
                <a:spcPts val="0"/>
              </a:spcAft>
              <a:buSzPts val="1600"/>
              <a:buChar char="❏"/>
              <a:defRPr/>
            </a:lvl4pPr>
            <a:lvl5pPr lvl="4" rtl="0">
              <a:spcBef>
                <a:spcPts val="0"/>
              </a:spcBef>
              <a:spcAft>
                <a:spcPts val="0"/>
              </a:spcAft>
              <a:buSzPts val="1600"/>
              <a:buChar char="❏"/>
              <a:defRPr/>
            </a:lvl5pPr>
            <a:lvl6pPr lvl="5" rtl="0">
              <a:spcBef>
                <a:spcPts val="0"/>
              </a:spcBef>
              <a:spcAft>
                <a:spcPts val="0"/>
              </a:spcAft>
              <a:buSzPts val="1600"/>
              <a:buChar char="❏"/>
              <a:defRPr/>
            </a:lvl6pPr>
            <a:lvl7pPr lvl="6" rtl="0">
              <a:spcBef>
                <a:spcPts val="0"/>
              </a:spcBef>
              <a:spcAft>
                <a:spcPts val="0"/>
              </a:spcAft>
              <a:buSzPts val="1600"/>
              <a:buChar char="❏"/>
              <a:defRPr/>
            </a:lvl7pPr>
            <a:lvl8pPr lvl="7" rtl="0">
              <a:spcBef>
                <a:spcPts val="0"/>
              </a:spcBef>
              <a:spcAft>
                <a:spcPts val="0"/>
              </a:spcAft>
              <a:buSzPts val="1600"/>
              <a:buChar char="❏"/>
              <a:defRPr/>
            </a:lvl8pPr>
            <a:lvl9pPr lvl="8" rtl="0">
              <a:spcBef>
                <a:spcPts val="0"/>
              </a:spcBef>
              <a:spcAft>
                <a:spcPts val="0"/>
              </a:spcAft>
              <a:buSzPts val="1600"/>
              <a:buChar char="❏"/>
              <a:defRPr/>
            </a:lvl9pPr>
          </a:lstStyle>
          <a:p>
            <a:endParaRPr/>
          </a:p>
        </p:txBody>
      </p:sp>
      <p:sp>
        <p:nvSpPr>
          <p:cNvPr id="2112" name="Google Shape;2112;p32"/>
          <p:cNvSpPr txBox="1">
            <a:spLocks noGrp="1"/>
          </p:cNvSpPr>
          <p:nvPr>
            <p:ph type="subTitle" idx="2"/>
          </p:nvPr>
        </p:nvSpPr>
        <p:spPr>
          <a:xfrm>
            <a:off x="4941830" y="1374229"/>
            <a:ext cx="3205200" cy="32250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a:lvl1pPr>
            <a:lvl2pPr lvl="1" rtl="0">
              <a:spcBef>
                <a:spcPts val="0"/>
              </a:spcBef>
              <a:spcAft>
                <a:spcPts val="0"/>
              </a:spcAft>
              <a:buSzPts val="1600"/>
              <a:buChar char="❏"/>
              <a:defRPr/>
            </a:lvl2pPr>
            <a:lvl3pPr lvl="2" rtl="0">
              <a:spcBef>
                <a:spcPts val="0"/>
              </a:spcBef>
              <a:spcAft>
                <a:spcPts val="0"/>
              </a:spcAft>
              <a:buSzPts val="1600"/>
              <a:buChar char="❏"/>
              <a:defRPr/>
            </a:lvl3pPr>
            <a:lvl4pPr lvl="3" rtl="0">
              <a:spcBef>
                <a:spcPts val="0"/>
              </a:spcBef>
              <a:spcAft>
                <a:spcPts val="0"/>
              </a:spcAft>
              <a:buSzPts val="1600"/>
              <a:buChar char="❏"/>
              <a:defRPr/>
            </a:lvl4pPr>
            <a:lvl5pPr lvl="4" rtl="0">
              <a:spcBef>
                <a:spcPts val="0"/>
              </a:spcBef>
              <a:spcAft>
                <a:spcPts val="0"/>
              </a:spcAft>
              <a:buSzPts val="1600"/>
              <a:buChar char="❏"/>
              <a:defRPr/>
            </a:lvl5pPr>
            <a:lvl6pPr lvl="5" rtl="0">
              <a:spcBef>
                <a:spcPts val="0"/>
              </a:spcBef>
              <a:spcAft>
                <a:spcPts val="0"/>
              </a:spcAft>
              <a:buSzPts val="1600"/>
              <a:buChar char="❏"/>
              <a:defRPr/>
            </a:lvl6pPr>
            <a:lvl7pPr lvl="6" rtl="0">
              <a:spcBef>
                <a:spcPts val="0"/>
              </a:spcBef>
              <a:spcAft>
                <a:spcPts val="0"/>
              </a:spcAft>
              <a:buSzPts val="1600"/>
              <a:buChar char="❏"/>
              <a:defRPr/>
            </a:lvl7pPr>
            <a:lvl8pPr lvl="7" rtl="0">
              <a:spcBef>
                <a:spcPts val="0"/>
              </a:spcBef>
              <a:spcAft>
                <a:spcPts val="0"/>
              </a:spcAft>
              <a:buSzPts val="1600"/>
              <a:buChar char="❏"/>
              <a:defRPr/>
            </a:lvl8pPr>
            <a:lvl9pPr lvl="8" rtl="0">
              <a:spcBef>
                <a:spcPts val="0"/>
              </a:spcBef>
              <a:spcAft>
                <a:spcPts val="0"/>
              </a:spcAft>
              <a:buSzPts val="1600"/>
              <a:buChar char="❏"/>
              <a:defRPr/>
            </a:lvl9pPr>
          </a:lstStyle>
          <a:p>
            <a:endParaRPr/>
          </a:p>
        </p:txBody>
      </p:sp>
      <p:grpSp>
        <p:nvGrpSpPr>
          <p:cNvPr id="2113" name="Google Shape;2113;p32"/>
          <p:cNvGrpSpPr/>
          <p:nvPr/>
        </p:nvGrpSpPr>
        <p:grpSpPr>
          <a:xfrm rot="-9770879">
            <a:off x="8212604" y="921407"/>
            <a:ext cx="1071146" cy="1476564"/>
            <a:chOff x="2106550" y="2542337"/>
            <a:chExt cx="1071175" cy="1476604"/>
          </a:xfrm>
        </p:grpSpPr>
        <p:sp>
          <p:nvSpPr>
            <p:cNvPr id="2114" name="Google Shape;2114;p32"/>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32"/>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32"/>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32"/>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18" name="Google Shape;2118;p32"/>
          <p:cNvGrpSpPr/>
          <p:nvPr/>
        </p:nvGrpSpPr>
        <p:grpSpPr>
          <a:xfrm rot="7688449">
            <a:off x="8222472" y="4177722"/>
            <a:ext cx="1074701" cy="585536"/>
            <a:chOff x="3248069" y="0"/>
            <a:chExt cx="1074695" cy="585533"/>
          </a:xfrm>
        </p:grpSpPr>
        <p:sp>
          <p:nvSpPr>
            <p:cNvPr id="2119" name="Google Shape;2119;p32"/>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32"/>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32"/>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32"/>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32"/>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4" name="Google Shape;2124;p32"/>
          <p:cNvGrpSpPr/>
          <p:nvPr/>
        </p:nvGrpSpPr>
        <p:grpSpPr>
          <a:xfrm rot="10800000">
            <a:off x="166179" y="4362682"/>
            <a:ext cx="548094" cy="657691"/>
            <a:chOff x="5543534" y="826966"/>
            <a:chExt cx="548094" cy="657691"/>
          </a:xfrm>
        </p:grpSpPr>
        <p:sp>
          <p:nvSpPr>
            <p:cNvPr id="2125" name="Google Shape;2125;p32"/>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32"/>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32"/>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32"/>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32"/>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30" name="Google Shape;2130;p32"/>
          <p:cNvGrpSpPr/>
          <p:nvPr/>
        </p:nvGrpSpPr>
        <p:grpSpPr>
          <a:xfrm rot="5400000">
            <a:off x="121992" y="344085"/>
            <a:ext cx="468789" cy="285167"/>
            <a:chOff x="5515002" y="3682949"/>
            <a:chExt cx="468789" cy="285167"/>
          </a:xfrm>
        </p:grpSpPr>
        <p:sp>
          <p:nvSpPr>
            <p:cNvPr id="2131" name="Google Shape;2131;p32"/>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32"/>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32"/>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34" name="Google Shape;2134;p32"/>
          <p:cNvGrpSpPr/>
          <p:nvPr/>
        </p:nvGrpSpPr>
        <p:grpSpPr>
          <a:xfrm rot="-5400000">
            <a:off x="8356939" y="612738"/>
            <a:ext cx="958004" cy="254927"/>
            <a:chOff x="3109939" y="4888573"/>
            <a:chExt cx="958004" cy="254927"/>
          </a:xfrm>
        </p:grpSpPr>
        <p:sp>
          <p:nvSpPr>
            <p:cNvPr id="2135" name="Google Shape;2135;p32"/>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32"/>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32"/>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32"/>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39" name="Google Shape;2139;p32"/>
          <p:cNvSpPr/>
          <p:nvPr/>
        </p:nvSpPr>
        <p:spPr>
          <a:xfrm>
            <a:off x="8458416" y="1219205"/>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32"/>
          <p:cNvSpPr/>
          <p:nvPr/>
        </p:nvSpPr>
        <p:spPr>
          <a:xfrm>
            <a:off x="8797304" y="73755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32"/>
          <p:cNvSpPr/>
          <p:nvPr/>
        </p:nvSpPr>
        <p:spPr>
          <a:xfrm>
            <a:off x="8898004" y="220813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32"/>
          <p:cNvSpPr/>
          <p:nvPr/>
        </p:nvSpPr>
        <p:spPr>
          <a:xfrm>
            <a:off x="8701679" y="442399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32"/>
          <p:cNvSpPr/>
          <p:nvPr/>
        </p:nvSpPr>
        <p:spPr>
          <a:xfrm>
            <a:off x="8393004" y="405089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32"/>
          <p:cNvSpPr/>
          <p:nvPr/>
        </p:nvSpPr>
        <p:spPr>
          <a:xfrm>
            <a:off x="8884204" y="35427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32"/>
          <p:cNvSpPr/>
          <p:nvPr/>
        </p:nvSpPr>
        <p:spPr>
          <a:xfrm>
            <a:off x="323679" y="500854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32"/>
          <p:cNvSpPr/>
          <p:nvPr/>
        </p:nvSpPr>
        <p:spPr>
          <a:xfrm>
            <a:off x="405954" y="6413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47" name="Google Shape;2147;p32"/>
          <p:cNvGrpSpPr/>
          <p:nvPr/>
        </p:nvGrpSpPr>
        <p:grpSpPr>
          <a:xfrm rot="2700000">
            <a:off x="8033741" y="2136368"/>
            <a:ext cx="2023327" cy="1570210"/>
            <a:chOff x="3941922" y="3407823"/>
            <a:chExt cx="953170" cy="739711"/>
          </a:xfrm>
        </p:grpSpPr>
        <p:sp>
          <p:nvSpPr>
            <p:cNvPr id="2148" name="Google Shape;2148;p32"/>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32"/>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32"/>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32"/>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32"/>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32"/>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32"/>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55" name="Google Shape;2155;p32"/>
          <p:cNvGrpSpPr/>
          <p:nvPr/>
        </p:nvGrpSpPr>
        <p:grpSpPr>
          <a:xfrm rot="-4148919" flipH="1">
            <a:off x="-795196" y="69846"/>
            <a:ext cx="1590401" cy="1236064"/>
            <a:chOff x="2465850" y="4099987"/>
            <a:chExt cx="879849" cy="683821"/>
          </a:xfrm>
        </p:grpSpPr>
        <p:sp>
          <p:nvSpPr>
            <p:cNvPr id="2156" name="Google Shape;2156;p32"/>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32"/>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32"/>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32"/>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60" name="Google Shape;2160;p32"/>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2pPr>
            <a:lvl3pPr lvl="2"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3pPr>
            <a:lvl4pPr lvl="3"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4pPr>
            <a:lvl5pPr lvl="4"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5pPr>
            <a:lvl6pPr lvl="5"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6pPr>
            <a:lvl7pPr lvl="6"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7pPr>
            <a:lvl8pPr lvl="7"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8pPr>
            <a:lvl9pPr lvl="8"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8"/>
        <p:cNvGrpSpPr/>
        <p:nvPr/>
      </p:nvGrpSpPr>
      <p:grpSpPr>
        <a:xfrm>
          <a:off x="0" y="0"/>
          <a:ext cx="0" cy="0"/>
          <a:chOff x="0" y="0"/>
          <a:chExt cx="0" cy="0"/>
        </a:xfrm>
      </p:grpSpPr>
      <p:grpSp>
        <p:nvGrpSpPr>
          <p:cNvPr id="79" name="Google Shape;79;p3"/>
          <p:cNvGrpSpPr/>
          <p:nvPr/>
        </p:nvGrpSpPr>
        <p:grpSpPr>
          <a:xfrm>
            <a:off x="7893419" y="246725"/>
            <a:ext cx="1074695" cy="585533"/>
            <a:chOff x="3248069" y="0"/>
            <a:chExt cx="1074695" cy="585533"/>
          </a:xfrm>
        </p:grpSpPr>
        <p:sp>
          <p:nvSpPr>
            <p:cNvPr id="80" name="Google Shape;80;p3"/>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 name="Google Shape;85;p3"/>
          <p:cNvGrpSpPr/>
          <p:nvPr/>
        </p:nvGrpSpPr>
        <p:grpSpPr>
          <a:xfrm>
            <a:off x="79534" y="1306041"/>
            <a:ext cx="548094" cy="657691"/>
            <a:chOff x="5543534" y="826966"/>
            <a:chExt cx="548094" cy="657691"/>
          </a:xfrm>
        </p:grpSpPr>
        <p:sp>
          <p:nvSpPr>
            <p:cNvPr id="86" name="Google Shape;86;p3"/>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 name="Google Shape;91;p3"/>
          <p:cNvGrpSpPr/>
          <p:nvPr/>
        </p:nvGrpSpPr>
        <p:grpSpPr>
          <a:xfrm rot="-5400000">
            <a:off x="8510702" y="1492299"/>
            <a:ext cx="468789" cy="285167"/>
            <a:chOff x="5515002" y="3682949"/>
            <a:chExt cx="468789" cy="285167"/>
          </a:xfrm>
        </p:grpSpPr>
        <p:sp>
          <p:nvSpPr>
            <p:cNvPr id="92" name="Google Shape;92;p3"/>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95;p3"/>
          <p:cNvGrpSpPr/>
          <p:nvPr/>
        </p:nvGrpSpPr>
        <p:grpSpPr>
          <a:xfrm rot="-5400000">
            <a:off x="8361664" y="3389748"/>
            <a:ext cx="958004" cy="254927"/>
            <a:chOff x="3109939" y="4888573"/>
            <a:chExt cx="958004" cy="254927"/>
          </a:xfrm>
        </p:grpSpPr>
        <p:sp>
          <p:nvSpPr>
            <p:cNvPr id="96" name="Google Shape;96;p3"/>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oogle Shape;100;p3"/>
          <p:cNvGrpSpPr/>
          <p:nvPr/>
        </p:nvGrpSpPr>
        <p:grpSpPr>
          <a:xfrm rot="1029121">
            <a:off x="-1293" y="2988393"/>
            <a:ext cx="1071146" cy="1476564"/>
            <a:chOff x="2106550" y="2542337"/>
            <a:chExt cx="1071175" cy="1476604"/>
          </a:xfrm>
        </p:grpSpPr>
        <p:sp>
          <p:nvSpPr>
            <p:cNvPr id="101" name="Google Shape;101;p3"/>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 name="Google Shape;105;p3"/>
          <p:cNvGrpSpPr/>
          <p:nvPr/>
        </p:nvGrpSpPr>
        <p:grpSpPr>
          <a:xfrm rot="10800000">
            <a:off x="-448990" y="-259572"/>
            <a:ext cx="2817284" cy="2186438"/>
            <a:chOff x="3941922" y="3407823"/>
            <a:chExt cx="953170" cy="739711"/>
          </a:xfrm>
        </p:grpSpPr>
        <p:sp>
          <p:nvSpPr>
            <p:cNvPr id="106" name="Google Shape;106;p3"/>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 name="Google Shape;113;p3"/>
          <p:cNvGrpSpPr/>
          <p:nvPr/>
        </p:nvGrpSpPr>
        <p:grpSpPr>
          <a:xfrm rot="10800000">
            <a:off x="290534" y="-584974"/>
            <a:ext cx="2342070" cy="1820263"/>
            <a:chOff x="2465850" y="4099987"/>
            <a:chExt cx="879849" cy="683821"/>
          </a:xfrm>
        </p:grpSpPr>
        <p:sp>
          <p:nvSpPr>
            <p:cNvPr id="114" name="Google Shape;114;p3"/>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 name="Google Shape;118;p3"/>
          <p:cNvGrpSpPr/>
          <p:nvPr/>
        </p:nvGrpSpPr>
        <p:grpSpPr>
          <a:xfrm rot="2214074">
            <a:off x="-379886" y="3291223"/>
            <a:ext cx="3276675" cy="2542876"/>
            <a:chOff x="3941922" y="3407823"/>
            <a:chExt cx="953170" cy="739711"/>
          </a:xfrm>
        </p:grpSpPr>
        <p:sp>
          <p:nvSpPr>
            <p:cNvPr id="119" name="Google Shape;119;p3"/>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 name="Google Shape;126;p3"/>
          <p:cNvGrpSpPr/>
          <p:nvPr/>
        </p:nvGrpSpPr>
        <p:grpSpPr>
          <a:xfrm>
            <a:off x="6797059" y="3175034"/>
            <a:ext cx="2817284" cy="2186438"/>
            <a:chOff x="3941922" y="3407823"/>
            <a:chExt cx="953170" cy="739711"/>
          </a:xfrm>
        </p:grpSpPr>
        <p:sp>
          <p:nvSpPr>
            <p:cNvPr id="127" name="Google Shape;127;p3"/>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3"/>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3"/>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3"/>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3"/>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 name="Google Shape;134;p3"/>
          <p:cNvGrpSpPr/>
          <p:nvPr/>
        </p:nvGrpSpPr>
        <p:grpSpPr>
          <a:xfrm>
            <a:off x="6532748" y="3866612"/>
            <a:ext cx="2342070" cy="1820263"/>
            <a:chOff x="2465850" y="4099987"/>
            <a:chExt cx="879849" cy="683821"/>
          </a:xfrm>
        </p:grpSpPr>
        <p:sp>
          <p:nvSpPr>
            <p:cNvPr id="135" name="Google Shape;135;p3"/>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3"/>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3"/>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3"/>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139;p3"/>
          <p:cNvGrpSpPr/>
          <p:nvPr/>
        </p:nvGrpSpPr>
        <p:grpSpPr>
          <a:xfrm rot="-8585926">
            <a:off x="6268564" y="-732197"/>
            <a:ext cx="3276675" cy="2542876"/>
            <a:chOff x="3941922" y="3407823"/>
            <a:chExt cx="953170" cy="739711"/>
          </a:xfrm>
        </p:grpSpPr>
        <p:sp>
          <p:nvSpPr>
            <p:cNvPr id="140" name="Google Shape;140;p3"/>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3"/>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3"/>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3"/>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3"/>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7" name="Google Shape;147;p3"/>
          <p:cNvSpPr/>
          <p:nvPr/>
        </p:nvSpPr>
        <p:spPr>
          <a:xfrm>
            <a:off x="8303650" y="3119975"/>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a:off x="8738300" y="362311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7093975" y="89275"/>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
          <p:cNvSpPr/>
          <p:nvPr/>
        </p:nvSpPr>
        <p:spPr>
          <a:xfrm>
            <a:off x="8738300" y="156571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3"/>
          <p:cNvSpPr/>
          <p:nvPr/>
        </p:nvSpPr>
        <p:spPr>
          <a:xfrm>
            <a:off x="6665350" y="27866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3"/>
          <p:cNvSpPr/>
          <p:nvPr/>
        </p:nvSpPr>
        <p:spPr>
          <a:xfrm>
            <a:off x="713213" y="16021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3"/>
          <p:cNvSpPr/>
          <p:nvPr/>
        </p:nvSpPr>
        <p:spPr>
          <a:xfrm>
            <a:off x="197513" y="174541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3"/>
          <p:cNvSpPr/>
          <p:nvPr/>
        </p:nvSpPr>
        <p:spPr>
          <a:xfrm>
            <a:off x="175038" y="9068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3"/>
          <p:cNvSpPr/>
          <p:nvPr/>
        </p:nvSpPr>
        <p:spPr>
          <a:xfrm>
            <a:off x="2567188" y="496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3"/>
          <p:cNvSpPr/>
          <p:nvPr/>
        </p:nvSpPr>
        <p:spPr>
          <a:xfrm>
            <a:off x="2302888" y="4449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3"/>
          <p:cNvSpPr/>
          <p:nvPr/>
        </p:nvSpPr>
        <p:spPr>
          <a:xfrm>
            <a:off x="713213" y="31337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
          <p:cNvSpPr/>
          <p:nvPr/>
        </p:nvSpPr>
        <p:spPr>
          <a:xfrm>
            <a:off x="243713" y="353011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
          <p:cNvSpPr/>
          <p:nvPr/>
        </p:nvSpPr>
        <p:spPr>
          <a:xfrm>
            <a:off x="79513" y="30382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p:nvPr/>
        </p:nvSpPr>
        <p:spPr>
          <a:xfrm>
            <a:off x="144913" y="437308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3"/>
          <p:cNvSpPr txBox="1">
            <a:spLocks noGrp="1"/>
          </p:cNvSpPr>
          <p:nvPr>
            <p:ph type="title"/>
          </p:nvPr>
        </p:nvSpPr>
        <p:spPr>
          <a:xfrm>
            <a:off x="2841878" y="2520725"/>
            <a:ext cx="3460200" cy="986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5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62" name="Google Shape;162;p3"/>
          <p:cNvSpPr txBox="1">
            <a:spLocks noGrp="1"/>
          </p:cNvSpPr>
          <p:nvPr>
            <p:ph type="subTitle" idx="1"/>
          </p:nvPr>
        </p:nvSpPr>
        <p:spPr>
          <a:xfrm>
            <a:off x="3060744" y="3518325"/>
            <a:ext cx="30225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63" name="Google Shape;163;p3"/>
          <p:cNvSpPr txBox="1">
            <a:spLocks noGrp="1"/>
          </p:cNvSpPr>
          <p:nvPr>
            <p:ph type="title" idx="2" hasCustomPrompt="1"/>
          </p:nvPr>
        </p:nvSpPr>
        <p:spPr>
          <a:xfrm>
            <a:off x="3885150" y="1035075"/>
            <a:ext cx="1526100" cy="1285200"/>
          </a:xfrm>
          <a:prstGeom prst="rect">
            <a:avLst/>
          </a:prstGeom>
        </p:spPr>
        <p:txBody>
          <a:bodyPr spcFirstLastPara="1" wrap="square" lIns="91425" tIns="91425" rIns="91425" bIns="91425" anchor="b" anchorCtr="0">
            <a:noAutofit/>
          </a:bodyPr>
          <a:lstStyle>
            <a:lvl1pPr lvl="0" rtl="0">
              <a:spcBef>
                <a:spcPts val="0"/>
              </a:spcBef>
              <a:spcAft>
                <a:spcPts val="0"/>
              </a:spcAft>
              <a:buSzPts val="12000"/>
              <a:buNone/>
              <a:defRPr sz="8400">
                <a:solidFill>
                  <a:schemeClr val="lt1"/>
                </a:solidFill>
              </a:defRPr>
            </a:lvl1pPr>
            <a:lvl2pPr lvl="1" algn="r" rtl="0">
              <a:spcBef>
                <a:spcPts val="0"/>
              </a:spcBef>
              <a:spcAft>
                <a:spcPts val="0"/>
              </a:spcAft>
              <a:buSzPts val="12000"/>
              <a:buNone/>
              <a:defRPr sz="12000"/>
            </a:lvl2pPr>
            <a:lvl3pPr lvl="2" algn="r" rtl="0">
              <a:spcBef>
                <a:spcPts val="0"/>
              </a:spcBef>
              <a:spcAft>
                <a:spcPts val="0"/>
              </a:spcAft>
              <a:buSzPts val="12000"/>
              <a:buNone/>
              <a:defRPr sz="12000"/>
            </a:lvl3pPr>
            <a:lvl4pPr lvl="3" algn="r" rtl="0">
              <a:spcBef>
                <a:spcPts val="0"/>
              </a:spcBef>
              <a:spcAft>
                <a:spcPts val="0"/>
              </a:spcAft>
              <a:buSzPts val="12000"/>
              <a:buNone/>
              <a:defRPr sz="12000"/>
            </a:lvl4pPr>
            <a:lvl5pPr lvl="4" algn="r" rtl="0">
              <a:spcBef>
                <a:spcPts val="0"/>
              </a:spcBef>
              <a:spcAft>
                <a:spcPts val="0"/>
              </a:spcAft>
              <a:buSzPts val="12000"/>
              <a:buNone/>
              <a:defRPr sz="12000"/>
            </a:lvl5pPr>
            <a:lvl6pPr lvl="5" algn="r" rtl="0">
              <a:spcBef>
                <a:spcPts val="0"/>
              </a:spcBef>
              <a:spcAft>
                <a:spcPts val="0"/>
              </a:spcAft>
              <a:buSzPts val="12000"/>
              <a:buNone/>
              <a:defRPr sz="12000"/>
            </a:lvl6pPr>
            <a:lvl7pPr lvl="6" algn="r" rtl="0">
              <a:spcBef>
                <a:spcPts val="0"/>
              </a:spcBef>
              <a:spcAft>
                <a:spcPts val="0"/>
              </a:spcAft>
              <a:buSzPts val="12000"/>
              <a:buNone/>
              <a:defRPr sz="12000"/>
            </a:lvl7pPr>
            <a:lvl8pPr lvl="7" algn="r" rtl="0">
              <a:spcBef>
                <a:spcPts val="0"/>
              </a:spcBef>
              <a:spcAft>
                <a:spcPts val="0"/>
              </a:spcAft>
              <a:buSzPts val="12000"/>
              <a:buNone/>
              <a:defRPr sz="12000"/>
            </a:lvl8pPr>
            <a:lvl9pPr lvl="8" algn="r" rtl="0">
              <a:spcBef>
                <a:spcPts val="0"/>
              </a:spcBef>
              <a:spcAft>
                <a:spcPts val="0"/>
              </a:spcAft>
              <a:buSzPts val="12000"/>
              <a:buNone/>
              <a:defRPr sz="12000"/>
            </a:lvl9pPr>
          </a:lstStyle>
          <a:p>
            <a:r>
              <a:t>xx%</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7"/>
        <p:cNvGrpSpPr/>
        <p:nvPr/>
      </p:nvGrpSpPr>
      <p:grpSpPr>
        <a:xfrm>
          <a:off x="0" y="0"/>
          <a:ext cx="0" cy="0"/>
          <a:chOff x="0" y="0"/>
          <a:chExt cx="0" cy="0"/>
        </a:xfrm>
      </p:grpSpPr>
      <p:grpSp>
        <p:nvGrpSpPr>
          <p:cNvPr id="328" name="Google Shape;328;p6"/>
          <p:cNvGrpSpPr/>
          <p:nvPr/>
        </p:nvGrpSpPr>
        <p:grpSpPr>
          <a:xfrm>
            <a:off x="79534" y="1306041"/>
            <a:ext cx="548094" cy="657691"/>
            <a:chOff x="5543534" y="826966"/>
            <a:chExt cx="548094" cy="657691"/>
          </a:xfrm>
        </p:grpSpPr>
        <p:sp>
          <p:nvSpPr>
            <p:cNvPr id="329" name="Google Shape;329;p6"/>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6"/>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6"/>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6"/>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6"/>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4" name="Google Shape;334;p6"/>
          <p:cNvGrpSpPr/>
          <p:nvPr/>
        </p:nvGrpSpPr>
        <p:grpSpPr>
          <a:xfrm rot="-5400000">
            <a:off x="8510702" y="1492299"/>
            <a:ext cx="468789" cy="285167"/>
            <a:chOff x="5515002" y="3682949"/>
            <a:chExt cx="468789" cy="285167"/>
          </a:xfrm>
        </p:grpSpPr>
        <p:sp>
          <p:nvSpPr>
            <p:cNvPr id="335" name="Google Shape;335;p6"/>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6"/>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6"/>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8" name="Google Shape;338;p6"/>
          <p:cNvGrpSpPr/>
          <p:nvPr/>
        </p:nvGrpSpPr>
        <p:grpSpPr>
          <a:xfrm rot="-5400000">
            <a:off x="8361664" y="3389748"/>
            <a:ext cx="958004" cy="254927"/>
            <a:chOff x="3109939" y="4888573"/>
            <a:chExt cx="958004" cy="254927"/>
          </a:xfrm>
        </p:grpSpPr>
        <p:sp>
          <p:nvSpPr>
            <p:cNvPr id="339" name="Google Shape;339;p6"/>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6"/>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6"/>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6"/>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3" name="Google Shape;343;p6"/>
          <p:cNvGrpSpPr/>
          <p:nvPr/>
        </p:nvGrpSpPr>
        <p:grpSpPr>
          <a:xfrm rot="1029121">
            <a:off x="-1293" y="2988393"/>
            <a:ext cx="1071146" cy="1476564"/>
            <a:chOff x="2106550" y="2542337"/>
            <a:chExt cx="1071175" cy="1476604"/>
          </a:xfrm>
        </p:grpSpPr>
        <p:sp>
          <p:nvSpPr>
            <p:cNvPr id="344" name="Google Shape;344;p6"/>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6"/>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6"/>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6"/>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8" name="Google Shape;348;p6"/>
          <p:cNvGrpSpPr/>
          <p:nvPr/>
        </p:nvGrpSpPr>
        <p:grpSpPr>
          <a:xfrm>
            <a:off x="6421284" y="3853443"/>
            <a:ext cx="2181234" cy="1692755"/>
            <a:chOff x="3941922" y="3407823"/>
            <a:chExt cx="953170" cy="739711"/>
          </a:xfrm>
        </p:grpSpPr>
        <p:sp>
          <p:nvSpPr>
            <p:cNvPr id="349" name="Google Shape;349;p6"/>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6"/>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6"/>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6"/>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6"/>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6"/>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6"/>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6" name="Google Shape;356;p6"/>
          <p:cNvGrpSpPr/>
          <p:nvPr/>
        </p:nvGrpSpPr>
        <p:grpSpPr>
          <a:xfrm rot="2052539">
            <a:off x="5641543" y="4143472"/>
            <a:ext cx="1813336" cy="1409329"/>
            <a:chOff x="2465850" y="4099987"/>
            <a:chExt cx="879849" cy="683821"/>
          </a:xfrm>
        </p:grpSpPr>
        <p:sp>
          <p:nvSpPr>
            <p:cNvPr id="357" name="Google Shape;357;p6"/>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6"/>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6"/>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6"/>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1" name="Google Shape;361;p6"/>
          <p:cNvSpPr/>
          <p:nvPr/>
        </p:nvSpPr>
        <p:spPr>
          <a:xfrm>
            <a:off x="259438" y="365863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6"/>
          <p:cNvSpPr/>
          <p:nvPr/>
        </p:nvSpPr>
        <p:spPr>
          <a:xfrm>
            <a:off x="284725" y="29932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6"/>
          <p:cNvSpPr/>
          <p:nvPr/>
        </p:nvSpPr>
        <p:spPr>
          <a:xfrm>
            <a:off x="713225" y="42409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6"/>
          <p:cNvSpPr/>
          <p:nvPr/>
        </p:nvSpPr>
        <p:spPr>
          <a:xfrm>
            <a:off x="352450" y="49315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6"/>
          <p:cNvSpPr/>
          <p:nvPr/>
        </p:nvSpPr>
        <p:spPr>
          <a:xfrm>
            <a:off x="126088" y="462066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6"/>
          <p:cNvSpPr/>
          <p:nvPr/>
        </p:nvSpPr>
        <p:spPr>
          <a:xfrm>
            <a:off x="627625" y="17787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6"/>
          <p:cNvSpPr/>
          <p:nvPr/>
        </p:nvSpPr>
        <p:spPr>
          <a:xfrm>
            <a:off x="273250" y="12787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6"/>
          <p:cNvSpPr/>
          <p:nvPr/>
        </p:nvSpPr>
        <p:spPr>
          <a:xfrm>
            <a:off x="126088" y="172028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6"/>
          <p:cNvSpPr/>
          <p:nvPr/>
        </p:nvSpPr>
        <p:spPr>
          <a:xfrm>
            <a:off x="8866750" y="10561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6"/>
          <p:cNvSpPr/>
          <p:nvPr/>
        </p:nvSpPr>
        <p:spPr>
          <a:xfrm>
            <a:off x="8946438" y="161678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6"/>
          <p:cNvSpPr/>
          <p:nvPr/>
        </p:nvSpPr>
        <p:spPr>
          <a:xfrm>
            <a:off x="8946438" y="64998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6"/>
          <p:cNvSpPr/>
          <p:nvPr/>
        </p:nvSpPr>
        <p:spPr>
          <a:xfrm>
            <a:off x="8646413" y="142151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6"/>
          <p:cNvSpPr/>
          <p:nvPr/>
        </p:nvSpPr>
        <p:spPr>
          <a:xfrm>
            <a:off x="8852938" y="290018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6"/>
          <p:cNvSpPr/>
          <p:nvPr/>
        </p:nvSpPr>
        <p:spPr>
          <a:xfrm>
            <a:off x="8602525" y="32802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6"/>
          <p:cNvSpPr/>
          <p:nvPr/>
        </p:nvSpPr>
        <p:spPr>
          <a:xfrm>
            <a:off x="8968125" y="37880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6"/>
          <p:cNvSpPr/>
          <p:nvPr/>
        </p:nvSpPr>
        <p:spPr>
          <a:xfrm>
            <a:off x="8763325" y="45246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6"/>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2pPr>
            <a:lvl3pPr lvl="2"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3pPr>
            <a:lvl4pPr lvl="3"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4pPr>
            <a:lvl5pPr lvl="4"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5pPr>
            <a:lvl6pPr lvl="5"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6pPr>
            <a:lvl7pPr lvl="6"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7pPr>
            <a:lvl8pPr lvl="7"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8pPr>
            <a:lvl9pPr lvl="8"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37"/>
        <p:cNvGrpSpPr/>
        <p:nvPr/>
      </p:nvGrpSpPr>
      <p:grpSpPr>
        <a:xfrm>
          <a:off x="0" y="0"/>
          <a:ext cx="0" cy="0"/>
          <a:chOff x="0" y="0"/>
          <a:chExt cx="0" cy="0"/>
        </a:xfrm>
      </p:grpSpPr>
      <p:grpSp>
        <p:nvGrpSpPr>
          <p:cNvPr id="438" name="Google Shape;438;p8"/>
          <p:cNvGrpSpPr/>
          <p:nvPr/>
        </p:nvGrpSpPr>
        <p:grpSpPr>
          <a:xfrm rot="10800000">
            <a:off x="-236125" y="247825"/>
            <a:ext cx="9146040" cy="4643684"/>
            <a:chOff x="175869" y="210666"/>
            <a:chExt cx="9146040" cy="4643684"/>
          </a:xfrm>
        </p:grpSpPr>
        <p:grpSp>
          <p:nvGrpSpPr>
            <p:cNvPr id="439" name="Google Shape;439;p8"/>
            <p:cNvGrpSpPr/>
            <p:nvPr/>
          </p:nvGrpSpPr>
          <p:grpSpPr>
            <a:xfrm>
              <a:off x="175869" y="246738"/>
              <a:ext cx="1074695" cy="585533"/>
              <a:chOff x="3248069" y="0"/>
              <a:chExt cx="1074695" cy="585533"/>
            </a:xfrm>
          </p:grpSpPr>
          <p:sp>
            <p:nvSpPr>
              <p:cNvPr id="440" name="Google Shape;440;p8"/>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8"/>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8"/>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8"/>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8"/>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5" name="Google Shape;445;p8"/>
            <p:cNvGrpSpPr/>
            <p:nvPr/>
          </p:nvGrpSpPr>
          <p:grpSpPr>
            <a:xfrm>
              <a:off x="8156734" y="210666"/>
              <a:ext cx="548094" cy="657691"/>
              <a:chOff x="5543534" y="826966"/>
              <a:chExt cx="548094" cy="657691"/>
            </a:xfrm>
          </p:grpSpPr>
          <p:sp>
            <p:nvSpPr>
              <p:cNvPr id="446" name="Google Shape;446;p8"/>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8"/>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8"/>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8"/>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8"/>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1" name="Google Shape;451;p8"/>
            <p:cNvGrpSpPr/>
            <p:nvPr/>
          </p:nvGrpSpPr>
          <p:grpSpPr>
            <a:xfrm>
              <a:off x="8196377" y="4456837"/>
              <a:ext cx="468789" cy="285167"/>
              <a:chOff x="5515002" y="3682949"/>
              <a:chExt cx="468789" cy="285167"/>
            </a:xfrm>
          </p:grpSpPr>
          <p:sp>
            <p:nvSpPr>
              <p:cNvPr id="452" name="Google Shape;452;p8"/>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8"/>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8"/>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5" name="Google Shape;455;p8"/>
            <p:cNvGrpSpPr/>
            <p:nvPr/>
          </p:nvGrpSpPr>
          <p:grpSpPr>
            <a:xfrm>
              <a:off x="234214" y="4599423"/>
              <a:ext cx="958004" cy="254927"/>
              <a:chOff x="3109939" y="4888573"/>
              <a:chExt cx="958004" cy="254927"/>
            </a:xfrm>
          </p:grpSpPr>
          <p:sp>
            <p:nvSpPr>
              <p:cNvPr id="456" name="Google Shape;456;p8"/>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8"/>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8"/>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8"/>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0" name="Google Shape;460;p8"/>
            <p:cNvGrpSpPr/>
            <p:nvPr/>
          </p:nvGrpSpPr>
          <p:grpSpPr>
            <a:xfrm rot="1029121">
              <a:off x="8056857" y="1507018"/>
              <a:ext cx="1071146" cy="1476564"/>
              <a:chOff x="2106550" y="2542337"/>
              <a:chExt cx="1071175" cy="1476604"/>
            </a:xfrm>
          </p:grpSpPr>
          <p:sp>
            <p:nvSpPr>
              <p:cNvPr id="461" name="Google Shape;461;p8"/>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8"/>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8"/>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8"/>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65" name="Google Shape;465;p8"/>
          <p:cNvSpPr/>
          <p:nvPr/>
        </p:nvSpPr>
        <p:spPr>
          <a:xfrm rot="10800000">
            <a:off x="281834" y="34310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
          <p:cNvSpPr/>
          <p:nvPr/>
        </p:nvSpPr>
        <p:spPr>
          <a:xfrm rot="10800000">
            <a:off x="657322" y="1218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8"/>
          <p:cNvSpPr/>
          <p:nvPr/>
        </p:nvSpPr>
        <p:spPr>
          <a:xfrm rot="10800000">
            <a:off x="438247" y="7076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8"/>
          <p:cNvSpPr/>
          <p:nvPr/>
        </p:nvSpPr>
        <p:spPr>
          <a:xfrm rot="10800000">
            <a:off x="110022" y="319110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8"/>
          <p:cNvSpPr/>
          <p:nvPr/>
        </p:nvSpPr>
        <p:spPr>
          <a:xfrm rot="10800000">
            <a:off x="266434" y="35556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8"/>
          <p:cNvSpPr/>
          <p:nvPr/>
        </p:nvSpPr>
        <p:spPr>
          <a:xfrm rot="10800000">
            <a:off x="216434" y="24650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8"/>
          <p:cNvSpPr/>
          <p:nvPr/>
        </p:nvSpPr>
        <p:spPr>
          <a:xfrm rot="10800000">
            <a:off x="295634" y="16744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8"/>
          <p:cNvSpPr/>
          <p:nvPr/>
        </p:nvSpPr>
        <p:spPr>
          <a:xfrm rot="10800000">
            <a:off x="700572" y="40483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8"/>
          <p:cNvSpPr/>
          <p:nvPr/>
        </p:nvSpPr>
        <p:spPr>
          <a:xfrm rot="10800000">
            <a:off x="1119672" y="49246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8"/>
          <p:cNvSpPr/>
          <p:nvPr/>
        </p:nvSpPr>
        <p:spPr>
          <a:xfrm rot="10800000">
            <a:off x="793559" y="45843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8"/>
          <p:cNvSpPr/>
          <p:nvPr/>
        </p:nvSpPr>
        <p:spPr>
          <a:xfrm rot="10800000">
            <a:off x="8649172" y="49515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8"/>
          <p:cNvSpPr/>
          <p:nvPr/>
        </p:nvSpPr>
        <p:spPr>
          <a:xfrm rot="10800000">
            <a:off x="8323059" y="46112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8"/>
          <p:cNvSpPr/>
          <p:nvPr/>
        </p:nvSpPr>
        <p:spPr>
          <a:xfrm rot="10800000">
            <a:off x="8662959" y="40402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8"/>
          <p:cNvSpPr/>
          <p:nvPr/>
        </p:nvSpPr>
        <p:spPr>
          <a:xfrm rot="10800000">
            <a:off x="7787147" y="4951550"/>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8"/>
          <p:cNvSpPr/>
          <p:nvPr/>
        </p:nvSpPr>
        <p:spPr>
          <a:xfrm rot="10800000">
            <a:off x="8951709" y="77302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8"/>
          <p:cNvSpPr/>
          <p:nvPr/>
        </p:nvSpPr>
        <p:spPr>
          <a:xfrm rot="10800000">
            <a:off x="7787147" y="187225"/>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8"/>
          <p:cNvSpPr/>
          <p:nvPr/>
        </p:nvSpPr>
        <p:spPr>
          <a:xfrm rot="10800000">
            <a:off x="8775484" y="9053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8"/>
          <p:cNvSpPr/>
          <p:nvPr/>
        </p:nvSpPr>
        <p:spPr>
          <a:xfrm rot="10800000">
            <a:off x="7653109" y="76675"/>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3" name="Google Shape;483;p8"/>
          <p:cNvGrpSpPr/>
          <p:nvPr/>
        </p:nvGrpSpPr>
        <p:grpSpPr>
          <a:xfrm rot="-5400000" flipH="1">
            <a:off x="7874041" y="2108873"/>
            <a:ext cx="2181234" cy="1692755"/>
            <a:chOff x="3941922" y="3407823"/>
            <a:chExt cx="953170" cy="739711"/>
          </a:xfrm>
        </p:grpSpPr>
        <p:sp>
          <p:nvSpPr>
            <p:cNvPr id="484" name="Google Shape;484;p8"/>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8"/>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8"/>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8"/>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8"/>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8"/>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8"/>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1" name="Google Shape;491;p8"/>
          <p:cNvGrpSpPr/>
          <p:nvPr/>
        </p:nvGrpSpPr>
        <p:grpSpPr>
          <a:xfrm rot="-7452539" flipH="1">
            <a:off x="8206307" y="1286896"/>
            <a:ext cx="1813336" cy="1409329"/>
            <a:chOff x="2465850" y="4099987"/>
            <a:chExt cx="879849" cy="683821"/>
          </a:xfrm>
        </p:grpSpPr>
        <p:sp>
          <p:nvSpPr>
            <p:cNvPr id="492" name="Google Shape;492;p8"/>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8"/>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8"/>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8"/>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6" name="Google Shape;496;p8"/>
          <p:cNvSpPr txBox="1">
            <a:spLocks noGrp="1"/>
          </p:cNvSpPr>
          <p:nvPr>
            <p:ph type="title"/>
          </p:nvPr>
        </p:nvSpPr>
        <p:spPr>
          <a:xfrm>
            <a:off x="2441700" y="1359475"/>
            <a:ext cx="5577600" cy="171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2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endParaRPr/>
          </a:p>
        </p:txBody>
      </p:sp>
      <p:sp>
        <p:nvSpPr>
          <p:cNvPr id="497" name="Google Shape;497;p8"/>
          <p:cNvSpPr txBox="1">
            <a:spLocks noGrp="1"/>
          </p:cNvSpPr>
          <p:nvPr>
            <p:ph type="subTitle" idx="1"/>
          </p:nvPr>
        </p:nvSpPr>
        <p:spPr>
          <a:xfrm>
            <a:off x="2984300" y="2688275"/>
            <a:ext cx="4492500" cy="759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0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7"/>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1">
  <p:cSld name="CUSTOM_34">
    <p:spTree>
      <p:nvGrpSpPr>
        <p:cNvPr id="1" name="Shape 755"/>
        <p:cNvGrpSpPr/>
        <p:nvPr/>
      </p:nvGrpSpPr>
      <p:grpSpPr>
        <a:xfrm>
          <a:off x="0" y="0"/>
          <a:ext cx="0" cy="0"/>
          <a:chOff x="0" y="0"/>
          <a:chExt cx="0" cy="0"/>
        </a:xfrm>
      </p:grpSpPr>
      <p:sp>
        <p:nvSpPr>
          <p:cNvPr id="756" name="Google Shape;756;p14"/>
          <p:cNvSpPr txBox="1">
            <a:spLocks noGrp="1"/>
          </p:cNvSpPr>
          <p:nvPr>
            <p:ph type="title"/>
          </p:nvPr>
        </p:nvSpPr>
        <p:spPr>
          <a:xfrm>
            <a:off x="926828" y="2663350"/>
            <a:ext cx="3460200" cy="986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5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grpSp>
        <p:nvGrpSpPr>
          <p:cNvPr id="757" name="Google Shape;757;p14"/>
          <p:cNvGrpSpPr/>
          <p:nvPr/>
        </p:nvGrpSpPr>
        <p:grpSpPr>
          <a:xfrm>
            <a:off x="7893419" y="246725"/>
            <a:ext cx="1074695" cy="585533"/>
            <a:chOff x="3248069" y="0"/>
            <a:chExt cx="1074695" cy="585533"/>
          </a:xfrm>
        </p:grpSpPr>
        <p:sp>
          <p:nvSpPr>
            <p:cNvPr id="758" name="Google Shape;758;p14"/>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4"/>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4"/>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4"/>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4"/>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 name="Google Shape;763;p14"/>
          <p:cNvGrpSpPr/>
          <p:nvPr/>
        </p:nvGrpSpPr>
        <p:grpSpPr>
          <a:xfrm>
            <a:off x="7113984" y="2082604"/>
            <a:ext cx="548094" cy="657691"/>
            <a:chOff x="5543534" y="826966"/>
            <a:chExt cx="548094" cy="657691"/>
          </a:xfrm>
        </p:grpSpPr>
        <p:sp>
          <p:nvSpPr>
            <p:cNvPr id="764" name="Google Shape;764;p14"/>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14"/>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14"/>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4"/>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14"/>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 name="Google Shape;769;p14"/>
          <p:cNvGrpSpPr/>
          <p:nvPr/>
        </p:nvGrpSpPr>
        <p:grpSpPr>
          <a:xfrm rot="-5400000">
            <a:off x="8510702" y="1492299"/>
            <a:ext cx="468789" cy="285167"/>
            <a:chOff x="5515002" y="3682949"/>
            <a:chExt cx="468789" cy="285167"/>
          </a:xfrm>
        </p:grpSpPr>
        <p:sp>
          <p:nvSpPr>
            <p:cNvPr id="770" name="Google Shape;770;p14"/>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4"/>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14"/>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 name="Google Shape;773;p14"/>
          <p:cNvGrpSpPr/>
          <p:nvPr/>
        </p:nvGrpSpPr>
        <p:grpSpPr>
          <a:xfrm rot="-5400000">
            <a:off x="8361664" y="3389748"/>
            <a:ext cx="958004" cy="254927"/>
            <a:chOff x="3109939" y="4888573"/>
            <a:chExt cx="958004" cy="254927"/>
          </a:xfrm>
        </p:grpSpPr>
        <p:sp>
          <p:nvSpPr>
            <p:cNvPr id="774" name="Google Shape;774;p14"/>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4"/>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4"/>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4"/>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8" name="Google Shape;778;p14"/>
          <p:cNvGrpSpPr/>
          <p:nvPr/>
        </p:nvGrpSpPr>
        <p:grpSpPr>
          <a:xfrm rot="1029121">
            <a:off x="-1293" y="2988393"/>
            <a:ext cx="1071146" cy="1476564"/>
            <a:chOff x="2106550" y="2542337"/>
            <a:chExt cx="1071175" cy="1476604"/>
          </a:xfrm>
        </p:grpSpPr>
        <p:sp>
          <p:nvSpPr>
            <p:cNvPr id="779" name="Google Shape;779;p14"/>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4"/>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4"/>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4"/>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 name="Google Shape;783;p14"/>
          <p:cNvGrpSpPr/>
          <p:nvPr/>
        </p:nvGrpSpPr>
        <p:grpSpPr>
          <a:xfrm rot="-7614074" flipH="1">
            <a:off x="6711814" y="-434477"/>
            <a:ext cx="3276675" cy="2542876"/>
            <a:chOff x="3941922" y="3407823"/>
            <a:chExt cx="953170" cy="739711"/>
          </a:xfrm>
        </p:grpSpPr>
        <p:sp>
          <p:nvSpPr>
            <p:cNvPr id="784" name="Google Shape;784;p14"/>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14"/>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4"/>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4"/>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4"/>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4"/>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4"/>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1" name="Google Shape;791;p14"/>
          <p:cNvSpPr/>
          <p:nvPr/>
        </p:nvSpPr>
        <p:spPr>
          <a:xfrm>
            <a:off x="8303650" y="3119975"/>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4"/>
          <p:cNvSpPr/>
          <p:nvPr/>
        </p:nvSpPr>
        <p:spPr>
          <a:xfrm>
            <a:off x="8738300" y="362311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4"/>
          <p:cNvSpPr/>
          <p:nvPr/>
        </p:nvSpPr>
        <p:spPr>
          <a:xfrm>
            <a:off x="7093975" y="89275"/>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4"/>
          <p:cNvSpPr/>
          <p:nvPr/>
        </p:nvSpPr>
        <p:spPr>
          <a:xfrm>
            <a:off x="8738300" y="1565713"/>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14"/>
          <p:cNvSpPr/>
          <p:nvPr/>
        </p:nvSpPr>
        <p:spPr>
          <a:xfrm>
            <a:off x="6665350" y="27866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14"/>
          <p:cNvSpPr/>
          <p:nvPr/>
        </p:nvSpPr>
        <p:spPr>
          <a:xfrm>
            <a:off x="7747663" y="2378738"/>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4"/>
          <p:cNvSpPr/>
          <p:nvPr/>
        </p:nvSpPr>
        <p:spPr>
          <a:xfrm>
            <a:off x="7417013" y="166756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4"/>
          <p:cNvSpPr/>
          <p:nvPr/>
        </p:nvSpPr>
        <p:spPr>
          <a:xfrm>
            <a:off x="175038" y="90685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4"/>
          <p:cNvSpPr/>
          <p:nvPr/>
        </p:nvSpPr>
        <p:spPr>
          <a:xfrm>
            <a:off x="2567188" y="496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4"/>
          <p:cNvSpPr/>
          <p:nvPr/>
        </p:nvSpPr>
        <p:spPr>
          <a:xfrm>
            <a:off x="2302888" y="4449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14"/>
          <p:cNvSpPr/>
          <p:nvPr/>
        </p:nvSpPr>
        <p:spPr>
          <a:xfrm>
            <a:off x="257513" y="22996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14"/>
          <p:cNvSpPr/>
          <p:nvPr/>
        </p:nvSpPr>
        <p:spPr>
          <a:xfrm>
            <a:off x="243713" y="3530113"/>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4"/>
          <p:cNvSpPr/>
          <p:nvPr/>
        </p:nvSpPr>
        <p:spPr>
          <a:xfrm>
            <a:off x="79513" y="3038200"/>
            <a:ext cx="65400" cy="6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4"/>
          <p:cNvSpPr/>
          <p:nvPr/>
        </p:nvSpPr>
        <p:spPr>
          <a:xfrm>
            <a:off x="144913" y="4373088"/>
            <a:ext cx="93000" cy="9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4"/>
          <p:cNvSpPr txBox="1">
            <a:spLocks noGrp="1"/>
          </p:cNvSpPr>
          <p:nvPr>
            <p:ph type="subTitle" idx="1"/>
          </p:nvPr>
        </p:nvSpPr>
        <p:spPr>
          <a:xfrm>
            <a:off x="1246625" y="3650050"/>
            <a:ext cx="2820600" cy="711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8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806" name="Google Shape;806;p14"/>
          <p:cNvSpPr txBox="1">
            <a:spLocks noGrp="1"/>
          </p:cNvSpPr>
          <p:nvPr>
            <p:ph type="title" idx="2" hasCustomPrompt="1"/>
          </p:nvPr>
        </p:nvSpPr>
        <p:spPr>
          <a:xfrm>
            <a:off x="1932753" y="1023925"/>
            <a:ext cx="1526100" cy="1285200"/>
          </a:xfrm>
          <a:prstGeom prst="rect">
            <a:avLst/>
          </a:prstGeom>
        </p:spPr>
        <p:txBody>
          <a:bodyPr spcFirstLastPara="1" wrap="square" lIns="91425" tIns="91425" rIns="91425" bIns="91425" anchor="b" anchorCtr="0">
            <a:noAutofit/>
          </a:bodyPr>
          <a:lstStyle>
            <a:lvl1pPr lvl="0" rtl="0">
              <a:spcBef>
                <a:spcPts val="0"/>
              </a:spcBef>
              <a:spcAft>
                <a:spcPts val="0"/>
              </a:spcAft>
              <a:buSzPts val="12000"/>
              <a:buNone/>
              <a:defRPr sz="8400">
                <a:solidFill>
                  <a:schemeClr val="lt1"/>
                </a:solidFill>
              </a:defRPr>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grpSp>
        <p:nvGrpSpPr>
          <p:cNvPr id="807" name="Google Shape;807;p14"/>
          <p:cNvGrpSpPr/>
          <p:nvPr/>
        </p:nvGrpSpPr>
        <p:grpSpPr>
          <a:xfrm rot="-5400000">
            <a:off x="6660351" y="-585703"/>
            <a:ext cx="2342070" cy="1820263"/>
            <a:chOff x="2465850" y="4099987"/>
            <a:chExt cx="879849" cy="683821"/>
          </a:xfrm>
        </p:grpSpPr>
        <p:sp>
          <p:nvSpPr>
            <p:cNvPr id="808" name="Google Shape;808;p14"/>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14"/>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14"/>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14"/>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 name="Google Shape;812;p14"/>
          <p:cNvGrpSpPr/>
          <p:nvPr/>
        </p:nvGrpSpPr>
        <p:grpSpPr>
          <a:xfrm rot="-3564655" flipH="1">
            <a:off x="7284051" y="1809060"/>
            <a:ext cx="2817305" cy="2186380"/>
            <a:chOff x="3941922" y="3407823"/>
            <a:chExt cx="953170" cy="739711"/>
          </a:xfrm>
        </p:grpSpPr>
        <p:sp>
          <p:nvSpPr>
            <p:cNvPr id="813" name="Google Shape;813;p14"/>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4"/>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4"/>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4"/>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14"/>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4"/>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4"/>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 name="Google Shape;820;p14"/>
          <p:cNvGrpSpPr/>
          <p:nvPr/>
        </p:nvGrpSpPr>
        <p:grpSpPr>
          <a:xfrm>
            <a:off x="7635259" y="3327434"/>
            <a:ext cx="2817284" cy="2186438"/>
            <a:chOff x="3941922" y="3407823"/>
            <a:chExt cx="953170" cy="739711"/>
          </a:xfrm>
        </p:grpSpPr>
        <p:sp>
          <p:nvSpPr>
            <p:cNvPr id="821" name="Google Shape;821;p14"/>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4"/>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4"/>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4"/>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4"/>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4"/>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14"/>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8" name="Google Shape;828;p14"/>
          <p:cNvGrpSpPr/>
          <p:nvPr/>
        </p:nvGrpSpPr>
        <p:grpSpPr>
          <a:xfrm>
            <a:off x="7370948" y="4019012"/>
            <a:ext cx="2342070" cy="1820263"/>
            <a:chOff x="2465850" y="4099987"/>
            <a:chExt cx="879849" cy="683821"/>
          </a:xfrm>
        </p:grpSpPr>
        <p:sp>
          <p:nvSpPr>
            <p:cNvPr id="829" name="Google Shape;829;p14"/>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4"/>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4"/>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4"/>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 name="Google Shape;833;p14"/>
          <p:cNvGrpSpPr/>
          <p:nvPr/>
        </p:nvGrpSpPr>
        <p:grpSpPr>
          <a:xfrm rot="212929">
            <a:off x="4425861" y="-932516"/>
            <a:ext cx="2143710" cy="2413970"/>
            <a:chOff x="4356436" y="-804384"/>
            <a:chExt cx="2143672" cy="2413928"/>
          </a:xfrm>
        </p:grpSpPr>
        <p:sp>
          <p:nvSpPr>
            <p:cNvPr id="834" name="Google Shape;834;p14"/>
            <p:cNvSpPr/>
            <p:nvPr/>
          </p:nvSpPr>
          <p:spPr>
            <a:xfrm rot="-8710726">
              <a:off x="4870117" y="1134143"/>
              <a:ext cx="287907" cy="364227"/>
            </a:xfrm>
            <a:custGeom>
              <a:avLst/>
              <a:gdLst/>
              <a:ahLst/>
              <a:cxnLst/>
              <a:rect l="l" t="t" r="r" b="b"/>
              <a:pathLst>
                <a:path w="5104" h="6457" extrusionOk="0">
                  <a:moveTo>
                    <a:pt x="1686" y="0"/>
                  </a:moveTo>
                  <a:cubicBezTo>
                    <a:pt x="1264" y="0"/>
                    <a:pt x="853" y="133"/>
                    <a:pt x="567" y="419"/>
                  </a:cubicBezTo>
                  <a:cubicBezTo>
                    <a:pt x="0" y="1020"/>
                    <a:pt x="167" y="2087"/>
                    <a:pt x="534" y="2888"/>
                  </a:cubicBezTo>
                  <a:cubicBezTo>
                    <a:pt x="1335" y="4489"/>
                    <a:pt x="2869" y="5756"/>
                    <a:pt x="5104" y="6457"/>
                  </a:cubicBezTo>
                  <a:cubicBezTo>
                    <a:pt x="5104" y="4956"/>
                    <a:pt x="4770" y="3455"/>
                    <a:pt x="4170" y="2120"/>
                  </a:cubicBezTo>
                  <a:cubicBezTo>
                    <a:pt x="3836" y="1420"/>
                    <a:pt x="3403" y="719"/>
                    <a:pt x="2736" y="286"/>
                  </a:cubicBezTo>
                  <a:cubicBezTo>
                    <a:pt x="2426" y="100"/>
                    <a:pt x="2052" y="0"/>
                    <a:pt x="16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4"/>
            <p:cNvSpPr/>
            <p:nvPr/>
          </p:nvSpPr>
          <p:spPr>
            <a:xfrm rot="-8710726">
              <a:off x="4583225" y="958543"/>
              <a:ext cx="374493" cy="229581"/>
            </a:xfrm>
            <a:custGeom>
              <a:avLst/>
              <a:gdLst/>
              <a:ahLst/>
              <a:cxnLst/>
              <a:rect l="l" t="t" r="r" b="b"/>
              <a:pathLst>
                <a:path w="6639" h="4070" extrusionOk="0">
                  <a:moveTo>
                    <a:pt x="4660" y="0"/>
                  </a:moveTo>
                  <a:cubicBezTo>
                    <a:pt x="4187" y="0"/>
                    <a:pt x="3721" y="196"/>
                    <a:pt x="3303" y="391"/>
                  </a:cubicBezTo>
                  <a:cubicBezTo>
                    <a:pt x="1802" y="1125"/>
                    <a:pt x="634" y="2426"/>
                    <a:pt x="0" y="3994"/>
                  </a:cubicBezTo>
                  <a:cubicBezTo>
                    <a:pt x="513" y="4044"/>
                    <a:pt x="1016" y="4070"/>
                    <a:pt x="1509" y="4070"/>
                  </a:cubicBezTo>
                  <a:cubicBezTo>
                    <a:pt x="2654" y="4070"/>
                    <a:pt x="3745" y="3930"/>
                    <a:pt x="4770" y="3627"/>
                  </a:cubicBezTo>
                  <a:cubicBezTo>
                    <a:pt x="5271" y="3493"/>
                    <a:pt x="5771" y="3260"/>
                    <a:pt x="6105" y="2893"/>
                  </a:cubicBezTo>
                  <a:cubicBezTo>
                    <a:pt x="6505" y="2392"/>
                    <a:pt x="6638" y="1692"/>
                    <a:pt x="6372" y="1125"/>
                  </a:cubicBezTo>
                  <a:cubicBezTo>
                    <a:pt x="6138" y="524"/>
                    <a:pt x="5538" y="124"/>
                    <a:pt x="4937" y="24"/>
                  </a:cubicBezTo>
                  <a:cubicBezTo>
                    <a:pt x="4845" y="8"/>
                    <a:pt x="4752" y="0"/>
                    <a:pt x="46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4"/>
            <p:cNvSpPr/>
            <p:nvPr/>
          </p:nvSpPr>
          <p:spPr>
            <a:xfrm rot="-8710726">
              <a:off x="5048693" y="996987"/>
              <a:ext cx="387636" cy="360617"/>
            </a:xfrm>
            <a:custGeom>
              <a:avLst/>
              <a:gdLst/>
              <a:ahLst/>
              <a:cxnLst/>
              <a:rect l="l" t="t" r="r" b="b"/>
              <a:pathLst>
                <a:path w="6872" h="6393" extrusionOk="0">
                  <a:moveTo>
                    <a:pt x="994" y="0"/>
                  </a:moveTo>
                  <a:cubicBezTo>
                    <a:pt x="929" y="0"/>
                    <a:pt x="865" y="7"/>
                    <a:pt x="801" y="22"/>
                  </a:cubicBezTo>
                  <a:cubicBezTo>
                    <a:pt x="334" y="122"/>
                    <a:pt x="67" y="589"/>
                    <a:pt x="34" y="1056"/>
                  </a:cubicBezTo>
                  <a:cubicBezTo>
                    <a:pt x="0" y="1589"/>
                    <a:pt x="167" y="2123"/>
                    <a:pt x="501" y="2590"/>
                  </a:cubicBezTo>
                  <a:cubicBezTo>
                    <a:pt x="801" y="3057"/>
                    <a:pt x="1201" y="3391"/>
                    <a:pt x="1635" y="3758"/>
                  </a:cubicBezTo>
                  <a:cubicBezTo>
                    <a:pt x="3036" y="4892"/>
                    <a:pt x="4704" y="5759"/>
                    <a:pt x="6872" y="6393"/>
                  </a:cubicBezTo>
                  <a:cubicBezTo>
                    <a:pt x="5504" y="4225"/>
                    <a:pt x="4137" y="2023"/>
                    <a:pt x="2068" y="455"/>
                  </a:cubicBezTo>
                  <a:cubicBezTo>
                    <a:pt x="1755" y="228"/>
                    <a:pt x="1370" y="0"/>
                    <a:pt x="9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4"/>
            <p:cNvSpPr/>
            <p:nvPr/>
          </p:nvSpPr>
          <p:spPr>
            <a:xfrm rot="-8710726">
              <a:off x="4664089" y="752032"/>
              <a:ext cx="513708" cy="229694"/>
            </a:xfrm>
            <a:custGeom>
              <a:avLst/>
              <a:gdLst/>
              <a:ahLst/>
              <a:cxnLst/>
              <a:rect l="l" t="t" r="r" b="b"/>
              <a:pathLst>
                <a:path w="9107" h="4072" extrusionOk="0">
                  <a:moveTo>
                    <a:pt x="7172" y="0"/>
                  </a:moveTo>
                  <a:cubicBezTo>
                    <a:pt x="5737" y="0"/>
                    <a:pt x="4336" y="467"/>
                    <a:pt x="3136" y="1168"/>
                  </a:cubicBezTo>
                  <a:cubicBezTo>
                    <a:pt x="1935" y="1935"/>
                    <a:pt x="867" y="2869"/>
                    <a:pt x="0" y="4003"/>
                  </a:cubicBezTo>
                  <a:cubicBezTo>
                    <a:pt x="517" y="4051"/>
                    <a:pt x="1007" y="4071"/>
                    <a:pt x="1475" y="4071"/>
                  </a:cubicBezTo>
                  <a:cubicBezTo>
                    <a:pt x="2639" y="4071"/>
                    <a:pt x="3671" y="3946"/>
                    <a:pt x="4670" y="3803"/>
                  </a:cubicBezTo>
                  <a:cubicBezTo>
                    <a:pt x="5838" y="3670"/>
                    <a:pt x="7038" y="3503"/>
                    <a:pt x="8006" y="2836"/>
                  </a:cubicBezTo>
                  <a:cubicBezTo>
                    <a:pt x="8373" y="2602"/>
                    <a:pt x="8706" y="2269"/>
                    <a:pt x="8873" y="1868"/>
                  </a:cubicBezTo>
                  <a:cubicBezTo>
                    <a:pt x="9040" y="1468"/>
                    <a:pt x="9107" y="1001"/>
                    <a:pt x="8840" y="634"/>
                  </a:cubicBezTo>
                  <a:cubicBezTo>
                    <a:pt x="8506" y="134"/>
                    <a:pt x="7806" y="0"/>
                    <a:pt x="71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4"/>
            <p:cNvSpPr/>
            <p:nvPr/>
          </p:nvSpPr>
          <p:spPr>
            <a:xfrm rot="-8710726">
              <a:off x="5236809" y="854749"/>
              <a:ext cx="461023" cy="291968"/>
            </a:xfrm>
            <a:custGeom>
              <a:avLst/>
              <a:gdLst/>
              <a:ahLst/>
              <a:cxnLst/>
              <a:rect l="l" t="t" r="r" b="b"/>
              <a:pathLst>
                <a:path w="8173" h="5176" extrusionOk="0">
                  <a:moveTo>
                    <a:pt x="1481" y="1"/>
                  </a:moveTo>
                  <a:cubicBezTo>
                    <a:pt x="1443" y="1"/>
                    <a:pt x="1406" y="2"/>
                    <a:pt x="1368" y="5"/>
                  </a:cubicBezTo>
                  <a:cubicBezTo>
                    <a:pt x="968" y="5"/>
                    <a:pt x="501" y="172"/>
                    <a:pt x="267" y="539"/>
                  </a:cubicBezTo>
                  <a:cubicBezTo>
                    <a:pt x="0" y="939"/>
                    <a:pt x="0" y="1372"/>
                    <a:pt x="167" y="1806"/>
                  </a:cubicBezTo>
                  <a:cubicBezTo>
                    <a:pt x="334" y="2173"/>
                    <a:pt x="634" y="2507"/>
                    <a:pt x="968" y="2807"/>
                  </a:cubicBezTo>
                  <a:cubicBezTo>
                    <a:pt x="2802" y="4408"/>
                    <a:pt x="5271" y="5008"/>
                    <a:pt x="8173" y="5175"/>
                  </a:cubicBezTo>
                  <a:cubicBezTo>
                    <a:pt x="6705" y="3174"/>
                    <a:pt x="4871" y="1306"/>
                    <a:pt x="2602" y="305"/>
                  </a:cubicBezTo>
                  <a:cubicBezTo>
                    <a:pt x="2237" y="153"/>
                    <a:pt x="1871" y="1"/>
                    <a:pt x="1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4"/>
            <p:cNvSpPr/>
            <p:nvPr/>
          </p:nvSpPr>
          <p:spPr>
            <a:xfrm rot="-8710726">
              <a:off x="4890663" y="580694"/>
              <a:ext cx="474223" cy="185300"/>
            </a:xfrm>
            <a:custGeom>
              <a:avLst/>
              <a:gdLst/>
              <a:ahLst/>
              <a:cxnLst/>
              <a:rect l="l" t="t" r="r" b="b"/>
              <a:pathLst>
                <a:path w="8407" h="3285" extrusionOk="0">
                  <a:moveTo>
                    <a:pt x="6338" y="0"/>
                  </a:moveTo>
                  <a:cubicBezTo>
                    <a:pt x="5104" y="0"/>
                    <a:pt x="3903" y="200"/>
                    <a:pt x="2769" y="701"/>
                  </a:cubicBezTo>
                  <a:cubicBezTo>
                    <a:pt x="1702" y="1168"/>
                    <a:pt x="701" y="1901"/>
                    <a:pt x="1" y="2902"/>
                  </a:cubicBezTo>
                  <a:cubicBezTo>
                    <a:pt x="889" y="3198"/>
                    <a:pt x="1800" y="3284"/>
                    <a:pt x="2701" y="3284"/>
                  </a:cubicBezTo>
                  <a:cubicBezTo>
                    <a:pt x="3322" y="3284"/>
                    <a:pt x="3938" y="3243"/>
                    <a:pt x="4537" y="3202"/>
                  </a:cubicBezTo>
                  <a:cubicBezTo>
                    <a:pt x="5138" y="3169"/>
                    <a:pt x="5738" y="3136"/>
                    <a:pt x="6338" y="2936"/>
                  </a:cubicBezTo>
                  <a:cubicBezTo>
                    <a:pt x="6905" y="2835"/>
                    <a:pt x="7506" y="2535"/>
                    <a:pt x="7906" y="2102"/>
                  </a:cubicBezTo>
                  <a:cubicBezTo>
                    <a:pt x="8173" y="1901"/>
                    <a:pt x="8373" y="1601"/>
                    <a:pt x="8373" y="1268"/>
                  </a:cubicBezTo>
                  <a:cubicBezTo>
                    <a:pt x="8407" y="834"/>
                    <a:pt x="8073" y="400"/>
                    <a:pt x="7673" y="200"/>
                  </a:cubicBezTo>
                  <a:cubicBezTo>
                    <a:pt x="7239" y="0"/>
                    <a:pt x="6772" y="0"/>
                    <a:pt x="63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4"/>
            <p:cNvSpPr/>
            <p:nvPr/>
          </p:nvSpPr>
          <p:spPr>
            <a:xfrm rot="-8710726">
              <a:off x="5378336" y="748428"/>
              <a:ext cx="494868" cy="180788"/>
            </a:xfrm>
            <a:custGeom>
              <a:avLst/>
              <a:gdLst/>
              <a:ahLst/>
              <a:cxnLst/>
              <a:rect l="l" t="t" r="r" b="b"/>
              <a:pathLst>
                <a:path w="8773" h="3205" extrusionOk="0">
                  <a:moveTo>
                    <a:pt x="2187" y="0"/>
                  </a:moveTo>
                  <a:cubicBezTo>
                    <a:pt x="1900" y="0"/>
                    <a:pt x="1615" y="20"/>
                    <a:pt x="1334" y="62"/>
                  </a:cubicBezTo>
                  <a:cubicBezTo>
                    <a:pt x="967" y="129"/>
                    <a:pt x="600" y="229"/>
                    <a:pt x="334" y="529"/>
                  </a:cubicBezTo>
                  <a:cubicBezTo>
                    <a:pt x="0" y="963"/>
                    <a:pt x="133" y="1530"/>
                    <a:pt x="467" y="1964"/>
                  </a:cubicBezTo>
                  <a:cubicBezTo>
                    <a:pt x="801" y="2331"/>
                    <a:pt x="1301" y="2531"/>
                    <a:pt x="1801" y="2698"/>
                  </a:cubicBezTo>
                  <a:cubicBezTo>
                    <a:pt x="2995" y="3076"/>
                    <a:pt x="4248" y="3204"/>
                    <a:pt x="5659" y="3204"/>
                  </a:cubicBezTo>
                  <a:cubicBezTo>
                    <a:pt x="6614" y="3204"/>
                    <a:pt x="7642" y="3145"/>
                    <a:pt x="8773" y="3065"/>
                  </a:cubicBezTo>
                  <a:cubicBezTo>
                    <a:pt x="7739" y="2197"/>
                    <a:pt x="6605" y="1330"/>
                    <a:pt x="5337" y="730"/>
                  </a:cubicBezTo>
                  <a:cubicBezTo>
                    <a:pt x="4363" y="282"/>
                    <a:pt x="3263" y="0"/>
                    <a:pt x="21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14"/>
            <p:cNvSpPr/>
            <p:nvPr/>
          </p:nvSpPr>
          <p:spPr>
            <a:xfrm rot="-8710726">
              <a:off x="5059785" y="440917"/>
              <a:ext cx="442239" cy="146548"/>
            </a:xfrm>
            <a:custGeom>
              <a:avLst/>
              <a:gdLst/>
              <a:ahLst/>
              <a:cxnLst/>
              <a:rect l="l" t="t" r="r" b="b"/>
              <a:pathLst>
                <a:path w="7840" h="2598" extrusionOk="0">
                  <a:moveTo>
                    <a:pt x="4603" y="1"/>
                  </a:moveTo>
                  <a:cubicBezTo>
                    <a:pt x="2963" y="1"/>
                    <a:pt x="1317" y="541"/>
                    <a:pt x="1" y="1528"/>
                  </a:cubicBezTo>
                  <a:cubicBezTo>
                    <a:pt x="1377" y="2353"/>
                    <a:pt x="2884" y="2597"/>
                    <a:pt x="4396" y="2597"/>
                  </a:cubicBezTo>
                  <a:cubicBezTo>
                    <a:pt x="4900" y="2597"/>
                    <a:pt x="5405" y="2570"/>
                    <a:pt x="5905" y="2528"/>
                  </a:cubicBezTo>
                  <a:cubicBezTo>
                    <a:pt x="6339" y="2495"/>
                    <a:pt x="6772" y="2462"/>
                    <a:pt x="7173" y="2261"/>
                  </a:cubicBezTo>
                  <a:cubicBezTo>
                    <a:pt x="7540" y="2028"/>
                    <a:pt x="7840" y="1628"/>
                    <a:pt x="7740" y="1194"/>
                  </a:cubicBezTo>
                  <a:cubicBezTo>
                    <a:pt x="7673" y="694"/>
                    <a:pt x="7139" y="393"/>
                    <a:pt x="6639" y="293"/>
                  </a:cubicBezTo>
                  <a:cubicBezTo>
                    <a:pt x="5978" y="96"/>
                    <a:pt x="5291" y="1"/>
                    <a:pt x="4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4"/>
            <p:cNvSpPr/>
            <p:nvPr/>
          </p:nvSpPr>
          <p:spPr>
            <a:xfrm rot="-8710726">
              <a:off x="5566433" y="517996"/>
              <a:ext cx="498704" cy="187557"/>
            </a:xfrm>
            <a:custGeom>
              <a:avLst/>
              <a:gdLst/>
              <a:ahLst/>
              <a:cxnLst/>
              <a:rect l="l" t="t" r="r" b="b"/>
              <a:pathLst>
                <a:path w="8841" h="3325" extrusionOk="0">
                  <a:moveTo>
                    <a:pt x="2518" y="1"/>
                  </a:moveTo>
                  <a:cubicBezTo>
                    <a:pt x="2104" y="1"/>
                    <a:pt x="1695" y="47"/>
                    <a:pt x="1302" y="165"/>
                  </a:cubicBezTo>
                  <a:cubicBezTo>
                    <a:pt x="735" y="332"/>
                    <a:pt x="134" y="732"/>
                    <a:pt x="67" y="1366"/>
                  </a:cubicBezTo>
                  <a:cubicBezTo>
                    <a:pt x="1" y="1799"/>
                    <a:pt x="268" y="2166"/>
                    <a:pt x="568" y="2400"/>
                  </a:cubicBezTo>
                  <a:cubicBezTo>
                    <a:pt x="835" y="2667"/>
                    <a:pt x="1268" y="2833"/>
                    <a:pt x="1635" y="2967"/>
                  </a:cubicBezTo>
                  <a:cubicBezTo>
                    <a:pt x="2436" y="3189"/>
                    <a:pt x="3274" y="3324"/>
                    <a:pt x="4143" y="3324"/>
                  </a:cubicBezTo>
                  <a:cubicBezTo>
                    <a:pt x="5626" y="3324"/>
                    <a:pt x="7200" y="2930"/>
                    <a:pt x="8840" y="1899"/>
                  </a:cubicBezTo>
                  <a:cubicBezTo>
                    <a:pt x="7639" y="865"/>
                    <a:pt x="6005" y="532"/>
                    <a:pt x="4437" y="232"/>
                  </a:cubicBezTo>
                  <a:cubicBezTo>
                    <a:pt x="3810" y="110"/>
                    <a:pt x="3158" y="1"/>
                    <a:pt x="25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14"/>
            <p:cNvSpPr/>
            <p:nvPr/>
          </p:nvSpPr>
          <p:spPr>
            <a:xfrm rot="-8710726">
              <a:off x="5108736" y="195917"/>
              <a:ext cx="553250" cy="207582"/>
            </a:xfrm>
            <a:custGeom>
              <a:avLst/>
              <a:gdLst/>
              <a:ahLst/>
              <a:cxnLst/>
              <a:rect l="l" t="t" r="r" b="b"/>
              <a:pathLst>
                <a:path w="9808" h="3680" extrusionOk="0">
                  <a:moveTo>
                    <a:pt x="6624" y="0"/>
                  </a:moveTo>
                  <a:cubicBezTo>
                    <a:pt x="4283" y="0"/>
                    <a:pt x="1971" y="674"/>
                    <a:pt x="0" y="1959"/>
                  </a:cubicBezTo>
                  <a:cubicBezTo>
                    <a:pt x="1401" y="2560"/>
                    <a:pt x="2836" y="3160"/>
                    <a:pt x="4337" y="3494"/>
                  </a:cubicBezTo>
                  <a:cubicBezTo>
                    <a:pt x="4868" y="3612"/>
                    <a:pt x="5420" y="3680"/>
                    <a:pt x="5966" y="3680"/>
                  </a:cubicBezTo>
                  <a:cubicBezTo>
                    <a:pt x="6960" y="3680"/>
                    <a:pt x="7931" y="3453"/>
                    <a:pt x="8707" y="2893"/>
                  </a:cubicBezTo>
                  <a:cubicBezTo>
                    <a:pt x="9340" y="2460"/>
                    <a:pt x="9807" y="1659"/>
                    <a:pt x="9507" y="992"/>
                  </a:cubicBezTo>
                  <a:cubicBezTo>
                    <a:pt x="9207" y="358"/>
                    <a:pt x="8440" y="158"/>
                    <a:pt x="7806" y="58"/>
                  </a:cubicBezTo>
                  <a:cubicBezTo>
                    <a:pt x="7412" y="19"/>
                    <a:pt x="7018" y="0"/>
                    <a:pt x="66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4"/>
            <p:cNvSpPr/>
            <p:nvPr/>
          </p:nvSpPr>
          <p:spPr>
            <a:xfrm rot="-8710726">
              <a:off x="5718946" y="293129"/>
              <a:ext cx="560809" cy="237986"/>
            </a:xfrm>
            <a:custGeom>
              <a:avLst/>
              <a:gdLst/>
              <a:ahLst/>
              <a:cxnLst/>
              <a:rect l="l" t="t" r="r" b="b"/>
              <a:pathLst>
                <a:path w="9942" h="4219" extrusionOk="0">
                  <a:moveTo>
                    <a:pt x="3562" y="0"/>
                  </a:moveTo>
                  <a:cubicBezTo>
                    <a:pt x="2979" y="0"/>
                    <a:pt x="2399" y="67"/>
                    <a:pt x="1835" y="218"/>
                  </a:cubicBezTo>
                  <a:cubicBezTo>
                    <a:pt x="968" y="485"/>
                    <a:pt x="1" y="1052"/>
                    <a:pt x="1" y="1986"/>
                  </a:cubicBezTo>
                  <a:cubicBezTo>
                    <a:pt x="1" y="2853"/>
                    <a:pt x="935" y="3487"/>
                    <a:pt x="1769" y="3754"/>
                  </a:cubicBezTo>
                  <a:cubicBezTo>
                    <a:pt x="2628" y="4055"/>
                    <a:pt x="3532" y="4218"/>
                    <a:pt x="4454" y="4218"/>
                  </a:cubicBezTo>
                  <a:cubicBezTo>
                    <a:pt x="6287" y="4218"/>
                    <a:pt x="8188" y="3573"/>
                    <a:pt x="9941" y="2086"/>
                  </a:cubicBezTo>
                  <a:cubicBezTo>
                    <a:pt x="8707" y="1385"/>
                    <a:pt x="7439" y="718"/>
                    <a:pt x="6038" y="351"/>
                  </a:cubicBezTo>
                  <a:cubicBezTo>
                    <a:pt x="5234" y="135"/>
                    <a:pt x="4395" y="0"/>
                    <a:pt x="35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14"/>
            <p:cNvSpPr/>
            <p:nvPr/>
          </p:nvSpPr>
          <p:spPr>
            <a:xfrm rot="-8710726">
              <a:off x="5271790" y="-11986"/>
              <a:ext cx="549471" cy="206115"/>
            </a:xfrm>
            <a:custGeom>
              <a:avLst/>
              <a:gdLst/>
              <a:ahLst/>
              <a:cxnLst/>
              <a:rect l="l" t="t" r="r" b="b"/>
              <a:pathLst>
                <a:path w="9741" h="3654" extrusionOk="0">
                  <a:moveTo>
                    <a:pt x="7019" y="0"/>
                  </a:moveTo>
                  <a:cubicBezTo>
                    <a:pt x="4599" y="0"/>
                    <a:pt x="2242" y="841"/>
                    <a:pt x="0" y="1681"/>
                  </a:cubicBezTo>
                  <a:cubicBezTo>
                    <a:pt x="1668" y="2682"/>
                    <a:pt x="2936" y="3282"/>
                    <a:pt x="4337" y="3516"/>
                  </a:cubicBezTo>
                  <a:cubicBezTo>
                    <a:pt x="4804" y="3605"/>
                    <a:pt x="5282" y="3653"/>
                    <a:pt x="5759" y="3653"/>
                  </a:cubicBezTo>
                  <a:cubicBezTo>
                    <a:pt x="6712" y="3653"/>
                    <a:pt x="7661" y="3460"/>
                    <a:pt x="8506" y="3016"/>
                  </a:cubicBezTo>
                  <a:cubicBezTo>
                    <a:pt x="8840" y="2849"/>
                    <a:pt x="9173" y="2615"/>
                    <a:pt x="9374" y="2315"/>
                  </a:cubicBezTo>
                  <a:cubicBezTo>
                    <a:pt x="9607" y="1982"/>
                    <a:pt x="9741" y="1615"/>
                    <a:pt x="9674" y="1214"/>
                  </a:cubicBezTo>
                  <a:cubicBezTo>
                    <a:pt x="9574" y="814"/>
                    <a:pt x="9240" y="480"/>
                    <a:pt x="8840" y="280"/>
                  </a:cubicBezTo>
                  <a:cubicBezTo>
                    <a:pt x="8406" y="114"/>
                    <a:pt x="8006" y="47"/>
                    <a:pt x="7539" y="13"/>
                  </a:cubicBezTo>
                  <a:cubicBezTo>
                    <a:pt x="7365" y="5"/>
                    <a:pt x="7192" y="0"/>
                    <a:pt x="7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14"/>
            <p:cNvSpPr/>
            <p:nvPr/>
          </p:nvSpPr>
          <p:spPr>
            <a:xfrm rot="-8710726">
              <a:off x="5892877" y="29092"/>
              <a:ext cx="592792" cy="236463"/>
            </a:xfrm>
            <a:custGeom>
              <a:avLst/>
              <a:gdLst/>
              <a:ahLst/>
              <a:cxnLst/>
              <a:rect l="l" t="t" r="r" b="b"/>
              <a:pathLst>
                <a:path w="10509" h="4192" extrusionOk="0">
                  <a:moveTo>
                    <a:pt x="4977" y="1"/>
                  </a:moveTo>
                  <a:cubicBezTo>
                    <a:pt x="3809" y="1"/>
                    <a:pt x="2641" y="188"/>
                    <a:pt x="1535" y="565"/>
                  </a:cubicBezTo>
                  <a:cubicBezTo>
                    <a:pt x="835" y="799"/>
                    <a:pt x="1" y="1299"/>
                    <a:pt x="1" y="2066"/>
                  </a:cubicBezTo>
                  <a:cubicBezTo>
                    <a:pt x="1" y="2600"/>
                    <a:pt x="401" y="3067"/>
                    <a:pt x="868" y="3367"/>
                  </a:cubicBezTo>
                  <a:cubicBezTo>
                    <a:pt x="1742" y="3943"/>
                    <a:pt x="2780" y="4192"/>
                    <a:pt x="3824" y="4192"/>
                  </a:cubicBezTo>
                  <a:cubicBezTo>
                    <a:pt x="4414" y="4192"/>
                    <a:pt x="5006" y="4112"/>
                    <a:pt x="5572" y="3968"/>
                  </a:cubicBezTo>
                  <a:cubicBezTo>
                    <a:pt x="7173" y="3634"/>
                    <a:pt x="8640" y="2867"/>
                    <a:pt x="10508" y="1533"/>
                  </a:cubicBezTo>
                  <a:cubicBezTo>
                    <a:pt x="8845" y="514"/>
                    <a:pt x="6910" y="1"/>
                    <a:pt x="49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14"/>
            <p:cNvSpPr/>
            <p:nvPr/>
          </p:nvSpPr>
          <p:spPr>
            <a:xfrm rot="-8710726">
              <a:off x="5412661" y="-276603"/>
              <a:ext cx="562670" cy="268446"/>
            </a:xfrm>
            <a:custGeom>
              <a:avLst/>
              <a:gdLst/>
              <a:ahLst/>
              <a:cxnLst/>
              <a:rect l="l" t="t" r="r" b="b"/>
              <a:pathLst>
                <a:path w="9975" h="4759" extrusionOk="0">
                  <a:moveTo>
                    <a:pt x="7049" y="0"/>
                  </a:moveTo>
                  <a:cubicBezTo>
                    <a:pt x="6922" y="0"/>
                    <a:pt x="6796" y="4"/>
                    <a:pt x="6672" y="12"/>
                  </a:cubicBezTo>
                  <a:cubicBezTo>
                    <a:pt x="4270" y="145"/>
                    <a:pt x="1835" y="1146"/>
                    <a:pt x="0" y="2781"/>
                  </a:cubicBezTo>
                  <a:cubicBezTo>
                    <a:pt x="1747" y="4136"/>
                    <a:pt x="3596" y="4758"/>
                    <a:pt x="5371" y="4758"/>
                  </a:cubicBezTo>
                  <a:cubicBezTo>
                    <a:pt x="5867" y="4758"/>
                    <a:pt x="6358" y="4710"/>
                    <a:pt x="6839" y="4615"/>
                  </a:cubicBezTo>
                  <a:cubicBezTo>
                    <a:pt x="7672" y="4448"/>
                    <a:pt x="8540" y="4115"/>
                    <a:pt x="9140" y="3481"/>
                  </a:cubicBezTo>
                  <a:cubicBezTo>
                    <a:pt x="9741" y="2847"/>
                    <a:pt x="9974" y="1847"/>
                    <a:pt x="9574" y="1113"/>
                  </a:cubicBezTo>
                  <a:cubicBezTo>
                    <a:pt x="9071" y="255"/>
                    <a:pt x="8043" y="0"/>
                    <a:pt x="70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4"/>
            <p:cNvSpPr/>
            <p:nvPr/>
          </p:nvSpPr>
          <p:spPr>
            <a:xfrm rot="-8710726">
              <a:off x="5366197" y="-952672"/>
              <a:ext cx="314249" cy="2658399"/>
            </a:xfrm>
            <a:custGeom>
              <a:avLst/>
              <a:gdLst/>
              <a:ahLst/>
              <a:cxnLst/>
              <a:rect l="l" t="t" r="r" b="b"/>
              <a:pathLst>
                <a:path w="5571" h="47128" extrusionOk="0">
                  <a:moveTo>
                    <a:pt x="5538" y="0"/>
                  </a:moveTo>
                  <a:cubicBezTo>
                    <a:pt x="5516" y="0"/>
                    <a:pt x="5489" y="35"/>
                    <a:pt x="5471" y="88"/>
                  </a:cubicBezTo>
                  <a:cubicBezTo>
                    <a:pt x="2669" y="7560"/>
                    <a:pt x="901" y="15333"/>
                    <a:pt x="334" y="23305"/>
                  </a:cubicBezTo>
                  <a:cubicBezTo>
                    <a:pt x="0" y="27608"/>
                    <a:pt x="0" y="31911"/>
                    <a:pt x="367" y="36181"/>
                  </a:cubicBezTo>
                  <a:cubicBezTo>
                    <a:pt x="501" y="37315"/>
                    <a:pt x="567" y="38416"/>
                    <a:pt x="734" y="39517"/>
                  </a:cubicBezTo>
                  <a:lnTo>
                    <a:pt x="1001" y="41185"/>
                  </a:lnTo>
                  <a:cubicBezTo>
                    <a:pt x="1068" y="41752"/>
                    <a:pt x="1201" y="42285"/>
                    <a:pt x="1301" y="42852"/>
                  </a:cubicBezTo>
                  <a:cubicBezTo>
                    <a:pt x="1501" y="44253"/>
                    <a:pt x="1735" y="45588"/>
                    <a:pt x="2335" y="46688"/>
                  </a:cubicBezTo>
                  <a:cubicBezTo>
                    <a:pt x="2494" y="46994"/>
                    <a:pt x="2660" y="47127"/>
                    <a:pt x="2800" y="47127"/>
                  </a:cubicBezTo>
                  <a:cubicBezTo>
                    <a:pt x="3072" y="47127"/>
                    <a:pt x="3245" y="46626"/>
                    <a:pt x="3069" y="45921"/>
                  </a:cubicBezTo>
                  <a:cubicBezTo>
                    <a:pt x="1101" y="37949"/>
                    <a:pt x="567" y="29643"/>
                    <a:pt x="1335" y="21470"/>
                  </a:cubicBezTo>
                  <a:cubicBezTo>
                    <a:pt x="1668" y="17935"/>
                    <a:pt x="2335" y="14232"/>
                    <a:pt x="3169" y="10596"/>
                  </a:cubicBezTo>
                  <a:cubicBezTo>
                    <a:pt x="4003" y="6960"/>
                    <a:pt x="4904" y="3424"/>
                    <a:pt x="5571" y="88"/>
                  </a:cubicBezTo>
                  <a:cubicBezTo>
                    <a:pt x="5571" y="26"/>
                    <a:pt x="5556" y="0"/>
                    <a:pt x="55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14"/>
            <p:cNvSpPr/>
            <p:nvPr/>
          </p:nvSpPr>
          <p:spPr>
            <a:xfrm rot="-8710726">
              <a:off x="4450846" y="1148360"/>
              <a:ext cx="280404" cy="418604"/>
            </a:xfrm>
            <a:custGeom>
              <a:avLst/>
              <a:gdLst/>
              <a:ahLst/>
              <a:cxnLst/>
              <a:rect l="l" t="t" r="r" b="b"/>
              <a:pathLst>
                <a:path w="4971" h="7421" extrusionOk="0">
                  <a:moveTo>
                    <a:pt x="3621" y="1"/>
                  </a:moveTo>
                  <a:cubicBezTo>
                    <a:pt x="3356" y="1"/>
                    <a:pt x="3092" y="71"/>
                    <a:pt x="2869" y="182"/>
                  </a:cubicBezTo>
                  <a:cubicBezTo>
                    <a:pt x="2435" y="416"/>
                    <a:pt x="2102" y="783"/>
                    <a:pt x="1802" y="1149"/>
                  </a:cubicBezTo>
                  <a:cubicBezTo>
                    <a:pt x="467" y="2917"/>
                    <a:pt x="0" y="5286"/>
                    <a:pt x="601" y="7421"/>
                  </a:cubicBezTo>
                  <a:cubicBezTo>
                    <a:pt x="2435" y="6086"/>
                    <a:pt x="3503" y="4719"/>
                    <a:pt x="4404" y="3284"/>
                  </a:cubicBezTo>
                  <a:cubicBezTo>
                    <a:pt x="4670" y="2784"/>
                    <a:pt x="4937" y="2250"/>
                    <a:pt x="4971" y="1650"/>
                  </a:cubicBezTo>
                  <a:cubicBezTo>
                    <a:pt x="4971" y="1083"/>
                    <a:pt x="4737" y="449"/>
                    <a:pt x="4237" y="149"/>
                  </a:cubicBezTo>
                  <a:cubicBezTo>
                    <a:pt x="4044" y="45"/>
                    <a:pt x="3832" y="1"/>
                    <a:pt x="36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 name="Google Shape;850;p14"/>
          <p:cNvGrpSpPr/>
          <p:nvPr/>
        </p:nvGrpSpPr>
        <p:grpSpPr>
          <a:xfrm rot="-7364382" flipH="1">
            <a:off x="5439803" y="3320315"/>
            <a:ext cx="2143580" cy="2413824"/>
            <a:chOff x="4356436" y="-804384"/>
            <a:chExt cx="2143672" cy="2413928"/>
          </a:xfrm>
        </p:grpSpPr>
        <p:sp>
          <p:nvSpPr>
            <p:cNvPr id="851" name="Google Shape;851;p14"/>
            <p:cNvSpPr/>
            <p:nvPr/>
          </p:nvSpPr>
          <p:spPr>
            <a:xfrm rot="-8710726">
              <a:off x="4870117" y="1134143"/>
              <a:ext cx="287907" cy="364227"/>
            </a:xfrm>
            <a:custGeom>
              <a:avLst/>
              <a:gdLst/>
              <a:ahLst/>
              <a:cxnLst/>
              <a:rect l="l" t="t" r="r" b="b"/>
              <a:pathLst>
                <a:path w="5104" h="6457" extrusionOk="0">
                  <a:moveTo>
                    <a:pt x="1686" y="0"/>
                  </a:moveTo>
                  <a:cubicBezTo>
                    <a:pt x="1264" y="0"/>
                    <a:pt x="853" y="133"/>
                    <a:pt x="567" y="419"/>
                  </a:cubicBezTo>
                  <a:cubicBezTo>
                    <a:pt x="0" y="1020"/>
                    <a:pt x="167" y="2087"/>
                    <a:pt x="534" y="2888"/>
                  </a:cubicBezTo>
                  <a:cubicBezTo>
                    <a:pt x="1335" y="4489"/>
                    <a:pt x="2869" y="5756"/>
                    <a:pt x="5104" y="6457"/>
                  </a:cubicBezTo>
                  <a:cubicBezTo>
                    <a:pt x="5104" y="4956"/>
                    <a:pt x="4770" y="3455"/>
                    <a:pt x="4170" y="2120"/>
                  </a:cubicBezTo>
                  <a:cubicBezTo>
                    <a:pt x="3836" y="1420"/>
                    <a:pt x="3403" y="719"/>
                    <a:pt x="2736" y="286"/>
                  </a:cubicBezTo>
                  <a:cubicBezTo>
                    <a:pt x="2426" y="100"/>
                    <a:pt x="2052" y="0"/>
                    <a:pt x="16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4"/>
            <p:cNvSpPr/>
            <p:nvPr/>
          </p:nvSpPr>
          <p:spPr>
            <a:xfrm rot="-8710726">
              <a:off x="4583225" y="958543"/>
              <a:ext cx="374493" cy="229581"/>
            </a:xfrm>
            <a:custGeom>
              <a:avLst/>
              <a:gdLst/>
              <a:ahLst/>
              <a:cxnLst/>
              <a:rect l="l" t="t" r="r" b="b"/>
              <a:pathLst>
                <a:path w="6639" h="4070" extrusionOk="0">
                  <a:moveTo>
                    <a:pt x="4660" y="0"/>
                  </a:moveTo>
                  <a:cubicBezTo>
                    <a:pt x="4187" y="0"/>
                    <a:pt x="3721" y="196"/>
                    <a:pt x="3303" y="391"/>
                  </a:cubicBezTo>
                  <a:cubicBezTo>
                    <a:pt x="1802" y="1125"/>
                    <a:pt x="634" y="2426"/>
                    <a:pt x="0" y="3994"/>
                  </a:cubicBezTo>
                  <a:cubicBezTo>
                    <a:pt x="513" y="4044"/>
                    <a:pt x="1016" y="4070"/>
                    <a:pt x="1509" y="4070"/>
                  </a:cubicBezTo>
                  <a:cubicBezTo>
                    <a:pt x="2654" y="4070"/>
                    <a:pt x="3745" y="3930"/>
                    <a:pt x="4770" y="3627"/>
                  </a:cubicBezTo>
                  <a:cubicBezTo>
                    <a:pt x="5271" y="3493"/>
                    <a:pt x="5771" y="3260"/>
                    <a:pt x="6105" y="2893"/>
                  </a:cubicBezTo>
                  <a:cubicBezTo>
                    <a:pt x="6505" y="2392"/>
                    <a:pt x="6638" y="1692"/>
                    <a:pt x="6372" y="1125"/>
                  </a:cubicBezTo>
                  <a:cubicBezTo>
                    <a:pt x="6138" y="524"/>
                    <a:pt x="5538" y="124"/>
                    <a:pt x="4937" y="24"/>
                  </a:cubicBezTo>
                  <a:cubicBezTo>
                    <a:pt x="4845" y="8"/>
                    <a:pt x="4752" y="0"/>
                    <a:pt x="46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4"/>
            <p:cNvSpPr/>
            <p:nvPr/>
          </p:nvSpPr>
          <p:spPr>
            <a:xfrm rot="-8710726">
              <a:off x="5048693" y="996987"/>
              <a:ext cx="387636" cy="360617"/>
            </a:xfrm>
            <a:custGeom>
              <a:avLst/>
              <a:gdLst/>
              <a:ahLst/>
              <a:cxnLst/>
              <a:rect l="l" t="t" r="r" b="b"/>
              <a:pathLst>
                <a:path w="6872" h="6393" extrusionOk="0">
                  <a:moveTo>
                    <a:pt x="994" y="0"/>
                  </a:moveTo>
                  <a:cubicBezTo>
                    <a:pt x="929" y="0"/>
                    <a:pt x="865" y="7"/>
                    <a:pt x="801" y="22"/>
                  </a:cubicBezTo>
                  <a:cubicBezTo>
                    <a:pt x="334" y="122"/>
                    <a:pt x="67" y="589"/>
                    <a:pt x="34" y="1056"/>
                  </a:cubicBezTo>
                  <a:cubicBezTo>
                    <a:pt x="0" y="1589"/>
                    <a:pt x="167" y="2123"/>
                    <a:pt x="501" y="2590"/>
                  </a:cubicBezTo>
                  <a:cubicBezTo>
                    <a:pt x="801" y="3057"/>
                    <a:pt x="1201" y="3391"/>
                    <a:pt x="1635" y="3758"/>
                  </a:cubicBezTo>
                  <a:cubicBezTo>
                    <a:pt x="3036" y="4892"/>
                    <a:pt x="4704" y="5759"/>
                    <a:pt x="6872" y="6393"/>
                  </a:cubicBezTo>
                  <a:cubicBezTo>
                    <a:pt x="5504" y="4225"/>
                    <a:pt x="4137" y="2023"/>
                    <a:pt x="2068" y="455"/>
                  </a:cubicBezTo>
                  <a:cubicBezTo>
                    <a:pt x="1755" y="228"/>
                    <a:pt x="1370" y="0"/>
                    <a:pt x="9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4"/>
            <p:cNvSpPr/>
            <p:nvPr/>
          </p:nvSpPr>
          <p:spPr>
            <a:xfrm rot="-8710726">
              <a:off x="4664089" y="752032"/>
              <a:ext cx="513708" cy="229694"/>
            </a:xfrm>
            <a:custGeom>
              <a:avLst/>
              <a:gdLst/>
              <a:ahLst/>
              <a:cxnLst/>
              <a:rect l="l" t="t" r="r" b="b"/>
              <a:pathLst>
                <a:path w="9107" h="4072" extrusionOk="0">
                  <a:moveTo>
                    <a:pt x="7172" y="0"/>
                  </a:moveTo>
                  <a:cubicBezTo>
                    <a:pt x="5737" y="0"/>
                    <a:pt x="4336" y="467"/>
                    <a:pt x="3136" y="1168"/>
                  </a:cubicBezTo>
                  <a:cubicBezTo>
                    <a:pt x="1935" y="1935"/>
                    <a:pt x="867" y="2869"/>
                    <a:pt x="0" y="4003"/>
                  </a:cubicBezTo>
                  <a:cubicBezTo>
                    <a:pt x="517" y="4051"/>
                    <a:pt x="1007" y="4071"/>
                    <a:pt x="1475" y="4071"/>
                  </a:cubicBezTo>
                  <a:cubicBezTo>
                    <a:pt x="2639" y="4071"/>
                    <a:pt x="3671" y="3946"/>
                    <a:pt x="4670" y="3803"/>
                  </a:cubicBezTo>
                  <a:cubicBezTo>
                    <a:pt x="5838" y="3670"/>
                    <a:pt x="7038" y="3503"/>
                    <a:pt x="8006" y="2836"/>
                  </a:cubicBezTo>
                  <a:cubicBezTo>
                    <a:pt x="8373" y="2602"/>
                    <a:pt x="8706" y="2269"/>
                    <a:pt x="8873" y="1868"/>
                  </a:cubicBezTo>
                  <a:cubicBezTo>
                    <a:pt x="9040" y="1468"/>
                    <a:pt x="9107" y="1001"/>
                    <a:pt x="8840" y="634"/>
                  </a:cubicBezTo>
                  <a:cubicBezTo>
                    <a:pt x="8506" y="134"/>
                    <a:pt x="7806" y="0"/>
                    <a:pt x="71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4"/>
            <p:cNvSpPr/>
            <p:nvPr/>
          </p:nvSpPr>
          <p:spPr>
            <a:xfrm rot="-8710726">
              <a:off x="5236809" y="854749"/>
              <a:ext cx="461023" cy="291968"/>
            </a:xfrm>
            <a:custGeom>
              <a:avLst/>
              <a:gdLst/>
              <a:ahLst/>
              <a:cxnLst/>
              <a:rect l="l" t="t" r="r" b="b"/>
              <a:pathLst>
                <a:path w="8173" h="5176" extrusionOk="0">
                  <a:moveTo>
                    <a:pt x="1481" y="1"/>
                  </a:moveTo>
                  <a:cubicBezTo>
                    <a:pt x="1443" y="1"/>
                    <a:pt x="1406" y="2"/>
                    <a:pt x="1368" y="5"/>
                  </a:cubicBezTo>
                  <a:cubicBezTo>
                    <a:pt x="968" y="5"/>
                    <a:pt x="501" y="172"/>
                    <a:pt x="267" y="539"/>
                  </a:cubicBezTo>
                  <a:cubicBezTo>
                    <a:pt x="0" y="939"/>
                    <a:pt x="0" y="1372"/>
                    <a:pt x="167" y="1806"/>
                  </a:cubicBezTo>
                  <a:cubicBezTo>
                    <a:pt x="334" y="2173"/>
                    <a:pt x="634" y="2507"/>
                    <a:pt x="968" y="2807"/>
                  </a:cubicBezTo>
                  <a:cubicBezTo>
                    <a:pt x="2802" y="4408"/>
                    <a:pt x="5271" y="5008"/>
                    <a:pt x="8173" y="5175"/>
                  </a:cubicBezTo>
                  <a:cubicBezTo>
                    <a:pt x="6705" y="3174"/>
                    <a:pt x="4871" y="1306"/>
                    <a:pt x="2602" y="305"/>
                  </a:cubicBezTo>
                  <a:cubicBezTo>
                    <a:pt x="2237" y="153"/>
                    <a:pt x="1871" y="1"/>
                    <a:pt x="1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4"/>
            <p:cNvSpPr/>
            <p:nvPr/>
          </p:nvSpPr>
          <p:spPr>
            <a:xfrm rot="-8710726">
              <a:off x="4890663" y="580694"/>
              <a:ext cx="474223" cy="185300"/>
            </a:xfrm>
            <a:custGeom>
              <a:avLst/>
              <a:gdLst/>
              <a:ahLst/>
              <a:cxnLst/>
              <a:rect l="l" t="t" r="r" b="b"/>
              <a:pathLst>
                <a:path w="8407" h="3285" extrusionOk="0">
                  <a:moveTo>
                    <a:pt x="6338" y="0"/>
                  </a:moveTo>
                  <a:cubicBezTo>
                    <a:pt x="5104" y="0"/>
                    <a:pt x="3903" y="200"/>
                    <a:pt x="2769" y="701"/>
                  </a:cubicBezTo>
                  <a:cubicBezTo>
                    <a:pt x="1702" y="1168"/>
                    <a:pt x="701" y="1901"/>
                    <a:pt x="1" y="2902"/>
                  </a:cubicBezTo>
                  <a:cubicBezTo>
                    <a:pt x="889" y="3198"/>
                    <a:pt x="1800" y="3284"/>
                    <a:pt x="2701" y="3284"/>
                  </a:cubicBezTo>
                  <a:cubicBezTo>
                    <a:pt x="3322" y="3284"/>
                    <a:pt x="3938" y="3243"/>
                    <a:pt x="4537" y="3202"/>
                  </a:cubicBezTo>
                  <a:cubicBezTo>
                    <a:pt x="5138" y="3169"/>
                    <a:pt x="5738" y="3136"/>
                    <a:pt x="6338" y="2936"/>
                  </a:cubicBezTo>
                  <a:cubicBezTo>
                    <a:pt x="6905" y="2835"/>
                    <a:pt x="7506" y="2535"/>
                    <a:pt x="7906" y="2102"/>
                  </a:cubicBezTo>
                  <a:cubicBezTo>
                    <a:pt x="8173" y="1901"/>
                    <a:pt x="8373" y="1601"/>
                    <a:pt x="8373" y="1268"/>
                  </a:cubicBezTo>
                  <a:cubicBezTo>
                    <a:pt x="8407" y="834"/>
                    <a:pt x="8073" y="400"/>
                    <a:pt x="7673" y="200"/>
                  </a:cubicBezTo>
                  <a:cubicBezTo>
                    <a:pt x="7239" y="0"/>
                    <a:pt x="6772" y="0"/>
                    <a:pt x="63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4"/>
            <p:cNvSpPr/>
            <p:nvPr/>
          </p:nvSpPr>
          <p:spPr>
            <a:xfrm rot="-8710726">
              <a:off x="5378336" y="748428"/>
              <a:ext cx="494868" cy="180788"/>
            </a:xfrm>
            <a:custGeom>
              <a:avLst/>
              <a:gdLst/>
              <a:ahLst/>
              <a:cxnLst/>
              <a:rect l="l" t="t" r="r" b="b"/>
              <a:pathLst>
                <a:path w="8773" h="3205" extrusionOk="0">
                  <a:moveTo>
                    <a:pt x="2187" y="0"/>
                  </a:moveTo>
                  <a:cubicBezTo>
                    <a:pt x="1900" y="0"/>
                    <a:pt x="1615" y="20"/>
                    <a:pt x="1334" y="62"/>
                  </a:cubicBezTo>
                  <a:cubicBezTo>
                    <a:pt x="967" y="129"/>
                    <a:pt x="600" y="229"/>
                    <a:pt x="334" y="529"/>
                  </a:cubicBezTo>
                  <a:cubicBezTo>
                    <a:pt x="0" y="963"/>
                    <a:pt x="133" y="1530"/>
                    <a:pt x="467" y="1964"/>
                  </a:cubicBezTo>
                  <a:cubicBezTo>
                    <a:pt x="801" y="2331"/>
                    <a:pt x="1301" y="2531"/>
                    <a:pt x="1801" y="2698"/>
                  </a:cubicBezTo>
                  <a:cubicBezTo>
                    <a:pt x="2995" y="3076"/>
                    <a:pt x="4248" y="3204"/>
                    <a:pt x="5659" y="3204"/>
                  </a:cubicBezTo>
                  <a:cubicBezTo>
                    <a:pt x="6614" y="3204"/>
                    <a:pt x="7642" y="3145"/>
                    <a:pt x="8773" y="3065"/>
                  </a:cubicBezTo>
                  <a:cubicBezTo>
                    <a:pt x="7739" y="2197"/>
                    <a:pt x="6605" y="1330"/>
                    <a:pt x="5337" y="730"/>
                  </a:cubicBezTo>
                  <a:cubicBezTo>
                    <a:pt x="4363" y="282"/>
                    <a:pt x="3263" y="0"/>
                    <a:pt x="21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4"/>
            <p:cNvSpPr/>
            <p:nvPr/>
          </p:nvSpPr>
          <p:spPr>
            <a:xfrm rot="-8710726">
              <a:off x="5059785" y="440917"/>
              <a:ext cx="442239" cy="146548"/>
            </a:xfrm>
            <a:custGeom>
              <a:avLst/>
              <a:gdLst/>
              <a:ahLst/>
              <a:cxnLst/>
              <a:rect l="l" t="t" r="r" b="b"/>
              <a:pathLst>
                <a:path w="7840" h="2598" extrusionOk="0">
                  <a:moveTo>
                    <a:pt x="4603" y="1"/>
                  </a:moveTo>
                  <a:cubicBezTo>
                    <a:pt x="2963" y="1"/>
                    <a:pt x="1317" y="541"/>
                    <a:pt x="1" y="1528"/>
                  </a:cubicBezTo>
                  <a:cubicBezTo>
                    <a:pt x="1377" y="2353"/>
                    <a:pt x="2884" y="2597"/>
                    <a:pt x="4396" y="2597"/>
                  </a:cubicBezTo>
                  <a:cubicBezTo>
                    <a:pt x="4900" y="2597"/>
                    <a:pt x="5405" y="2570"/>
                    <a:pt x="5905" y="2528"/>
                  </a:cubicBezTo>
                  <a:cubicBezTo>
                    <a:pt x="6339" y="2495"/>
                    <a:pt x="6772" y="2462"/>
                    <a:pt x="7173" y="2261"/>
                  </a:cubicBezTo>
                  <a:cubicBezTo>
                    <a:pt x="7540" y="2028"/>
                    <a:pt x="7840" y="1628"/>
                    <a:pt x="7740" y="1194"/>
                  </a:cubicBezTo>
                  <a:cubicBezTo>
                    <a:pt x="7673" y="694"/>
                    <a:pt x="7139" y="393"/>
                    <a:pt x="6639" y="293"/>
                  </a:cubicBezTo>
                  <a:cubicBezTo>
                    <a:pt x="5978" y="96"/>
                    <a:pt x="5291" y="1"/>
                    <a:pt x="4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4"/>
            <p:cNvSpPr/>
            <p:nvPr/>
          </p:nvSpPr>
          <p:spPr>
            <a:xfrm rot="-8710726">
              <a:off x="5566433" y="517996"/>
              <a:ext cx="498704" cy="187557"/>
            </a:xfrm>
            <a:custGeom>
              <a:avLst/>
              <a:gdLst/>
              <a:ahLst/>
              <a:cxnLst/>
              <a:rect l="l" t="t" r="r" b="b"/>
              <a:pathLst>
                <a:path w="8841" h="3325" extrusionOk="0">
                  <a:moveTo>
                    <a:pt x="2518" y="1"/>
                  </a:moveTo>
                  <a:cubicBezTo>
                    <a:pt x="2104" y="1"/>
                    <a:pt x="1695" y="47"/>
                    <a:pt x="1302" y="165"/>
                  </a:cubicBezTo>
                  <a:cubicBezTo>
                    <a:pt x="735" y="332"/>
                    <a:pt x="134" y="732"/>
                    <a:pt x="67" y="1366"/>
                  </a:cubicBezTo>
                  <a:cubicBezTo>
                    <a:pt x="1" y="1799"/>
                    <a:pt x="268" y="2166"/>
                    <a:pt x="568" y="2400"/>
                  </a:cubicBezTo>
                  <a:cubicBezTo>
                    <a:pt x="835" y="2667"/>
                    <a:pt x="1268" y="2833"/>
                    <a:pt x="1635" y="2967"/>
                  </a:cubicBezTo>
                  <a:cubicBezTo>
                    <a:pt x="2436" y="3189"/>
                    <a:pt x="3274" y="3324"/>
                    <a:pt x="4143" y="3324"/>
                  </a:cubicBezTo>
                  <a:cubicBezTo>
                    <a:pt x="5626" y="3324"/>
                    <a:pt x="7200" y="2930"/>
                    <a:pt x="8840" y="1899"/>
                  </a:cubicBezTo>
                  <a:cubicBezTo>
                    <a:pt x="7639" y="865"/>
                    <a:pt x="6005" y="532"/>
                    <a:pt x="4437" y="232"/>
                  </a:cubicBezTo>
                  <a:cubicBezTo>
                    <a:pt x="3810" y="110"/>
                    <a:pt x="3158" y="1"/>
                    <a:pt x="25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4"/>
            <p:cNvSpPr/>
            <p:nvPr/>
          </p:nvSpPr>
          <p:spPr>
            <a:xfrm rot="-8710726">
              <a:off x="5108736" y="195917"/>
              <a:ext cx="553250" cy="207582"/>
            </a:xfrm>
            <a:custGeom>
              <a:avLst/>
              <a:gdLst/>
              <a:ahLst/>
              <a:cxnLst/>
              <a:rect l="l" t="t" r="r" b="b"/>
              <a:pathLst>
                <a:path w="9808" h="3680" extrusionOk="0">
                  <a:moveTo>
                    <a:pt x="6624" y="0"/>
                  </a:moveTo>
                  <a:cubicBezTo>
                    <a:pt x="4283" y="0"/>
                    <a:pt x="1971" y="674"/>
                    <a:pt x="0" y="1959"/>
                  </a:cubicBezTo>
                  <a:cubicBezTo>
                    <a:pt x="1401" y="2560"/>
                    <a:pt x="2836" y="3160"/>
                    <a:pt x="4337" y="3494"/>
                  </a:cubicBezTo>
                  <a:cubicBezTo>
                    <a:pt x="4868" y="3612"/>
                    <a:pt x="5420" y="3680"/>
                    <a:pt x="5966" y="3680"/>
                  </a:cubicBezTo>
                  <a:cubicBezTo>
                    <a:pt x="6960" y="3680"/>
                    <a:pt x="7931" y="3453"/>
                    <a:pt x="8707" y="2893"/>
                  </a:cubicBezTo>
                  <a:cubicBezTo>
                    <a:pt x="9340" y="2460"/>
                    <a:pt x="9807" y="1659"/>
                    <a:pt x="9507" y="992"/>
                  </a:cubicBezTo>
                  <a:cubicBezTo>
                    <a:pt x="9207" y="358"/>
                    <a:pt x="8440" y="158"/>
                    <a:pt x="7806" y="58"/>
                  </a:cubicBezTo>
                  <a:cubicBezTo>
                    <a:pt x="7412" y="19"/>
                    <a:pt x="7018" y="0"/>
                    <a:pt x="66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4"/>
            <p:cNvSpPr/>
            <p:nvPr/>
          </p:nvSpPr>
          <p:spPr>
            <a:xfrm rot="-8710726">
              <a:off x="5718946" y="293129"/>
              <a:ext cx="560809" cy="237986"/>
            </a:xfrm>
            <a:custGeom>
              <a:avLst/>
              <a:gdLst/>
              <a:ahLst/>
              <a:cxnLst/>
              <a:rect l="l" t="t" r="r" b="b"/>
              <a:pathLst>
                <a:path w="9942" h="4219" extrusionOk="0">
                  <a:moveTo>
                    <a:pt x="3562" y="0"/>
                  </a:moveTo>
                  <a:cubicBezTo>
                    <a:pt x="2979" y="0"/>
                    <a:pt x="2399" y="67"/>
                    <a:pt x="1835" y="218"/>
                  </a:cubicBezTo>
                  <a:cubicBezTo>
                    <a:pt x="968" y="485"/>
                    <a:pt x="1" y="1052"/>
                    <a:pt x="1" y="1986"/>
                  </a:cubicBezTo>
                  <a:cubicBezTo>
                    <a:pt x="1" y="2853"/>
                    <a:pt x="935" y="3487"/>
                    <a:pt x="1769" y="3754"/>
                  </a:cubicBezTo>
                  <a:cubicBezTo>
                    <a:pt x="2628" y="4055"/>
                    <a:pt x="3532" y="4218"/>
                    <a:pt x="4454" y="4218"/>
                  </a:cubicBezTo>
                  <a:cubicBezTo>
                    <a:pt x="6287" y="4218"/>
                    <a:pt x="8188" y="3573"/>
                    <a:pt x="9941" y="2086"/>
                  </a:cubicBezTo>
                  <a:cubicBezTo>
                    <a:pt x="8707" y="1385"/>
                    <a:pt x="7439" y="718"/>
                    <a:pt x="6038" y="351"/>
                  </a:cubicBezTo>
                  <a:cubicBezTo>
                    <a:pt x="5234" y="135"/>
                    <a:pt x="4395" y="0"/>
                    <a:pt x="35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4"/>
            <p:cNvSpPr/>
            <p:nvPr/>
          </p:nvSpPr>
          <p:spPr>
            <a:xfrm rot="-8710726">
              <a:off x="5271790" y="-11986"/>
              <a:ext cx="549471" cy="206115"/>
            </a:xfrm>
            <a:custGeom>
              <a:avLst/>
              <a:gdLst/>
              <a:ahLst/>
              <a:cxnLst/>
              <a:rect l="l" t="t" r="r" b="b"/>
              <a:pathLst>
                <a:path w="9741" h="3654" extrusionOk="0">
                  <a:moveTo>
                    <a:pt x="7019" y="0"/>
                  </a:moveTo>
                  <a:cubicBezTo>
                    <a:pt x="4599" y="0"/>
                    <a:pt x="2242" y="841"/>
                    <a:pt x="0" y="1681"/>
                  </a:cubicBezTo>
                  <a:cubicBezTo>
                    <a:pt x="1668" y="2682"/>
                    <a:pt x="2936" y="3282"/>
                    <a:pt x="4337" y="3516"/>
                  </a:cubicBezTo>
                  <a:cubicBezTo>
                    <a:pt x="4804" y="3605"/>
                    <a:pt x="5282" y="3653"/>
                    <a:pt x="5759" y="3653"/>
                  </a:cubicBezTo>
                  <a:cubicBezTo>
                    <a:pt x="6712" y="3653"/>
                    <a:pt x="7661" y="3460"/>
                    <a:pt x="8506" y="3016"/>
                  </a:cubicBezTo>
                  <a:cubicBezTo>
                    <a:pt x="8840" y="2849"/>
                    <a:pt x="9173" y="2615"/>
                    <a:pt x="9374" y="2315"/>
                  </a:cubicBezTo>
                  <a:cubicBezTo>
                    <a:pt x="9607" y="1982"/>
                    <a:pt x="9741" y="1615"/>
                    <a:pt x="9674" y="1214"/>
                  </a:cubicBezTo>
                  <a:cubicBezTo>
                    <a:pt x="9574" y="814"/>
                    <a:pt x="9240" y="480"/>
                    <a:pt x="8840" y="280"/>
                  </a:cubicBezTo>
                  <a:cubicBezTo>
                    <a:pt x="8406" y="114"/>
                    <a:pt x="8006" y="47"/>
                    <a:pt x="7539" y="13"/>
                  </a:cubicBezTo>
                  <a:cubicBezTo>
                    <a:pt x="7365" y="5"/>
                    <a:pt x="7192" y="0"/>
                    <a:pt x="7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4"/>
            <p:cNvSpPr/>
            <p:nvPr/>
          </p:nvSpPr>
          <p:spPr>
            <a:xfrm rot="-8710726">
              <a:off x="5892877" y="29092"/>
              <a:ext cx="592792" cy="236463"/>
            </a:xfrm>
            <a:custGeom>
              <a:avLst/>
              <a:gdLst/>
              <a:ahLst/>
              <a:cxnLst/>
              <a:rect l="l" t="t" r="r" b="b"/>
              <a:pathLst>
                <a:path w="10509" h="4192" extrusionOk="0">
                  <a:moveTo>
                    <a:pt x="4977" y="1"/>
                  </a:moveTo>
                  <a:cubicBezTo>
                    <a:pt x="3809" y="1"/>
                    <a:pt x="2641" y="188"/>
                    <a:pt x="1535" y="565"/>
                  </a:cubicBezTo>
                  <a:cubicBezTo>
                    <a:pt x="835" y="799"/>
                    <a:pt x="1" y="1299"/>
                    <a:pt x="1" y="2066"/>
                  </a:cubicBezTo>
                  <a:cubicBezTo>
                    <a:pt x="1" y="2600"/>
                    <a:pt x="401" y="3067"/>
                    <a:pt x="868" y="3367"/>
                  </a:cubicBezTo>
                  <a:cubicBezTo>
                    <a:pt x="1742" y="3943"/>
                    <a:pt x="2780" y="4192"/>
                    <a:pt x="3824" y="4192"/>
                  </a:cubicBezTo>
                  <a:cubicBezTo>
                    <a:pt x="4414" y="4192"/>
                    <a:pt x="5006" y="4112"/>
                    <a:pt x="5572" y="3968"/>
                  </a:cubicBezTo>
                  <a:cubicBezTo>
                    <a:pt x="7173" y="3634"/>
                    <a:pt x="8640" y="2867"/>
                    <a:pt x="10508" y="1533"/>
                  </a:cubicBezTo>
                  <a:cubicBezTo>
                    <a:pt x="8845" y="514"/>
                    <a:pt x="6910" y="1"/>
                    <a:pt x="49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4"/>
            <p:cNvSpPr/>
            <p:nvPr/>
          </p:nvSpPr>
          <p:spPr>
            <a:xfrm rot="-8710726">
              <a:off x="5412661" y="-276603"/>
              <a:ext cx="562670" cy="268446"/>
            </a:xfrm>
            <a:custGeom>
              <a:avLst/>
              <a:gdLst/>
              <a:ahLst/>
              <a:cxnLst/>
              <a:rect l="l" t="t" r="r" b="b"/>
              <a:pathLst>
                <a:path w="9975" h="4759" extrusionOk="0">
                  <a:moveTo>
                    <a:pt x="7049" y="0"/>
                  </a:moveTo>
                  <a:cubicBezTo>
                    <a:pt x="6922" y="0"/>
                    <a:pt x="6796" y="4"/>
                    <a:pt x="6672" y="12"/>
                  </a:cubicBezTo>
                  <a:cubicBezTo>
                    <a:pt x="4270" y="145"/>
                    <a:pt x="1835" y="1146"/>
                    <a:pt x="0" y="2781"/>
                  </a:cubicBezTo>
                  <a:cubicBezTo>
                    <a:pt x="1747" y="4136"/>
                    <a:pt x="3596" y="4758"/>
                    <a:pt x="5371" y="4758"/>
                  </a:cubicBezTo>
                  <a:cubicBezTo>
                    <a:pt x="5867" y="4758"/>
                    <a:pt x="6358" y="4710"/>
                    <a:pt x="6839" y="4615"/>
                  </a:cubicBezTo>
                  <a:cubicBezTo>
                    <a:pt x="7672" y="4448"/>
                    <a:pt x="8540" y="4115"/>
                    <a:pt x="9140" y="3481"/>
                  </a:cubicBezTo>
                  <a:cubicBezTo>
                    <a:pt x="9741" y="2847"/>
                    <a:pt x="9974" y="1847"/>
                    <a:pt x="9574" y="1113"/>
                  </a:cubicBezTo>
                  <a:cubicBezTo>
                    <a:pt x="9071" y="255"/>
                    <a:pt x="8043" y="0"/>
                    <a:pt x="70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4"/>
            <p:cNvSpPr/>
            <p:nvPr/>
          </p:nvSpPr>
          <p:spPr>
            <a:xfrm rot="-8710726">
              <a:off x="5366197" y="-952672"/>
              <a:ext cx="314249" cy="2658399"/>
            </a:xfrm>
            <a:custGeom>
              <a:avLst/>
              <a:gdLst/>
              <a:ahLst/>
              <a:cxnLst/>
              <a:rect l="l" t="t" r="r" b="b"/>
              <a:pathLst>
                <a:path w="5571" h="47128" extrusionOk="0">
                  <a:moveTo>
                    <a:pt x="5538" y="0"/>
                  </a:moveTo>
                  <a:cubicBezTo>
                    <a:pt x="5516" y="0"/>
                    <a:pt x="5489" y="35"/>
                    <a:pt x="5471" y="88"/>
                  </a:cubicBezTo>
                  <a:cubicBezTo>
                    <a:pt x="2669" y="7560"/>
                    <a:pt x="901" y="15333"/>
                    <a:pt x="334" y="23305"/>
                  </a:cubicBezTo>
                  <a:cubicBezTo>
                    <a:pt x="0" y="27608"/>
                    <a:pt x="0" y="31911"/>
                    <a:pt x="367" y="36181"/>
                  </a:cubicBezTo>
                  <a:cubicBezTo>
                    <a:pt x="501" y="37315"/>
                    <a:pt x="567" y="38416"/>
                    <a:pt x="734" y="39517"/>
                  </a:cubicBezTo>
                  <a:lnTo>
                    <a:pt x="1001" y="41185"/>
                  </a:lnTo>
                  <a:cubicBezTo>
                    <a:pt x="1068" y="41752"/>
                    <a:pt x="1201" y="42285"/>
                    <a:pt x="1301" y="42852"/>
                  </a:cubicBezTo>
                  <a:cubicBezTo>
                    <a:pt x="1501" y="44253"/>
                    <a:pt x="1735" y="45588"/>
                    <a:pt x="2335" y="46688"/>
                  </a:cubicBezTo>
                  <a:cubicBezTo>
                    <a:pt x="2494" y="46994"/>
                    <a:pt x="2660" y="47127"/>
                    <a:pt x="2800" y="47127"/>
                  </a:cubicBezTo>
                  <a:cubicBezTo>
                    <a:pt x="3072" y="47127"/>
                    <a:pt x="3245" y="46626"/>
                    <a:pt x="3069" y="45921"/>
                  </a:cubicBezTo>
                  <a:cubicBezTo>
                    <a:pt x="1101" y="37949"/>
                    <a:pt x="567" y="29643"/>
                    <a:pt x="1335" y="21470"/>
                  </a:cubicBezTo>
                  <a:cubicBezTo>
                    <a:pt x="1668" y="17935"/>
                    <a:pt x="2335" y="14232"/>
                    <a:pt x="3169" y="10596"/>
                  </a:cubicBezTo>
                  <a:cubicBezTo>
                    <a:pt x="4003" y="6960"/>
                    <a:pt x="4904" y="3424"/>
                    <a:pt x="5571" y="88"/>
                  </a:cubicBezTo>
                  <a:cubicBezTo>
                    <a:pt x="5571" y="26"/>
                    <a:pt x="5556" y="0"/>
                    <a:pt x="55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4"/>
            <p:cNvSpPr/>
            <p:nvPr/>
          </p:nvSpPr>
          <p:spPr>
            <a:xfrm rot="-8710726">
              <a:off x="4450846" y="1148360"/>
              <a:ext cx="280404" cy="418604"/>
            </a:xfrm>
            <a:custGeom>
              <a:avLst/>
              <a:gdLst/>
              <a:ahLst/>
              <a:cxnLst/>
              <a:rect l="l" t="t" r="r" b="b"/>
              <a:pathLst>
                <a:path w="4971" h="7421" extrusionOk="0">
                  <a:moveTo>
                    <a:pt x="3621" y="1"/>
                  </a:moveTo>
                  <a:cubicBezTo>
                    <a:pt x="3356" y="1"/>
                    <a:pt x="3092" y="71"/>
                    <a:pt x="2869" y="182"/>
                  </a:cubicBezTo>
                  <a:cubicBezTo>
                    <a:pt x="2435" y="416"/>
                    <a:pt x="2102" y="783"/>
                    <a:pt x="1802" y="1149"/>
                  </a:cubicBezTo>
                  <a:cubicBezTo>
                    <a:pt x="467" y="2917"/>
                    <a:pt x="0" y="5286"/>
                    <a:pt x="601" y="7421"/>
                  </a:cubicBezTo>
                  <a:cubicBezTo>
                    <a:pt x="2435" y="6086"/>
                    <a:pt x="3503" y="4719"/>
                    <a:pt x="4404" y="3284"/>
                  </a:cubicBezTo>
                  <a:cubicBezTo>
                    <a:pt x="4670" y="2784"/>
                    <a:pt x="4937" y="2250"/>
                    <a:pt x="4971" y="1650"/>
                  </a:cubicBezTo>
                  <a:cubicBezTo>
                    <a:pt x="4971" y="1083"/>
                    <a:pt x="4737" y="449"/>
                    <a:pt x="4237" y="149"/>
                  </a:cubicBezTo>
                  <a:cubicBezTo>
                    <a:pt x="4044" y="45"/>
                    <a:pt x="3832" y="1"/>
                    <a:pt x="36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p:cSld name="CUSTOM_2">
    <p:spTree>
      <p:nvGrpSpPr>
        <p:cNvPr id="1" name="Shape 1110"/>
        <p:cNvGrpSpPr/>
        <p:nvPr/>
      </p:nvGrpSpPr>
      <p:grpSpPr>
        <a:xfrm>
          <a:off x="0" y="0"/>
          <a:ext cx="0" cy="0"/>
          <a:chOff x="0" y="0"/>
          <a:chExt cx="0" cy="0"/>
        </a:xfrm>
      </p:grpSpPr>
      <p:sp>
        <p:nvSpPr>
          <p:cNvPr id="1111" name="Google Shape;1111;p18"/>
          <p:cNvSpPr txBox="1">
            <a:spLocks noGrp="1"/>
          </p:cNvSpPr>
          <p:nvPr>
            <p:ph type="subTitle" idx="1"/>
          </p:nvPr>
        </p:nvSpPr>
        <p:spPr>
          <a:xfrm>
            <a:off x="713225" y="1313550"/>
            <a:ext cx="7717500" cy="1566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Char char="●"/>
              <a:defRPr/>
            </a:lvl1pPr>
            <a:lvl2pPr lvl="1" rtl="0">
              <a:spcBef>
                <a:spcPts val="0"/>
              </a:spcBef>
              <a:spcAft>
                <a:spcPts val="0"/>
              </a:spcAft>
              <a:buSzPts val="1600"/>
              <a:buChar char="○"/>
              <a:defRPr/>
            </a:lvl2pPr>
            <a:lvl3pPr lvl="2" rtl="0">
              <a:spcBef>
                <a:spcPts val="0"/>
              </a:spcBef>
              <a:spcAft>
                <a:spcPts val="0"/>
              </a:spcAft>
              <a:buSzPts val="1600"/>
              <a:buChar char="■"/>
              <a:defRPr/>
            </a:lvl3pPr>
            <a:lvl4pPr lvl="3" rtl="0">
              <a:spcBef>
                <a:spcPts val="0"/>
              </a:spcBef>
              <a:spcAft>
                <a:spcPts val="0"/>
              </a:spcAft>
              <a:buSzPts val="1600"/>
              <a:buChar char="●"/>
              <a:defRPr/>
            </a:lvl4pPr>
            <a:lvl5pPr lvl="4" rtl="0">
              <a:spcBef>
                <a:spcPts val="0"/>
              </a:spcBef>
              <a:spcAft>
                <a:spcPts val="0"/>
              </a:spcAft>
              <a:buSzPts val="1600"/>
              <a:buChar char="○"/>
              <a:defRPr/>
            </a:lvl5pPr>
            <a:lvl6pPr lvl="5" rtl="0">
              <a:spcBef>
                <a:spcPts val="0"/>
              </a:spcBef>
              <a:spcAft>
                <a:spcPts val="0"/>
              </a:spcAft>
              <a:buSzPts val="1600"/>
              <a:buChar char="■"/>
              <a:defRPr/>
            </a:lvl6pPr>
            <a:lvl7pPr lvl="6" rtl="0">
              <a:spcBef>
                <a:spcPts val="0"/>
              </a:spcBef>
              <a:spcAft>
                <a:spcPts val="0"/>
              </a:spcAft>
              <a:buSzPts val="1600"/>
              <a:buChar char="●"/>
              <a:defRPr/>
            </a:lvl7pPr>
            <a:lvl8pPr lvl="7" rtl="0">
              <a:spcBef>
                <a:spcPts val="0"/>
              </a:spcBef>
              <a:spcAft>
                <a:spcPts val="0"/>
              </a:spcAft>
              <a:buSzPts val="1600"/>
              <a:buChar char="○"/>
              <a:defRPr/>
            </a:lvl8pPr>
            <a:lvl9pPr lvl="8" rtl="0">
              <a:spcBef>
                <a:spcPts val="0"/>
              </a:spcBef>
              <a:spcAft>
                <a:spcPts val="0"/>
              </a:spcAft>
              <a:buSzPts val="1600"/>
              <a:buChar char="■"/>
              <a:defRPr/>
            </a:lvl9pPr>
          </a:lstStyle>
          <a:p>
            <a:endParaRPr/>
          </a:p>
        </p:txBody>
      </p:sp>
      <p:sp>
        <p:nvSpPr>
          <p:cNvPr id="1112" name="Google Shape;1112;p18"/>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2pPr>
            <a:lvl3pPr lvl="2"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3pPr>
            <a:lvl4pPr lvl="3"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4pPr>
            <a:lvl5pPr lvl="4"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5pPr>
            <a:lvl6pPr lvl="5"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6pPr>
            <a:lvl7pPr lvl="6"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7pPr>
            <a:lvl8pPr lvl="7"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8pPr>
            <a:lvl9pPr lvl="8"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9pPr>
          </a:lstStyle>
          <a:p>
            <a:endParaRPr/>
          </a:p>
        </p:txBody>
      </p:sp>
      <p:grpSp>
        <p:nvGrpSpPr>
          <p:cNvPr id="1113" name="Google Shape;1113;p18"/>
          <p:cNvGrpSpPr/>
          <p:nvPr/>
        </p:nvGrpSpPr>
        <p:grpSpPr>
          <a:xfrm>
            <a:off x="68675" y="76675"/>
            <a:ext cx="9253234" cy="4967875"/>
            <a:chOff x="68675" y="76675"/>
            <a:chExt cx="9253234" cy="4967875"/>
          </a:xfrm>
        </p:grpSpPr>
        <p:grpSp>
          <p:nvGrpSpPr>
            <p:cNvPr id="1114" name="Google Shape;1114;p18"/>
            <p:cNvGrpSpPr/>
            <p:nvPr/>
          </p:nvGrpSpPr>
          <p:grpSpPr>
            <a:xfrm rot="10800000" flipH="1">
              <a:off x="175869" y="247825"/>
              <a:ext cx="9146040" cy="4643684"/>
              <a:chOff x="175869" y="210666"/>
              <a:chExt cx="9146040" cy="4643684"/>
            </a:xfrm>
          </p:grpSpPr>
          <p:grpSp>
            <p:nvGrpSpPr>
              <p:cNvPr id="1115" name="Google Shape;1115;p18"/>
              <p:cNvGrpSpPr/>
              <p:nvPr/>
            </p:nvGrpSpPr>
            <p:grpSpPr>
              <a:xfrm>
                <a:off x="175869" y="246738"/>
                <a:ext cx="1074695" cy="585533"/>
                <a:chOff x="3248069" y="0"/>
                <a:chExt cx="1074695" cy="585533"/>
              </a:xfrm>
            </p:grpSpPr>
            <p:sp>
              <p:nvSpPr>
                <p:cNvPr id="1116" name="Google Shape;1116;p18"/>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18"/>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8"/>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8"/>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8"/>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21" name="Google Shape;1121;p18"/>
              <p:cNvGrpSpPr/>
              <p:nvPr/>
            </p:nvGrpSpPr>
            <p:grpSpPr>
              <a:xfrm>
                <a:off x="8156734" y="210666"/>
                <a:ext cx="548094" cy="657691"/>
                <a:chOff x="5543534" y="826966"/>
                <a:chExt cx="548094" cy="657691"/>
              </a:xfrm>
            </p:grpSpPr>
            <p:sp>
              <p:nvSpPr>
                <p:cNvPr id="1122" name="Google Shape;1122;p18"/>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18"/>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18"/>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18"/>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18"/>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27" name="Google Shape;1127;p18"/>
              <p:cNvGrpSpPr/>
              <p:nvPr/>
            </p:nvGrpSpPr>
            <p:grpSpPr>
              <a:xfrm>
                <a:off x="8196377" y="4456837"/>
                <a:ext cx="468789" cy="285167"/>
                <a:chOff x="5515002" y="3682949"/>
                <a:chExt cx="468789" cy="285167"/>
              </a:xfrm>
            </p:grpSpPr>
            <p:sp>
              <p:nvSpPr>
                <p:cNvPr id="1128" name="Google Shape;1128;p18"/>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8"/>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8"/>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1" name="Google Shape;1131;p18"/>
              <p:cNvGrpSpPr/>
              <p:nvPr/>
            </p:nvGrpSpPr>
            <p:grpSpPr>
              <a:xfrm>
                <a:off x="234214" y="4599423"/>
                <a:ext cx="958004" cy="254927"/>
                <a:chOff x="3109939" y="4888573"/>
                <a:chExt cx="958004" cy="254927"/>
              </a:xfrm>
            </p:grpSpPr>
            <p:sp>
              <p:nvSpPr>
                <p:cNvPr id="1132" name="Google Shape;1132;p18"/>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8"/>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8"/>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8"/>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6" name="Google Shape;1136;p18"/>
              <p:cNvGrpSpPr/>
              <p:nvPr/>
            </p:nvGrpSpPr>
            <p:grpSpPr>
              <a:xfrm rot="1029121">
                <a:off x="8056857" y="1507018"/>
                <a:ext cx="1071146" cy="1476564"/>
                <a:chOff x="2106550" y="2542337"/>
                <a:chExt cx="1071175" cy="1476604"/>
              </a:xfrm>
            </p:grpSpPr>
            <p:sp>
              <p:nvSpPr>
                <p:cNvPr id="1137" name="Google Shape;1137;p18"/>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8"/>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8"/>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8"/>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41" name="Google Shape;1141;p18"/>
            <p:cNvSpPr/>
            <p:nvPr/>
          </p:nvSpPr>
          <p:spPr>
            <a:xfrm rot="10800000" flipH="1">
              <a:off x="8710950" y="34310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8"/>
            <p:cNvSpPr/>
            <p:nvPr/>
          </p:nvSpPr>
          <p:spPr>
            <a:xfrm rot="10800000" flipH="1">
              <a:off x="8363063" y="1218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8"/>
            <p:cNvSpPr/>
            <p:nvPr/>
          </p:nvSpPr>
          <p:spPr>
            <a:xfrm rot="10800000" flipH="1">
              <a:off x="8582138" y="7076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8"/>
            <p:cNvSpPr/>
            <p:nvPr/>
          </p:nvSpPr>
          <p:spPr>
            <a:xfrm rot="10800000" flipH="1">
              <a:off x="8882763" y="319110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8"/>
            <p:cNvSpPr/>
            <p:nvPr/>
          </p:nvSpPr>
          <p:spPr>
            <a:xfrm rot="10800000" flipH="1">
              <a:off x="8753950" y="35556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18"/>
            <p:cNvSpPr/>
            <p:nvPr/>
          </p:nvSpPr>
          <p:spPr>
            <a:xfrm rot="10800000" flipH="1">
              <a:off x="8803950" y="24650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18"/>
            <p:cNvSpPr/>
            <p:nvPr/>
          </p:nvSpPr>
          <p:spPr>
            <a:xfrm rot="10800000" flipH="1">
              <a:off x="8724750" y="167445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18"/>
            <p:cNvSpPr/>
            <p:nvPr/>
          </p:nvSpPr>
          <p:spPr>
            <a:xfrm rot="10800000" flipH="1">
              <a:off x="8292213" y="404835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8"/>
            <p:cNvSpPr/>
            <p:nvPr/>
          </p:nvSpPr>
          <p:spPr>
            <a:xfrm rot="10800000" flipH="1">
              <a:off x="7873113" y="492465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8"/>
            <p:cNvSpPr/>
            <p:nvPr/>
          </p:nvSpPr>
          <p:spPr>
            <a:xfrm rot="10800000" flipH="1">
              <a:off x="8226825" y="45843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8"/>
            <p:cNvSpPr/>
            <p:nvPr/>
          </p:nvSpPr>
          <p:spPr>
            <a:xfrm rot="10800000" flipH="1">
              <a:off x="343613" y="495155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18"/>
            <p:cNvSpPr/>
            <p:nvPr/>
          </p:nvSpPr>
          <p:spPr>
            <a:xfrm rot="10800000" flipH="1">
              <a:off x="697325" y="46112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18"/>
            <p:cNvSpPr/>
            <p:nvPr/>
          </p:nvSpPr>
          <p:spPr>
            <a:xfrm rot="10800000" flipH="1">
              <a:off x="357425" y="404027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18"/>
            <p:cNvSpPr/>
            <p:nvPr/>
          </p:nvSpPr>
          <p:spPr>
            <a:xfrm rot="10800000" flipH="1">
              <a:off x="1205638" y="495155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18"/>
            <p:cNvSpPr/>
            <p:nvPr/>
          </p:nvSpPr>
          <p:spPr>
            <a:xfrm rot="10800000" flipH="1">
              <a:off x="68675" y="7730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18"/>
            <p:cNvSpPr/>
            <p:nvPr/>
          </p:nvSpPr>
          <p:spPr>
            <a:xfrm rot="10800000" flipH="1">
              <a:off x="1205638" y="187225"/>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18"/>
            <p:cNvSpPr/>
            <p:nvPr/>
          </p:nvSpPr>
          <p:spPr>
            <a:xfrm rot="10800000" flipH="1">
              <a:off x="244900" y="90535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18"/>
            <p:cNvSpPr/>
            <p:nvPr/>
          </p:nvSpPr>
          <p:spPr>
            <a:xfrm rot="10800000" flipH="1">
              <a:off x="1367275" y="7667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9" name="Google Shape;1159;p18"/>
          <p:cNvGrpSpPr/>
          <p:nvPr/>
        </p:nvGrpSpPr>
        <p:grpSpPr>
          <a:xfrm rot="10800000" flipH="1">
            <a:off x="8088638" y="-235851"/>
            <a:ext cx="1572921" cy="1220671"/>
            <a:chOff x="3941922" y="3407823"/>
            <a:chExt cx="953170" cy="739711"/>
          </a:xfrm>
        </p:grpSpPr>
        <p:sp>
          <p:nvSpPr>
            <p:cNvPr id="1160" name="Google Shape;1160;p18"/>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18"/>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18"/>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18"/>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18"/>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18"/>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18"/>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7" name="Google Shape;1167;p18"/>
          <p:cNvGrpSpPr/>
          <p:nvPr/>
        </p:nvGrpSpPr>
        <p:grpSpPr>
          <a:xfrm rot="8100000" flipH="1">
            <a:off x="-39455" y="-147666"/>
            <a:ext cx="1251636" cy="972775"/>
            <a:chOff x="2465850" y="4099987"/>
            <a:chExt cx="879849" cy="683821"/>
          </a:xfrm>
        </p:grpSpPr>
        <p:sp>
          <p:nvSpPr>
            <p:cNvPr id="1168" name="Google Shape;1168;p18"/>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18"/>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8"/>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18"/>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four columns">
  <p:cSld name="CUSTOM_21">
    <p:spTree>
      <p:nvGrpSpPr>
        <p:cNvPr id="1" name="Shape 1328"/>
        <p:cNvGrpSpPr/>
        <p:nvPr/>
      </p:nvGrpSpPr>
      <p:grpSpPr>
        <a:xfrm>
          <a:off x="0" y="0"/>
          <a:ext cx="0" cy="0"/>
          <a:chOff x="0" y="0"/>
          <a:chExt cx="0" cy="0"/>
        </a:xfrm>
      </p:grpSpPr>
      <p:sp>
        <p:nvSpPr>
          <p:cNvPr id="1329" name="Google Shape;1329;p21"/>
          <p:cNvSpPr txBox="1">
            <a:spLocks noGrp="1"/>
          </p:cNvSpPr>
          <p:nvPr>
            <p:ph type="subTitle" idx="1"/>
          </p:nvPr>
        </p:nvSpPr>
        <p:spPr>
          <a:xfrm>
            <a:off x="717455" y="3172322"/>
            <a:ext cx="2541000" cy="342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330" name="Google Shape;1330;p21"/>
          <p:cNvSpPr txBox="1">
            <a:spLocks noGrp="1"/>
          </p:cNvSpPr>
          <p:nvPr>
            <p:ph type="subTitle" idx="2"/>
          </p:nvPr>
        </p:nvSpPr>
        <p:spPr>
          <a:xfrm>
            <a:off x="5886375" y="1384175"/>
            <a:ext cx="2541600" cy="3423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331" name="Google Shape;1331;p21"/>
          <p:cNvSpPr txBox="1">
            <a:spLocks noGrp="1"/>
          </p:cNvSpPr>
          <p:nvPr>
            <p:ph type="subTitle" idx="3"/>
          </p:nvPr>
        </p:nvSpPr>
        <p:spPr>
          <a:xfrm>
            <a:off x="717059" y="1384175"/>
            <a:ext cx="2541300" cy="342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332" name="Google Shape;1332;p21"/>
          <p:cNvSpPr txBox="1">
            <a:spLocks noGrp="1"/>
          </p:cNvSpPr>
          <p:nvPr>
            <p:ph type="subTitle" idx="4"/>
          </p:nvPr>
        </p:nvSpPr>
        <p:spPr>
          <a:xfrm>
            <a:off x="715675" y="1916343"/>
            <a:ext cx="2544600" cy="6675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333" name="Google Shape;1333;p21"/>
          <p:cNvSpPr txBox="1">
            <a:spLocks noGrp="1"/>
          </p:cNvSpPr>
          <p:nvPr>
            <p:ph type="subTitle" idx="5"/>
          </p:nvPr>
        </p:nvSpPr>
        <p:spPr>
          <a:xfrm>
            <a:off x="5886375" y="1916344"/>
            <a:ext cx="2544600" cy="667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334" name="Google Shape;1334;p21"/>
          <p:cNvSpPr txBox="1">
            <a:spLocks noGrp="1"/>
          </p:cNvSpPr>
          <p:nvPr>
            <p:ph type="subTitle" idx="6"/>
          </p:nvPr>
        </p:nvSpPr>
        <p:spPr>
          <a:xfrm>
            <a:off x="716070" y="3704500"/>
            <a:ext cx="2543100" cy="6675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335" name="Google Shape;1335;p21"/>
          <p:cNvSpPr txBox="1">
            <a:spLocks noGrp="1"/>
          </p:cNvSpPr>
          <p:nvPr>
            <p:ph type="subTitle" idx="7"/>
          </p:nvPr>
        </p:nvSpPr>
        <p:spPr>
          <a:xfrm>
            <a:off x="5886375" y="3172322"/>
            <a:ext cx="2541000" cy="3423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336" name="Google Shape;1336;p21"/>
          <p:cNvSpPr txBox="1">
            <a:spLocks noGrp="1"/>
          </p:cNvSpPr>
          <p:nvPr>
            <p:ph type="subTitle" idx="8"/>
          </p:nvPr>
        </p:nvSpPr>
        <p:spPr>
          <a:xfrm>
            <a:off x="5886375" y="3704500"/>
            <a:ext cx="2543400" cy="6675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337" name="Google Shape;1337;p21"/>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2pPr>
            <a:lvl3pPr lvl="2"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3pPr>
            <a:lvl4pPr lvl="3"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4pPr>
            <a:lvl5pPr lvl="4"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5pPr>
            <a:lvl6pPr lvl="5"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6pPr>
            <a:lvl7pPr lvl="6"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7pPr>
            <a:lvl8pPr lvl="7"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8pPr>
            <a:lvl9pPr lvl="8"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9pPr>
          </a:lstStyle>
          <a:p>
            <a:endParaRPr/>
          </a:p>
        </p:txBody>
      </p:sp>
      <p:grpSp>
        <p:nvGrpSpPr>
          <p:cNvPr id="1338" name="Google Shape;1338;p21"/>
          <p:cNvGrpSpPr/>
          <p:nvPr/>
        </p:nvGrpSpPr>
        <p:grpSpPr>
          <a:xfrm rot="-9770879">
            <a:off x="8212604" y="921407"/>
            <a:ext cx="1071146" cy="1476564"/>
            <a:chOff x="2106550" y="2542337"/>
            <a:chExt cx="1071175" cy="1476604"/>
          </a:xfrm>
        </p:grpSpPr>
        <p:sp>
          <p:nvSpPr>
            <p:cNvPr id="1339" name="Google Shape;1339;p21"/>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21"/>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21"/>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21"/>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3" name="Google Shape;1343;p21"/>
          <p:cNvGrpSpPr/>
          <p:nvPr/>
        </p:nvGrpSpPr>
        <p:grpSpPr>
          <a:xfrm rot="7688449">
            <a:off x="8222472" y="4177722"/>
            <a:ext cx="1074701" cy="585536"/>
            <a:chOff x="3248069" y="0"/>
            <a:chExt cx="1074695" cy="585533"/>
          </a:xfrm>
        </p:grpSpPr>
        <p:sp>
          <p:nvSpPr>
            <p:cNvPr id="1344" name="Google Shape;1344;p21"/>
            <p:cNvSpPr/>
            <p:nvPr/>
          </p:nvSpPr>
          <p:spPr>
            <a:xfrm>
              <a:off x="4280845" y="28533"/>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21"/>
            <p:cNvSpPr/>
            <p:nvPr/>
          </p:nvSpPr>
          <p:spPr>
            <a:xfrm>
              <a:off x="4009064" y="0"/>
              <a:ext cx="41919" cy="33066"/>
            </a:xfrm>
            <a:custGeom>
              <a:avLst/>
              <a:gdLst/>
              <a:ahLst/>
              <a:cxnLst/>
              <a:rect l="l" t="t" r="r" b="b"/>
              <a:pathLst>
                <a:path w="786" h="620" extrusionOk="0">
                  <a:moveTo>
                    <a:pt x="385" y="1"/>
                  </a:moveTo>
                  <a:cubicBezTo>
                    <a:pt x="0" y="1"/>
                    <a:pt x="0"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21"/>
            <p:cNvSpPr/>
            <p:nvPr/>
          </p:nvSpPr>
          <p:spPr>
            <a:xfrm>
              <a:off x="3436065" y="296739"/>
              <a:ext cx="42826" cy="33919"/>
            </a:xfrm>
            <a:custGeom>
              <a:avLst/>
              <a:gdLst/>
              <a:ahLst/>
              <a:cxnLst/>
              <a:rect l="l" t="t" r="r" b="b"/>
              <a:pathLst>
                <a:path w="803" h="636" extrusionOk="0">
                  <a:moveTo>
                    <a:pt x="402" y="1"/>
                  </a:moveTo>
                  <a:cubicBezTo>
                    <a:pt x="1" y="1"/>
                    <a:pt x="1" y="636"/>
                    <a:pt x="402" y="636"/>
                  </a:cubicBezTo>
                  <a:cubicBezTo>
                    <a:pt x="803" y="636"/>
                    <a:pt x="803" y="1"/>
                    <a:pt x="4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21"/>
            <p:cNvSpPr/>
            <p:nvPr/>
          </p:nvSpPr>
          <p:spPr>
            <a:xfrm>
              <a:off x="3248069" y="531134"/>
              <a:ext cx="41919" cy="33013"/>
            </a:xfrm>
            <a:custGeom>
              <a:avLst/>
              <a:gdLst/>
              <a:ahLst/>
              <a:cxnLst/>
              <a:rect l="l" t="t" r="r" b="b"/>
              <a:pathLst>
                <a:path w="786" h="619" extrusionOk="0">
                  <a:moveTo>
                    <a:pt x="401" y="0"/>
                  </a:moveTo>
                  <a:cubicBezTo>
                    <a:pt x="0" y="0"/>
                    <a:pt x="0" y="618"/>
                    <a:pt x="401" y="618"/>
                  </a:cubicBezTo>
                  <a:cubicBezTo>
                    <a:pt x="785" y="618"/>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21"/>
            <p:cNvSpPr/>
            <p:nvPr/>
          </p:nvSpPr>
          <p:spPr>
            <a:xfrm>
              <a:off x="3712325" y="552520"/>
              <a:ext cx="41919" cy="33013"/>
            </a:xfrm>
            <a:custGeom>
              <a:avLst/>
              <a:gdLst/>
              <a:ahLst/>
              <a:cxnLst/>
              <a:rect l="l" t="t" r="r" b="b"/>
              <a:pathLst>
                <a:path w="786" h="619" extrusionOk="0">
                  <a:moveTo>
                    <a:pt x="401" y="0"/>
                  </a:moveTo>
                  <a:cubicBezTo>
                    <a:pt x="0" y="0"/>
                    <a:pt x="0" y="618"/>
                    <a:pt x="401" y="618"/>
                  </a:cubicBezTo>
                  <a:cubicBezTo>
                    <a:pt x="786" y="618"/>
                    <a:pt x="786"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9" name="Google Shape;1349;p21"/>
          <p:cNvGrpSpPr/>
          <p:nvPr/>
        </p:nvGrpSpPr>
        <p:grpSpPr>
          <a:xfrm rot="10800000">
            <a:off x="166179" y="4362682"/>
            <a:ext cx="548094" cy="657691"/>
            <a:chOff x="5543534" y="826966"/>
            <a:chExt cx="548094" cy="657691"/>
          </a:xfrm>
        </p:grpSpPr>
        <p:sp>
          <p:nvSpPr>
            <p:cNvPr id="1350" name="Google Shape;1350;p21"/>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21"/>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21"/>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21"/>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21"/>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5" name="Google Shape;1355;p21"/>
          <p:cNvGrpSpPr/>
          <p:nvPr/>
        </p:nvGrpSpPr>
        <p:grpSpPr>
          <a:xfrm rot="5400000">
            <a:off x="121992" y="344085"/>
            <a:ext cx="468789" cy="285167"/>
            <a:chOff x="5515002" y="3682949"/>
            <a:chExt cx="468789" cy="285167"/>
          </a:xfrm>
        </p:grpSpPr>
        <p:sp>
          <p:nvSpPr>
            <p:cNvPr id="1356" name="Google Shape;1356;p21"/>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21"/>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21"/>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9" name="Google Shape;1359;p21"/>
          <p:cNvGrpSpPr/>
          <p:nvPr/>
        </p:nvGrpSpPr>
        <p:grpSpPr>
          <a:xfrm rot="-5400000">
            <a:off x="8356939" y="612738"/>
            <a:ext cx="958004" cy="254927"/>
            <a:chOff x="3109939" y="4888573"/>
            <a:chExt cx="958004" cy="254927"/>
          </a:xfrm>
        </p:grpSpPr>
        <p:sp>
          <p:nvSpPr>
            <p:cNvPr id="1360" name="Google Shape;1360;p21"/>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21"/>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21"/>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21"/>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4" name="Google Shape;1364;p21"/>
          <p:cNvGrpSpPr/>
          <p:nvPr/>
        </p:nvGrpSpPr>
        <p:grpSpPr>
          <a:xfrm rot="2700000">
            <a:off x="-641756" y="3184224"/>
            <a:ext cx="1577143" cy="1223948"/>
            <a:chOff x="3941922" y="3407823"/>
            <a:chExt cx="953170" cy="739711"/>
          </a:xfrm>
        </p:grpSpPr>
        <p:sp>
          <p:nvSpPr>
            <p:cNvPr id="1365" name="Google Shape;1365;p21"/>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21"/>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21"/>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21"/>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21"/>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21"/>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21"/>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2" name="Google Shape;1372;p21"/>
          <p:cNvSpPr/>
          <p:nvPr/>
        </p:nvSpPr>
        <p:spPr>
          <a:xfrm>
            <a:off x="8458416" y="1219205"/>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21"/>
          <p:cNvSpPr/>
          <p:nvPr/>
        </p:nvSpPr>
        <p:spPr>
          <a:xfrm>
            <a:off x="8797304" y="73755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21"/>
          <p:cNvSpPr/>
          <p:nvPr/>
        </p:nvSpPr>
        <p:spPr>
          <a:xfrm>
            <a:off x="8898004" y="220813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21"/>
          <p:cNvSpPr/>
          <p:nvPr/>
        </p:nvSpPr>
        <p:spPr>
          <a:xfrm>
            <a:off x="8701679" y="442399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21"/>
          <p:cNvSpPr/>
          <p:nvPr/>
        </p:nvSpPr>
        <p:spPr>
          <a:xfrm>
            <a:off x="8393004" y="405089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21"/>
          <p:cNvSpPr/>
          <p:nvPr/>
        </p:nvSpPr>
        <p:spPr>
          <a:xfrm>
            <a:off x="8884204" y="35427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21"/>
          <p:cNvSpPr/>
          <p:nvPr/>
        </p:nvSpPr>
        <p:spPr>
          <a:xfrm>
            <a:off x="323679" y="5008543"/>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21"/>
          <p:cNvSpPr/>
          <p:nvPr/>
        </p:nvSpPr>
        <p:spPr>
          <a:xfrm>
            <a:off x="405954" y="64136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80" name="Google Shape;1380;p21"/>
          <p:cNvGrpSpPr/>
          <p:nvPr/>
        </p:nvGrpSpPr>
        <p:grpSpPr>
          <a:xfrm rot="8100000" flipH="1">
            <a:off x="8222824" y="1809439"/>
            <a:ext cx="1590457" cy="1236107"/>
            <a:chOff x="2465850" y="4099987"/>
            <a:chExt cx="879849" cy="683821"/>
          </a:xfrm>
        </p:grpSpPr>
        <p:sp>
          <p:nvSpPr>
            <p:cNvPr id="1381" name="Google Shape;1381;p21"/>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21"/>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21"/>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21"/>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six columns">
  <p:cSld name="CUSTOM_15">
    <p:spTree>
      <p:nvGrpSpPr>
        <p:cNvPr id="1" name="Shape 1607"/>
        <p:cNvGrpSpPr/>
        <p:nvPr/>
      </p:nvGrpSpPr>
      <p:grpSpPr>
        <a:xfrm>
          <a:off x="0" y="0"/>
          <a:ext cx="0" cy="0"/>
          <a:chOff x="0" y="0"/>
          <a:chExt cx="0" cy="0"/>
        </a:xfrm>
      </p:grpSpPr>
      <p:sp>
        <p:nvSpPr>
          <p:cNvPr id="1608" name="Google Shape;1608;p25"/>
          <p:cNvSpPr txBox="1">
            <a:spLocks noGrp="1"/>
          </p:cNvSpPr>
          <p:nvPr>
            <p:ph type="subTitle" idx="1"/>
          </p:nvPr>
        </p:nvSpPr>
        <p:spPr>
          <a:xfrm>
            <a:off x="713334" y="1736400"/>
            <a:ext cx="2451300" cy="34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609" name="Google Shape;1609;p25"/>
          <p:cNvSpPr txBox="1">
            <a:spLocks noGrp="1"/>
          </p:cNvSpPr>
          <p:nvPr>
            <p:ph type="subTitle" idx="2"/>
          </p:nvPr>
        </p:nvSpPr>
        <p:spPr>
          <a:xfrm>
            <a:off x="3340035" y="1736400"/>
            <a:ext cx="2451300" cy="34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610" name="Google Shape;1610;p25"/>
          <p:cNvSpPr txBox="1">
            <a:spLocks noGrp="1"/>
          </p:cNvSpPr>
          <p:nvPr>
            <p:ph type="subTitle" idx="3"/>
          </p:nvPr>
        </p:nvSpPr>
        <p:spPr>
          <a:xfrm>
            <a:off x="5979392" y="1736400"/>
            <a:ext cx="2451300" cy="34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611" name="Google Shape;1611;p25"/>
          <p:cNvSpPr txBox="1">
            <a:spLocks noGrp="1"/>
          </p:cNvSpPr>
          <p:nvPr>
            <p:ph type="subTitle" idx="4"/>
          </p:nvPr>
        </p:nvSpPr>
        <p:spPr>
          <a:xfrm>
            <a:off x="713334" y="3067408"/>
            <a:ext cx="2451300" cy="34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612" name="Google Shape;1612;p25"/>
          <p:cNvSpPr txBox="1">
            <a:spLocks noGrp="1"/>
          </p:cNvSpPr>
          <p:nvPr>
            <p:ph type="subTitle" idx="5"/>
          </p:nvPr>
        </p:nvSpPr>
        <p:spPr>
          <a:xfrm>
            <a:off x="3340035" y="3067408"/>
            <a:ext cx="2451300" cy="34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613" name="Google Shape;1613;p25"/>
          <p:cNvSpPr txBox="1">
            <a:spLocks noGrp="1"/>
          </p:cNvSpPr>
          <p:nvPr>
            <p:ph type="subTitle" idx="6"/>
          </p:nvPr>
        </p:nvSpPr>
        <p:spPr>
          <a:xfrm>
            <a:off x="5979392" y="3067408"/>
            <a:ext cx="2451300" cy="34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Font typeface="Yanone Kaffeesatz"/>
              <a:buNone/>
              <a:defRPr sz="3000" b="1">
                <a:solidFill>
                  <a:schemeClr val="dk2"/>
                </a:solidFill>
                <a:latin typeface="Caveat"/>
                <a:ea typeface="Caveat"/>
                <a:cs typeface="Caveat"/>
                <a:sym typeface="Caveat"/>
              </a:defRPr>
            </a:lvl1pPr>
            <a:lvl2pPr lvl="1" rtl="0">
              <a:spcBef>
                <a:spcPts val="0"/>
              </a:spcBef>
              <a:spcAft>
                <a:spcPts val="0"/>
              </a:spcAft>
              <a:buSzPts val="1800"/>
              <a:buFont typeface="Yanone Kaffeesatz"/>
              <a:buNone/>
              <a:defRPr sz="1800">
                <a:latin typeface="Yanone Kaffeesatz"/>
                <a:ea typeface="Yanone Kaffeesatz"/>
                <a:cs typeface="Yanone Kaffeesatz"/>
                <a:sym typeface="Yanone Kaffeesatz"/>
              </a:defRPr>
            </a:lvl2pPr>
            <a:lvl3pPr lvl="2" rtl="0">
              <a:spcBef>
                <a:spcPts val="0"/>
              </a:spcBef>
              <a:spcAft>
                <a:spcPts val="0"/>
              </a:spcAft>
              <a:buSzPts val="1800"/>
              <a:buFont typeface="Yanone Kaffeesatz"/>
              <a:buNone/>
              <a:defRPr sz="1800">
                <a:latin typeface="Yanone Kaffeesatz"/>
                <a:ea typeface="Yanone Kaffeesatz"/>
                <a:cs typeface="Yanone Kaffeesatz"/>
                <a:sym typeface="Yanone Kaffeesatz"/>
              </a:defRPr>
            </a:lvl3pPr>
            <a:lvl4pPr lvl="3" rtl="0">
              <a:spcBef>
                <a:spcPts val="0"/>
              </a:spcBef>
              <a:spcAft>
                <a:spcPts val="0"/>
              </a:spcAft>
              <a:buSzPts val="1800"/>
              <a:buFont typeface="Yanone Kaffeesatz"/>
              <a:buNone/>
              <a:defRPr sz="1800">
                <a:latin typeface="Yanone Kaffeesatz"/>
                <a:ea typeface="Yanone Kaffeesatz"/>
                <a:cs typeface="Yanone Kaffeesatz"/>
                <a:sym typeface="Yanone Kaffeesatz"/>
              </a:defRPr>
            </a:lvl4pPr>
            <a:lvl5pPr lvl="4" rtl="0">
              <a:spcBef>
                <a:spcPts val="0"/>
              </a:spcBef>
              <a:spcAft>
                <a:spcPts val="0"/>
              </a:spcAft>
              <a:buSzPts val="1800"/>
              <a:buFont typeface="Yanone Kaffeesatz"/>
              <a:buNone/>
              <a:defRPr sz="1800">
                <a:latin typeface="Yanone Kaffeesatz"/>
                <a:ea typeface="Yanone Kaffeesatz"/>
                <a:cs typeface="Yanone Kaffeesatz"/>
                <a:sym typeface="Yanone Kaffeesatz"/>
              </a:defRPr>
            </a:lvl5pPr>
            <a:lvl6pPr lvl="5" rtl="0">
              <a:spcBef>
                <a:spcPts val="0"/>
              </a:spcBef>
              <a:spcAft>
                <a:spcPts val="0"/>
              </a:spcAft>
              <a:buSzPts val="1800"/>
              <a:buFont typeface="Yanone Kaffeesatz"/>
              <a:buNone/>
              <a:defRPr sz="1800">
                <a:latin typeface="Yanone Kaffeesatz"/>
                <a:ea typeface="Yanone Kaffeesatz"/>
                <a:cs typeface="Yanone Kaffeesatz"/>
                <a:sym typeface="Yanone Kaffeesatz"/>
              </a:defRPr>
            </a:lvl6pPr>
            <a:lvl7pPr lvl="6" rtl="0">
              <a:spcBef>
                <a:spcPts val="0"/>
              </a:spcBef>
              <a:spcAft>
                <a:spcPts val="0"/>
              </a:spcAft>
              <a:buSzPts val="1800"/>
              <a:buFont typeface="Yanone Kaffeesatz"/>
              <a:buNone/>
              <a:defRPr sz="1800">
                <a:latin typeface="Yanone Kaffeesatz"/>
                <a:ea typeface="Yanone Kaffeesatz"/>
                <a:cs typeface="Yanone Kaffeesatz"/>
                <a:sym typeface="Yanone Kaffeesatz"/>
              </a:defRPr>
            </a:lvl7pPr>
            <a:lvl8pPr lvl="7" rtl="0">
              <a:spcBef>
                <a:spcPts val="0"/>
              </a:spcBef>
              <a:spcAft>
                <a:spcPts val="0"/>
              </a:spcAft>
              <a:buSzPts val="1800"/>
              <a:buFont typeface="Yanone Kaffeesatz"/>
              <a:buNone/>
              <a:defRPr sz="1800">
                <a:latin typeface="Yanone Kaffeesatz"/>
                <a:ea typeface="Yanone Kaffeesatz"/>
                <a:cs typeface="Yanone Kaffeesatz"/>
                <a:sym typeface="Yanone Kaffeesatz"/>
              </a:defRPr>
            </a:lvl8pPr>
            <a:lvl9pPr lvl="8" rtl="0">
              <a:spcBef>
                <a:spcPts val="0"/>
              </a:spcBef>
              <a:spcAft>
                <a:spcPts val="0"/>
              </a:spcAft>
              <a:buSzPts val="1800"/>
              <a:buFont typeface="Yanone Kaffeesatz"/>
              <a:buNone/>
              <a:defRPr sz="1800">
                <a:latin typeface="Yanone Kaffeesatz"/>
                <a:ea typeface="Yanone Kaffeesatz"/>
                <a:cs typeface="Yanone Kaffeesatz"/>
                <a:sym typeface="Yanone Kaffeesatz"/>
              </a:defRPr>
            </a:lvl9pPr>
          </a:lstStyle>
          <a:p>
            <a:endParaRPr/>
          </a:p>
        </p:txBody>
      </p:sp>
      <p:sp>
        <p:nvSpPr>
          <p:cNvPr id="1614" name="Google Shape;1614;p25"/>
          <p:cNvSpPr txBox="1">
            <a:spLocks noGrp="1"/>
          </p:cNvSpPr>
          <p:nvPr>
            <p:ph type="subTitle" idx="7"/>
          </p:nvPr>
        </p:nvSpPr>
        <p:spPr>
          <a:xfrm>
            <a:off x="713225" y="2300857"/>
            <a:ext cx="2450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615" name="Google Shape;1615;p25"/>
          <p:cNvSpPr txBox="1">
            <a:spLocks noGrp="1"/>
          </p:cNvSpPr>
          <p:nvPr>
            <p:ph type="subTitle" idx="8"/>
          </p:nvPr>
        </p:nvSpPr>
        <p:spPr>
          <a:xfrm>
            <a:off x="3337557" y="2300857"/>
            <a:ext cx="2450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616" name="Google Shape;1616;p25"/>
          <p:cNvSpPr txBox="1">
            <a:spLocks noGrp="1"/>
          </p:cNvSpPr>
          <p:nvPr>
            <p:ph type="subTitle" idx="9"/>
          </p:nvPr>
        </p:nvSpPr>
        <p:spPr>
          <a:xfrm>
            <a:off x="5980177" y="2300857"/>
            <a:ext cx="2450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617" name="Google Shape;1617;p25"/>
          <p:cNvSpPr txBox="1">
            <a:spLocks noGrp="1"/>
          </p:cNvSpPr>
          <p:nvPr>
            <p:ph type="subTitle" idx="13"/>
          </p:nvPr>
        </p:nvSpPr>
        <p:spPr>
          <a:xfrm>
            <a:off x="713225" y="3628650"/>
            <a:ext cx="2450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618" name="Google Shape;1618;p25"/>
          <p:cNvSpPr txBox="1">
            <a:spLocks noGrp="1"/>
          </p:cNvSpPr>
          <p:nvPr>
            <p:ph type="subTitle" idx="14"/>
          </p:nvPr>
        </p:nvSpPr>
        <p:spPr>
          <a:xfrm>
            <a:off x="3337557" y="3628650"/>
            <a:ext cx="2450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619" name="Google Shape;1619;p25"/>
          <p:cNvSpPr txBox="1">
            <a:spLocks noGrp="1"/>
          </p:cNvSpPr>
          <p:nvPr>
            <p:ph type="subTitle" idx="15"/>
          </p:nvPr>
        </p:nvSpPr>
        <p:spPr>
          <a:xfrm>
            <a:off x="5980177" y="3628650"/>
            <a:ext cx="2450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620" name="Google Shape;1620;p25"/>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2pPr>
            <a:lvl3pPr lvl="2"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3pPr>
            <a:lvl4pPr lvl="3"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4pPr>
            <a:lvl5pPr lvl="4"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5pPr>
            <a:lvl6pPr lvl="5"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6pPr>
            <a:lvl7pPr lvl="6"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7pPr>
            <a:lvl8pPr lvl="7"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8pPr>
            <a:lvl9pPr lvl="8" rtl="0">
              <a:spcBef>
                <a:spcPts val="0"/>
              </a:spcBef>
              <a:spcAft>
                <a:spcPts val="0"/>
              </a:spcAft>
              <a:buClr>
                <a:schemeClr val="dk1"/>
              </a:buClr>
              <a:buSzPts val="3000"/>
              <a:buFont typeface="Josefin Slab"/>
              <a:buNone/>
              <a:defRPr sz="3000">
                <a:solidFill>
                  <a:schemeClr val="dk1"/>
                </a:solidFill>
                <a:latin typeface="Josefin Slab"/>
                <a:ea typeface="Josefin Slab"/>
                <a:cs typeface="Josefin Slab"/>
                <a:sym typeface="Josefin Slab"/>
              </a:defRPr>
            </a:lvl9pPr>
          </a:lstStyle>
          <a:p>
            <a:endParaRPr/>
          </a:p>
        </p:txBody>
      </p:sp>
      <p:grpSp>
        <p:nvGrpSpPr>
          <p:cNvPr id="1621" name="Google Shape;1621;p25"/>
          <p:cNvGrpSpPr/>
          <p:nvPr/>
        </p:nvGrpSpPr>
        <p:grpSpPr>
          <a:xfrm rot="10800000" flipH="1">
            <a:off x="7930229" y="-22498"/>
            <a:ext cx="1913203" cy="1484748"/>
            <a:chOff x="3941922" y="3407823"/>
            <a:chExt cx="953170" cy="739711"/>
          </a:xfrm>
        </p:grpSpPr>
        <p:sp>
          <p:nvSpPr>
            <p:cNvPr id="1622" name="Google Shape;1622;p25"/>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25"/>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25"/>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25"/>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25"/>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25"/>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25"/>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9" name="Google Shape;1629;p25"/>
          <p:cNvGrpSpPr/>
          <p:nvPr/>
        </p:nvGrpSpPr>
        <p:grpSpPr>
          <a:xfrm rot="10800000" flipH="1">
            <a:off x="7750753" y="-243847"/>
            <a:ext cx="1590503" cy="1236143"/>
            <a:chOff x="2465850" y="4099987"/>
            <a:chExt cx="879849" cy="683821"/>
          </a:xfrm>
        </p:grpSpPr>
        <p:sp>
          <p:nvSpPr>
            <p:cNvPr id="1630" name="Google Shape;1630;p25"/>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25"/>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25"/>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25"/>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4" name="Google Shape;1634;p25"/>
          <p:cNvGrpSpPr/>
          <p:nvPr/>
        </p:nvGrpSpPr>
        <p:grpSpPr>
          <a:xfrm>
            <a:off x="79534" y="1306041"/>
            <a:ext cx="548094" cy="657691"/>
            <a:chOff x="5543534" y="826966"/>
            <a:chExt cx="548094" cy="657691"/>
          </a:xfrm>
        </p:grpSpPr>
        <p:sp>
          <p:nvSpPr>
            <p:cNvPr id="1635" name="Google Shape;1635;p25"/>
            <p:cNvSpPr/>
            <p:nvPr/>
          </p:nvSpPr>
          <p:spPr>
            <a:xfrm>
              <a:off x="5806408" y="1087173"/>
              <a:ext cx="43733" cy="33013"/>
            </a:xfrm>
            <a:custGeom>
              <a:avLst/>
              <a:gdLst/>
              <a:ahLst/>
              <a:cxnLst/>
              <a:rect l="l" t="t" r="r" b="b"/>
              <a:pathLst>
                <a:path w="820" h="619" extrusionOk="0">
                  <a:moveTo>
                    <a:pt x="418" y="0"/>
                  </a:moveTo>
                  <a:cubicBezTo>
                    <a:pt x="0" y="0"/>
                    <a:pt x="0" y="619"/>
                    <a:pt x="418" y="619"/>
                  </a:cubicBezTo>
                  <a:cubicBezTo>
                    <a:pt x="819" y="619"/>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25"/>
            <p:cNvSpPr/>
            <p:nvPr/>
          </p:nvSpPr>
          <p:spPr>
            <a:xfrm>
              <a:off x="5543534" y="826966"/>
              <a:ext cx="42826" cy="33919"/>
            </a:xfrm>
            <a:custGeom>
              <a:avLst/>
              <a:gdLst/>
              <a:ahLst/>
              <a:cxnLst/>
              <a:rect l="l" t="t" r="r" b="b"/>
              <a:pathLst>
                <a:path w="803" h="636" extrusionOk="0">
                  <a:moveTo>
                    <a:pt x="401" y="0"/>
                  </a:moveTo>
                  <a:cubicBezTo>
                    <a:pt x="0" y="0"/>
                    <a:pt x="0" y="635"/>
                    <a:pt x="401" y="635"/>
                  </a:cubicBezTo>
                  <a:cubicBezTo>
                    <a:pt x="802" y="635"/>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25"/>
            <p:cNvSpPr/>
            <p:nvPr/>
          </p:nvSpPr>
          <p:spPr>
            <a:xfrm>
              <a:off x="6049656" y="957950"/>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25"/>
            <p:cNvSpPr/>
            <p:nvPr/>
          </p:nvSpPr>
          <p:spPr>
            <a:xfrm>
              <a:off x="6007790" y="117895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25"/>
            <p:cNvSpPr/>
            <p:nvPr/>
          </p:nvSpPr>
          <p:spPr>
            <a:xfrm>
              <a:off x="5936485" y="1450738"/>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0" name="Google Shape;1640;p25"/>
          <p:cNvGrpSpPr/>
          <p:nvPr/>
        </p:nvGrpSpPr>
        <p:grpSpPr>
          <a:xfrm rot="-5400000">
            <a:off x="8510702" y="1492299"/>
            <a:ext cx="468789" cy="285167"/>
            <a:chOff x="5515002" y="3682949"/>
            <a:chExt cx="468789" cy="285167"/>
          </a:xfrm>
        </p:grpSpPr>
        <p:sp>
          <p:nvSpPr>
            <p:cNvPr id="1641" name="Google Shape;1641;p25"/>
            <p:cNvSpPr/>
            <p:nvPr/>
          </p:nvSpPr>
          <p:spPr>
            <a:xfrm>
              <a:off x="5539054" y="3682949"/>
              <a:ext cx="42826" cy="33919"/>
            </a:xfrm>
            <a:custGeom>
              <a:avLst/>
              <a:gdLst/>
              <a:ahLst/>
              <a:cxnLst/>
              <a:rect l="l" t="t" r="r" b="b"/>
              <a:pathLst>
                <a:path w="803" h="636" extrusionOk="0">
                  <a:moveTo>
                    <a:pt x="402" y="0"/>
                  </a:moveTo>
                  <a:cubicBezTo>
                    <a:pt x="1" y="0"/>
                    <a:pt x="1" y="635"/>
                    <a:pt x="402" y="635"/>
                  </a:cubicBezTo>
                  <a:cubicBezTo>
                    <a:pt x="803" y="635"/>
                    <a:pt x="803" y="0"/>
                    <a:pt x="4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25"/>
            <p:cNvSpPr/>
            <p:nvPr/>
          </p:nvSpPr>
          <p:spPr>
            <a:xfrm>
              <a:off x="5515002" y="3876331"/>
              <a:ext cx="41973" cy="33013"/>
            </a:xfrm>
            <a:custGeom>
              <a:avLst/>
              <a:gdLst/>
              <a:ahLst/>
              <a:cxnLst/>
              <a:rect l="l" t="t" r="r" b="b"/>
              <a:pathLst>
                <a:path w="787" h="619" extrusionOk="0">
                  <a:moveTo>
                    <a:pt x="385" y="0"/>
                  </a:moveTo>
                  <a:cubicBezTo>
                    <a:pt x="1" y="0"/>
                    <a:pt x="1" y="618"/>
                    <a:pt x="385" y="618"/>
                  </a:cubicBezTo>
                  <a:cubicBezTo>
                    <a:pt x="786" y="618"/>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25"/>
            <p:cNvSpPr/>
            <p:nvPr/>
          </p:nvSpPr>
          <p:spPr>
            <a:xfrm>
              <a:off x="5940058" y="3935103"/>
              <a:ext cx="43733" cy="33013"/>
            </a:xfrm>
            <a:custGeom>
              <a:avLst/>
              <a:gdLst/>
              <a:ahLst/>
              <a:cxnLst/>
              <a:rect l="l" t="t" r="r" b="b"/>
              <a:pathLst>
                <a:path w="820" h="619" extrusionOk="0">
                  <a:moveTo>
                    <a:pt x="418" y="1"/>
                  </a:moveTo>
                  <a:cubicBezTo>
                    <a:pt x="1" y="1"/>
                    <a:pt x="1" y="619"/>
                    <a:pt x="418" y="619"/>
                  </a:cubicBezTo>
                  <a:cubicBezTo>
                    <a:pt x="819" y="619"/>
                    <a:pt x="819" y="1"/>
                    <a:pt x="4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4" name="Google Shape;1644;p25"/>
          <p:cNvGrpSpPr/>
          <p:nvPr/>
        </p:nvGrpSpPr>
        <p:grpSpPr>
          <a:xfrm rot="-5400000">
            <a:off x="8361664" y="3389748"/>
            <a:ext cx="958004" cy="254927"/>
            <a:chOff x="3109939" y="4888573"/>
            <a:chExt cx="958004" cy="254927"/>
          </a:xfrm>
        </p:grpSpPr>
        <p:sp>
          <p:nvSpPr>
            <p:cNvPr id="1645" name="Google Shape;1645;p25"/>
            <p:cNvSpPr/>
            <p:nvPr/>
          </p:nvSpPr>
          <p:spPr>
            <a:xfrm>
              <a:off x="3109939" y="4888573"/>
              <a:ext cx="41919" cy="33066"/>
            </a:xfrm>
            <a:custGeom>
              <a:avLst/>
              <a:gdLst/>
              <a:ahLst/>
              <a:cxnLst/>
              <a:rect l="l" t="t" r="r" b="b"/>
              <a:pathLst>
                <a:path w="786" h="620" extrusionOk="0">
                  <a:moveTo>
                    <a:pt x="401" y="1"/>
                  </a:moveTo>
                  <a:cubicBezTo>
                    <a:pt x="0" y="1"/>
                    <a:pt x="0" y="619"/>
                    <a:pt x="401" y="619"/>
                  </a:cubicBezTo>
                  <a:cubicBezTo>
                    <a:pt x="786" y="619"/>
                    <a:pt x="786"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25"/>
            <p:cNvSpPr/>
            <p:nvPr/>
          </p:nvSpPr>
          <p:spPr>
            <a:xfrm>
              <a:off x="3661499" y="4934065"/>
              <a:ext cx="42826" cy="33866"/>
            </a:xfrm>
            <a:custGeom>
              <a:avLst/>
              <a:gdLst/>
              <a:ahLst/>
              <a:cxnLst/>
              <a:rect l="l" t="t" r="r" b="b"/>
              <a:pathLst>
                <a:path w="803" h="635" extrusionOk="0">
                  <a:moveTo>
                    <a:pt x="419" y="0"/>
                  </a:moveTo>
                  <a:cubicBezTo>
                    <a:pt x="1" y="0"/>
                    <a:pt x="1" y="635"/>
                    <a:pt x="419" y="635"/>
                  </a:cubicBezTo>
                  <a:cubicBezTo>
                    <a:pt x="803" y="635"/>
                    <a:pt x="803" y="0"/>
                    <a:pt x="4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25"/>
            <p:cNvSpPr/>
            <p:nvPr/>
          </p:nvSpPr>
          <p:spPr>
            <a:xfrm>
              <a:off x="3929760" y="5110488"/>
              <a:ext cx="41919" cy="33013"/>
            </a:xfrm>
            <a:custGeom>
              <a:avLst/>
              <a:gdLst/>
              <a:ahLst/>
              <a:cxnLst/>
              <a:rect l="l" t="t" r="r" b="b"/>
              <a:pathLst>
                <a:path w="786" h="619" extrusionOk="0">
                  <a:moveTo>
                    <a:pt x="401" y="0"/>
                  </a:moveTo>
                  <a:cubicBezTo>
                    <a:pt x="0" y="0"/>
                    <a:pt x="0" y="619"/>
                    <a:pt x="401" y="619"/>
                  </a:cubicBezTo>
                  <a:cubicBezTo>
                    <a:pt x="785" y="619"/>
                    <a:pt x="785"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25"/>
            <p:cNvSpPr/>
            <p:nvPr/>
          </p:nvSpPr>
          <p:spPr>
            <a:xfrm>
              <a:off x="4025117" y="4896626"/>
              <a:ext cx="42826" cy="33013"/>
            </a:xfrm>
            <a:custGeom>
              <a:avLst/>
              <a:gdLst/>
              <a:ahLst/>
              <a:cxnLst/>
              <a:rect l="l" t="t" r="r" b="b"/>
              <a:pathLst>
                <a:path w="803" h="619" extrusionOk="0">
                  <a:moveTo>
                    <a:pt x="401" y="0"/>
                  </a:moveTo>
                  <a:cubicBezTo>
                    <a:pt x="0" y="0"/>
                    <a:pt x="0" y="618"/>
                    <a:pt x="401" y="618"/>
                  </a:cubicBezTo>
                  <a:cubicBezTo>
                    <a:pt x="802" y="618"/>
                    <a:pt x="802" y="0"/>
                    <a:pt x="4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9" name="Google Shape;1649;p25"/>
          <p:cNvGrpSpPr/>
          <p:nvPr/>
        </p:nvGrpSpPr>
        <p:grpSpPr>
          <a:xfrm rot="1029121">
            <a:off x="-1293" y="2988393"/>
            <a:ext cx="1071146" cy="1476564"/>
            <a:chOff x="2106550" y="2542337"/>
            <a:chExt cx="1071175" cy="1476604"/>
          </a:xfrm>
        </p:grpSpPr>
        <p:sp>
          <p:nvSpPr>
            <p:cNvPr id="1650" name="Google Shape;1650;p25"/>
            <p:cNvSpPr/>
            <p:nvPr/>
          </p:nvSpPr>
          <p:spPr>
            <a:xfrm>
              <a:off x="3133992" y="3985022"/>
              <a:ext cx="43733" cy="33919"/>
            </a:xfrm>
            <a:custGeom>
              <a:avLst/>
              <a:gdLst/>
              <a:ahLst/>
              <a:cxnLst/>
              <a:rect l="l" t="t" r="r" b="b"/>
              <a:pathLst>
                <a:path w="820" h="636" extrusionOk="0">
                  <a:moveTo>
                    <a:pt x="418" y="0"/>
                  </a:moveTo>
                  <a:cubicBezTo>
                    <a:pt x="0" y="0"/>
                    <a:pt x="0" y="635"/>
                    <a:pt x="418" y="635"/>
                  </a:cubicBezTo>
                  <a:cubicBezTo>
                    <a:pt x="819" y="635"/>
                    <a:pt x="819" y="0"/>
                    <a:pt x="4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25"/>
            <p:cNvSpPr/>
            <p:nvPr/>
          </p:nvSpPr>
          <p:spPr>
            <a:xfrm>
              <a:off x="2721415" y="3403116"/>
              <a:ext cx="41919" cy="33919"/>
            </a:xfrm>
            <a:custGeom>
              <a:avLst/>
              <a:gdLst/>
              <a:ahLst/>
              <a:cxnLst/>
              <a:rect l="l" t="t" r="r" b="b"/>
              <a:pathLst>
                <a:path w="786" h="636" extrusionOk="0">
                  <a:moveTo>
                    <a:pt x="385" y="1"/>
                  </a:moveTo>
                  <a:cubicBezTo>
                    <a:pt x="0" y="1"/>
                    <a:pt x="0" y="636"/>
                    <a:pt x="385" y="636"/>
                  </a:cubicBezTo>
                  <a:cubicBezTo>
                    <a:pt x="786" y="636"/>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25"/>
            <p:cNvSpPr/>
            <p:nvPr/>
          </p:nvSpPr>
          <p:spPr>
            <a:xfrm>
              <a:off x="2307025" y="2584203"/>
              <a:ext cx="41973" cy="33013"/>
            </a:xfrm>
            <a:custGeom>
              <a:avLst/>
              <a:gdLst/>
              <a:ahLst/>
              <a:cxnLst/>
              <a:rect l="l" t="t" r="r" b="b"/>
              <a:pathLst>
                <a:path w="787" h="619" extrusionOk="0">
                  <a:moveTo>
                    <a:pt x="385" y="1"/>
                  </a:moveTo>
                  <a:cubicBezTo>
                    <a:pt x="1" y="1"/>
                    <a:pt x="1" y="619"/>
                    <a:pt x="385" y="619"/>
                  </a:cubicBezTo>
                  <a:cubicBezTo>
                    <a:pt x="786" y="619"/>
                    <a:pt x="786" y="1"/>
                    <a:pt x="3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25"/>
            <p:cNvSpPr/>
            <p:nvPr/>
          </p:nvSpPr>
          <p:spPr>
            <a:xfrm>
              <a:off x="2106550" y="2542337"/>
              <a:ext cx="41919" cy="33919"/>
            </a:xfrm>
            <a:custGeom>
              <a:avLst/>
              <a:gdLst/>
              <a:ahLst/>
              <a:cxnLst/>
              <a:rect l="l" t="t" r="r" b="b"/>
              <a:pathLst>
                <a:path w="786" h="636" extrusionOk="0">
                  <a:moveTo>
                    <a:pt x="385" y="0"/>
                  </a:moveTo>
                  <a:cubicBezTo>
                    <a:pt x="0" y="0"/>
                    <a:pt x="0" y="635"/>
                    <a:pt x="385" y="635"/>
                  </a:cubicBezTo>
                  <a:cubicBezTo>
                    <a:pt x="786" y="635"/>
                    <a:pt x="786" y="0"/>
                    <a:pt x="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4" name="Google Shape;1654;p25"/>
          <p:cNvGrpSpPr/>
          <p:nvPr/>
        </p:nvGrpSpPr>
        <p:grpSpPr>
          <a:xfrm rot="-2214078" flipH="1">
            <a:off x="7749261" y="3911330"/>
            <a:ext cx="1913203" cy="1484748"/>
            <a:chOff x="3941922" y="3407823"/>
            <a:chExt cx="953170" cy="739711"/>
          </a:xfrm>
        </p:grpSpPr>
        <p:sp>
          <p:nvSpPr>
            <p:cNvPr id="1655" name="Google Shape;1655;p25"/>
            <p:cNvSpPr/>
            <p:nvPr/>
          </p:nvSpPr>
          <p:spPr>
            <a:xfrm>
              <a:off x="3941922" y="3407823"/>
              <a:ext cx="953170" cy="739711"/>
            </a:xfrm>
            <a:custGeom>
              <a:avLst/>
              <a:gdLst/>
              <a:ahLst/>
              <a:cxnLst/>
              <a:rect l="l" t="t" r="r" b="b"/>
              <a:pathLst>
                <a:path w="28873" h="22407" extrusionOk="0">
                  <a:moveTo>
                    <a:pt x="11061" y="1"/>
                  </a:moveTo>
                  <a:cubicBezTo>
                    <a:pt x="0" y="13468"/>
                    <a:pt x="14152" y="22407"/>
                    <a:pt x="14152" y="22407"/>
                  </a:cubicBezTo>
                  <a:cubicBezTo>
                    <a:pt x="14152" y="22407"/>
                    <a:pt x="28873" y="11580"/>
                    <a:pt x="11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25"/>
            <p:cNvSpPr/>
            <p:nvPr/>
          </p:nvSpPr>
          <p:spPr>
            <a:xfrm>
              <a:off x="4318657" y="3490254"/>
              <a:ext cx="171005" cy="598814"/>
            </a:xfrm>
            <a:custGeom>
              <a:avLst/>
              <a:gdLst/>
              <a:ahLst/>
              <a:cxnLst/>
              <a:rect l="l" t="t" r="r" b="b"/>
              <a:pathLst>
                <a:path w="5180" h="18139" extrusionOk="0">
                  <a:moveTo>
                    <a:pt x="472" y="1"/>
                  </a:moveTo>
                  <a:cubicBezTo>
                    <a:pt x="411" y="1"/>
                    <a:pt x="347" y="15"/>
                    <a:pt x="284" y="43"/>
                  </a:cubicBezTo>
                  <a:cubicBezTo>
                    <a:pt x="84" y="144"/>
                    <a:pt x="0" y="378"/>
                    <a:pt x="100" y="595"/>
                  </a:cubicBezTo>
                  <a:cubicBezTo>
                    <a:pt x="4294" y="9150"/>
                    <a:pt x="2523" y="17571"/>
                    <a:pt x="2506" y="17654"/>
                  </a:cubicBezTo>
                  <a:cubicBezTo>
                    <a:pt x="2456" y="17855"/>
                    <a:pt x="2607" y="18089"/>
                    <a:pt x="2824" y="18139"/>
                  </a:cubicBezTo>
                  <a:lnTo>
                    <a:pt x="2907" y="18139"/>
                  </a:lnTo>
                  <a:cubicBezTo>
                    <a:pt x="3091" y="18139"/>
                    <a:pt x="3258" y="18005"/>
                    <a:pt x="3292" y="17838"/>
                  </a:cubicBezTo>
                  <a:cubicBezTo>
                    <a:pt x="3325" y="17738"/>
                    <a:pt x="5180" y="9066"/>
                    <a:pt x="836" y="227"/>
                  </a:cubicBezTo>
                  <a:cubicBezTo>
                    <a:pt x="764" y="84"/>
                    <a:pt x="625" y="1"/>
                    <a:pt x="4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25"/>
            <p:cNvSpPr/>
            <p:nvPr/>
          </p:nvSpPr>
          <p:spPr>
            <a:xfrm>
              <a:off x="4274520" y="3604476"/>
              <a:ext cx="143439" cy="104551"/>
            </a:xfrm>
            <a:custGeom>
              <a:avLst/>
              <a:gdLst/>
              <a:ahLst/>
              <a:cxnLst/>
              <a:rect l="l" t="t" r="r" b="b"/>
              <a:pathLst>
                <a:path w="4345" h="3167" extrusionOk="0">
                  <a:moveTo>
                    <a:pt x="456" y="0"/>
                  </a:moveTo>
                  <a:cubicBezTo>
                    <a:pt x="329" y="0"/>
                    <a:pt x="206" y="63"/>
                    <a:pt x="134" y="176"/>
                  </a:cubicBezTo>
                  <a:cubicBezTo>
                    <a:pt x="0" y="360"/>
                    <a:pt x="51" y="610"/>
                    <a:pt x="234" y="744"/>
                  </a:cubicBezTo>
                  <a:lnTo>
                    <a:pt x="3660" y="3100"/>
                  </a:lnTo>
                  <a:cubicBezTo>
                    <a:pt x="3726" y="3133"/>
                    <a:pt x="3810" y="3167"/>
                    <a:pt x="3893" y="3167"/>
                  </a:cubicBezTo>
                  <a:cubicBezTo>
                    <a:pt x="4010" y="3167"/>
                    <a:pt x="4127" y="3100"/>
                    <a:pt x="4228" y="3000"/>
                  </a:cubicBezTo>
                  <a:cubicBezTo>
                    <a:pt x="4345" y="2799"/>
                    <a:pt x="4311" y="2565"/>
                    <a:pt x="4111" y="2431"/>
                  </a:cubicBezTo>
                  <a:lnTo>
                    <a:pt x="685" y="76"/>
                  </a:lnTo>
                  <a:cubicBezTo>
                    <a:pt x="615" y="24"/>
                    <a:pt x="535" y="0"/>
                    <a:pt x="4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25"/>
            <p:cNvSpPr/>
            <p:nvPr/>
          </p:nvSpPr>
          <p:spPr>
            <a:xfrm>
              <a:off x="4400824" y="3645609"/>
              <a:ext cx="109800" cy="124655"/>
            </a:xfrm>
            <a:custGeom>
              <a:avLst/>
              <a:gdLst/>
              <a:ahLst/>
              <a:cxnLst/>
              <a:rect l="l" t="t" r="r" b="b"/>
              <a:pathLst>
                <a:path w="3326" h="3776" extrusionOk="0">
                  <a:moveTo>
                    <a:pt x="2887" y="0"/>
                  </a:moveTo>
                  <a:cubicBezTo>
                    <a:pt x="2769" y="0"/>
                    <a:pt x="2652" y="52"/>
                    <a:pt x="2574" y="150"/>
                  </a:cubicBezTo>
                  <a:lnTo>
                    <a:pt x="118" y="3124"/>
                  </a:lnTo>
                  <a:cubicBezTo>
                    <a:pt x="1" y="3291"/>
                    <a:pt x="17" y="3541"/>
                    <a:pt x="184" y="3692"/>
                  </a:cubicBezTo>
                  <a:cubicBezTo>
                    <a:pt x="251" y="3759"/>
                    <a:pt x="352" y="3775"/>
                    <a:pt x="435" y="3775"/>
                  </a:cubicBezTo>
                  <a:cubicBezTo>
                    <a:pt x="535" y="3775"/>
                    <a:pt x="669" y="3708"/>
                    <a:pt x="753" y="3625"/>
                  </a:cubicBezTo>
                  <a:lnTo>
                    <a:pt x="3192" y="651"/>
                  </a:lnTo>
                  <a:cubicBezTo>
                    <a:pt x="3326" y="484"/>
                    <a:pt x="3292" y="233"/>
                    <a:pt x="3125" y="83"/>
                  </a:cubicBezTo>
                  <a:cubicBezTo>
                    <a:pt x="3055" y="27"/>
                    <a:pt x="2971" y="0"/>
                    <a:pt x="2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25"/>
            <p:cNvSpPr/>
            <p:nvPr/>
          </p:nvSpPr>
          <p:spPr>
            <a:xfrm>
              <a:off x="4250256" y="3756331"/>
              <a:ext cx="191439" cy="103824"/>
            </a:xfrm>
            <a:custGeom>
              <a:avLst/>
              <a:gdLst/>
              <a:ahLst/>
              <a:cxnLst/>
              <a:rect l="l" t="t" r="r" b="b"/>
              <a:pathLst>
                <a:path w="5799" h="3145" extrusionOk="0">
                  <a:moveTo>
                    <a:pt x="455" y="1"/>
                  </a:moveTo>
                  <a:cubicBezTo>
                    <a:pt x="312" y="1"/>
                    <a:pt x="187" y="87"/>
                    <a:pt x="117" y="237"/>
                  </a:cubicBezTo>
                  <a:cubicBezTo>
                    <a:pt x="0" y="438"/>
                    <a:pt x="84" y="672"/>
                    <a:pt x="301" y="772"/>
                  </a:cubicBezTo>
                  <a:lnTo>
                    <a:pt x="5146" y="3095"/>
                  </a:lnTo>
                  <a:cubicBezTo>
                    <a:pt x="5180" y="3111"/>
                    <a:pt x="5247" y="3145"/>
                    <a:pt x="5314" y="3145"/>
                  </a:cubicBezTo>
                  <a:cubicBezTo>
                    <a:pt x="5464" y="3145"/>
                    <a:pt x="5598" y="3045"/>
                    <a:pt x="5681" y="2911"/>
                  </a:cubicBezTo>
                  <a:cubicBezTo>
                    <a:pt x="5798" y="2694"/>
                    <a:pt x="5698" y="2476"/>
                    <a:pt x="5497" y="2359"/>
                  </a:cubicBezTo>
                  <a:lnTo>
                    <a:pt x="652" y="54"/>
                  </a:lnTo>
                  <a:cubicBezTo>
                    <a:pt x="585" y="18"/>
                    <a:pt x="518" y="1"/>
                    <a:pt x="4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25"/>
            <p:cNvSpPr/>
            <p:nvPr/>
          </p:nvSpPr>
          <p:spPr>
            <a:xfrm>
              <a:off x="4414062" y="3814664"/>
              <a:ext cx="147863" cy="117194"/>
            </a:xfrm>
            <a:custGeom>
              <a:avLst/>
              <a:gdLst/>
              <a:ahLst/>
              <a:cxnLst/>
              <a:rect l="l" t="t" r="r" b="b"/>
              <a:pathLst>
                <a:path w="4479" h="3550" extrusionOk="0">
                  <a:moveTo>
                    <a:pt x="4032" y="0"/>
                  </a:moveTo>
                  <a:cubicBezTo>
                    <a:pt x="3947" y="0"/>
                    <a:pt x="3863" y="26"/>
                    <a:pt x="3794" y="75"/>
                  </a:cubicBezTo>
                  <a:lnTo>
                    <a:pt x="201" y="2815"/>
                  </a:lnTo>
                  <a:cubicBezTo>
                    <a:pt x="17" y="2965"/>
                    <a:pt x="1" y="3216"/>
                    <a:pt x="118" y="3383"/>
                  </a:cubicBezTo>
                  <a:cubicBezTo>
                    <a:pt x="201" y="3483"/>
                    <a:pt x="301" y="3550"/>
                    <a:pt x="435" y="3550"/>
                  </a:cubicBezTo>
                  <a:cubicBezTo>
                    <a:pt x="519" y="3550"/>
                    <a:pt x="602" y="3516"/>
                    <a:pt x="686" y="3466"/>
                  </a:cubicBezTo>
                  <a:lnTo>
                    <a:pt x="4278" y="726"/>
                  </a:lnTo>
                  <a:cubicBezTo>
                    <a:pt x="4462" y="576"/>
                    <a:pt x="4479" y="325"/>
                    <a:pt x="4362" y="158"/>
                  </a:cubicBezTo>
                  <a:cubicBezTo>
                    <a:pt x="4274" y="51"/>
                    <a:pt x="4152" y="0"/>
                    <a:pt x="40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25"/>
            <p:cNvSpPr/>
            <p:nvPr/>
          </p:nvSpPr>
          <p:spPr>
            <a:xfrm>
              <a:off x="4357248" y="3521681"/>
              <a:ext cx="60710" cy="84743"/>
            </a:xfrm>
            <a:custGeom>
              <a:avLst/>
              <a:gdLst/>
              <a:ahLst/>
              <a:cxnLst/>
              <a:rect l="l" t="t" r="r" b="b"/>
              <a:pathLst>
                <a:path w="1839" h="2567" extrusionOk="0">
                  <a:moveTo>
                    <a:pt x="1398" y="1"/>
                  </a:moveTo>
                  <a:cubicBezTo>
                    <a:pt x="1252" y="1"/>
                    <a:pt x="1103" y="81"/>
                    <a:pt x="1020" y="211"/>
                  </a:cubicBezTo>
                  <a:lnTo>
                    <a:pt x="101" y="1965"/>
                  </a:lnTo>
                  <a:cubicBezTo>
                    <a:pt x="1" y="2166"/>
                    <a:pt x="84" y="2416"/>
                    <a:pt x="268" y="2517"/>
                  </a:cubicBezTo>
                  <a:cubicBezTo>
                    <a:pt x="335" y="2533"/>
                    <a:pt x="402" y="2567"/>
                    <a:pt x="469" y="2567"/>
                  </a:cubicBezTo>
                  <a:cubicBezTo>
                    <a:pt x="602" y="2567"/>
                    <a:pt x="736" y="2483"/>
                    <a:pt x="819" y="2350"/>
                  </a:cubicBezTo>
                  <a:lnTo>
                    <a:pt x="1738" y="595"/>
                  </a:lnTo>
                  <a:cubicBezTo>
                    <a:pt x="1839" y="411"/>
                    <a:pt x="1755" y="161"/>
                    <a:pt x="1571" y="44"/>
                  </a:cubicBezTo>
                  <a:cubicBezTo>
                    <a:pt x="1518" y="15"/>
                    <a:pt x="1458" y="1"/>
                    <a:pt x="1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62" name="Google Shape;1662;p25"/>
          <p:cNvSpPr/>
          <p:nvPr/>
        </p:nvSpPr>
        <p:spPr>
          <a:xfrm>
            <a:off x="555613" y="430535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25"/>
          <p:cNvSpPr/>
          <p:nvPr/>
        </p:nvSpPr>
        <p:spPr>
          <a:xfrm>
            <a:off x="86113" y="4701688"/>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25"/>
          <p:cNvSpPr/>
          <p:nvPr/>
        </p:nvSpPr>
        <p:spPr>
          <a:xfrm>
            <a:off x="146038" y="371957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25"/>
          <p:cNvSpPr/>
          <p:nvPr/>
        </p:nvSpPr>
        <p:spPr>
          <a:xfrm>
            <a:off x="211438" y="202271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25"/>
          <p:cNvSpPr/>
          <p:nvPr/>
        </p:nvSpPr>
        <p:spPr>
          <a:xfrm>
            <a:off x="271363" y="104060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25"/>
          <p:cNvSpPr/>
          <p:nvPr/>
        </p:nvSpPr>
        <p:spPr>
          <a:xfrm>
            <a:off x="462613" y="67336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25"/>
          <p:cNvSpPr/>
          <p:nvPr/>
        </p:nvSpPr>
        <p:spPr>
          <a:xfrm>
            <a:off x="132238" y="15371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25"/>
          <p:cNvSpPr/>
          <p:nvPr/>
        </p:nvSpPr>
        <p:spPr>
          <a:xfrm>
            <a:off x="397213" y="273605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25"/>
          <p:cNvSpPr/>
          <p:nvPr/>
        </p:nvSpPr>
        <p:spPr>
          <a:xfrm>
            <a:off x="8262838" y="167327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25"/>
          <p:cNvSpPr/>
          <p:nvPr/>
        </p:nvSpPr>
        <p:spPr>
          <a:xfrm>
            <a:off x="8211188" y="114986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25"/>
          <p:cNvSpPr/>
          <p:nvPr/>
        </p:nvSpPr>
        <p:spPr>
          <a:xfrm>
            <a:off x="8997013" y="1659463"/>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25"/>
          <p:cNvSpPr/>
          <p:nvPr/>
        </p:nvSpPr>
        <p:spPr>
          <a:xfrm>
            <a:off x="8712388" y="2087600"/>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25"/>
          <p:cNvSpPr/>
          <p:nvPr/>
        </p:nvSpPr>
        <p:spPr>
          <a:xfrm>
            <a:off x="8887150" y="3470700"/>
            <a:ext cx="93000" cy="930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25"/>
          <p:cNvSpPr/>
          <p:nvPr/>
        </p:nvSpPr>
        <p:spPr>
          <a:xfrm>
            <a:off x="8539263" y="371957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25"/>
          <p:cNvSpPr/>
          <p:nvPr/>
        </p:nvSpPr>
        <p:spPr>
          <a:xfrm>
            <a:off x="8900938" y="2883725"/>
            <a:ext cx="65400" cy="6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77" name="Google Shape;1677;p25"/>
          <p:cNvGrpSpPr/>
          <p:nvPr/>
        </p:nvGrpSpPr>
        <p:grpSpPr>
          <a:xfrm rot="-1820027" flipH="1">
            <a:off x="-662767" y="2211605"/>
            <a:ext cx="1590583" cy="1236205"/>
            <a:chOff x="2465850" y="4099987"/>
            <a:chExt cx="879849" cy="683821"/>
          </a:xfrm>
        </p:grpSpPr>
        <p:sp>
          <p:nvSpPr>
            <p:cNvPr id="1678" name="Google Shape;1678;p25"/>
            <p:cNvSpPr/>
            <p:nvPr/>
          </p:nvSpPr>
          <p:spPr>
            <a:xfrm>
              <a:off x="2465850" y="4099987"/>
              <a:ext cx="879849" cy="683821"/>
            </a:xfrm>
            <a:custGeom>
              <a:avLst/>
              <a:gdLst/>
              <a:ahLst/>
              <a:cxnLst/>
              <a:rect l="l" t="t" r="r" b="b"/>
              <a:pathLst>
                <a:path w="26652" h="20714" extrusionOk="0">
                  <a:moveTo>
                    <a:pt x="4811" y="0"/>
                  </a:moveTo>
                  <a:cubicBezTo>
                    <a:pt x="4021" y="0"/>
                    <a:pt x="3301" y="301"/>
                    <a:pt x="2741" y="1056"/>
                  </a:cubicBezTo>
                  <a:cubicBezTo>
                    <a:pt x="1" y="4782"/>
                    <a:pt x="7603" y="9209"/>
                    <a:pt x="7603" y="9209"/>
                  </a:cubicBezTo>
                  <a:cubicBezTo>
                    <a:pt x="7603" y="9209"/>
                    <a:pt x="3309" y="9560"/>
                    <a:pt x="5080" y="12484"/>
                  </a:cubicBezTo>
                  <a:cubicBezTo>
                    <a:pt x="6153" y="14255"/>
                    <a:pt x="8322" y="14604"/>
                    <a:pt x="9866" y="14604"/>
                  </a:cubicBezTo>
                  <a:cubicBezTo>
                    <a:pt x="10872" y="14604"/>
                    <a:pt x="11613" y="14456"/>
                    <a:pt x="11613" y="14456"/>
                  </a:cubicBezTo>
                  <a:lnTo>
                    <a:pt x="11613" y="14456"/>
                  </a:lnTo>
                  <a:cubicBezTo>
                    <a:pt x="11613" y="14456"/>
                    <a:pt x="7069" y="19101"/>
                    <a:pt x="12332" y="20437"/>
                  </a:cubicBezTo>
                  <a:cubicBezTo>
                    <a:pt x="13087" y="20631"/>
                    <a:pt x="13854" y="20713"/>
                    <a:pt x="14614" y="20713"/>
                  </a:cubicBezTo>
                  <a:cubicBezTo>
                    <a:pt x="19115" y="20713"/>
                    <a:pt x="23360" y="17814"/>
                    <a:pt x="23360" y="17814"/>
                  </a:cubicBezTo>
                  <a:cubicBezTo>
                    <a:pt x="23360" y="17814"/>
                    <a:pt x="26651" y="6904"/>
                    <a:pt x="22791" y="4046"/>
                  </a:cubicBezTo>
                  <a:cubicBezTo>
                    <a:pt x="22379" y="3742"/>
                    <a:pt x="21981" y="3615"/>
                    <a:pt x="21602" y="3615"/>
                  </a:cubicBezTo>
                  <a:cubicBezTo>
                    <a:pt x="19586" y="3615"/>
                    <a:pt x="18130" y="7238"/>
                    <a:pt x="18130" y="7238"/>
                  </a:cubicBezTo>
                  <a:cubicBezTo>
                    <a:pt x="18130" y="7238"/>
                    <a:pt x="17472" y="111"/>
                    <a:pt x="14346" y="111"/>
                  </a:cubicBezTo>
                  <a:cubicBezTo>
                    <a:pt x="14283" y="111"/>
                    <a:pt x="14219" y="114"/>
                    <a:pt x="14153" y="120"/>
                  </a:cubicBezTo>
                  <a:cubicBezTo>
                    <a:pt x="10845" y="421"/>
                    <a:pt x="12031" y="4548"/>
                    <a:pt x="12031" y="4548"/>
                  </a:cubicBezTo>
                  <a:cubicBezTo>
                    <a:pt x="12031" y="4548"/>
                    <a:pt x="7886" y="0"/>
                    <a:pt x="48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25"/>
            <p:cNvSpPr/>
            <p:nvPr/>
          </p:nvSpPr>
          <p:spPr>
            <a:xfrm>
              <a:off x="2662767" y="4217246"/>
              <a:ext cx="503639" cy="411270"/>
            </a:xfrm>
            <a:custGeom>
              <a:avLst/>
              <a:gdLst/>
              <a:ahLst/>
              <a:cxnLst/>
              <a:rect l="l" t="t" r="r" b="b"/>
              <a:pathLst>
                <a:path w="15256" h="12458" extrusionOk="0">
                  <a:moveTo>
                    <a:pt x="450" y="0"/>
                  </a:moveTo>
                  <a:cubicBezTo>
                    <a:pt x="324" y="0"/>
                    <a:pt x="199" y="59"/>
                    <a:pt x="118" y="160"/>
                  </a:cubicBezTo>
                  <a:cubicBezTo>
                    <a:pt x="1" y="344"/>
                    <a:pt x="34" y="595"/>
                    <a:pt x="201" y="728"/>
                  </a:cubicBezTo>
                  <a:cubicBezTo>
                    <a:pt x="285" y="795"/>
                    <a:pt x="8355" y="6911"/>
                    <a:pt x="14554" y="12357"/>
                  </a:cubicBezTo>
                  <a:cubicBezTo>
                    <a:pt x="14638" y="12424"/>
                    <a:pt x="14738" y="12458"/>
                    <a:pt x="14821" y="12458"/>
                  </a:cubicBezTo>
                  <a:cubicBezTo>
                    <a:pt x="14922" y="12458"/>
                    <a:pt x="15039" y="12424"/>
                    <a:pt x="15122" y="12324"/>
                  </a:cubicBezTo>
                  <a:cubicBezTo>
                    <a:pt x="15256" y="12157"/>
                    <a:pt x="15239" y="11906"/>
                    <a:pt x="15072" y="11756"/>
                  </a:cubicBezTo>
                  <a:cubicBezTo>
                    <a:pt x="8856" y="6276"/>
                    <a:pt x="770" y="144"/>
                    <a:pt x="686" y="77"/>
                  </a:cubicBezTo>
                  <a:cubicBezTo>
                    <a:pt x="614" y="24"/>
                    <a:pt x="532" y="0"/>
                    <a:pt x="4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25"/>
            <p:cNvSpPr/>
            <p:nvPr/>
          </p:nvSpPr>
          <p:spPr>
            <a:xfrm>
              <a:off x="2768142" y="4235469"/>
              <a:ext cx="228942" cy="249079"/>
            </a:xfrm>
            <a:custGeom>
              <a:avLst/>
              <a:gdLst/>
              <a:ahLst/>
              <a:cxnLst/>
              <a:rect l="l" t="t" r="r" b="b"/>
              <a:pathLst>
                <a:path w="6935" h="7545" extrusionOk="0">
                  <a:moveTo>
                    <a:pt x="5571" y="0"/>
                  </a:moveTo>
                  <a:cubicBezTo>
                    <a:pt x="5546" y="0"/>
                    <a:pt x="5522" y="3"/>
                    <a:pt x="5497" y="9"/>
                  </a:cubicBezTo>
                  <a:cubicBezTo>
                    <a:pt x="5280" y="43"/>
                    <a:pt x="5130" y="260"/>
                    <a:pt x="5163" y="460"/>
                  </a:cubicBezTo>
                  <a:lnTo>
                    <a:pt x="6015" y="6760"/>
                  </a:lnTo>
                  <a:lnTo>
                    <a:pt x="401" y="6709"/>
                  </a:lnTo>
                  <a:cubicBezTo>
                    <a:pt x="184" y="6709"/>
                    <a:pt x="0" y="6876"/>
                    <a:pt x="0" y="7110"/>
                  </a:cubicBezTo>
                  <a:cubicBezTo>
                    <a:pt x="0" y="7311"/>
                    <a:pt x="167" y="7495"/>
                    <a:pt x="401" y="7495"/>
                  </a:cubicBezTo>
                  <a:lnTo>
                    <a:pt x="6934" y="7545"/>
                  </a:lnTo>
                  <a:lnTo>
                    <a:pt x="5949" y="343"/>
                  </a:lnTo>
                  <a:cubicBezTo>
                    <a:pt x="5919" y="153"/>
                    <a:pt x="5748" y="0"/>
                    <a:pt x="5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25"/>
            <p:cNvSpPr/>
            <p:nvPr/>
          </p:nvSpPr>
          <p:spPr>
            <a:xfrm>
              <a:off x="2897220" y="4351969"/>
              <a:ext cx="285756" cy="317382"/>
            </a:xfrm>
            <a:custGeom>
              <a:avLst/>
              <a:gdLst/>
              <a:ahLst/>
              <a:cxnLst/>
              <a:rect l="l" t="t" r="r" b="b"/>
              <a:pathLst>
                <a:path w="8656" h="9614" extrusionOk="0">
                  <a:moveTo>
                    <a:pt x="8242" y="1"/>
                  </a:moveTo>
                  <a:cubicBezTo>
                    <a:pt x="8058" y="1"/>
                    <a:pt x="7865" y="128"/>
                    <a:pt x="7820" y="323"/>
                  </a:cubicBezTo>
                  <a:lnTo>
                    <a:pt x="6383" y="6823"/>
                  </a:lnTo>
                  <a:lnTo>
                    <a:pt x="301" y="8845"/>
                  </a:lnTo>
                  <a:cubicBezTo>
                    <a:pt x="100" y="8911"/>
                    <a:pt x="0" y="9129"/>
                    <a:pt x="50" y="9346"/>
                  </a:cubicBezTo>
                  <a:cubicBezTo>
                    <a:pt x="100" y="9513"/>
                    <a:pt x="267" y="9613"/>
                    <a:pt x="435" y="9613"/>
                  </a:cubicBezTo>
                  <a:cubicBezTo>
                    <a:pt x="468" y="9613"/>
                    <a:pt x="518" y="9613"/>
                    <a:pt x="551" y="9596"/>
                  </a:cubicBezTo>
                  <a:lnTo>
                    <a:pt x="7068" y="7424"/>
                  </a:lnTo>
                  <a:lnTo>
                    <a:pt x="8622" y="490"/>
                  </a:lnTo>
                  <a:cubicBezTo>
                    <a:pt x="8655" y="273"/>
                    <a:pt x="8521" y="56"/>
                    <a:pt x="8304" y="6"/>
                  </a:cubicBezTo>
                  <a:cubicBezTo>
                    <a:pt x="8284" y="2"/>
                    <a:pt x="8263" y="1"/>
                    <a:pt x="8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lumMod val="20000"/>
            <a:lumOff val="80000"/>
          </a:scheme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32" y="539496"/>
            <a:ext cx="7717500" cy="4755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3600"/>
              <a:buFont typeface="Caveat"/>
              <a:buNone/>
              <a:defRPr sz="3600" b="1">
                <a:solidFill>
                  <a:schemeClr val="dk2"/>
                </a:solidFill>
                <a:latin typeface="Caveat"/>
                <a:ea typeface="Caveat"/>
                <a:cs typeface="Caveat"/>
                <a:sym typeface="Cavea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13232" y="1152475"/>
            <a:ext cx="7717500" cy="32277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1pPr>
            <a:lvl2pPr marL="914400" lvl="1"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2pPr>
            <a:lvl3pPr marL="1371600" lvl="2"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3pPr>
            <a:lvl4pPr marL="1828800" lvl="3"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4pPr>
            <a:lvl5pPr marL="2286000" lvl="4"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5pPr>
            <a:lvl6pPr marL="2743200" lvl="5"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6pPr>
            <a:lvl7pPr marL="3200400" lvl="6"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7pPr>
            <a:lvl8pPr marL="3657600" lvl="7"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8pPr>
            <a:lvl9pPr marL="4114800" lvl="8" indent="-330200">
              <a:lnSpc>
                <a:spcPct val="100000"/>
              </a:lnSpc>
              <a:spcBef>
                <a:spcPts val="0"/>
              </a:spcBef>
              <a:spcAft>
                <a:spcPts val="0"/>
              </a:spcAft>
              <a:buClr>
                <a:schemeClr val="lt1"/>
              </a:buClr>
              <a:buSzPts val="1600"/>
              <a:buFont typeface="Dosis"/>
              <a:buChar char="■"/>
              <a:defRPr sz="1600">
                <a:solidFill>
                  <a:schemeClr val="lt1"/>
                </a:solidFill>
                <a:latin typeface="Dosis"/>
                <a:ea typeface="Dosis"/>
                <a:cs typeface="Dosis"/>
                <a:sym typeface="Dosi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4" r:id="rId4"/>
    <p:sldLayoutId id="2147483658" r:id="rId5"/>
    <p:sldLayoutId id="2147483660" r:id="rId6"/>
    <p:sldLayoutId id="2147483664" r:id="rId7"/>
    <p:sldLayoutId id="2147483667" r:id="rId8"/>
    <p:sldLayoutId id="2147483671" r:id="rId9"/>
    <p:sldLayoutId id="2147483675" r:id="rId10"/>
    <p:sldLayoutId id="2147483677" r:id="rId11"/>
    <p:sldLayoutId id="214748367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86"/>
        <p:cNvGrpSpPr/>
        <p:nvPr/>
      </p:nvGrpSpPr>
      <p:grpSpPr>
        <a:xfrm>
          <a:off x="0" y="0"/>
          <a:ext cx="0" cy="0"/>
          <a:chOff x="0" y="0"/>
          <a:chExt cx="0" cy="0"/>
        </a:xfrm>
      </p:grpSpPr>
      <p:sp>
        <p:nvSpPr>
          <p:cNvPr id="2387" name="Google Shape;2387;p41"/>
          <p:cNvSpPr txBox="1">
            <a:spLocks noGrp="1"/>
          </p:cNvSpPr>
          <p:nvPr>
            <p:ph type="subTitle" idx="1"/>
          </p:nvPr>
        </p:nvSpPr>
        <p:spPr>
          <a:xfrm>
            <a:off x="2866094" y="3881182"/>
            <a:ext cx="3936600" cy="76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a:solidFill>
                  <a:schemeClr val="accent5">
                    <a:lumMod val="50000"/>
                  </a:schemeClr>
                </a:solidFill>
              </a:rPr>
              <a:t>Lesson 5: Skills 1</a:t>
            </a:r>
            <a:endParaRPr sz="2800" dirty="0">
              <a:solidFill>
                <a:schemeClr val="accent5">
                  <a:lumMod val="50000"/>
                </a:schemeClr>
              </a:solidFill>
            </a:endParaRPr>
          </a:p>
          <a:p>
            <a:pPr marL="0" lvl="0" indent="0" algn="l" rtl="0">
              <a:spcBef>
                <a:spcPts val="0"/>
              </a:spcBef>
              <a:spcAft>
                <a:spcPts val="0"/>
              </a:spcAft>
              <a:buNone/>
            </a:pPr>
            <a:endParaRPr sz="2800" dirty="0">
              <a:solidFill>
                <a:schemeClr val="accent5">
                  <a:lumMod val="50000"/>
                </a:schemeClr>
              </a:solidFill>
            </a:endParaRPr>
          </a:p>
        </p:txBody>
      </p:sp>
      <p:sp>
        <p:nvSpPr>
          <p:cNvPr id="2388" name="Google Shape;2388;p41"/>
          <p:cNvSpPr txBox="1">
            <a:spLocks noGrp="1"/>
          </p:cNvSpPr>
          <p:nvPr>
            <p:ph type="ctrTitle"/>
          </p:nvPr>
        </p:nvSpPr>
        <p:spPr>
          <a:xfrm>
            <a:off x="14515" y="1094668"/>
            <a:ext cx="6033593" cy="2497200"/>
          </a:xfrm>
          <a:prstGeom prst="rect">
            <a:avLst/>
          </a:prstGeom>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dirty="0">
                <a:latin typeface="Dosis" pitchFamily="2" charset="0"/>
              </a:rPr>
              <a:t>Unit 11: </a:t>
            </a:r>
            <a:br>
              <a:rPr lang="en" dirty="0">
                <a:latin typeface="Dosis" pitchFamily="2" charset="0"/>
              </a:rPr>
            </a:br>
            <a:r>
              <a:rPr lang="en-US" dirty="0">
                <a:latin typeface="Dosis" pitchFamily="2" charset="0"/>
              </a:rPr>
              <a:t>OUR GREENER WORLD</a:t>
            </a:r>
            <a:endParaRPr dirty="0">
              <a:solidFill>
                <a:schemeClr val="lt2"/>
              </a:solidFill>
              <a:latin typeface="Dosis" pitchFamily="2" charset="0"/>
            </a:endParaRPr>
          </a:p>
        </p:txBody>
      </p:sp>
      <p:grpSp>
        <p:nvGrpSpPr>
          <p:cNvPr id="2389" name="Google Shape;2389;p41"/>
          <p:cNvGrpSpPr/>
          <p:nvPr/>
        </p:nvGrpSpPr>
        <p:grpSpPr>
          <a:xfrm>
            <a:off x="5855476" y="1151568"/>
            <a:ext cx="2868807" cy="2874075"/>
            <a:chOff x="5932017" y="2009575"/>
            <a:chExt cx="2889612" cy="2894918"/>
          </a:xfrm>
        </p:grpSpPr>
        <p:sp>
          <p:nvSpPr>
            <p:cNvPr id="2390" name="Google Shape;2390;p41"/>
            <p:cNvSpPr/>
            <p:nvPr/>
          </p:nvSpPr>
          <p:spPr>
            <a:xfrm>
              <a:off x="6076935" y="2174331"/>
              <a:ext cx="2585236" cy="2584653"/>
            </a:xfrm>
            <a:custGeom>
              <a:avLst/>
              <a:gdLst/>
              <a:ahLst/>
              <a:cxnLst/>
              <a:rect l="l" t="t" r="r" b="b"/>
              <a:pathLst>
                <a:path w="70945" h="70929" extrusionOk="0">
                  <a:moveTo>
                    <a:pt x="35472" y="1"/>
                  </a:moveTo>
                  <a:cubicBezTo>
                    <a:pt x="15890" y="1"/>
                    <a:pt x="0" y="15891"/>
                    <a:pt x="0" y="35473"/>
                  </a:cubicBezTo>
                  <a:cubicBezTo>
                    <a:pt x="0" y="55055"/>
                    <a:pt x="15890" y="70929"/>
                    <a:pt x="35472" y="70929"/>
                  </a:cubicBezTo>
                  <a:cubicBezTo>
                    <a:pt x="55055" y="70929"/>
                    <a:pt x="70945" y="55055"/>
                    <a:pt x="70945" y="35473"/>
                  </a:cubicBezTo>
                  <a:cubicBezTo>
                    <a:pt x="70945" y="15891"/>
                    <a:pt x="55055" y="1"/>
                    <a:pt x="354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41"/>
            <p:cNvSpPr/>
            <p:nvPr/>
          </p:nvSpPr>
          <p:spPr>
            <a:xfrm>
              <a:off x="5960600" y="2053975"/>
              <a:ext cx="2820230" cy="2820230"/>
            </a:xfrm>
            <a:custGeom>
              <a:avLst/>
              <a:gdLst/>
              <a:ahLst/>
              <a:cxnLst/>
              <a:rect l="l" t="t" r="r" b="b"/>
              <a:pathLst>
                <a:path w="75106" h="75106" extrusionOk="0">
                  <a:moveTo>
                    <a:pt x="75105" y="37545"/>
                  </a:moveTo>
                  <a:cubicBezTo>
                    <a:pt x="75105" y="58297"/>
                    <a:pt x="58297" y="75105"/>
                    <a:pt x="37561" y="75105"/>
                  </a:cubicBezTo>
                  <a:cubicBezTo>
                    <a:pt x="16809" y="75105"/>
                    <a:pt x="0" y="58297"/>
                    <a:pt x="0" y="37545"/>
                  </a:cubicBezTo>
                  <a:cubicBezTo>
                    <a:pt x="0" y="16809"/>
                    <a:pt x="16809" y="1"/>
                    <a:pt x="37561" y="1"/>
                  </a:cubicBezTo>
                  <a:cubicBezTo>
                    <a:pt x="58297" y="1"/>
                    <a:pt x="75105" y="16809"/>
                    <a:pt x="75105" y="37545"/>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41"/>
            <p:cNvSpPr/>
            <p:nvPr/>
          </p:nvSpPr>
          <p:spPr>
            <a:xfrm>
              <a:off x="6342150" y="2009575"/>
              <a:ext cx="1007303" cy="687832"/>
            </a:xfrm>
            <a:custGeom>
              <a:avLst/>
              <a:gdLst/>
              <a:ahLst/>
              <a:cxnLst/>
              <a:rect l="l" t="t" r="r" b="b"/>
              <a:pathLst>
                <a:path w="26333" h="17461" extrusionOk="0">
                  <a:moveTo>
                    <a:pt x="26333" y="0"/>
                  </a:moveTo>
                  <a:cubicBezTo>
                    <a:pt x="26316" y="33"/>
                    <a:pt x="6583" y="585"/>
                    <a:pt x="0" y="13317"/>
                  </a:cubicBezTo>
                  <a:lnTo>
                    <a:pt x="2306" y="15689"/>
                  </a:lnTo>
                  <a:lnTo>
                    <a:pt x="6333" y="17460"/>
                  </a:lnTo>
                  <a:lnTo>
                    <a:pt x="9040" y="16692"/>
                  </a:lnTo>
                  <a:lnTo>
                    <a:pt x="13618" y="14470"/>
                  </a:lnTo>
                  <a:lnTo>
                    <a:pt x="18129" y="11095"/>
                  </a:lnTo>
                  <a:lnTo>
                    <a:pt x="21487" y="11095"/>
                  </a:lnTo>
                  <a:lnTo>
                    <a:pt x="23777" y="8989"/>
                  </a:lnTo>
                  <a:lnTo>
                    <a:pt x="2633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41"/>
            <p:cNvSpPr/>
            <p:nvPr/>
          </p:nvSpPr>
          <p:spPr>
            <a:xfrm>
              <a:off x="7094310" y="2242545"/>
              <a:ext cx="1693622" cy="2605934"/>
            </a:xfrm>
            <a:custGeom>
              <a:avLst/>
              <a:gdLst/>
              <a:ahLst/>
              <a:cxnLst/>
              <a:rect l="l" t="t" r="r" b="b"/>
              <a:pathLst>
                <a:path w="46477" h="71513" extrusionOk="0">
                  <a:moveTo>
                    <a:pt x="23576" y="0"/>
                  </a:moveTo>
                  <a:lnTo>
                    <a:pt x="18129" y="7636"/>
                  </a:lnTo>
                  <a:lnTo>
                    <a:pt x="11947" y="7202"/>
                  </a:lnTo>
                  <a:lnTo>
                    <a:pt x="8622" y="9190"/>
                  </a:lnTo>
                  <a:lnTo>
                    <a:pt x="7552" y="10961"/>
                  </a:lnTo>
                  <a:lnTo>
                    <a:pt x="7552" y="13384"/>
                  </a:lnTo>
                  <a:lnTo>
                    <a:pt x="6633" y="16475"/>
                  </a:lnTo>
                  <a:lnTo>
                    <a:pt x="11044" y="23325"/>
                  </a:lnTo>
                  <a:lnTo>
                    <a:pt x="13467" y="24428"/>
                  </a:lnTo>
                  <a:lnTo>
                    <a:pt x="15673" y="25314"/>
                  </a:lnTo>
                  <a:lnTo>
                    <a:pt x="19432" y="25531"/>
                  </a:lnTo>
                  <a:lnTo>
                    <a:pt x="22523" y="25096"/>
                  </a:lnTo>
                  <a:cubicBezTo>
                    <a:pt x="22523" y="25096"/>
                    <a:pt x="23843" y="25765"/>
                    <a:pt x="24294" y="26416"/>
                  </a:cubicBezTo>
                  <a:cubicBezTo>
                    <a:pt x="24745" y="27085"/>
                    <a:pt x="25180" y="28839"/>
                    <a:pt x="25180" y="28839"/>
                  </a:cubicBezTo>
                  <a:lnTo>
                    <a:pt x="25180" y="31496"/>
                  </a:lnTo>
                  <a:lnTo>
                    <a:pt x="24077" y="33584"/>
                  </a:lnTo>
                  <a:lnTo>
                    <a:pt x="22089" y="34587"/>
                  </a:lnTo>
                  <a:lnTo>
                    <a:pt x="20100" y="36792"/>
                  </a:lnTo>
                  <a:lnTo>
                    <a:pt x="13484" y="39883"/>
                  </a:lnTo>
                  <a:lnTo>
                    <a:pt x="11496" y="39883"/>
                  </a:lnTo>
                  <a:lnTo>
                    <a:pt x="10393" y="41655"/>
                  </a:lnTo>
                  <a:lnTo>
                    <a:pt x="9724" y="44311"/>
                  </a:lnTo>
                  <a:lnTo>
                    <a:pt x="7552" y="45414"/>
                  </a:lnTo>
                  <a:lnTo>
                    <a:pt x="1537" y="53150"/>
                  </a:lnTo>
                  <a:lnTo>
                    <a:pt x="434" y="56475"/>
                  </a:lnTo>
                  <a:lnTo>
                    <a:pt x="0" y="59349"/>
                  </a:lnTo>
                  <a:lnTo>
                    <a:pt x="0" y="63442"/>
                  </a:lnTo>
                  <a:lnTo>
                    <a:pt x="1537" y="68188"/>
                  </a:lnTo>
                  <a:lnTo>
                    <a:pt x="2690" y="70393"/>
                  </a:lnTo>
                  <a:lnTo>
                    <a:pt x="11044" y="71513"/>
                  </a:lnTo>
                  <a:lnTo>
                    <a:pt x="14570" y="71513"/>
                  </a:lnTo>
                  <a:lnTo>
                    <a:pt x="13902" y="66634"/>
                  </a:lnTo>
                  <a:lnTo>
                    <a:pt x="14336" y="63442"/>
                  </a:lnTo>
                  <a:lnTo>
                    <a:pt x="15890" y="60903"/>
                  </a:lnTo>
                  <a:lnTo>
                    <a:pt x="19850" y="59115"/>
                  </a:lnTo>
                  <a:lnTo>
                    <a:pt x="21638" y="57578"/>
                  </a:lnTo>
                  <a:lnTo>
                    <a:pt x="23175" y="56475"/>
                  </a:lnTo>
                  <a:lnTo>
                    <a:pt x="23843" y="53384"/>
                  </a:lnTo>
                  <a:lnTo>
                    <a:pt x="24077" y="50543"/>
                  </a:lnTo>
                  <a:lnTo>
                    <a:pt x="24745" y="48739"/>
                  </a:lnTo>
                  <a:lnTo>
                    <a:pt x="25414" y="46533"/>
                  </a:lnTo>
                  <a:lnTo>
                    <a:pt x="24311" y="44311"/>
                  </a:lnTo>
                  <a:lnTo>
                    <a:pt x="23643" y="42540"/>
                  </a:lnTo>
                  <a:lnTo>
                    <a:pt x="28037" y="42089"/>
                  </a:lnTo>
                  <a:lnTo>
                    <a:pt x="29591" y="41421"/>
                  </a:lnTo>
                  <a:lnTo>
                    <a:pt x="31796" y="38998"/>
                  </a:lnTo>
                  <a:lnTo>
                    <a:pt x="33116" y="37227"/>
                  </a:lnTo>
                  <a:lnTo>
                    <a:pt x="36441" y="36558"/>
                  </a:lnTo>
                  <a:lnTo>
                    <a:pt x="38430" y="34570"/>
                  </a:lnTo>
                  <a:lnTo>
                    <a:pt x="39733" y="33568"/>
                  </a:lnTo>
                  <a:lnTo>
                    <a:pt x="44612" y="35021"/>
                  </a:lnTo>
                  <a:lnTo>
                    <a:pt x="46467" y="27051"/>
                  </a:lnTo>
                  <a:cubicBezTo>
                    <a:pt x="46467" y="27051"/>
                    <a:pt x="46467" y="27051"/>
                    <a:pt x="46467" y="27051"/>
                  </a:cubicBezTo>
                  <a:cubicBezTo>
                    <a:pt x="46477" y="27051"/>
                    <a:pt x="37623" y="4259"/>
                    <a:pt x="235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41"/>
            <p:cNvSpPr/>
            <p:nvPr/>
          </p:nvSpPr>
          <p:spPr>
            <a:xfrm>
              <a:off x="7193533" y="2319868"/>
              <a:ext cx="1583682" cy="2584033"/>
            </a:xfrm>
            <a:custGeom>
              <a:avLst/>
              <a:gdLst/>
              <a:ahLst/>
              <a:cxnLst/>
              <a:rect l="l" t="t" r="r" b="b"/>
              <a:pathLst>
                <a:path w="43460" h="70912" extrusionOk="0">
                  <a:moveTo>
                    <a:pt x="24228" y="0"/>
                  </a:moveTo>
                  <a:cubicBezTo>
                    <a:pt x="24228" y="0"/>
                    <a:pt x="18497" y="7519"/>
                    <a:pt x="17177" y="8171"/>
                  </a:cubicBezTo>
                  <a:cubicBezTo>
                    <a:pt x="16737" y="8393"/>
                    <a:pt x="16199" y="8468"/>
                    <a:pt x="15676" y="8468"/>
                  </a:cubicBezTo>
                  <a:cubicBezTo>
                    <a:pt x="14632" y="8468"/>
                    <a:pt x="13651" y="8171"/>
                    <a:pt x="13651" y="8171"/>
                  </a:cubicBezTo>
                  <a:lnTo>
                    <a:pt x="9892" y="7502"/>
                  </a:lnTo>
                  <a:cubicBezTo>
                    <a:pt x="9892" y="7502"/>
                    <a:pt x="7018" y="9708"/>
                    <a:pt x="6567" y="10827"/>
                  </a:cubicBezTo>
                  <a:cubicBezTo>
                    <a:pt x="6133" y="11930"/>
                    <a:pt x="6567" y="16124"/>
                    <a:pt x="6567" y="16124"/>
                  </a:cubicBezTo>
                  <a:lnTo>
                    <a:pt x="8104" y="18547"/>
                  </a:lnTo>
                  <a:cubicBezTo>
                    <a:pt x="8104" y="18547"/>
                    <a:pt x="16709" y="21404"/>
                    <a:pt x="17377" y="21404"/>
                  </a:cubicBezTo>
                  <a:cubicBezTo>
                    <a:pt x="18046" y="21404"/>
                    <a:pt x="20702" y="21187"/>
                    <a:pt x="20702" y="21187"/>
                  </a:cubicBezTo>
                  <a:cubicBezTo>
                    <a:pt x="20702" y="21187"/>
                    <a:pt x="24679" y="23609"/>
                    <a:pt x="24679" y="24712"/>
                  </a:cubicBezTo>
                  <a:cubicBezTo>
                    <a:pt x="24679" y="25815"/>
                    <a:pt x="25347" y="29791"/>
                    <a:pt x="25347" y="29791"/>
                  </a:cubicBezTo>
                  <a:lnTo>
                    <a:pt x="22474" y="34854"/>
                  </a:lnTo>
                  <a:lnTo>
                    <a:pt x="14754" y="37945"/>
                  </a:lnTo>
                  <a:lnTo>
                    <a:pt x="12766" y="39065"/>
                  </a:lnTo>
                  <a:lnTo>
                    <a:pt x="10109" y="44579"/>
                  </a:lnTo>
                  <a:lnTo>
                    <a:pt x="6801" y="45681"/>
                  </a:lnTo>
                  <a:lnTo>
                    <a:pt x="2390" y="48355"/>
                  </a:lnTo>
                  <a:lnTo>
                    <a:pt x="1" y="55389"/>
                  </a:lnTo>
                  <a:cubicBezTo>
                    <a:pt x="1" y="55389"/>
                    <a:pt x="201" y="61137"/>
                    <a:pt x="1070" y="62239"/>
                  </a:cubicBezTo>
                  <a:cubicBezTo>
                    <a:pt x="1955" y="63342"/>
                    <a:pt x="3275" y="67102"/>
                    <a:pt x="3275" y="67102"/>
                  </a:cubicBezTo>
                  <a:lnTo>
                    <a:pt x="3509" y="70911"/>
                  </a:lnTo>
                  <a:lnTo>
                    <a:pt x="11245" y="70911"/>
                  </a:lnTo>
                  <a:lnTo>
                    <a:pt x="9023" y="67102"/>
                  </a:lnTo>
                  <a:cubicBezTo>
                    <a:pt x="9023" y="67102"/>
                    <a:pt x="10494" y="66233"/>
                    <a:pt x="9859" y="64679"/>
                  </a:cubicBezTo>
                  <a:cubicBezTo>
                    <a:pt x="9257" y="63142"/>
                    <a:pt x="9909" y="59165"/>
                    <a:pt x="9909" y="59165"/>
                  </a:cubicBezTo>
                  <a:lnTo>
                    <a:pt x="11897" y="57394"/>
                  </a:lnTo>
                  <a:lnTo>
                    <a:pt x="14303" y="56291"/>
                  </a:lnTo>
                  <a:lnTo>
                    <a:pt x="17394" y="54303"/>
                  </a:lnTo>
                  <a:lnTo>
                    <a:pt x="18514" y="51880"/>
                  </a:lnTo>
                  <a:lnTo>
                    <a:pt x="18731" y="48371"/>
                  </a:lnTo>
                  <a:lnTo>
                    <a:pt x="20051" y="46851"/>
                  </a:lnTo>
                  <a:lnTo>
                    <a:pt x="20953" y="44278"/>
                  </a:lnTo>
                  <a:lnTo>
                    <a:pt x="18514" y="40619"/>
                  </a:lnTo>
                  <a:lnTo>
                    <a:pt x="19817" y="37979"/>
                  </a:lnTo>
                  <a:lnTo>
                    <a:pt x="24228" y="37528"/>
                  </a:lnTo>
                  <a:cubicBezTo>
                    <a:pt x="24228" y="37528"/>
                    <a:pt x="27553" y="35756"/>
                    <a:pt x="27753" y="34871"/>
                  </a:cubicBezTo>
                  <a:cubicBezTo>
                    <a:pt x="27987" y="34002"/>
                    <a:pt x="28873" y="32899"/>
                    <a:pt x="28873" y="32899"/>
                  </a:cubicBezTo>
                  <a:lnTo>
                    <a:pt x="32181" y="32665"/>
                  </a:lnTo>
                  <a:lnTo>
                    <a:pt x="34604" y="28689"/>
                  </a:lnTo>
                  <a:lnTo>
                    <a:pt x="40118" y="28254"/>
                  </a:lnTo>
                  <a:lnTo>
                    <a:pt x="43460" y="23342"/>
                  </a:lnTo>
                  <a:lnTo>
                    <a:pt x="38447" y="10777"/>
                  </a:lnTo>
                  <a:lnTo>
                    <a:pt x="2422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41"/>
            <p:cNvSpPr/>
            <p:nvPr/>
          </p:nvSpPr>
          <p:spPr>
            <a:xfrm>
              <a:off x="5950300" y="2607362"/>
              <a:ext cx="959600" cy="2019512"/>
            </a:xfrm>
            <a:custGeom>
              <a:avLst/>
              <a:gdLst/>
              <a:ahLst/>
              <a:cxnLst/>
              <a:rect l="l" t="t" r="r" b="b"/>
              <a:pathLst>
                <a:path w="25398" h="53451" extrusionOk="0">
                  <a:moveTo>
                    <a:pt x="6784" y="0"/>
                  </a:moveTo>
                  <a:lnTo>
                    <a:pt x="1437" y="19850"/>
                  </a:lnTo>
                  <a:lnTo>
                    <a:pt x="0" y="36759"/>
                  </a:lnTo>
                  <a:lnTo>
                    <a:pt x="8605" y="47352"/>
                  </a:lnTo>
                  <a:lnTo>
                    <a:pt x="17878" y="53451"/>
                  </a:lnTo>
                  <a:lnTo>
                    <a:pt x="23392" y="51095"/>
                  </a:lnTo>
                  <a:lnTo>
                    <a:pt x="25397" y="45130"/>
                  </a:lnTo>
                  <a:lnTo>
                    <a:pt x="23392" y="39165"/>
                  </a:lnTo>
                  <a:lnTo>
                    <a:pt x="20101" y="35639"/>
                  </a:lnTo>
                  <a:lnTo>
                    <a:pt x="15673" y="34520"/>
                  </a:lnTo>
                  <a:lnTo>
                    <a:pt x="12582" y="31429"/>
                  </a:lnTo>
                  <a:lnTo>
                    <a:pt x="12799" y="28137"/>
                  </a:lnTo>
                  <a:lnTo>
                    <a:pt x="15673" y="28338"/>
                  </a:lnTo>
                  <a:lnTo>
                    <a:pt x="17010" y="26583"/>
                  </a:lnTo>
                  <a:lnTo>
                    <a:pt x="16776" y="23944"/>
                  </a:lnTo>
                  <a:lnTo>
                    <a:pt x="18112" y="21955"/>
                  </a:lnTo>
                  <a:lnTo>
                    <a:pt x="15673" y="15974"/>
                  </a:lnTo>
                  <a:lnTo>
                    <a:pt x="14353" y="15756"/>
                  </a:lnTo>
                  <a:lnTo>
                    <a:pt x="11930" y="14202"/>
                  </a:lnTo>
                  <a:lnTo>
                    <a:pt x="10594" y="13551"/>
                  </a:lnTo>
                  <a:lnTo>
                    <a:pt x="678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41"/>
            <p:cNvSpPr/>
            <p:nvPr/>
          </p:nvSpPr>
          <p:spPr>
            <a:xfrm>
              <a:off x="5932025" y="2761875"/>
              <a:ext cx="887164" cy="1790079"/>
            </a:xfrm>
            <a:custGeom>
              <a:avLst/>
              <a:gdLst/>
              <a:ahLst/>
              <a:cxnLst/>
              <a:rect l="l" t="t" r="r" b="b"/>
              <a:pathLst>
                <a:path w="26049" h="49124" extrusionOk="0">
                  <a:moveTo>
                    <a:pt x="4896" y="1"/>
                  </a:moveTo>
                  <a:cubicBezTo>
                    <a:pt x="4896" y="1"/>
                    <a:pt x="0" y="26701"/>
                    <a:pt x="0" y="27804"/>
                  </a:cubicBezTo>
                  <a:cubicBezTo>
                    <a:pt x="0" y="28906"/>
                    <a:pt x="5965" y="40836"/>
                    <a:pt x="5965" y="40836"/>
                  </a:cubicBezTo>
                  <a:lnTo>
                    <a:pt x="19867" y="49124"/>
                  </a:lnTo>
                  <a:lnTo>
                    <a:pt x="25380" y="45498"/>
                  </a:lnTo>
                  <a:lnTo>
                    <a:pt x="26049" y="42173"/>
                  </a:lnTo>
                  <a:lnTo>
                    <a:pt x="24729" y="39082"/>
                  </a:lnTo>
                  <a:lnTo>
                    <a:pt x="23426" y="36241"/>
                  </a:lnTo>
                  <a:lnTo>
                    <a:pt x="21003" y="35105"/>
                  </a:lnTo>
                  <a:lnTo>
                    <a:pt x="17912" y="34437"/>
                  </a:lnTo>
                  <a:lnTo>
                    <a:pt x="14821" y="33134"/>
                  </a:lnTo>
                  <a:lnTo>
                    <a:pt x="13049" y="29809"/>
                  </a:lnTo>
                  <a:lnTo>
                    <a:pt x="12816" y="27152"/>
                  </a:lnTo>
                  <a:lnTo>
                    <a:pt x="13250" y="22958"/>
                  </a:lnTo>
                  <a:lnTo>
                    <a:pt x="14353" y="22958"/>
                  </a:lnTo>
                  <a:lnTo>
                    <a:pt x="17009" y="23392"/>
                  </a:lnTo>
                  <a:lnTo>
                    <a:pt x="17678" y="20736"/>
                  </a:lnTo>
                  <a:lnTo>
                    <a:pt x="18112" y="17879"/>
                  </a:lnTo>
                  <a:lnTo>
                    <a:pt x="17243" y="16575"/>
                  </a:lnTo>
                  <a:lnTo>
                    <a:pt x="14587" y="14788"/>
                  </a:lnTo>
                  <a:lnTo>
                    <a:pt x="12598" y="13250"/>
                  </a:lnTo>
                  <a:lnTo>
                    <a:pt x="11295" y="11028"/>
                  </a:lnTo>
                  <a:lnTo>
                    <a:pt x="10844" y="8605"/>
                  </a:lnTo>
                  <a:lnTo>
                    <a:pt x="489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41"/>
            <p:cNvSpPr/>
            <p:nvPr/>
          </p:nvSpPr>
          <p:spPr>
            <a:xfrm>
              <a:off x="7491276" y="3762814"/>
              <a:ext cx="76123" cy="118758"/>
            </a:xfrm>
            <a:custGeom>
              <a:avLst/>
              <a:gdLst/>
              <a:ahLst/>
              <a:cxnLst/>
              <a:rect l="l" t="t" r="r" b="b"/>
              <a:pathLst>
                <a:path w="2089" h="3259" extrusionOk="0">
                  <a:moveTo>
                    <a:pt x="668" y="0"/>
                  </a:moveTo>
                  <a:lnTo>
                    <a:pt x="0" y="2657"/>
                  </a:lnTo>
                  <a:lnTo>
                    <a:pt x="1220" y="3259"/>
                  </a:lnTo>
                  <a:lnTo>
                    <a:pt x="2089" y="1053"/>
                  </a:lnTo>
                  <a:lnTo>
                    <a:pt x="66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41"/>
            <p:cNvSpPr/>
            <p:nvPr/>
          </p:nvSpPr>
          <p:spPr>
            <a:xfrm>
              <a:off x="7336009" y="3191670"/>
              <a:ext cx="209494" cy="218057"/>
            </a:xfrm>
            <a:custGeom>
              <a:avLst/>
              <a:gdLst/>
              <a:ahLst/>
              <a:cxnLst/>
              <a:rect l="l" t="t" r="r" b="b"/>
              <a:pathLst>
                <a:path w="5749" h="5984" extrusionOk="0">
                  <a:moveTo>
                    <a:pt x="2297" y="1"/>
                  </a:moveTo>
                  <a:cubicBezTo>
                    <a:pt x="2278" y="1"/>
                    <a:pt x="2259" y="1"/>
                    <a:pt x="2239" y="2"/>
                  </a:cubicBezTo>
                  <a:cubicBezTo>
                    <a:pt x="2139" y="2"/>
                    <a:pt x="2039" y="52"/>
                    <a:pt x="1939" y="69"/>
                  </a:cubicBezTo>
                  <a:cubicBezTo>
                    <a:pt x="1855" y="119"/>
                    <a:pt x="1805" y="135"/>
                    <a:pt x="1721" y="169"/>
                  </a:cubicBezTo>
                  <a:cubicBezTo>
                    <a:pt x="1571" y="252"/>
                    <a:pt x="1437" y="336"/>
                    <a:pt x="1320" y="453"/>
                  </a:cubicBezTo>
                  <a:cubicBezTo>
                    <a:pt x="1070" y="653"/>
                    <a:pt x="886" y="887"/>
                    <a:pt x="736" y="1138"/>
                  </a:cubicBezTo>
                  <a:cubicBezTo>
                    <a:pt x="435" y="1639"/>
                    <a:pt x="301" y="2157"/>
                    <a:pt x="184" y="2675"/>
                  </a:cubicBezTo>
                  <a:cubicBezTo>
                    <a:pt x="0" y="3711"/>
                    <a:pt x="0" y="4730"/>
                    <a:pt x="134" y="5750"/>
                  </a:cubicBezTo>
                  <a:cubicBezTo>
                    <a:pt x="134" y="5883"/>
                    <a:pt x="234" y="5983"/>
                    <a:pt x="351" y="5983"/>
                  </a:cubicBezTo>
                  <a:cubicBezTo>
                    <a:pt x="502" y="5983"/>
                    <a:pt x="619" y="5883"/>
                    <a:pt x="619" y="5733"/>
                  </a:cubicBezTo>
                  <a:lnTo>
                    <a:pt x="619" y="5716"/>
                  </a:lnTo>
                  <a:cubicBezTo>
                    <a:pt x="669" y="4730"/>
                    <a:pt x="802" y="3744"/>
                    <a:pt x="1020" y="2842"/>
                  </a:cubicBezTo>
                  <a:cubicBezTo>
                    <a:pt x="1153" y="2408"/>
                    <a:pt x="1304" y="1973"/>
                    <a:pt x="1521" y="1623"/>
                  </a:cubicBezTo>
                  <a:cubicBezTo>
                    <a:pt x="1638" y="1455"/>
                    <a:pt x="1755" y="1288"/>
                    <a:pt x="1905" y="1171"/>
                  </a:cubicBezTo>
                  <a:cubicBezTo>
                    <a:pt x="1989" y="1121"/>
                    <a:pt x="2039" y="1071"/>
                    <a:pt x="2139" y="1038"/>
                  </a:cubicBezTo>
                  <a:lnTo>
                    <a:pt x="2239" y="988"/>
                  </a:lnTo>
                  <a:cubicBezTo>
                    <a:pt x="2256" y="988"/>
                    <a:pt x="2273" y="971"/>
                    <a:pt x="2289" y="971"/>
                  </a:cubicBezTo>
                  <a:cubicBezTo>
                    <a:pt x="2305" y="967"/>
                    <a:pt x="2322" y="965"/>
                    <a:pt x="2339" y="965"/>
                  </a:cubicBezTo>
                  <a:cubicBezTo>
                    <a:pt x="2547" y="965"/>
                    <a:pt x="2881" y="1231"/>
                    <a:pt x="3158" y="1539"/>
                  </a:cubicBezTo>
                  <a:cubicBezTo>
                    <a:pt x="3459" y="1873"/>
                    <a:pt x="3710" y="2291"/>
                    <a:pt x="3960" y="2692"/>
                  </a:cubicBezTo>
                  <a:cubicBezTo>
                    <a:pt x="4428" y="3494"/>
                    <a:pt x="4896" y="4396"/>
                    <a:pt x="5213" y="5282"/>
                  </a:cubicBezTo>
                  <a:cubicBezTo>
                    <a:pt x="5252" y="5385"/>
                    <a:pt x="5341" y="5449"/>
                    <a:pt x="5434" y="5449"/>
                  </a:cubicBezTo>
                  <a:cubicBezTo>
                    <a:pt x="5461" y="5449"/>
                    <a:pt x="5488" y="5443"/>
                    <a:pt x="5514" y="5432"/>
                  </a:cubicBezTo>
                  <a:cubicBezTo>
                    <a:pt x="5665" y="5415"/>
                    <a:pt x="5748" y="5298"/>
                    <a:pt x="5715" y="5148"/>
                  </a:cubicBezTo>
                  <a:cubicBezTo>
                    <a:pt x="5531" y="4095"/>
                    <a:pt x="5180" y="3160"/>
                    <a:pt x="4712" y="2241"/>
                  </a:cubicBezTo>
                  <a:cubicBezTo>
                    <a:pt x="4478" y="1790"/>
                    <a:pt x="4228" y="1322"/>
                    <a:pt x="3860" y="904"/>
                  </a:cubicBezTo>
                  <a:cubicBezTo>
                    <a:pt x="3693" y="704"/>
                    <a:pt x="3492" y="503"/>
                    <a:pt x="3242" y="319"/>
                  </a:cubicBezTo>
                  <a:cubicBezTo>
                    <a:pt x="3003" y="160"/>
                    <a:pt x="2688" y="1"/>
                    <a:pt x="22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41"/>
            <p:cNvSpPr/>
            <p:nvPr/>
          </p:nvSpPr>
          <p:spPr>
            <a:xfrm>
              <a:off x="6939663" y="3192763"/>
              <a:ext cx="209457" cy="217583"/>
            </a:xfrm>
            <a:custGeom>
              <a:avLst/>
              <a:gdLst/>
              <a:ahLst/>
              <a:cxnLst/>
              <a:rect l="l" t="t" r="r" b="b"/>
              <a:pathLst>
                <a:path w="5748" h="5971" extrusionOk="0">
                  <a:moveTo>
                    <a:pt x="3402" y="1"/>
                  </a:moveTo>
                  <a:cubicBezTo>
                    <a:pt x="3034" y="1"/>
                    <a:pt x="2735" y="153"/>
                    <a:pt x="2506" y="306"/>
                  </a:cubicBezTo>
                  <a:cubicBezTo>
                    <a:pt x="2256" y="473"/>
                    <a:pt x="2038" y="690"/>
                    <a:pt x="1871" y="891"/>
                  </a:cubicBezTo>
                  <a:cubicBezTo>
                    <a:pt x="1521" y="1342"/>
                    <a:pt x="1253" y="1776"/>
                    <a:pt x="1019" y="2244"/>
                  </a:cubicBezTo>
                  <a:cubicBezTo>
                    <a:pt x="568" y="3163"/>
                    <a:pt x="201" y="4099"/>
                    <a:pt x="17" y="5135"/>
                  </a:cubicBezTo>
                  <a:cubicBezTo>
                    <a:pt x="0" y="5268"/>
                    <a:pt x="67" y="5369"/>
                    <a:pt x="167" y="5452"/>
                  </a:cubicBezTo>
                  <a:cubicBezTo>
                    <a:pt x="199" y="5468"/>
                    <a:pt x="233" y="5476"/>
                    <a:pt x="265" y="5476"/>
                  </a:cubicBezTo>
                  <a:cubicBezTo>
                    <a:pt x="368" y="5476"/>
                    <a:pt x="463" y="5403"/>
                    <a:pt x="501" y="5302"/>
                  </a:cubicBezTo>
                  <a:lnTo>
                    <a:pt x="501" y="5285"/>
                  </a:lnTo>
                  <a:cubicBezTo>
                    <a:pt x="802" y="4416"/>
                    <a:pt x="1270" y="3514"/>
                    <a:pt x="1754" y="2695"/>
                  </a:cubicBezTo>
                  <a:cubicBezTo>
                    <a:pt x="2005" y="2278"/>
                    <a:pt x="2272" y="1877"/>
                    <a:pt x="2556" y="1542"/>
                  </a:cubicBezTo>
                  <a:cubicBezTo>
                    <a:pt x="2833" y="1235"/>
                    <a:pt x="3165" y="985"/>
                    <a:pt x="3373" y="985"/>
                  </a:cubicBezTo>
                  <a:cubicBezTo>
                    <a:pt x="3391" y="985"/>
                    <a:pt x="3409" y="987"/>
                    <a:pt x="3425" y="991"/>
                  </a:cubicBezTo>
                  <a:cubicBezTo>
                    <a:pt x="3442" y="991"/>
                    <a:pt x="3459" y="1008"/>
                    <a:pt x="3475" y="1008"/>
                  </a:cubicBezTo>
                  <a:lnTo>
                    <a:pt x="3592" y="1041"/>
                  </a:lnTo>
                  <a:cubicBezTo>
                    <a:pt x="3676" y="1091"/>
                    <a:pt x="3759" y="1125"/>
                    <a:pt x="3810" y="1192"/>
                  </a:cubicBezTo>
                  <a:cubicBezTo>
                    <a:pt x="3960" y="1292"/>
                    <a:pt x="4094" y="1459"/>
                    <a:pt x="4194" y="1626"/>
                  </a:cubicBezTo>
                  <a:cubicBezTo>
                    <a:pt x="4428" y="1960"/>
                    <a:pt x="4561" y="2411"/>
                    <a:pt x="4695" y="2862"/>
                  </a:cubicBezTo>
                  <a:cubicBezTo>
                    <a:pt x="4929" y="3781"/>
                    <a:pt x="5029" y="4767"/>
                    <a:pt x="5096" y="5720"/>
                  </a:cubicBezTo>
                  <a:lnTo>
                    <a:pt x="5096" y="5753"/>
                  </a:lnTo>
                  <a:cubicBezTo>
                    <a:pt x="5113" y="5853"/>
                    <a:pt x="5196" y="5953"/>
                    <a:pt x="5313" y="5970"/>
                  </a:cubicBezTo>
                  <a:cubicBezTo>
                    <a:pt x="5464" y="5970"/>
                    <a:pt x="5597" y="5887"/>
                    <a:pt x="5614" y="5753"/>
                  </a:cubicBezTo>
                  <a:cubicBezTo>
                    <a:pt x="5748" y="4717"/>
                    <a:pt x="5748" y="3714"/>
                    <a:pt x="5547" y="2679"/>
                  </a:cubicBezTo>
                  <a:cubicBezTo>
                    <a:pt x="5447" y="2161"/>
                    <a:pt x="5297" y="1626"/>
                    <a:pt x="5013" y="1125"/>
                  </a:cubicBezTo>
                  <a:cubicBezTo>
                    <a:pt x="4862" y="874"/>
                    <a:pt x="4678" y="657"/>
                    <a:pt x="4428" y="440"/>
                  </a:cubicBezTo>
                  <a:cubicBezTo>
                    <a:pt x="4328" y="339"/>
                    <a:pt x="4177" y="256"/>
                    <a:pt x="4027" y="172"/>
                  </a:cubicBezTo>
                  <a:cubicBezTo>
                    <a:pt x="3943" y="122"/>
                    <a:pt x="3876" y="89"/>
                    <a:pt x="3793" y="55"/>
                  </a:cubicBezTo>
                  <a:cubicBezTo>
                    <a:pt x="3693" y="22"/>
                    <a:pt x="3609" y="5"/>
                    <a:pt x="3509" y="5"/>
                  </a:cubicBezTo>
                  <a:cubicBezTo>
                    <a:pt x="3472" y="2"/>
                    <a:pt x="3437" y="1"/>
                    <a:pt x="34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41"/>
            <p:cNvSpPr/>
            <p:nvPr/>
          </p:nvSpPr>
          <p:spPr>
            <a:xfrm>
              <a:off x="7023801" y="3481542"/>
              <a:ext cx="465485" cy="185953"/>
            </a:xfrm>
            <a:custGeom>
              <a:avLst/>
              <a:gdLst/>
              <a:ahLst/>
              <a:cxnLst/>
              <a:rect l="l" t="t" r="r" b="b"/>
              <a:pathLst>
                <a:path w="12774" h="5103" extrusionOk="0">
                  <a:moveTo>
                    <a:pt x="11827" y="0"/>
                  </a:moveTo>
                  <a:lnTo>
                    <a:pt x="11827" y="0"/>
                  </a:lnTo>
                  <a:cubicBezTo>
                    <a:pt x="11826" y="0"/>
                    <a:pt x="9098" y="1275"/>
                    <a:pt x="5842" y="1275"/>
                  </a:cubicBezTo>
                  <a:cubicBezTo>
                    <a:pt x="4223" y="1275"/>
                    <a:pt x="2475" y="960"/>
                    <a:pt x="866" y="17"/>
                  </a:cubicBezTo>
                  <a:lnTo>
                    <a:pt x="866" y="17"/>
                  </a:lnTo>
                  <a:cubicBezTo>
                    <a:pt x="0" y="3385"/>
                    <a:pt x="3257" y="5103"/>
                    <a:pt x="6468" y="5103"/>
                  </a:cubicBezTo>
                  <a:cubicBezTo>
                    <a:pt x="9643" y="5103"/>
                    <a:pt x="12774" y="3423"/>
                    <a:pt x="11827" y="0"/>
                  </a:cubicBezTo>
                  <a:close/>
                </a:path>
              </a:pathLst>
            </a:custGeom>
            <a:solidFill>
              <a:schemeClr val="dk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41"/>
            <p:cNvSpPr/>
            <p:nvPr/>
          </p:nvSpPr>
          <p:spPr>
            <a:xfrm rot="-405677">
              <a:off x="7224805" y="3526614"/>
              <a:ext cx="88946" cy="72950"/>
            </a:xfrm>
            <a:custGeom>
              <a:avLst/>
              <a:gdLst/>
              <a:ahLst/>
              <a:cxnLst/>
              <a:rect l="l" t="t" r="r" b="b"/>
              <a:pathLst>
                <a:path w="2441" h="2002" extrusionOk="0">
                  <a:moveTo>
                    <a:pt x="1" y="0"/>
                  </a:moveTo>
                  <a:lnTo>
                    <a:pt x="1" y="0"/>
                  </a:lnTo>
                  <a:cubicBezTo>
                    <a:pt x="1" y="0"/>
                    <a:pt x="276" y="2002"/>
                    <a:pt x="1235" y="2002"/>
                  </a:cubicBezTo>
                  <a:cubicBezTo>
                    <a:pt x="1279" y="2002"/>
                    <a:pt x="1324" y="1997"/>
                    <a:pt x="1371" y="1989"/>
                  </a:cubicBezTo>
                  <a:cubicBezTo>
                    <a:pt x="2440" y="1755"/>
                    <a:pt x="1856" y="151"/>
                    <a:pt x="1856" y="151"/>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41"/>
            <p:cNvSpPr/>
            <p:nvPr/>
          </p:nvSpPr>
          <p:spPr>
            <a:xfrm rot="387861">
              <a:off x="7167597" y="3527233"/>
              <a:ext cx="88912" cy="72951"/>
            </a:xfrm>
            <a:custGeom>
              <a:avLst/>
              <a:gdLst/>
              <a:ahLst/>
              <a:cxnLst/>
              <a:rect l="l" t="t" r="r" b="b"/>
              <a:pathLst>
                <a:path w="2440" h="2002" extrusionOk="0">
                  <a:moveTo>
                    <a:pt x="2440" y="0"/>
                  </a:moveTo>
                  <a:lnTo>
                    <a:pt x="585" y="167"/>
                  </a:lnTo>
                  <a:cubicBezTo>
                    <a:pt x="585" y="167"/>
                    <a:pt x="0" y="1771"/>
                    <a:pt x="1070" y="1988"/>
                  </a:cubicBezTo>
                  <a:cubicBezTo>
                    <a:pt x="1116" y="1997"/>
                    <a:pt x="1161" y="2001"/>
                    <a:pt x="1204" y="2001"/>
                  </a:cubicBezTo>
                  <a:cubicBezTo>
                    <a:pt x="2150" y="2001"/>
                    <a:pt x="2440" y="0"/>
                    <a:pt x="24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41"/>
            <p:cNvSpPr/>
            <p:nvPr/>
          </p:nvSpPr>
          <p:spPr>
            <a:xfrm>
              <a:off x="7581353" y="3283642"/>
              <a:ext cx="197942" cy="197942"/>
            </a:xfrm>
            <a:custGeom>
              <a:avLst/>
              <a:gdLst/>
              <a:ahLst/>
              <a:cxnLst/>
              <a:rect l="l" t="t" r="r" b="b"/>
              <a:pathLst>
                <a:path w="5432" h="5432" extrusionOk="0">
                  <a:moveTo>
                    <a:pt x="2708" y="1"/>
                  </a:moveTo>
                  <a:cubicBezTo>
                    <a:pt x="1204" y="1"/>
                    <a:pt x="1" y="1204"/>
                    <a:pt x="1" y="2708"/>
                  </a:cubicBezTo>
                  <a:cubicBezTo>
                    <a:pt x="1" y="4211"/>
                    <a:pt x="1204" y="5431"/>
                    <a:pt x="2708" y="5431"/>
                  </a:cubicBezTo>
                  <a:cubicBezTo>
                    <a:pt x="4211" y="5431"/>
                    <a:pt x="5431" y="4211"/>
                    <a:pt x="5431" y="2708"/>
                  </a:cubicBezTo>
                  <a:cubicBezTo>
                    <a:pt x="5431" y="1204"/>
                    <a:pt x="4211" y="1"/>
                    <a:pt x="270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41"/>
            <p:cNvSpPr/>
            <p:nvPr/>
          </p:nvSpPr>
          <p:spPr>
            <a:xfrm>
              <a:off x="6688198" y="3269030"/>
              <a:ext cx="197906" cy="197942"/>
            </a:xfrm>
            <a:custGeom>
              <a:avLst/>
              <a:gdLst/>
              <a:ahLst/>
              <a:cxnLst/>
              <a:rect l="l" t="t" r="r" b="b"/>
              <a:pathLst>
                <a:path w="5431" h="5432" extrusionOk="0">
                  <a:moveTo>
                    <a:pt x="2724" y="1"/>
                  </a:moveTo>
                  <a:cubicBezTo>
                    <a:pt x="1220" y="1"/>
                    <a:pt x="0" y="1220"/>
                    <a:pt x="0" y="2708"/>
                  </a:cubicBezTo>
                  <a:cubicBezTo>
                    <a:pt x="0" y="4211"/>
                    <a:pt x="1220" y="5431"/>
                    <a:pt x="2724" y="5431"/>
                  </a:cubicBezTo>
                  <a:cubicBezTo>
                    <a:pt x="4211" y="5431"/>
                    <a:pt x="5431" y="4211"/>
                    <a:pt x="5431" y="2708"/>
                  </a:cubicBezTo>
                  <a:cubicBezTo>
                    <a:pt x="5431" y="1220"/>
                    <a:pt x="4211" y="1"/>
                    <a:pt x="272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41"/>
            <p:cNvSpPr/>
            <p:nvPr/>
          </p:nvSpPr>
          <p:spPr>
            <a:xfrm>
              <a:off x="5932017" y="2029450"/>
              <a:ext cx="2875080" cy="2875043"/>
            </a:xfrm>
            <a:custGeom>
              <a:avLst/>
              <a:gdLst/>
              <a:ahLst/>
              <a:cxnLst/>
              <a:rect l="l" t="t" r="r" b="b"/>
              <a:pathLst>
                <a:path w="78899" h="78898" extrusionOk="0">
                  <a:moveTo>
                    <a:pt x="39449" y="0"/>
                  </a:moveTo>
                  <a:cubicBezTo>
                    <a:pt x="17661" y="0"/>
                    <a:pt x="0" y="17661"/>
                    <a:pt x="0" y="39449"/>
                  </a:cubicBezTo>
                  <a:cubicBezTo>
                    <a:pt x="0" y="61237"/>
                    <a:pt x="17661" y="78898"/>
                    <a:pt x="39449" y="78898"/>
                  </a:cubicBezTo>
                  <a:cubicBezTo>
                    <a:pt x="61237" y="78898"/>
                    <a:pt x="78898" y="61237"/>
                    <a:pt x="78898" y="39449"/>
                  </a:cubicBezTo>
                  <a:cubicBezTo>
                    <a:pt x="78898" y="17661"/>
                    <a:pt x="61237" y="0"/>
                    <a:pt x="39449" y="0"/>
                  </a:cubicBezTo>
                  <a:close/>
                </a:path>
              </a:pathLst>
            </a:cu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6" name="Google Shape;2406;p41"/>
            <p:cNvGrpSpPr/>
            <p:nvPr/>
          </p:nvGrpSpPr>
          <p:grpSpPr>
            <a:xfrm>
              <a:off x="8035564" y="2106409"/>
              <a:ext cx="786065" cy="815635"/>
              <a:chOff x="8035564" y="2106409"/>
              <a:chExt cx="786065" cy="815635"/>
            </a:xfrm>
          </p:grpSpPr>
          <p:sp>
            <p:nvSpPr>
              <p:cNvPr id="2407" name="Google Shape;2407;p41"/>
              <p:cNvSpPr/>
              <p:nvPr/>
            </p:nvSpPr>
            <p:spPr>
              <a:xfrm>
                <a:off x="8035564" y="2171926"/>
                <a:ext cx="719107" cy="750117"/>
              </a:xfrm>
              <a:custGeom>
                <a:avLst/>
                <a:gdLst/>
                <a:ahLst/>
                <a:cxnLst/>
                <a:rect l="l" t="t" r="r" b="b"/>
                <a:pathLst>
                  <a:path w="19734" h="20585" extrusionOk="0">
                    <a:moveTo>
                      <a:pt x="8605" y="0"/>
                    </a:moveTo>
                    <a:cubicBezTo>
                      <a:pt x="8605" y="0"/>
                      <a:pt x="218" y="9357"/>
                      <a:pt x="0" y="9557"/>
                    </a:cubicBezTo>
                    <a:cubicBezTo>
                      <a:pt x="903" y="17611"/>
                      <a:pt x="9257" y="20585"/>
                      <a:pt x="9257" y="20585"/>
                    </a:cubicBezTo>
                    <a:lnTo>
                      <a:pt x="19733" y="14653"/>
                    </a:lnTo>
                    <a:lnTo>
                      <a:pt x="14203" y="11328"/>
                    </a:lnTo>
                    <a:lnTo>
                      <a:pt x="15840" y="5330"/>
                    </a:lnTo>
                    <a:lnTo>
                      <a:pt x="9558" y="5965"/>
                    </a:lnTo>
                    <a:lnTo>
                      <a:pt x="86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41"/>
              <p:cNvSpPr/>
              <p:nvPr/>
            </p:nvSpPr>
            <p:spPr>
              <a:xfrm>
                <a:off x="8685198" y="2632442"/>
                <a:ext cx="136431" cy="129216"/>
              </a:xfrm>
              <a:custGeom>
                <a:avLst/>
                <a:gdLst/>
                <a:ahLst/>
                <a:cxnLst/>
                <a:rect l="l" t="t" r="r" b="b"/>
                <a:pathLst>
                  <a:path w="3744" h="3546" extrusionOk="0">
                    <a:moveTo>
                      <a:pt x="1863" y="1"/>
                    </a:moveTo>
                    <a:cubicBezTo>
                      <a:pt x="1799" y="1"/>
                      <a:pt x="1736" y="4"/>
                      <a:pt x="1671" y="10"/>
                    </a:cubicBezTo>
                    <a:cubicBezTo>
                      <a:pt x="702" y="111"/>
                      <a:pt x="1" y="1013"/>
                      <a:pt x="117" y="1965"/>
                    </a:cubicBezTo>
                    <a:cubicBezTo>
                      <a:pt x="211" y="2887"/>
                      <a:pt x="977" y="3546"/>
                      <a:pt x="1881" y="3546"/>
                    </a:cubicBezTo>
                    <a:cubicBezTo>
                      <a:pt x="1944" y="3546"/>
                      <a:pt x="2008" y="3542"/>
                      <a:pt x="2072" y="3536"/>
                    </a:cubicBezTo>
                    <a:cubicBezTo>
                      <a:pt x="3058" y="3436"/>
                      <a:pt x="3743" y="2550"/>
                      <a:pt x="3643" y="1581"/>
                    </a:cubicBezTo>
                    <a:cubicBezTo>
                      <a:pt x="3549" y="659"/>
                      <a:pt x="2769" y="1"/>
                      <a:pt x="18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41"/>
              <p:cNvSpPr/>
              <p:nvPr/>
            </p:nvSpPr>
            <p:spPr>
              <a:xfrm>
                <a:off x="8568921" y="2286017"/>
                <a:ext cx="137014" cy="129326"/>
              </a:xfrm>
              <a:custGeom>
                <a:avLst/>
                <a:gdLst/>
                <a:ahLst/>
                <a:cxnLst/>
                <a:rect l="l" t="t" r="r" b="b"/>
                <a:pathLst>
                  <a:path w="3760" h="3549" extrusionOk="0">
                    <a:moveTo>
                      <a:pt x="1879" y="0"/>
                    </a:moveTo>
                    <a:cubicBezTo>
                      <a:pt x="1816" y="0"/>
                      <a:pt x="1752" y="4"/>
                      <a:pt x="1688" y="10"/>
                    </a:cubicBezTo>
                    <a:cubicBezTo>
                      <a:pt x="719" y="144"/>
                      <a:pt x="0" y="1013"/>
                      <a:pt x="134" y="1982"/>
                    </a:cubicBezTo>
                    <a:cubicBezTo>
                      <a:pt x="227" y="2880"/>
                      <a:pt x="980" y="3548"/>
                      <a:pt x="1874" y="3548"/>
                    </a:cubicBezTo>
                    <a:cubicBezTo>
                      <a:pt x="1945" y="3548"/>
                      <a:pt x="2017" y="3544"/>
                      <a:pt x="2089" y="3536"/>
                    </a:cubicBezTo>
                    <a:cubicBezTo>
                      <a:pt x="3075" y="3435"/>
                      <a:pt x="3760" y="2567"/>
                      <a:pt x="3659" y="1581"/>
                    </a:cubicBezTo>
                    <a:cubicBezTo>
                      <a:pt x="3566" y="659"/>
                      <a:pt x="2786" y="0"/>
                      <a:pt x="18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41"/>
              <p:cNvSpPr/>
              <p:nvPr/>
            </p:nvSpPr>
            <p:spPr>
              <a:xfrm>
                <a:off x="8288851" y="2106409"/>
                <a:ext cx="136395" cy="129326"/>
              </a:xfrm>
              <a:custGeom>
                <a:avLst/>
                <a:gdLst/>
                <a:ahLst/>
                <a:cxnLst/>
                <a:rect l="l" t="t" r="r" b="b"/>
                <a:pathLst>
                  <a:path w="3743" h="3549" extrusionOk="0">
                    <a:moveTo>
                      <a:pt x="1862" y="0"/>
                    </a:moveTo>
                    <a:cubicBezTo>
                      <a:pt x="1799" y="0"/>
                      <a:pt x="1735" y="4"/>
                      <a:pt x="1671" y="10"/>
                    </a:cubicBezTo>
                    <a:cubicBezTo>
                      <a:pt x="685" y="110"/>
                      <a:pt x="0" y="996"/>
                      <a:pt x="100" y="1982"/>
                    </a:cubicBezTo>
                    <a:cubicBezTo>
                      <a:pt x="209" y="2880"/>
                      <a:pt x="963" y="3548"/>
                      <a:pt x="1858" y="3548"/>
                    </a:cubicBezTo>
                    <a:cubicBezTo>
                      <a:pt x="1928" y="3548"/>
                      <a:pt x="2000" y="3544"/>
                      <a:pt x="2072" y="3536"/>
                    </a:cubicBezTo>
                    <a:cubicBezTo>
                      <a:pt x="3058" y="3435"/>
                      <a:pt x="3743" y="2567"/>
                      <a:pt x="3643" y="1581"/>
                    </a:cubicBezTo>
                    <a:cubicBezTo>
                      <a:pt x="3533" y="659"/>
                      <a:pt x="2767" y="0"/>
                      <a:pt x="186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mc:AlternateContent xmlns:mc="http://schemas.openxmlformats.org/markup-compatibility/2006" xmlns:p14="http://schemas.microsoft.com/office/powerpoint/2010/main">
    <mc:Choice Requires="p14">
      <p:transition spd="slow">
        <p14:flip dir="l"/>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12"/>
        <p:cNvGrpSpPr/>
        <p:nvPr/>
      </p:nvGrpSpPr>
      <p:grpSpPr>
        <a:xfrm>
          <a:off x="0" y="0"/>
          <a:ext cx="0" cy="0"/>
          <a:chOff x="0" y="0"/>
          <a:chExt cx="0" cy="0"/>
        </a:xfrm>
      </p:grpSpPr>
      <p:sp>
        <p:nvSpPr>
          <p:cNvPr id="4" name="TextBox 3">
            <a:extLst>
              <a:ext uri="{FF2B5EF4-FFF2-40B4-BE49-F238E27FC236}">
                <a16:creationId xmlns:a16="http://schemas.microsoft.com/office/drawing/2014/main" id="{60B31C0C-B05C-8408-9A9A-CB1FF5423CDE}"/>
              </a:ext>
            </a:extLst>
          </p:cNvPr>
          <p:cNvSpPr txBox="1"/>
          <p:nvPr/>
        </p:nvSpPr>
        <p:spPr>
          <a:xfrm>
            <a:off x="56707" y="143509"/>
            <a:ext cx="9186531" cy="4861908"/>
          </a:xfrm>
          <a:prstGeom prst="rect">
            <a:avLst/>
          </a:prstGeom>
          <a:noFill/>
        </p:spPr>
        <p:txBody>
          <a:bodyPr wrap="square">
            <a:spAutoFit/>
          </a:bodyPr>
          <a:lstStyle/>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4</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Which of the following is not true?</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Human beings are the most successful animals on earth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If we can solve the problem, we will soon be the only ones left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Farmers use chemicals in order to grow better crops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Chemicals pollute the environment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endParaRPr lang="en-US" sz="1900" b="1" dirty="0">
              <a:solidFill>
                <a:srgbClr val="000000"/>
              </a:solidFill>
              <a:effectLst/>
              <a:latin typeface="Dosis" pitchFamily="2" charset="0"/>
              <a:ea typeface="Malgun Gothic" panose="020B0503020000020004" pitchFamily="34" charset="-127"/>
              <a:cs typeface="Calibri" panose="020F0502020204030204" pitchFamily="34"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5</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What can be the best title of the passage?</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Birds are in danger 				</a:t>
            </a: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threat to the environment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most successful animals			</a:t>
            </a:r>
          </a:p>
          <a:p>
            <a:pPr>
              <a:lnSpc>
                <a:spcPct val="1500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protect our earth </a:t>
            </a:r>
            <a:endParaRPr lang="en-US" sz="1900" dirty="0">
              <a:effectLst/>
              <a:latin typeface="Dosis" pitchFamily="2" charset="0"/>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2340907008"/>
      </p:ext>
    </p:extLst>
  </p:cSld>
  <p:clrMapOvr>
    <a:masterClrMapping/>
  </p:clrMapOvr>
  <p:transition spd="slow">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44BF535-2D86-8B09-19BA-BBD4A41301DF}"/>
              </a:ext>
            </a:extLst>
          </p:cNvPr>
          <p:cNvSpPr/>
          <p:nvPr/>
        </p:nvSpPr>
        <p:spPr>
          <a:xfrm>
            <a:off x="60959" y="4177993"/>
            <a:ext cx="6233159"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F957A34-FFD3-E6BF-F65D-481BE99EB059}"/>
              </a:ext>
            </a:extLst>
          </p:cNvPr>
          <p:cNvSpPr/>
          <p:nvPr/>
        </p:nvSpPr>
        <p:spPr>
          <a:xfrm>
            <a:off x="4640580" y="1310640"/>
            <a:ext cx="229362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DB9DBF3-5B12-F9B3-9963-1819B537F514}"/>
              </a:ext>
            </a:extLst>
          </p:cNvPr>
          <p:cNvSpPr txBox="1"/>
          <p:nvPr/>
        </p:nvSpPr>
        <p:spPr>
          <a:xfrm>
            <a:off x="4565" y="945707"/>
            <a:ext cx="9459475" cy="3593612"/>
          </a:xfrm>
          <a:prstGeom prst="rect">
            <a:avLst/>
          </a:prstGeom>
          <a:noFill/>
        </p:spPr>
        <p:txBody>
          <a:bodyPr wrap="square">
            <a:spAutoFit/>
          </a:bodyPr>
          <a:lstStyle/>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1.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What does the word </a:t>
            </a:r>
            <a:r>
              <a:rPr lang="en-US" sz="1900" b="1" i="1" dirty="0">
                <a:solidFill>
                  <a:srgbClr val="000000"/>
                </a:solidFill>
                <a:effectLst/>
                <a:latin typeface="Dosis" pitchFamily="2" charset="0"/>
                <a:ea typeface="Malgun Gothic" panose="020B0503020000020004" pitchFamily="34" charset="-127"/>
                <a:cs typeface="Calibri" panose="020F0502020204030204" pitchFamily="34" charset="0"/>
              </a:rPr>
              <a:t>extinct </a:t>
            </a:r>
            <a:r>
              <a:rPr lang="en-US" sz="1900" i="1" dirty="0">
                <a:solidFill>
                  <a:srgbClr val="000000"/>
                </a:solidFill>
                <a:effectLst/>
                <a:latin typeface="Dosis" pitchFamily="2" charset="0"/>
                <a:ea typeface="Malgun Gothic" panose="020B0503020000020004" pitchFamily="34" charset="-127"/>
                <a:cs typeface="Calibri" panose="020F0502020204030204" pitchFamily="34" charset="0"/>
              </a:rPr>
              <a:t>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in line 2 mean?</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dead					</a:t>
            </a: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no longer in existence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not in a place because of illness		</a:t>
            </a: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suffering from a mental or physical handicap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endParaRPr lang="en-US" sz="1900" b="1" dirty="0">
              <a:latin typeface="Dosis" pitchFamily="2" charset="0"/>
              <a:ea typeface="Malgun Gothic" panose="020B0503020000020004" pitchFamily="34" charset="-127"/>
              <a:cs typeface="Calibri" panose="020F0502020204030204" pitchFamily="34" charset="0"/>
            </a:endParaRPr>
          </a:p>
          <a:p>
            <a:pPr>
              <a:lnSpc>
                <a:spcPts val="2500"/>
              </a:lnSpc>
            </a:pPr>
            <a:endParaRPr lang="en-US" sz="1900" b="1" dirty="0">
              <a:latin typeface="Dosis" pitchFamily="2" charset="0"/>
              <a:ea typeface="Malgun Gothic" panose="020B0503020000020004" pitchFamily="34" charset="-127"/>
              <a:cs typeface="Calibri" panose="020F0502020204030204" pitchFamily="34" charset="0"/>
            </a:endParaRPr>
          </a:p>
          <a:p>
            <a:pPr>
              <a:lnSpc>
                <a:spcPts val="2500"/>
              </a:lnSpc>
            </a:pPr>
            <a:endParaRPr lang="en-US" sz="1900" b="1" dirty="0">
              <a:latin typeface="Dosis" pitchFamily="2" charset="0"/>
              <a:ea typeface="Malgun Gothic" panose="020B0503020000020004" pitchFamily="34" charset="-127"/>
              <a:cs typeface="Calibri" panose="020F0502020204030204" pitchFamily="34"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2</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word </a:t>
            </a:r>
            <a:r>
              <a:rPr lang="en-US" sz="1900" b="1" i="1" dirty="0">
                <a:solidFill>
                  <a:srgbClr val="000000"/>
                </a:solidFill>
                <a:effectLst/>
                <a:latin typeface="Dosis" pitchFamily="2" charset="0"/>
                <a:ea typeface="Malgun Gothic" panose="020B0503020000020004" pitchFamily="34" charset="-127"/>
                <a:cs typeface="Calibri" panose="020F0502020204030204" pitchFamily="34" charset="0"/>
              </a:rPr>
              <a:t>this</a:t>
            </a:r>
            <a:r>
              <a:rPr lang="en-US" sz="1900" i="1" dirty="0">
                <a:solidFill>
                  <a:srgbClr val="000000"/>
                </a:solidFill>
                <a:effectLst/>
                <a:latin typeface="Dosis" pitchFamily="2" charset="0"/>
                <a:ea typeface="Malgun Gothic" panose="020B0503020000020004" pitchFamily="34" charset="-127"/>
                <a:cs typeface="Calibri" panose="020F0502020204030204" pitchFamily="34" charset="0"/>
              </a:rPr>
              <a:t>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in line 3 refers to</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wildlife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danger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fact that people are more aware that wildlife is in danger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fact that many species of animals could easily become extinct</a:t>
            </a:r>
            <a:endParaRPr lang="en-US" sz="1900" dirty="0">
              <a:effectLst/>
              <a:latin typeface="Dosis" pitchFamily="2" charset="0"/>
              <a:ea typeface="Malgun Gothic" panose="020B0503020000020004" pitchFamily="34" charset="-127"/>
              <a:cs typeface="Times New Roman" panose="02020603050405020304" pitchFamily="18" charset="0"/>
            </a:endParaRPr>
          </a:p>
        </p:txBody>
      </p:sp>
      <p:sp>
        <p:nvSpPr>
          <p:cNvPr id="11" name="TextBox 10">
            <a:extLst>
              <a:ext uri="{FF2B5EF4-FFF2-40B4-BE49-F238E27FC236}">
                <a16:creationId xmlns:a16="http://schemas.microsoft.com/office/drawing/2014/main" id="{743D74B6-DA39-97CB-3419-A4D986FAB9FB}"/>
              </a:ext>
            </a:extLst>
          </p:cNvPr>
          <p:cNvSpPr txBox="1"/>
          <p:nvPr/>
        </p:nvSpPr>
        <p:spPr>
          <a:xfrm>
            <a:off x="6294119" y="2914888"/>
            <a:ext cx="2842261" cy="1846659"/>
          </a:xfrm>
          <a:prstGeom prst="rect">
            <a:avLst/>
          </a:prstGeom>
          <a:solidFill>
            <a:schemeClr val="bg1"/>
          </a:solidFill>
          <a:ln w="19050">
            <a:solidFill>
              <a:schemeClr val="accent1">
                <a:lumMod val="75000"/>
              </a:schemeClr>
            </a:solidFill>
          </a:ln>
        </p:spPr>
        <p:txBody>
          <a:bodyPr wrap="square">
            <a:spAutoFit/>
          </a:bodyPr>
          <a:lstStyle/>
          <a:p>
            <a:r>
              <a:rPr lang="en-US" sz="1900" dirty="0">
                <a:effectLst/>
                <a:latin typeface="Calibri" panose="020F0502020204030204" pitchFamily="34" charset="0"/>
                <a:ea typeface="Malgun Gothic" panose="020B0503020000020004" pitchFamily="34" charset="-127"/>
                <a:cs typeface="Calibri" panose="020F0502020204030204" pitchFamily="34" charset="0"/>
              </a:rPr>
              <a:t>Many species of animals are threatened, and could easily become </a:t>
            </a:r>
            <a:r>
              <a:rPr lang="en-US" sz="1900" b="1" dirty="0">
                <a:effectLst/>
                <a:latin typeface="Calibri" panose="020F0502020204030204" pitchFamily="34" charset="0"/>
                <a:ea typeface="Malgun Gothic" panose="020B0503020000020004" pitchFamily="34" charset="-127"/>
                <a:cs typeface="Calibri" panose="020F0502020204030204" pitchFamily="34" charset="0"/>
              </a:rPr>
              <a:t>extinct</a:t>
            </a:r>
            <a:r>
              <a:rPr lang="en-US" sz="1900" dirty="0">
                <a:effectLst/>
                <a:latin typeface="Calibri" panose="020F0502020204030204" pitchFamily="34" charset="0"/>
                <a:ea typeface="Malgun Gothic" panose="020B0503020000020004" pitchFamily="34" charset="-127"/>
                <a:cs typeface="Calibri" panose="020F0502020204030204" pitchFamily="34" charset="0"/>
              </a:rPr>
              <a:t> if we do not make an effort to protect them. There are many reason for </a:t>
            </a:r>
            <a:r>
              <a:rPr lang="en-US" sz="1900" b="1" dirty="0">
                <a:effectLst/>
                <a:latin typeface="Calibri" panose="020F0502020204030204" pitchFamily="34" charset="0"/>
                <a:ea typeface="Malgun Gothic" panose="020B0503020000020004" pitchFamily="34" charset="-127"/>
                <a:cs typeface="Calibri" panose="020F0502020204030204" pitchFamily="34" charset="0"/>
              </a:rPr>
              <a:t>this</a:t>
            </a:r>
            <a:r>
              <a:rPr lang="en-US" sz="1900" dirty="0">
                <a:effectLst/>
                <a:latin typeface="Calibri" panose="020F0502020204030204" pitchFamily="34" charset="0"/>
                <a:ea typeface="Malgun Gothic" panose="020B0503020000020004" pitchFamily="34" charset="-127"/>
                <a:cs typeface="Calibri" panose="020F0502020204030204" pitchFamily="34" charset="0"/>
              </a:rPr>
              <a:t>.</a:t>
            </a:r>
            <a:endParaRPr lang="en-US" sz="1900" dirty="0"/>
          </a:p>
        </p:txBody>
      </p:sp>
      <p:sp>
        <p:nvSpPr>
          <p:cNvPr id="13" name="TextBox 12">
            <a:extLst>
              <a:ext uri="{FF2B5EF4-FFF2-40B4-BE49-F238E27FC236}">
                <a16:creationId xmlns:a16="http://schemas.microsoft.com/office/drawing/2014/main" id="{4428986B-EE8A-FE1A-66B1-1A5207217570}"/>
              </a:ext>
            </a:extLst>
          </p:cNvPr>
          <p:cNvSpPr txBox="1"/>
          <p:nvPr/>
        </p:nvSpPr>
        <p:spPr>
          <a:xfrm>
            <a:off x="0" y="1973155"/>
            <a:ext cx="9235440" cy="717761"/>
          </a:xfrm>
          <a:prstGeom prst="rect">
            <a:avLst/>
          </a:prstGeom>
          <a:noFill/>
        </p:spPr>
        <p:txBody>
          <a:bodyPr wrap="square">
            <a:spAutoFit/>
          </a:bodyPr>
          <a:lstStyle/>
          <a:p>
            <a:pPr>
              <a:lnSpc>
                <a:spcPts val="2500"/>
              </a:lnSpc>
            </a:pPr>
            <a:r>
              <a:rPr lang="en-US" sz="1900" b="1"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A</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latin typeface="Calibri" panose="020F0502020204030204" pitchFamily="34" charset="0"/>
                <a:ea typeface="Malgun Gothic" panose="020B0503020000020004" pitchFamily="34" charset="-127"/>
                <a:cs typeface="Calibri" panose="020F0502020204030204" pitchFamily="34" charset="0"/>
              </a:rPr>
              <a:t>chết</a:t>
            </a:r>
            <a:r>
              <a:rPr lang="en-US" sz="1900" dirty="0">
                <a:solidFill>
                  <a:srgbClr val="FF0000"/>
                </a:solidFill>
                <a:latin typeface="Calibri" panose="020F0502020204030204" pitchFamily="34" charset="0"/>
                <a:ea typeface="Malgun Gothic" panose="020B0503020000020004" pitchFamily="34" charset="-127"/>
                <a:cs typeface="Calibri" panose="020F0502020204030204" pitchFamily="34" charset="0"/>
              </a:rPr>
              <a:t> </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b="1"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B.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không</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còn</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tồn</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tại</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p>
          <a:p>
            <a:pPr>
              <a:lnSpc>
                <a:spcPts val="2500"/>
              </a:lnSpc>
            </a:pPr>
            <a:r>
              <a:rPr lang="en-US" sz="1900" b="1"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C</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Không</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ở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một</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nơi</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vì</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bệnh</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b="1"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D</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bị</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khuyết</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tật</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về</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tinh</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thần</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hoặc</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thể</a:t>
            </a:r>
            <a:r>
              <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 </a:t>
            </a:r>
            <a:r>
              <a:rPr lang="en-US" sz="1900" dirty="0" err="1">
                <a:solidFill>
                  <a:srgbClr val="FF0000"/>
                </a:solidFill>
                <a:effectLst/>
                <a:latin typeface="Calibri" panose="020F0502020204030204" pitchFamily="34" charset="0"/>
                <a:ea typeface="Malgun Gothic" panose="020B0503020000020004" pitchFamily="34" charset="-127"/>
                <a:cs typeface="Calibri" panose="020F0502020204030204" pitchFamily="34" charset="0"/>
              </a:rPr>
              <a:t>chất</a:t>
            </a:r>
            <a:endParaRPr lang="en-US" sz="1900" dirty="0">
              <a:solidFill>
                <a:srgbClr val="FF0000"/>
              </a:solidFill>
              <a:effectLst/>
              <a:latin typeface="Calibri" panose="020F0502020204030204" pitchFamily="34" charset="0"/>
              <a:ea typeface="Malgun Gothic" panose="020B0503020000020004" pitchFamily="34" charset="-127"/>
              <a:cs typeface="Calibri" panose="020F0502020204030204" pitchFamily="34" charset="0"/>
            </a:endParaRPr>
          </a:p>
        </p:txBody>
      </p:sp>
    </p:spTree>
    <p:extLst>
      <p:ext uri="{BB962C8B-B14F-4D97-AF65-F5344CB8AC3E}">
        <p14:creationId xmlns:p14="http://schemas.microsoft.com/office/powerpoint/2010/main" val="26335345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1"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1137A4D-8F75-6660-69CC-1EDE73ABAA27}"/>
              </a:ext>
            </a:extLst>
          </p:cNvPr>
          <p:cNvSpPr/>
          <p:nvPr/>
        </p:nvSpPr>
        <p:spPr>
          <a:xfrm>
            <a:off x="5519537" y="4014641"/>
            <a:ext cx="3064481"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C483F88-E4F6-074D-AA97-A72FFD370DD7}"/>
              </a:ext>
            </a:extLst>
          </p:cNvPr>
          <p:cNvSpPr/>
          <p:nvPr/>
        </p:nvSpPr>
        <p:spPr>
          <a:xfrm>
            <a:off x="64682" y="2571750"/>
            <a:ext cx="591312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3C82C92-68F8-2D30-8877-AA52587143D3}"/>
              </a:ext>
            </a:extLst>
          </p:cNvPr>
          <p:cNvSpPr/>
          <p:nvPr/>
        </p:nvSpPr>
        <p:spPr>
          <a:xfrm>
            <a:off x="43417" y="441738"/>
            <a:ext cx="5539561"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E6AEFC5-57ED-1C11-02BF-38DDBA78F433}"/>
              </a:ext>
            </a:extLst>
          </p:cNvPr>
          <p:cNvSpPr txBox="1"/>
          <p:nvPr/>
        </p:nvSpPr>
        <p:spPr>
          <a:xfrm>
            <a:off x="-21264" y="82549"/>
            <a:ext cx="9186531" cy="4619213"/>
          </a:xfrm>
          <a:prstGeom prst="rect">
            <a:avLst/>
          </a:prstGeom>
          <a:noFill/>
        </p:spPr>
        <p:txBody>
          <a:bodyPr wrap="square">
            <a:spAutoFit/>
          </a:bodyPr>
          <a:lstStyle/>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3</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According to the passage, one of the reasons that people hunt animals is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want their fur or other valuable parts of their bodies</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want to kill them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consider this a sport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want to sell them as pets</a:t>
            </a:r>
            <a:endParaRPr lang="en-US" sz="1900" dirty="0">
              <a:effectLst/>
              <a:latin typeface="Dosis" pitchFamily="2" charset="0"/>
              <a:ea typeface="Malgun Gothic" panose="020B0503020000020004" pitchFamily="34" charset="-127"/>
              <a:cs typeface="Times New Roman" panose="02020603050405020304" pitchFamily="18" charset="0"/>
            </a:endParaRPr>
          </a:p>
          <a:p>
            <a:endParaRPr lang="en-US" sz="1900" b="1" dirty="0">
              <a:solidFill>
                <a:srgbClr val="000000"/>
              </a:solidFill>
              <a:effectLst/>
              <a:latin typeface="Dosis" pitchFamily="2" charset="0"/>
              <a:ea typeface="Malgun Gothic" panose="020B0503020000020004" pitchFamily="34" charset="-127"/>
              <a:cs typeface="Calibri" panose="020F0502020204030204" pitchFamily="34"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4</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Which of the following is not true?</a:t>
            </a:r>
            <a:endParaRPr lang="en-US" sz="1900" dirty="0">
              <a:effectLst/>
              <a:latin typeface="Dosis" pitchFamily="2" charset="0"/>
              <a:ea typeface="Malgun Gothic" panose="020B0503020000020004" pitchFamily="34" charset="-127"/>
              <a:cs typeface="Times New Roman" panose="02020603050405020304" pitchFamily="18"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Human beings are the most successful animals on earth </a:t>
            </a:r>
            <a:endParaRPr lang="en-US" sz="1900" dirty="0">
              <a:effectLst/>
              <a:latin typeface="Dosis" pitchFamily="2" charset="0"/>
              <a:ea typeface="Malgun Gothic" panose="020B0503020000020004" pitchFamily="34" charset="-127"/>
              <a:cs typeface="Times New Roman" panose="02020603050405020304" pitchFamily="18"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If we can solve the problem, we will soon be the only ones left </a:t>
            </a:r>
            <a:endParaRPr lang="en-US" sz="1900" dirty="0">
              <a:effectLst/>
              <a:latin typeface="Dosis" pitchFamily="2" charset="0"/>
              <a:ea typeface="Malgun Gothic" panose="020B0503020000020004" pitchFamily="34" charset="-127"/>
              <a:cs typeface="Times New Roman" panose="02020603050405020304" pitchFamily="18"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Farmers use chemicals in order to grow better crops </a:t>
            </a:r>
            <a:endParaRPr lang="en-US" sz="1900" dirty="0">
              <a:effectLst/>
              <a:latin typeface="Dosis" pitchFamily="2" charset="0"/>
              <a:ea typeface="Malgun Gothic" panose="020B0503020000020004" pitchFamily="34" charset="-127"/>
              <a:cs typeface="Times New Roman" panose="02020603050405020304" pitchFamily="18"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Chemicals pollute the environment </a:t>
            </a:r>
            <a:endParaRPr lang="en-US" sz="1900" dirty="0">
              <a:effectLst/>
              <a:latin typeface="Dosis" pitchFamily="2" charset="0"/>
              <a:ea typeface="Malgun Gothic" panose="020B0503020000020004" pitchFamily="34" charset="-127"/>
              <a:cs typeface="Times New Roman" panose="02020603050405020304" pitchFamily="18" charset="0"/>
            </a:endParaRPr>
          </a:p>
          <a:p>
            <a:endParaRPr lang="en-US" sz="1900" b="1" dirty="0">
              <a:solidFill>
                <a:srgbClr val="000000"/>
              </a:solidFill>
              <a:effectLst/>
              <a:latin typeface="Dosis" pitchFamily="2" charset="0"/>
              <a:ea typeface="Malgun Gothic" panose="020B0503020000020004" pitchFamily="34" charset="-127"/>
              <a:cs typeface="Calibri" panose="020F0502020204030204" pitchFamily="34"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5</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What can be the best title of the passage?</a:t>
            </a:r>
            <a:endParaRPr lang="en-US" sz="1900" dirty="0">
              <a:effectLst/>
              <a:latin typeface="Dosis" pitchFamily="2" charset="0"/>
              <a:ea typeface="Malgun Gothic" panose="020B0503020000020004" pitchFamily="34" charset="-127"/>
              <a:cs typeface="Times New Roman" panose="02020603050405020304" pitchFamily="18"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Birds are in danger 				</a:t>
            </a: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threat to the environment </a:t>
            </a:r>
            <a:endParaRPr lang="en-US" sz="1900" dirty="0">
              <a:effectLst/>
              <a:latin typeface="Dosis" pitchFamily="2" charset="0"/>
              <a:ea typeface="Malgun Gothic" panose="020B0503020000020004" pitchFamily="34" charset="-127"/>
              <a:cs typeface="Times New Roman" panose="02020603050405020304" pitchFamily="18" charset="0"/>
            </a:endParaRPr>
          </a:p>
          <a:p>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most successful animals			</a:t>
            </a: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protect our earth </a:t>
            </a:r>
            <a:endParaRPr lang="en-US" sz="1900" dirty="0">
              <a:effectLst/>
              <a:latin typeface="Dosis" pitchFamily="2" charset="0"/>
              <a:ea typeface="Malgun Gothic" panose="020B0503020000020004" pitchFamily="34" charset="-127"/>
              <a:cs typeface="Times New Roman" panose="02020603050405020304" pitchFamily="18" charset="0"/>
            </a:endParaRPr>
          </a:p>
        </p:txBody>
      </p:sp>
      <p:sp>
        <p:nvSpPr>
          <p:cNvPr id="10" name="TextBox 9">
            <a:extLst>
              <a:ext uri="{FF2B5EF4-FFF2-40B4-BE49-F238E27FC236}">
                <a16:creationId xmlns:a16="http://schemas.microsoft.com/office/drawing/2014/main" id="{8D0B8918-51B1-F4D2-3A0C-E89FEF69C6B1}"/>
              </a:ext>
            </a:extLst>
          </p:cNvPr>
          <p:cNvSpPr txBox="1"/>
          <p:nvPr/>
        </p:nvSpPr>
        <p:spPr>
          <a:xfrm>
            <a:off x="6027419" y="568356"/>
            <a:ext cx="2842261" cy="1261884"/>
          </a:xfrm>
          <a:prstGeom prst="rect">
            <a:avLst/>
          </a:prstGeom>
          <a:solidFill>
            <a:schemeClr val="bg1"/>
          </a:solidFill>
          <a:ln w="19050">
            <a:solidFill>
              <a:schemeClr val="accent1">
                <a:lumMod val="75000"/>
              </a:schemeClr>
            </a:solidFill>
          </a:ln>
        </p:spPr>
        <p:txBody>
          <a:bodyPr wrap="square">
            <a:spAutoFit/>
          </a:bodyPr>
          <a:lstStyle/>
          <a:p>
            <a:r>
              <a:rPr lang="en-US" sz="1900" dirty="0">
                <a:latin typeface="Calibri" panose="020F0502020204030204" pitchFamily="34" charset="0"/>
                <a:ea typeface="Malgun Gothic" panose="020B0503020000020004" pitchFamily="34" charset="-127"/>
                <a:cs typeface="Calibri" panose="020F0502020204030204" pitchFamily="34" charset="0"/>
              </a:rPr>
              <a:t>In some cases, animals are hunted for their fur or for other valuable pasts of their bodies. </a:t>
            </a:r>
            <a:endParaRPr lang="en-US" sz="1900" dirty="0"/>
          </a:p>
        </p:txBody>
      </p:sp>
      <p:sp>
        <p:nvSpPr>
          <p:cNvPr id="13" name="TextBox 12">
            <a:extLst>
              <a:ext uri="{FF2B5EF4-FFF2-40B4-BE49-F238E27FC236}">
                <a16:creationId xmlns:a16="http://schemas.microsoft.com/office/drawing/2014/main" id="{7569F36C-FBB3-857D-8428-565789E10C3F}"/>
              </a:ext>
            </a:extLst>
          </p:cNvPr>
          <p:cNvSpPr txBox="1"/>
          <p:nvPr/>
        </p:nvSpPr>
        <p:spPr>
          <a:xfrm>
            <a:off x="6034506" y="2093208"/>
            <a:ext cx="2842261" cy="1554272"/>
          </a:xfrm>
          <a:prstGeom prst="rect">
            <a:avLst/>
          </a:prstGeom>
          <a:solidFill>
            <a:schemeClr val="bg1"/>
          </a:solidFill>
          <a:ln w="19050">
            <a:solidFill>
              <a:schemeClr val="accent1">
                <a:lumMod val="75000"/>
              </a:schemeClr>
            </a:solidFill>
          </a:ln>
        </p:spPr>
        <p:txBody>
          <a:bodyPr wrap="square">
            <a:spAutoFit/>
          </a:bodyPr>
          <a:lstStyle/>
          <a:p>
            <a:r>
              <a:rPr lang="en-US" sz="1900" dirty="0">
                <a:latin typeface="Calibri" panose="020F0502020204030204" pitchFamily="34" charset="0"/>
                <a:ea typeface="Malgun Gothic" panose="020B0503020000020004" pitchFamily="34" charset="-127"/>
                <a:cs typeface="Calibri" panose="020F0502020204030204" pitchFamily="34" charset="0"/>
              </a:rPr>
              <a:t>The most successful animals on earth – human beings – will soon be the only ones left, </a:t>
            </a:r>
            <a:r>
              <a:rPr lang="en-US" sz="1900" b="1" i="1" dirty="0">
                <a:latin typeface="Calibri" panose="020F0502020204030204" pitchFamily="34" charset="0"/>
                <a:ea typeface="Malgun Gothic" panose="020B0503020000020004" pitchFamily="34" charset="-127"/>
                <a:cs typeface="Calibri" panose="020F0502020204030204" pitchFamily="34" charset="0"/>
              </a:rPr>
              <a:t>unless </a:t>
            </a:r>
            <a:r>
              <a:rPr lang="en-US" sz="1900" dirty="0">
                <a:latin typeface="Calibri" panose="020F0502020204030204" pitchFamily="34" charset="0"/>
                <a:ea typeface="Malgun Gothic" panose="020B0503020000020004" pitchFamily="34" charset="-127"/>
                <a:cs typeface="Calibri" panose="020F0502020204030204" pitchFamily="34" charset="0"/>
              </a:rPr>
              <a:t>we can solve this problem. </a:t>
            </a:r>
            <a:endParaRPr lang="en-US" sz="1900" dirty="0"/>
          </a:p>
        </p:txBody>
      </p:sp>
    </p:spTree>
    <p:extLst>
      <p:ext uri="{BB962C8B-B14F-4D97-AF65-F5344CB8AC3E}">
        <p14:creationId xmlns:p14="http://schemas.microsoft.com/office/powerpoint/2010/main" val="15290250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1" grpId="0" animBg="1"/>
      <p:bldP spid="10"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13"/>
        <p:cNvGrpSpPr/>
        <p:nvPr/>
      </p:nvGrpSpPr>
      <p:grpSpPr>
        <a:xfrm>
          <a:off x="0" y="0"/>
          <a:ext cx="0" cy="0"/>
          <a:chOff x="0" y="0"/>
          <a:chExt cx="0" cy="0"/>
        </a:xfrm>
      </p:grpSpPr>
      <p:sp>
        <p:nvSpPr>
          <p:cNvPr id="3816" name="Google Shape;3816;p89"/>
          <p:cNvSpPr txBox="1">
            <a:spLocks noGrp="1"/>
          </p:cNvSpPr>
          <p:nvPr>
            <p:ph type="title"/>
          </p:nvPr>
        </p:nvSpPr>
        <p:spPr>
          <a:xfrm>
            <a:off x="408425" y="-26681"/>
            <a:ext cx="7717500" cy="47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200" dirty="0"/>
              <a:t>Match the two halves of these conditional sentences . </a:t>
            </a:r>
            <a:br>
              <a:rPr lang="en-US" sz="3200" dirty="0"/>
            </a:br>
            <a:r>
              <a:rPr lang="en-US" sz="3200" dirty="0"/>
              <a:t>Then practice speaking the sentences.</a:t>
            </a:r>
            <a:endParaRPr sz="3200" dirty="0"/>
          </a:p>
        </p:txBody>
      </p:sp>
      <p:graphicFrame>
        <p:nvGraphicFramePr>
          <p:cNvPr id="6" name="Table 5">
            <a:extLst>
              <a:ext uri="{FF2B5EF4-FFF2-40B4-BE49-F238E27FC236}">
                <a16:creationId xmlns:a16="http://schemas.microsoft.com/office/drawing/2014/main" id="{59E2A1FA-78ED-6CC2-20B9-3309E687263D}"/>
              </a:ext>
            </a:extLst>
          </p:cNvPr>
          <p:cNvGraphicFramePr>
            <a:graphicFrameLocks noGrp="1"/>
          </p:cNvGraphicFramePr>
          <p:nvPr>
            <p:extLst>
              <p:ext uri="{D42A27DB-BD31-4B8C-83A1-F6EECF244321}">
                <p14:modId xmlns:p14="http://schemas.microsoft.com/office/powerpoint/2010/main" val="262620514"/>
              </p:ext>
            </p:extLst>
          </p:nvPr>
        </p:nvGraphicFramePr>
        <p:xfrm>
          <a:off x="198474" y="1024978"/>
          <a:ext cx="8747027" cy="4011394"/>
        </p:xfrm>
        <a:graphic>
          <a:graphicData uri="http://schemas.openxmlformats.org/drawingml/2006/table">
            <a:tbl>
              <a:tblPr firstRow="1" firstCol="1" bandRow="1">
                <a:tableStyleId>{CCE5733B-551B-4038-A36C-FE69234056ED}</a:tableStyleId>
              </a:tblPr>
              <a:tblGrid>
                <a:gridCol w="4040362">
                  <a:extLst>
                    <a:ext uri="{9D8B030D-6E8A-4147-A177-3AD203B41FA5}">
                      <a16:colId xmlns:a16="http://schemas.microsoft.com/office/drawing/2014/main" val="2490077541"/>
                    </a:ext>
                  </a:extLst>
                </a:gridCol>
                <a:gridCol w="772655">
                  <a:extLst>
                    <a:ext uri="{9D8B030D-6E8A-4147-A177-3AD203B41FA5}">
                      <a16:colId xmlns:a16="http://schemas.microsoft.com/office/drawing/2014/main" val="4063990127"/>
                    </a:ext>
                  </a:extLst>
                </a:gridCol>
                <a:gridCol w="3934010">
                  <a:extLst>
                    <a:ext uri="{9D8B030D-6E8A-4147-A177-3AD203B41FA5}">
                      <a16:colId xmlns:a16="http://schemas.microsoft.com/office/drawing/2014/main" val="3257343208"/>
                    </a:ext>
                  </a:extLst>
                </a:gridCol>
              </a:tblGrid>
              <a:tr h="455978">
                <a:tc>
                  <a:txBody>
                    <a:bodyPr/>
                    <a:lstStyle/>
                    <a:p>
                      <a:pPr algn="just">
                        <a:tabLst>
                          <a:tab pos="222885" algn="l"/>
                        </a:tabLst>
                      </a:pPr>
                      <a:r>
                        <a:rPr lang="vi-VN" sz="1900" dirty="0">
                          <a:effectLst/>
                        </a:rPr>
                        <a:t>1. </a:t>
                      </a:r>
                      <a:r>
                        <a:rPr lang="en-US" sz="1900" dirty="0">
                          <a:effectLst/>
                          <a:latin typeface="Dosis" pitchFamily="2" charset="0"/>
                        </a:rPr>
                        <a:t>If man keeps polluting the environment,</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dirty="0">
                          <a:effectLst/>
                          <a:latin typeface="Dosis" pitchFamily="2" charset="0"/>
                        </a:rPr>
                        <a:t> </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tabLst>
                          <a:tab pos="236855" algn="l"/>
                        </a:tabLst>
                      </a:pPr>
                      <a:r>
                        <a:rPr lang="vi-VN" sz="1900">
                          <a:effectLst/>
                        </a:rPr>
                        <a:t>A. </a:t>
                      </a:r>
                      <a:r>
                        <a:rPr lang="en-US" sz="1900">
                          <a:effectLst/>
                          <a:latin typeface="Dosis" pitchFamily="2" charset="0"/>
                        </a:rPr>
                        <a:t>we will endanger our oxygen supply.</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2176342981"/>
                  </a:ext>
                </a:extLst>
              </a:tr>
              <a:tr h="660865">
                <a:tc>
                  <a:txBody>
                    <a:bodyPr/>
                    <a:lstStyle/>
                    <a:p>
                      <a:pPr algn="just">
                        <a:tabLst>
                          <a:tab pos="222885" algn="l"/>
                        </a:tabLst>
                      </a:pPr>
                      <a:r>
                        <a:rPr lang="vi-VN" sz="1900" dirty="0">
                          <a:effectLst/>
                        </a:rPr>
                        <a:t>2. </a:t>
                      </a:r>
                      <a:r>
                        <a:rPr lang="en-US" sz="1900" dirty="0">
                          <a:effectLst/>
                          <a:latin typeface="Dosis" pitchFamily="2" charset="0"/>
                        </a:rPr>
                        <a:t>If we dump all sorts of chemicals into rivers,</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a:effectLst/>
                          <a:latin typeface="Dosis" pitchFamily="2" charset="0"/>
                        </a:rPr>
                        <a:t> </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tabLst>
                          <a:tab pos="236855" algn="l"/>
                        </a:tabLst>
                      </a:pPr>
                      <a:r>
                        <a:rPr lang="vi-VN" sz="1900">
                          <a:effectLst/>
                        </a:rPr>
                        <a:t>B. </a:t>
                      </a:r>
                      <a:r>
                        <a:rPr lang="en-US" sz="1900">
                          <a:effectLst/>
                          <a:latin typeface="Dosis" pitchFamily="2" charset="0"/>
                        </a:rPr>
                        <a:t>sea levels will rise too.</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2347781319"/>
                  </a:ext>
                </a:extLst>
              </a:tr>
              <a:tr h="660865">
                <a:tc>
                  <a:txBody>
                    <a:bodyPr/>
                    <a:lstStyle/>
                    <a:p>
                      <a:pPr algn="just">
                        <a:tabLst>
                          <a:tab pos="222885" algn="l"/>
                        </a:tabLst>
                      </a:pPr>
                      <a:r>
                        <a:rPr lang="vi-VN" sz="1900" dirty="0">
                          <a:effectLst/>
                        </a:rPr>
                        <a:t>3. </a:t>
                      </a:r>
                      <a:r>
                        <a:rPr lang="en-US" sz="1900" dirty="0">
                          <a:effectLst/>
                          <a:latin typeface="Dosis" pitchFamily="2" charset="0"/>
                        </a:rPr>
                        <a:t>If we don’t stop cutting down so many trees,</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dirty="0">
                          <a:effectLst/>
                          <a:latin typeface="Dosis" pitchFamily="2" charset="0"/>
                        </a:rPr>
                        <a:t> </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tabLst>
                          <a:tab pos="209550" algn="l"/>
                        </a:tabLst>
                      </a:pPr>
                      <a:r>
                        <a:rPr lang="vi-VN" sz="1900">
                          <a:effectLst/>
                        </a:rPr>
                        <a:t>C. </a:t>
                      </a:r>
                      <a:r>
                        <a:rPr lang="en-US" sz="1900">
                          <a:effectLst/>
                          <a:latin typeface="Dosis" pitchFamily="2" charset="0"/>
                        </a:rPr>
                        <a:t>there won’t be so much waste.</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3146847947"/>
                  </a:ext>
                </a:extLst>
              </a:tr>
              <a:tr h="660865">
                <a:tc>
                  <a:txBody>
                    <a:bodyPr/>
                    <a:lstStyle/>
                    <a:p>
                      <a:pPr algn="just">
                        <a:tabLst>
                          <a:tab pos="222885" algn="l"/>
                        </a:tabLst>
                      </a:pPr>
                      <a:r>
                        <a:rPr lang="vi-VN" sz="1900">
                          <a:effectLst/>
                        </a:rPr>
                        <a:t>4. </a:t>
                      </a:r>
                      <a:r>
                        <a:rPr lang="en-US" sz="1900">
                          <a:effectLst/>
                          <a:latin typeface="Dosis" pitchFamily="2" charset="0"/>
                        </a:rPr>
                        <a:t>If the global temperature rises,</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a:effectLst/>
                          <a:latin typeface="Dosis" pitchFamily="2" charset="0"/>
                        </a:rPr>
                        <a:t> </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tabLst>
                          <a:tab pos="209550" algn="l"/>
                        </a:tabLst>
                      </a:pPr>
                      <a:r>
                        <a:rPr lang="vi-VN" sz="1900">
                          <a:effectLst/>
                        </a:rPr>
                        <a:t>D. </a:t>
                      </a:r>
                      <a:r>
                        <a:rPr lang="en-US" sz="1900">
                          <a:effectLst/>
                          <a:latin typeface="Dosis" pitchFamily="2" charset="0"/>
                        </a:rPr>
                        <a:t>they will run out of drinking water one day.</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2453683560"/>
                  </a:ext>
                </a:extLst>
              </a:tr>
              <a:tr h="660865">
                <a:tc>
                  <a:txBody>
                    <a:bodyPr/>
                    <a:lstStyle/>
                    <a:p>
                      <a:pPr algn="just">
                        <a:tabLst>
                          <a:tab pos="222885" algn="l"/>
                        </a:tabLst>
                      </a:pPr>
                      <a:r>
                        <a:rPr lang="vi-VN" sz="1900">
                          <a:effectLst/>
                        </a:rPr>
                        <a:t>5. </a:t>
                      </a:r>
                      <a:r>
                        <a:rPr lang="en-US" sz="1900">
                          <a:effectLst/>
                          <a:latin typeface="Dosis" pitchFamily="2" charset="0"/>
                        </a:rPr>
                        <a:t>If more people use reusable shopping bags,</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a:effectLst/>
                          <a:latin typeface="Dosis" pitchFamily="2" charset="0"/>
                        </a:rPr>
                        <a:t> </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tabLst>
                          <a:tab pos="240665" algn="l"/>
                        </a:tabLst>
                      </a:pPr>
                      <a:r>
                        <a:rPr lang="vi-VN" sz="1900">
                          <a:effectLst/>
                        </a:rPr>
                        <a:t>E. </a:t>
                      </a:r>
                      <a:r>
                        <a:rPr lang="en-US" sz="1900">
                          <a:effectLst/>
                          <a:latin typeface="Dosis" pitchFamily="2" charset="0"/>
                        </a:rPr>
                        <a:t>we will save a lot of electricity.</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3269320208"/>
                  </a:ext>
                </a:extLst>
              </a:tr>
              <a:tr h="455978">
                <a:tc>
                  <a:txBody>
                    <a:bodyPr/>
                    <a:lstStyle/>
                    <a:p>
                      <a:pPr algn="just">
                        <a:tabLst>
                          <a:tab pos="222885" algn="l"/>
                        </a:tabLst>
                      </a:pPr>
                      <a:r>
                        <a:rPr lang="vi-VN" sz="1900">
                          <a:effectLst/>
                        </a:rPr>
                        <a:t>6. </a:t>
                      </a:r>
                      <a:r>
                        <a:rPr lang="en-US" sz="1900">
                          <a:effectLst/>
                          <a:latin typeface="Dosis" pitchFamily="2" charset="0"/>
                        </a:rPr>
                        <a:t>If people don’t use water more wisely,</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a:effectLst/>
                          <a:latin typeface="Dosis" pitchFamily="2" charset="0"/>
                        </a:rPr>
                        <a:t> </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r>
                        <a:rPr lang="vi-VN" sz="1900">
                          <a:effectLst/>
                        </a:rPr>
                        <a:t>F. </a:t>
                      </a:r>
                      <a:r>
                        <a:rPr lang="en-US" sz="1900">
                          <a:effectLst/>
                          <a:latin typeface="Dosis" pitchFamily="2" charset="0"/>
                        </a:rPr>
                        <a:t>we won’t be able to swim in them.</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2365766427"/>
                  </a:ext>
                </a:extLst>
              </a:tr>
              <a:tr h="455978">
                <a:tc>
                  <a:txBody>
                    <a:bodyPr/>
                    <a:lstStyle/>
                    <a:p>
                      <a:pPr algn="just">
                        <a:tabLst>
                          <a:tab pos="222885" algn="l"/>
                        </a:tabLst>
                      </a:pPr>
                      <a:r>
                        <a:rPr lang="vi-VN" sz="1900" dirty="0">
                          <a:effectLst/>
                        </a:rPr>
                        <a:t>7. </a:t>
                      </a:r>
                      <a:r>
                        <a:rPr lang="en-US" sz="1900" dirty="0">
                          <a:effectLst/>
                          <a:latin typeface="Dosis" pitchFamily="2" charset="0"/>
                        </a:rPr>
                        <a:t>If everyone turns off unwanted lights.</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2">
                        <a:lumMod val="20000"/>
                        <a:lumOff val="80000"/>
                      </a:schemeClr>
                    </a:solidFill>
                  </a:tcPr>
                </a:tc>
                <a:tc>
                  <a:txBody>
                    <a:bodyPr/>
                    <a:lstStyle/>
                    <a:p>
                      <a:pPr>
                        <a:tabLst>
                          <a:tab pos="1247140" algn="l"/>
                        </a:tabLst>
                      </a:pPr>
                      <a:r>
                        <a:rPr lang="en-US" sz="1900">
                          <a:effectLst/>
                          <a:latin typeface="Dosis" pitchFamily="2" charset="0"/>
                        </a:rPr>
                        <a:t> </a:t>
                      </a:r>
                      <a:endParaRPr lang="en-US" sz="190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bg1"/>
                    </a:solidFill>
                  </a:tcPr>
                </a:tc>
                <a:tc>
                  <a:txBody>
                    <a:bodyPr/>
                    <a:lstStyle/>
                    <a:p>
                      <a:pPr algn="just">
                        <a:tabLst>
                          <a:tab pos="217170" algn="l"/>
                        </a:tabLst>
                      </a:pPr>
                      <a:r>
                        <a:rPr lang="vi-VN" sz="1900" dirty="0">
                          <a:effectLst/>
                        </a:rPr>
                        <a:t>G. </a:t>
                      </a:r>
                      <a:r>
                        <a:rPr lang="en-US" sz="1900" dirty="0">
                          <a:effectLst/>
                          <a:latin typeface="Dosis" pitchFamily="2" charset="0"/>
                        </a:rPr>
                        <a:t>earth will be in danger</a:t>
                      </a:r>
                      <a:endParaRPr lang="en-US" sz="1900" dirty="0">
                        <a:solidFill>
                          <a:srgbClr val="2F5496"/>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nchor="ctr">
                    <a:solidFill>
                      <a:schemeClr val="accent3">
                        <a:lumMod val="20000"/>
                        <a:lumOff val="80000"/>
                      </a:schemeClr>
                    </a:solidFill>
                  </a:tcPr>
                </a:tc>
                <a:extLst>
                  <a:ext uri="{0D108BD9-81ED-4DB2-BD59-A6C34878D82A}">
                    <a16:rowId xmlns:a16="http://schemas.microsoft.com/office/drawing/2014/main" val="1877156428"/>
                  </a:ext>
                </a:extLst>
              </a:tr>
            </a:tbl>
          </a:graphicData>
        </a:graphic>
      </p:graphicFrame>
      <p:sp>
        <p:nvSpPr>
          <p:cNvPr id="7" name="TextBox 6">
            <a:extLst>
              <a:ext uri="{FF2B5EF4-FFF2-40B4-BE49-F238E27FC236}">
                <a16:creationId xmlns:a16="http://schemas.microsoft.com/office/drawing/2014/main" id="{B5ED172A-68A4-C3DF-44AE-249DCE812D17}"/>
              </a:ext>
            </a:extLst>
          </p:cNvPr>
          <p:cNvSpPr txBox="1"/>
          <p:nvPr/>
        </p:nvSpPr>
        <p:spPr>
          <a:xfrm>
            <a:off x="4297680" y="1066800"/>
            <a:ext cx="676788" cy="400110"/>
          </a:xfrm>
          <a:prstGeom prst="rect">
            <a:avLst/>
          </a:prstGeom>
          <a:noFill/>
        </p:spPr>
        <p:txBody>
          <a:bodyPr wrap="none" rtlCol="0">
            <a:spAutoFit/>
          </a:bodyPr>
          <a:lstStyle/>
          <a:p>
            <a:r>
              <a:rPr lang="en-US" sz="2000" b="1" dirty="0">
                <a:solidFill>
                  <a:srgbClr val="FF0000"/>
                </a:solidFill>
                <a:latin typeface="Dosis" pitchFamily="2" charset="0"/>
              </a:rPr>
              <a:t>1 – G </a:t>
            </a:r>
          </a:p>
        </p:txBody>
      </p:sp>
      <p:sp>
        <p:nvSpPr>
          <p:cNvPr id="8" name="TextBox 7">
            <a:extLst>
              <a:ext uri="{FF2B5EF4-FFF2-40B4-BE49-F238E27FC236}">
                <a16:creationId xmlns:a16="http://schemas.microsoft.com/office/drawing/2014/main" id="{719DA408-B71C-306A-ABE6-FD7236C63F9B}"/>
              </a:ext>
            </a:extLst>
          </p:cNvPr>
          <p:cNvSpPr txBox="1"/>
          <p:nvPr/>
        </p:nvSpPr>
        <p:spPr>
          <a:xfrm>
            <a:off x="4305300" y="1613225"/>
            <a:ext cx="718466" cy="400110"/>
          </a:xfrm>
          <a:prstGeom prst="rect">
            <a:avLst/>
          </a:prstGeom>
          <a:noFill/>
        </p:spPr>
        <p:txBody>
          <a:bodyPr wrap="none" rtlCol="0">
            <a:spAutoFit/>
          </a:bodyPr>
          <a:lstStyle/>
          <a:p>
            <a:r>
              <a:rPr lang="en-US" sz="2000" b="1" dirty="0">
                <a:solidFill>
                  <a:srgbClr val="FF0000"/>
                </a:solidFill>
                <a:latin typeface="Dosis" pitchFamily="2" charset="0"/>
              </a:rPr>
              <a:t>2 – F </a:t>
            </a:r>
          </a:p>
        </p:txBody>
      </p:sp>
      <p:sp>
        <p:nvSpPr>
          <p:cNvPr id="9" name="TextBox 8">
            <a:extLst>
              <a:ext uri="{FF2B5EF4-FFF2-40B4-BE49-F238E27FC236}">
                <a16:creationId xmlns:a16="http://schemas.microsoft.com/office/drawing/2014/main" id="{5871F601-707F-B392-8DEE-800A186E24F7}"/>
              </a:ext>
            </a:extLst>
          </p:cNvPr>
          <p:cNvSpPr txBox="1"/>
          <p:nvPr/>
        </p:nvSpPr>
        <p:spPr>
          <a:xfrm>
            <a:off x="4297680" y="2263140"/>
            <a:ext cx="739305" cy="400110"/>
          </a:xfrm>
          <a:prstGeom prst="rect">
            <a:avLst/>
          </a:prstGeom>
          <a:noFill/>
        </p:spPr>
        <p:txBody>
          <a:bodyPr wrap="none" rtlCol="0">
            <a:spAutoFit/>
          </a:bodyPr>
          <a:lstStyle/>
          <a:p>
            <a:r>
              <a:rPr lang="en-US" sz="2000" b="1" dirty="0">
                <a:solidFill>
                  <a:srgbClr val="FF0000"/>
                </a:solidFill>
                <a:latin typeface="Dosis" pitchFamily="2" charset="0"/>
              </a:rPr>
              <a:t>3 – A </a:t>
            </a:r>
          </a:p>
        </p:txBody>
      </p:sp>
      <p:sp>
        <p:nvSpPr>
          <p:cNvPr id="10" name="TextBox 9">
            <a:extLst>
              <a:ext uri="{FF2B5EF4-FFF2-40B4-BE49-F238E27FC236}">
                <a16:creationId xmlns:a16="http://schemas.microsoft.com/office/drawing/2014/main" id="{1C87346E-B2D6-20BA-3F02-5F90050B6880}"/>
              </a:ext>
            </a:extLst>
          </p:cNvPr>
          <p:cNvSpPr txBox="1"/>
          <p:nvPr/>
        </p:nvSpPr>
        <p:spPr>
          <a:xfrm>
            <a:off x="4305300" y="2917556"/>
            <a:ext cx="731290" cy="400110"/>
          </a:xfrm>
          <a:prstGeom prst="rect">
            <a:avLst/>
          </a:prstGeom>
          <a:noFill/>
        </p:spPr>
        <p:txBody>
          <a:bodyPr wrap="none" rtlCol="0">
            <a:spAutoFit/>
          </a:bodyPr>
          <a:lstStyle/>
          <a:p>
            <a:r>
              <a:rPr lang="en-US" sz="2000" b="1" dirty="0">
                <a:solidFill>
                  <a:srgbClr val="FF0000"/>
                </a:solidFill>
                <a:latin typeface="Dosis" pitchFamily="2" charset="0"/>
              </a:rPr>
              <a:t>4 – B </a:t>
            </a:r>
          </a:p>
        </p:txBody>
      </p:sp>
      <p:sp>
        <p:nvSpPr>
          <p:cNvPr id="11" name="TextBox 10">
            <a:extLst>
              <a:ext uri="{FF2B5EF4-FFF2-40B4-BE49-F238E27FC236}">
                <a16:creationId xmlns:a16="http://schemas.microsoft.com/office/drawing/2014/main" id="{50EBCFED-271A-12EC-44DE-381EE634A084}"/>
              </a:ext>
            </a:extLst>
          </p:cNvPr>
          <p:cNvSpPr txBox="1"/>
          <p:nvPr/>
        </p:nvSpPr>
        <p:spPr>
          <a:xfrm>
            <a:off x="4297680" y="3581604"/>
            <a:ext cx="729687" cy="400110"/>
          </a:xfrm>
          <a:prstGeom prst="rect">
            <a:avLst/>
          </a:prstGeom>
          <a:noFill/>
        </p:spPr>
        <p:txBody>
          <a:bodyPr wrap="none" rtlCol="0">
            <a:spAutoFit/>
          </a:bodyPr>
          <a:lstStyle/>
          <a:p>
            <a:r>
              <a:rPr lang="en-US" sz="2000" b="1" dirty="0">
                <a:solidFill>
                  <a:srgbClr val="FF0000"/>
                </a:solidFill>
                <a:latin typeface="Dosis" pitchFamily="2" charset="0"/>
              </a:rPr>
              <a:t>5 – C </a:t>
            </a:r>
          </a:p>
        </p:txBody>
      </p:sp>
      <p:sp>
        <p:nvSpPr>
          <p:cNvPr id="12" name="TextBox 11">
            <a:extLst>
              <a:ext uri="{FF2B5EF4-FFF2-40B4-BE49-F238E27FC236}">
                <a16:creationId xmlns:a16="http://schemas.microsoft.com/office/drawing/2014/main" id="{FC4F1B63-E15A-B0B5-B1E0-9F8F830FBFB5}"/>
              </a:ext>
            </a:extLst>
          </p:cNvPr>
          <p:cNvSpPr txBox="1"/>
          <p:nvPr/>
        </p:nvSpPr>
        <p:spPr>
          <a:xfrm>
            <a:off x="4305300" y="4155063"/>
            <a:ext cx="748923" cy="400110"/>
          </a:xfrm>
          <a:prstGeom prst="rect">
            <a:avLst/>
          </a:prstGeom>
          <a:noFill/>
        </p:spPr>
        <p:txBody>
          <a:bodyPr wrap="none" rtlCol="0">
            <a:spAutoFit/>
          </a:bodyPr>
          <a:lstStyle/>
          <a:p>
            <a:r>
              <a:rPr lang="en-US" sz="2000" b="1" dirty="0">
                <a:solidFill>
                  <a:srgbClr val="FF0000"/>
                </a:solidFill>
                <a:latin typeface="Dosis" pitchFamily="2" charset="0"/>
              </a:rPr>
              <a:t>6 – D </a:t>
            </a:r>
          </a:p>
        </p:txBody>
      </p:sp>
      <p:sp>
        <p:nvSpPr>
          <p:cNvPr id="13" name="TextBox 12">
            <a:extLst>
              <a:ext uri="{FF2B5EF4-FFF2-40B4-BE49-F238E27FC236}">
                <a16:creationId xmlns:a16="http://schemas.microsoft.com/office/drawing/2014/main" id="{5E634944-1EDB-FC44-974F-6E9A1EB972D7}"/>
              </a:ext>
            </a:extLst>
          </p:cNvPr>
          <p:cNvSpPr txBox="1"/>
          <p:nvPr/>
        </p:nvSpPr>
        <p:spPr>
          <a:xfrm>
            <a:off x="4305300" y="4619056"/>
            <a:ext cx="723275" cy="400110"/>
          </a:xfrm>
          <a:prstGeom prst="rect">
            <a:avLst/>
          </a:prstGeom>
          <a:noFill/>
        </p:spPr>
        <p:txBody>
          <a:bodyPr wrap="none" rtlCol="0">
            <a:spAutoFit/>
          </a:bodyPr>
          <a:lstStyle/>
          <a:p>
            <a:r>
              <a:rPr lang="en-US" sz="2000" b="1" dirty="0">
                <a:solidFill>
                  <a:srgbClr val="FF0000"/>
                </a:solidFill>
                <a:latin typeface="Dosis" pitchFamily="2" charset="0"/>
              </a:rPr>
              <a:t>7 – E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40"/>
        <p:cNvGrpSpPr/>
        <p:nvPr/>
      </p:nvGrpSpPr>
      <p:grpSpPr>
        <a:xfrm>
          <a:off x="0" y="0"/>
          <a:ext cx="0" cy="0"/>
          <a:chOff x="0" y="0"/>
          <a:chExt cx="0" cy="0"/>
        </a:xfrm>
      </p:grpSpPr>
      <p:sp>
        <p:nvSpPr>
          <p:cNvPr id="16" name="Title 2">
            <a:extLst>
              <a:ext uri="{FF2B5EF4-FFF2-40B4-BE49-F238E27FC236}">
                <a16:creationId xmlns:a16="http://schemas.microsoft.com/office/drawing/2014/main" id="{E92FED2B-8212-B3E1-4F5C-6B0A3A4A0752}"/>
              </a:ext>
            </a:extLst>
          </p:cNvPr>
          <p:cNvSpPr>
            <a:spLocks noGrp="1"/>
          </p:cNvSpPr>
          <p:nvPr>
            <p:ph type="title"/>
          </p:nvPr>
        </p:nvSpPr>
        <p:spPr>
          <a:xfrm>
            <a:off x="2084" y="5568"/>
            <a:ext cx="8867596" cy="478200"/>
          </a:xfrm>
        </p:spPr>
        <p:txBody>
          <a:bodyPr/>
          <a:lstStyle/>
          <a:p>
            <a:r>
              <a:rPr lang="en-US" dirty="0"/>
              <a:t>From the list below, identify which are good </a:t>
            </a:r>
            <a:br>
              <a:rPr lang="en-US" dirty="0"/>
            </a:br>
            <a:r>
              <a:rPr lang="en-US" dirty="0"/>
              <a:t>and which are bad for our environment. Put them into the suitable column.</a:t>
            </a:r>
          </a:p>
        </p:txBody>
      </p:sp>
      <p:sp>
        <p:nvSpPr>
          <p:cNvPr id="17" name="TextBox 16">
            <a:extLst>
              <a:ext uri="{FF2B5EF4-FFF2-40B4-BE49-F238E27FC236}">
                <a16:creationId xmlns:a16="http://schemas.microsoft.com/office/drawing/2014/main" id="{21F84C6E-FD0B-4F13-E551-53611EA72BA4}"/>
              </a:ext>
            </a:extLst>
          </p:cNvPr>
          <p:cNvSpPr txBox="1"/>
          <p:nvPr/>
        </p:nvSpPr>
        <p:spPr>
          <a:xfrm>
            <a:off x="134678" y="1751616"/>
            <a:ext cx="9009322" cy="1646605"/>
          </a:xfrm>
          <a:prstGeom prst="rect">
            <a:avLst/>
          </a:prstGeom>
          <a:noFill/>
        </p:spPr>
        <p:txBody>
          <a:bodyPr wrap="square">
            <a:spAutoFit/>
          </a:bodyPr>
          <a:lstStyle/>
          <a:p>
            <a:pPr>
              <a:lnSpc>
                <a:spcPts val="3100"/>
              </a:lnSpc>
              <a:tabLst>
                <a:tab pos="228600" algn="l"/>
                <a:tab pos="2971800" algn="l"/>
              </a:tabLst>
            </a:pPr>
            <a:r>
              <a:rPr lang="en-US" sz="2200" dirty="0">
                <a:effectLst/>
                <a:latin typeface="Dosis" pitchFamily="2" charset="0"/>
                <a:ea typeface="Malgun Gothic" panose="020B0503020000020004" pitchFamily="34" charset="-127"/>
                <a:cs typeface="Calibri" panose="020F0502020204030204" pitchFamily="34" charset="0"/>
              </a:rPr>
              <a:t>    a. Recycled used things	                         e. Use too much water</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ts val="3100"/>
              </a:lnSpc>
              <a:tabLst>
                <a:tab pos="228600" algn="l"/>
                <a:tab pos="2971800" algn="l"/>
              </a:tabLst>
            </a:pPr>
            <a:r>
              <a:rPr lang="en-US" sz="2200" dirty="0">
                <a:effectLst/>
                <a:latin typeface="Dosis" pitchFamily="2" charset="0"/>
                <a:ea typeface="Malgun Gothic" panose="020B0503020000020004" pitchFamily="34" charset="-127"/>
                <a:cs typeface="Calibri" panose="020F0502020204030204" pitchFamily="34" charset="0"/>
              </a:rPr>
              <a:t>	b. Plant trees	                         f. Use too much electricity</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ts val="3100"/>
              </a:lnSpc>
              <a:tabLst>
                <a:tab pos="228600" algn="l"/>
                <a:tab pos="2971800" algn="l"/>
              </a:tabLst>
            </a:pPr>
            <a:r>
              <a:rPr lang="en-US" sz="2200" dirty="0">
                <a:effectLst/>
                <a:latin typeface="Dosis" pitchFamily="2" charset="0"/>
                <a:ea typeface="Malgun Gothic" panose="020B0503020000020004" pitchFamily="34" charset="-127"/>
                <a:cs typeface="Calibri" panose="020F0502020204030204" pitchFamily="34" charset="0"/>
              </a:rPr>
              <a:t>	c. Throw litter on the street	             g. Use motorbikes and private cars</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ts val="3100"/>
              </a:lnSpc>
              <a:tabLst>
                <a:tab pos="228600" algn="l"/>
                <a:tab pos="2971800" algn="l"/>
              </a:tabLst>
            </a:pPr>
            <a:r>
              <a:rPr lang="en-US" sz="2200" dirty="0">
                <a:effectLst/>
                <a:latin typeface="Dosis" pitchFamily="2" charset="0"/>
                <a:ea typeface="Malgun Gothic" panose="020B0503020000020004" pitchFamily="34" charset="-127"/>
                <a:cs typeface="Calibri" panose="020F0502020204030204" pitchFamily="34" charset="0"/>
              </a:rPr>
              <a:t>	d. Reuse bottles and cans	                         h. Use buses and other public transports.</a:t>
            </a:r>
            <a:endParaRPr lang="en-US" sz="2200" dirty="0">
              <a:effectLst/>
              <a:latin typeface="Dosis" pitchFamily="2" charset="0"/>
              <a:ea typeface="Malgun Gothic" panose="020B0503020000020004" pitchFamily="34" charset="-127"/>
              <a:cs typeface="Times New Roman" panose="02020603050405020304" pitchFamily="18" charset="0"/>
            </a:endParaRPr>
          </a:p>
        </p:txBody>
      </p:sp>
      <p:graphicFrame>
        <p:nvGraphicFramePr>
          <p:cNvPr id="18" name="Table 17">
            <a:extLst>
              <a:ext uri="{FF2B5EF4-FFF2-40B4-BE49-F238E27FC236}">
                <a16:creationId xmlns:a16="http://schemas.microsoft.com/office/drawing/2014/main" id="{0CE3FC8D-60EB-DF0E-FD0B-17E281ABB148}"/>
              </a:ext>
            </a:extLst>
          </p:cNvPr>
          <p:cNvGraphicFramePr>
            <a:graphicFrameLocks noGrp="1"/>
          </p:cNvGraphicFramePr>
          <p:nvPr>
            <p:extLst>
              <p:ext uri="{D42A27DB-BD31-4B8C-83A1-F6EECF244321}">
                <p14:modId xmlns:p14="http://schemas.microsoft.com/office/powerpoint/2010/main" val="2582402014"/>
              </p:ext>
            </p:extLst>
          </p:nvPr>
        </p:nvGraphicFramePr>
        <p:xfrm>
          <a:off x="713225" y="3762688"/>
          <a:ext cx="7718424" cy="862965"/>
        </p:xfrm>
        <a:graphic>
          <a:graphicData uri="http://schemas.openxmlformats.org/drawingml/2006/table">
            <a:tbl>
              <a:tblPr firstRow="1" firstCol="1" bandRow="1">
                <a:tableStyleId>{CCE5733B-551B-4038-A36C-FE69234056ED}</a:tableStyleId>
              </a:tblPr>
              <a:tblGrid>
                <a:gridCol w="3859212">
                  <a:extLst>
                    <a:ext uri="{9D8B030D-6E8A-4147-A177-3AD203B41FA5}">
                      <a16:colId xmlns:a16="http://schemas.microsoft.com/office/drawing/2014/main" val="997185934"/>
                    </a:ext>
                  </a:extLst>
                </a:gridCol>
                <a:gridCol w="3859212">
                  <a:extLst>
                    <a:ext uri="{9D8B030D-6E8A-4147-A177-3AD203B41FA5}">
                      <a16:colId xmlns:a16="http://schemas.microsoft.com/office/drawing/2014/main" val="92292785"/>
                    </a:ext>
                  </a:extLst>
                </a:gridCol>
              </a:tblGrid>
              <a:tr h="182880">
                <a:tc>
                  <a:txBody>
                    <a:bodyPr/>
                    <a:lstStyle/>
                    <a:p>
                      <a:pPr algn="ctr"/>
                      <a:r>
                        <a:rPr lang="en-US" sz="2000" dirty="0">
                          <a:effectLst/>
                          <a:latin typeface="Dosis" pitchFamily="2" charset="0"/>
                        </a:rPr>
                        <a:t>Good for environment</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6"/>
                    </a:solidFill>
                  </a:tcPr>
                </a:tc>
                <a:tc>
                  <a:txBody>
                    <a:bodyPr/>
                    <a:lstStyle/>
                    <a:p>
                      <a:pPr algn="ctr"/>
                      <a:r>
                        <a:rPr lang="en-US" sz="2000" dirty="0">
                          <a:effectLst/>
                          <a:latin typeface="Dosis" pitchFamily="2" charset="0"/>
                        </a:rPr>
                        <a:t>Bad for environment</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6"/>
                    </a:solidFill>
                  </a:tcPr>
                </a:tc>
                <a:extLst>
                  <a:ext uri="{0D108BD9-81ED-4DB2-BD59-A6C34878D82A}">
                    <a16:rowId xmlns:a16="http://schemas.microsoft.com/office/drawing/2014/main" val="2409938076"/>
                  </a:ext>
                </a:extLst>
              </a:tr>
              <a:tr h="558165">
                <a:tc>
                  <a:txBody>
                    <a:bodyPr/>
                    <a:lstStyle/>
                    <a:p>
                      <a:pPr>
                        <a:tabLst>
                          <a:tab pos="228600" algn="l"/>
                        </a:tabLst>
                      </a:pPr>
                      <a:r>
                        <a:rPr lang="en-US" sz="2000" dirty="0">
                          <a:effectLst/>
                          <a:latin typeface="Dosis" pitchFamily="2" charset="0"/>
                        </a:rPr>
                        <a:t> </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3">
                        <a:lumMod val="40000"/>
                        <a:lumOff val="60000"/>
                      </a:schemeClr>
                    </a:solidFill>
                  </a:tcPr>
                </a:tc>
                <a:tc>
                  <a:txBody>
                    <a:bodyPr/>
                    <a:lstStyle/>
                    <a:p>
                      <a:pPr>
                        <a:tabLst>
                          <a:tab pos="228600" algn="l"/>
                        </a:tabLst>
                      </a:pPr>
                      <a:r>
                        <a:rPr lang="en-US" sz="2000" dirty="0">
                          <a:effectLst/>
                          <a:latin typeface="Dosis" pitchFamily="2" charset="0"/>
                        </a:rPr>
                        <a:t> </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3">
                        <a:lumMod val="40000"/>
                        <a:lumOff val="60000"/>
                      </a:schemeClr>
                    </a:solidFill>
                  </a:tcPr>
                </a:tc>
                <a:extLst>
                  <a:ext uri="{0D108BD9-81ED-4DB2-BD59-A6C34878D82A}">
                    <a16:rowId xmlns:a16="http://schemas.microsoft.com/office/drawing/2014/main" val="1326563578"/>
                  </a:ext>
                </a:extLst>
              </a:tr>
            </a:tbl>
          </a:graphicData>
        </a:graphic>
      </p:graphicFrame>
      <p:graphicFrame>
        <p:nvGraphicFramePr>
          <p:cNvPr id="19" name="Table 18">
            <a:extLst>
              <a:ext uri="{FF2B5EF4-FFF2-40B4-BE49-F238E27FC236}">
                <a16:creationId xmlns:a16="http://schemas.microsoft.com/office/drawing/2014/main" id="{821CE0A4-22ED-F413-9FC5-07B123B04816}"/>
              </a:ext>
            </a:extLst>
          </p:cNvPr>
          <p:cNvGraphicFramePr>
            <a:graphicFrameLocks noGrp="1"/>
          </p:cNvGraphicFramePr>
          <p:nvPr>
            <p:extLst>
              <p:ext uri="{D42A27DB-BD31-4B8C-83A1-F6EECF244321}">
                <p14:modId xmlns:p14="http://schemas.microsoft.com/office/powerpoint/2010/main" val="4020997285"/>
              </p:ext>
            </p:extLst>
          </p:nvPr>
        </p:nvGraphicFramePr>
        <p:xfrm>
          <a:off x="712788" y="3526468"/>
          <a:ext cx="7718424" cy="1205198"/>
        </p:xfrm>
        <a:graphic>
          <a:graphicData uri="http://schemas.openxmlformats.org/drawingml/2006/table">
            <a:tbl>
              <a:tblPr firstRow="1" firstCol="1" bandRow="1">
                <a:tableStyleId>{CCE5733B-551B-4038-A36C-FE69234056ED}</a:tableStyleId>
              </a:tblPr>
              <a:tblGrid>
                <a:gridCol w="3859212">
                  <a:extLst>
                    <a:ext uri="{9D8B030D-6E8A-4147-A177-3AD203B41FA5}">
                      <a16:colId xmlns:a16="http://schemas.microsoft.com/office/drawing/2014/main" val="997185934"/>
                    </a:ext>
                  </a:extLst>
                </a:gridCol>
                <a:gridCol w="3859212">
                  <a:extLst>
                    <a:ext uri="{9D8B030D-6E8A-4147-A177-3AD203B41FA5}">
                      <a16:colId xmlns:a16="http://schemas.microsoft.com/office/drawing/2014/main" val="92292785"/>
                    </a:ext>
                  </a:extLst>
                </a:gridCol>
              </a:tblGrid>
              <a:tr h="182880">
                <a:tc>
                  <a:txBody>
                    <a:bodyPr/>
                    <a:lstStyle/>
                    <a:p>
                      <a:pPr algn="ctr"/>
                      <a:r>
                        <a:rPr lang="en-US" sz="2000" dirty="0">
                          <a:effectLst/>
                          <a:latin typeface="Dosis" pitchFamily="2" charset="0"/>
                        </a:rPr>
                        <a:t>Good for environment</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6"/>
                    </a:solidFill>
                  </a:tcPr>
                </a:tc>
                <a:tc>
                  <a:txBody>
                    <a:bodyPr/>
                    <a:lstStyle/>
                    <a:p>
                      <a:pPr algn="ctr"/>
                      <a:r>
                        <a:rPr lang="en-US" sz="2000" dirty="0">
                          <a:effectLst/>
                          <a:latin typeface="Dosis" pitchFamily="2" charset="0"/>
                        </a:rPr>
                        <a:t>Bad for environment</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6"/>
                    </a:solidFill>
                  </a:tcPr>
                </a:tc>
                <a:extLst>
                  <a:ext uri="{0D108BD9-81ED-4DB2-BD59-A6C34878D82A}">
                    <a16:rowId xmlns:a16="http://schemas.microsoft.com/office/drawing/2014/main" val="2409938076"/>
                  </a:ext>
                </a:extLst>
              </a:tr>
              <a:tr h="900398">
                <a:tc>
                  <a:txBody>
                    <a:bodyPr/>
                    <a:lstStyle/>
                    <a:p>
                      <a:pPr>
                        <a:tabLst>
                          <a:tab pos="228600" algn="l"/>
                        </a:tabLst>
                      </a:pPr>
                      <a:r>
                        <a:rPr lang="en-US" sz="2000" dirty="0">
                          <a:effectLst/>
                          <a:latin typeface="Dosis" pitchFamily="2" charset="0"/>
                        </a:rPr>
                        <a:t> </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3">
                        <a:lumMod val="20000"/>
                        <a:lumOff val="80000"/>
                      </a:schemeClr>
                    </a:solidFill>
                  </a:tcPr>
                </a:tc>
                <a:tc>
                  <a:txBody>
                    <a:bodyPr/>
                    <a:lstStyle/>
                    <a:p>
                      <a:pPr>
                        <a:tabLst>
                          <a:tab pos="228600" algn="l"/>
                        </a:tabLst>
                      </a:pPr>
                      <a:r>
                        <a:rPr lang="en-US" sz="2000" dirty="0">
                          <a:effectLst/>
                          <a:latin typeface="Dosis" pitchFamily="2" charset="0"/>
                        </a:rPr>
                        <a:t> </a:t>
                      </a:r>
                      <a:endParaRPr lang="en-US" sz="2000" dirty="0">
                        <a:solidFill>
                          <a:srgbClr val="2E74B5"/>
                        </a:solidFill>
                        <a:effectLst/>
                        <a:latin typeface="Dosis" pitchFamily="2" charset="0"/>
                        <a:ea typeface="Malgun Gothic" panose="020B0503020000020004" pitchFamily="34" charset="-127"/>
                        <a:cs typeface="Times New Roman" panose="02020603050405020304" pitchFamily="18" charset="0"/>
                      </a:endParaRPr>
                    </a:p>
                  </a:txBody>
                  <a:tcPr marL="68580" marR="68580" marT="0" marB="0">
                    <a:solidFill>
                      <a:schemeClr val="accent3">
                        <a:lumMod val="20000"/>
                        <a:lumOff val="80000"/>
                      </a:schemeClr>
                    </a:solidFill>
                  </a:tcPr>
                </a:tc>
                <a:extLst>
                  <a:ext uri="{0D108BD9-81ED-4DB2-BD59-A6C34878D82A}">
                    <a16:rowId xmlns:a16="http://schemas.microsoft.com/office/drawing/2014/main" val="1326563578"/>
                  </a:ext>
                </a:extLst>
              </a:tr>
            </a:tbl>
          </a:graphicData>
        </a:graphic>
      </p:graphicFrame>
      <p:sp>
        <p:nvSpPr>
          <p:cNvPr id="20" name="TextBox 19">
            <a:extLst>
              <a:ext uri="{FF2B5EF4-FFF2-40B4-BE49-F238E27FC236}">
                <a16:creationId xmlns:a16="http://schemas.microsoft.com/office/drawing/2014/main" id="{B898622C-B320-0297-B532-7A0E49F9FFCC}"/>
              </a:ext>
            </a:extLst>
          </p:cNvPr>
          <p:cNvSpPr txBox="1"/>
          <p:nvPr/>
        </p:nvSpPr>
        <p:spPr>
          <a:xfrm>
            <a:off x="1737360" y="3994115"/>
            <a:ext cx="381836" cy="400110"/>
          </a:xfrm>
          <a:prstGeom prst="rect">
            <a:avLst/>
          </a:prstGeom>
          <a:noFill/>
        </p:spPr>
        <p:txBody>
          <a:bodyPr wrap="none" rtlCol="0">
            <a:spAutoFit/>
          </a:bodyPr>
          <a:lstStyle/>
          <a:p>
            <a:r>
              <a:rPr lang="en-US" sz="2000" b="1" dirty="0">
                <a:solidFill>
                  <a:srgbClr val="FF0000"/>
                </a:solidFill>
                <a:latin typeface="Dosis" pitchFamily="2" charset="0"/>
              </a:rPr>
              <a:t>A,</a:t>
            </a:r>
          </a:p>
        </p:txBody>
      </p:sp>
      <p:sp>
        <p:nvSpPr>
          <p:cNvPr id="21" name="TextBox 20">
            <a:extLst>
              <a:ext uri="{FF2B5EF4-FFF2-40B4-BE49-F238E27FC236}">
                <a16:creationId xmlns:a16="http://schemas.microsoft.com/office/drawing/2014/main" id="{24FE3EF9-51F9-304D-C742-4386AD9D263D}"/>
              </a:ext>
            </a:extLst>
          </p:cNvPr>
          <p:cNvSpPr txBox="1"/>
          <p:nvPr/>
        </p:nvSpPr>
        <p:spPr>
          <a:xfrm>
            <a:off x="2171700" y="3989332"/>
            <a:ext cx="378630" cy="400110"/>
          </a:xfrm>
          <a:prstGeom prst="rect">
            <a:avLst/>
          </a:prstGeom>
          <a:noFill/>
        </p:spPr>
        <p:txBody>
          <a:bodyPr wrap="none" rtlCol="0">
            <a:spAutoFit/>
          </a:bodyPr>
          <a:lstStyle/>
          <a:p>
            <a:r>
              <a:rPr lang="en-US" sz="2000" b="1" dirty="0">
                <a:solidFill>
                  <a:srgbClr val="FF0000"/>
                </a:solidFill>
                <a:latin typeface="Dosis" pitchFamily="2" charset="0"/>
              </a:rPr>
              <a:t>B,</a:t>
            </a:r>
          </a:p>
        </p:txBody>
      </p:sp>
      <p:sp>
        <p:nvSpPr>
          <p:cNvPr id="22" name="TextBox 21">
            <a:extLst>
              <a:ext uri="{FF2B5EF4-FFF2-40B4-BE49-F238E27FC236}">
                <a16:creationId xmlns:a16="http://schemas.microsoft.com/office/drawing/2014/main" id="{90FDDEF7-C4AC-003F-D704-6361A2CEEB37}"/>
              </a:ext>
            </a:extLst>
          </p:cNvPr>
          <p:cNvSpPr txBox="1"/>
          <p:nvPr/>
        </p:nvSpPr>
        <p:spPr>
          <a:xfrm>
            <a:off x="5798820" y="3989332"/>
            <a:ext cx="375424" cy="400110"/>
          </a:xfrm>
          <a:prstGeom prst="rect">
            <a:avLst/>
          </a:prstGeom>
          <a:noFill/>
        </p:spPr>
        <p:txBody>
          <a:bodyPr wrap="none" rtlCol="0">
            <a:spAutoFit/>
          </a:bodyPr>
          <a:lstStyle/>
          <a:p>
            <a:r>
              <a:rPr lang="en-US" sz="2000" b="1" dirty="0">
                <a:solidFill>
                  <a:srgbClr val="FF0000"/>
                </a:solidFill>
                <a:latin typeface="Dosis" pitchFamily="2" charset="0"/>
              </a:rPr>
              <a:t>C,</a:t>
            </a:r>
          </a:p>
        </p:txBody>
      </p:sp>
      <p:sp>
        <p:nvSpPr>
          <p:cNvPr id="23" name="TextBox 22">
            <a:extLst>
              <a:ext uri="{FF2B5EF4-FFF2-40B4-BE49-F238E27FC236}">
                <a16:creationId xmlns:a16="http://schemas.microsoft.com/office/drawing/2014/main" id="{DCDD33A3-EFCF-4500-A2C7-0F2790A045B4}"/>
              </a:ext>
            </a:extLst>
          </p:cNvPr>
          <p:cNvSpPr txBox="1"/>
          <p:nvPr/>
        </p:nvSpPr>
        <p:spPr>
          <a:xfrm>
            <a:off x="2602834" y="3989332"/>
            <a:ext cx="383438" cy="400110"/>
          </a:xfrm>
          <a:prstGeom prst="rect">
            <a:avLst/>
          </a:prstGeom>
          <a:noFill/>
        </p:spPr>
        <p:txBody>
          <a:bodyPr wrap="none" rtlCol="0">
            <a:spAutoFit/>
          </a:bodyPr>
          <a:lstStyle/>
          <a:p>
            <a:r>
              <a:rPr lang="en-US" sz="2000" b="1" dirty="0">
                <a:solidFill>
                  <a:srgbClr val="FF0000"/>
                </a:solidFill>
                <a:latin typeface="Dosis" pitchFamily="2" charset="0"/>
              </a:rPr>
              <a:t>D,</a:t>
            </a:r>
          </a:p>
        </p:txBody>
      </p:sp>
      <p:sp>
        <p:nvSpPr>
          <p:cNvPr id="24" name="TextBox 23">
            <a:extLst>
              <a:ext uri="{FF2B5EF4-FFF2-40B4-BE49-F238E27FC236}">
                <a16:creationId xmlns:a16="http://schemas.microsoft.com/office/drawing/2014/main" id="{B5238660-A174-6DCC-3B7A-D764064FFA10}"/>
              </a:ext>
            </a:extLst>
          </p:cNvPr>
          <p:cNvSpPr txBox="1"/>
          <p:nvPr/>
        </p:nvSpPr>
        <p:spPr>
          <a:xfrm>
            <a:off x="6174244" y="3989332"/>
            <a:ext cx="370614" cy="400110"/>
          </a:xfrm>
          <a:prstGeom prst="rect">
            <a:avLst/>
          </a:prstGeom>
          <a:noFill/>
        </p:spPr>
        <p:txBody>
          <a:bodyPr wrap="none" rtlCol="0">
            <a:spAutoFit/>
          </a:bodyPr>
          <a:lstStyle/>
          <a:p>
            <a:r>
              <a:rPr lang="en-US" sz="2000" b="1" dirty="0">
                <a:solidFill>
                  <a:srgbClr val="FF0000"/>
                </a:solidFill>
                <a:latin typeface="Dosis" pitchFamily="2" charset="0"/>
              </a:rPr>
              <a:t>E,</a:t>
            </a:r>
          </a:p>
        </p:txBody>
      </p:sp>
      <p:sp>
        <p:nvSpPr>
          <p:cNvPr id="25" name="TextBox 24">
            <a:extLst>
              <a:ext uri="{FF2B5EF4-FFF2-40B4-BE49-F238E27FC236}">
                <a16:creationId xmlns:a16="http://schemas.microsoft.com/office/drawing/2014/main" id="{6582105F-7E6C-02A4-57A9-D9C91CD2D515}"/>
              </a:ext>
            </a:extLst>
          </p:cNvPr>
          <p:cNvSpPr txBox="1"/>
          <p:nvPr/>
        </p:nvSpPr>
        <p:spPr>
          <a:xfrm>
            <a:off x="6544858" y="3989332"/>
            <a:ext cx="364202" cy="400110"/>
          </a:xfrm>
          <a:prstGeom prst="rect">
            <a:avLst/>
          </a:prstGeom>
          <a:noFill/>
        </p:spPr>
        <p:txBody>
          <a:bodyPr wrap="none" rtlCol="0">
            <a:spAutoFit/>
          </a:bodyPr>
          <a:lstStyle/>
          <a:p>
            <a:r>
              <a:rPr lang="en-US" sz="2000" b="1" dirty="0">
                <a:solidFill>
                  <a:srgbClr val="FF0000"/>
                </a:solidFill>
                <a:latin typeface="Dosis" pitchFamily="2" charset="0"/>
              </a:rPr>
              <a:t>F,</a:t>
            </a:r>
          </a:p>
        </p:txBody>
      </p:sp>
      <p:sp>
        <p:nvSpPr>
          <p:cNvPr id="26" name="TextBox 25">
            <a:extLst>
              <a:ext uri="{FF2B5EF4-FFF2-40B4-BE49-F238E27FC236}">
                <a16:creationId xmlns:a16="http://schemas.microsoft.com/office/drawing/2014/main" id="{8A446091-B566-B39D-5109-17E04DA124D6}"/>
              </a:ext>
            </a:extLst>
          </p:cNvPr>
          <p:cNvSpPr txBox="1"/>
          <p:nvPr/>
        </p:nvSpPr>
        <p:spPr>
          <a:xfrm>
            <a:off x="6909060" y="3989332"/>
            <a:ext cx="328936" cy="400110"/>
          </a:xfrm>
          <a:prstGeom prst="rect">
            <a:avLst/>
          </a:prstGeom>
          <a:noFill/>
        </p:spPr>
        <p:txBody>
          <a:bodyPr wrap="none" rtlCol="0">
            <a:spAutoFit/>
          </a:bodyPr>
          <a:lstStyle/>
          <a:p>
            <a:r>
              <a:rPr lang="en-US" sz="2000" b="1" dirty="0">
                <a:solidFill>
                  <a:srgbClr val="FF0000"/>
                </a:solidFill>
                <a:latin typeface="Dosis" pitchFamily="2" charset="0"/>
              </a:rPr>
              <a:t>G</a:t>
            </a:r>
          </a:p>
        </p:txBody>
      </p:sp>
      <p:sp>
        <p:nvSpPr>
          <p:cNvPr id="27" name="TextBox 26">
            <a:extLst>
              <a:ext uri="{FF2B5EF4-FFF2-40B4-BE49-F238E27FC236}">
                <a16:creationId xmlns:a16="http://schemas.microsoft.com/office/drawing/2014/main" id="{D8C1A4DE-758D-7F24-3DAE-284A930984C1}"/>
              </a:ext>
            </a:extLst>
          </p:cNvPr>
          <p:cNvSpPr txBox="1"/>
          <p:nvPr/>
        </p:nvSpPr>
        <p:spPr>
          <a:xfrm>
            <a:off x="3043052" y="3989332"/>
            <a:ext cx="340158" cy="400110"/>
          </a:xfrm>
          <a:prstGeom prst="rect">
            <a:avLst/>
          </a:prstGeom>
          <a:noFill/>
        </p:spPr>
        <p:txBody>
          <a:bodyPr wrap="none" rtlCol="0">
            <a:spAutoFit/>
          </a:bodyPr>
          <a:lstStyle/>
          <a:p>
            <a:r>
              <a:rPr lang="en-US" sz="2000" b="1" dirty="0">
                <a:solidFill>
                  <a:srgbClr val="FF0000"/>
                </a:solidFill>
                <a:latin typeface="Dosis" pitchFamily="2" charset="0"/>
              </a:rPr>
              <a:t>H</a:t>
            </a: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8"/>
        <p:cNvGrpSpPr/>
        <p:nvPr/>
      </p:nvGrpSpPr>
      <p:grpSpPr>
        <a:xfrm>
          <a:off x="0" y="0"/>
          <a:ext cx="0" cy="0"/>
          <a:chOff x="0" y="0"/>
          <a:chExt cx="0" cy="0"/>
        </a:xfrm>
      </p:grpSpPr>
      <p:sp>
        <p:nvSpPr>
          <p:cNvPr id="9" name="TextBox 8">
            <a:extLst>
              <a:ext uri="{FF2B5EF4-FFF2-40B4-BE49-F238E27FC236}">
                <a16:creationId xmlns:a16="http://schemas.microsoft.com/office/drawing/2014/main" id="{3955CAA9-378D-756A-C4E6-636965AFEBCB}"/>
              </a:ext>
            </a:extLst>
          </p:cNvPr>
          <p:cNvSpPr txBox="1"/>
          <p:nvPr/>
        </p:nvSpPr>
        <p:spPr>
          <a:xfrm>
            <a:off x="1607820" y="1464320"/>
            <a:ext cx="5844540" cy="2585323"/>
          </a:xfrm>
          <a:prstGeom prst="rect">
            <a:avLst/>
          </a:prstGeom>
          <a:noFill/>
        </p:spPr>
        <p:txBody>
          <a:bodyPr wrap="square">
            <a:spAutoFit/>
          </a:bodyPr>
          <a:lstStyle/>
          <a:p>
            <a:pPr algn="ctr">
              <a:tabLst>
                <a:tab pos="342900" algn="l"/>
              </a:tabLst>
            </a:pPr>
            <a:r>
              <a:rPr lang="en-US" sz="5400" b="1" dirty="0">
                <a:effectLst/>
                <a:latin typeface="Caveat" panose="020B0604020202020204" charset="0"/>
                <a:ea typeface="Verdana" panose="020B0604030504040204" pitchFamily="34" charset="0"/>
                <a:cs typeface="Calibri" panose="020F0502020204030204" pitchFamily="34" charset="0"/>
              </a:rPr>
              <a:t>Now explain why those things are good or bad for our environment.</a:t>
            </a:r>
            <a:endParaRPr lang="en-US" sz="5400" dirty="0">
              <a:effectLst/>
              <a:latin typeface="Caveat" panose="020B0604020202020204" charset="0"/>
              <a:ea typeface="Verdana" panose="020B0604030504040204" pitchFamily="34"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78"/>
        <p:cNvGrpSpPr/>
        <p:nvPr/>
      </p:nvGrpSpPr>
      <p:grpSpPr>
        <a:xfrm>
          <a:off x="0" y="0"/>
          <a:ext cx="0" cy="0"/>
          <a:chOff x="0" y="0"/>
          <a:chExt cx="0" cy="0"/>
        </a:xfrm>
      </p:grpSpPr>
      <p:sp>
        <p:nvSpPr>
          <p:cNvPr id="9" name="TextBox 8">
            <a:extLst>
              <a:ext uri="{FF2B5EF4-FFF2-40B4-BE49-F238E27FC236}">
                <a16:creationId xmlns:a16="http://schemas.microsoft.com/office/drawing/2014/main" id="{6D66F852-8DDA-C130-552E-C701D93A0F8C}"/>
              </a:ext>
            </a:extLst>
          </p:cNvPr>
          <p:cNvSpPr txBox="1"/>
          <p:nvPr/>
        </p:nvSpPr>
        <p:spPr>
          <a:xfrm>
            <a:off x="-17146" y="299472"/>
            <a:ext cx="6920865" cy="4659161"/>
          </a:xfrm>
          <a:prstGeom prst="rect">
            <a:avLst/>
          </a:prstGeom>
          <a:noFill/>
        </p:spPr>
        <p:txBody>
          <a:bodyPr wrap="square">
            <a:spAutoFit/>
          </a:bodyPr>
          <a:lstStyle/>
          <a:p>
            <a:pPr>
              <a:lnSpc>
                <a:spcPct val="150000"/>
              </a:lnSpc>
              <a:tabLst>
                <a:tab pos="342900" algn="l"/>
              </a:tabLst>
            </a:pPr>
            <a:r>
              <a:rPr lang="vi-VN" sz="2000" b="1" dirty="0">
                <a:effectLst/>
                <a:latin typeface="Calibri" panose="020F0502020204030204" pitchFamily="34" charset="0"/>
                <a:ea typeface="Malgun Gothic" panose="020B0503020000020004" pitchFamily="34" charset="-127"/>
                <a:cs typeface="Calibri" panose="020F0502020204030204" pitchFamily="34" charset="0"/>
              </a:rPr>
              <a:t>Suggested answer:</a:t>
            </a:r>
            <a:endParaRPr lang="en-US" sz="2000"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a. Recycled used things</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reduce trash</a:t>
            </a:r>
            <a:r>
              <a:rPr lang="en-US" sz="2000" dirty="0">
                <a:effectLst/>
                <a:latin typeface="Dosis" pitchFamily="2" charset="0"/>
                <a:ea typeface="Malgun Gothic" panose="020B0503020000020004" pitchFamily="34" charset="-127"/>
                <a:cs typeface="Calibri" panose="020F0502020204030204" pitchFamily="34" charset="0"/>
              </a:rPr>
              <a:t>	</a:t>
            </a:r>
            <a:endParaRPr lang="en-US" sz="2000"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b. Plant trees</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helps to clean the air and strenthen the soil</a:t>
            </a:r>
            <a:r>
              <a:rPr lang="en-US" sz="2000" b="1" dirty="0">
                <a:effectLst/>
                <a:latin typeface="Dosis" pitchFamily="2" charset="0"/>
                <a:ea typeface="Malgun Gothic" panose="020B0503020000020004" pitchFamily="34" charset="-127"/>
                <a:cs typeface="Calibri" panose="020F0502020204030204" pitchFamily="34" charset="0"/>
              </a:rPr>
              <a:t>	</a:t>
            </a:r>
            <a:endParaRPr lang="en-US" sz="2000" b="1"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c. Throw litter on the street</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it pollutes the street</a:t>
            </a:r>
            <a:r>
              <a:rPr lang="en-US" sz="2000" dirty="0">
                <a:effectLst/>
                <a:latin typeface="Dosis" pitchFamily="2" charset="0"/>
                <a:ea typeface="Malgun Gothic" panose="020B0503020000020004" pitchFamily="34" charset="-127"/>
                <a:cs typeface="Calibri" panose="020F0502020204030204" pitchFamily="34" charset="0"/>
              </a:rPr>
              <a:t>	</a:t>
            </a:r>
            <a:endParaRPr lang="en-US" sz="2000"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d. Reuse bottles and cans</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reduce trash </a:t>
            </a:r>
            <a:r>
              <a:rPr lang="en-US" sz="2000" dirty="0">
                <a:effectLst/>
                <a:latin typeface="Dosis" pitchFamily="2" charset="0"/>
                <a:ea typeface="Malgun Gothic" panose="020B0503020000020004" pitchFamily="34" charset="-127"/>
                <a:cs typeface="Calibri" panose="020F0502020204030204" pitchFamily="34" charset="0"/>
              </a:rPr>
              <a:t>	</a:t>
            </a:r>
            <a:endParaRPr lang="en-US" sz="2000"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e. Use too much water</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increase the risk of water shortage</a:t>
            </a:r>
            <a:endParaRPr lang="en-US" sz="2000" b="1"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f. Use too much electricity</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waste money and create more CO2 </a:t>
            </a:r>
            <a:endParaRPr lang="en-US" sz="2000" b="1"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g. Use motorbikes and private cars</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the emission from these vehicles pollutes the air</a:t>
            </a:r>
            <a:endParaRPr lang="en-US" sz="2000" b="1" dirty="0">
              <a:effectLst/>
              <a:latin typeface="Dosis" pitchFamily="2" charset="0"/>
              <a:ea typeface="Malgun Gothic" panose="020B0503020000020004" pitchFamily="34" charset="-127"/>
              <a:cs typeface="Times New Roman" panose="02020603050405020304" pitchFamily="18" charset="0"/>
            </a:endParaRPr>
          </a:p>
          <a:p>
            <a:pPr>
              <a:lnSpc>
                <a:spcPct val="150000"/>
              </a:lnSpc>
              <a:tabLst>
                <a:tab pos="228600" algn="l"/>
                <a:tab pos="2971800" algn="l"/>
              </a:tabLst>
            </a:pPr>
            <a:r>
              <a:rPr lang="en-US" sz="2000" dirty="0">
                <a:effectLst/>
                <a:latin typeface="Dosis" pitchFamily="2" charset="0"/>
                <a:ea typeface="Malgun Gothic" panose="020B0503020000020004" pitchFamily="34" charset="-127"/>
                <a:cs typeface="Calibri" panose="020F0502020204030204" pitchFamily="34" charset="0"/>
              </a:rPr>
              <a:t>	h. Use buses and other public transports</a:t>
            </a:r>
            <a:r>
              <a:rPr lang="vi-VN" sz="2000" dirty="0">
                <a:effectLst/>
                <a:latin typeface="Calibri" panose="020F0502020204030204" pitchFamily="34" charset="0"/>
                <a:ea typeface="Malgun Gothic" panose="020B0503020000020004" pitchFamily="34" charset="-127"/>
                <a:cs typeface="Calibri" panose="020F0502020204030204" pitchFamily="34" charset="0"/>
              </a:rPr>
              <a:t>: </a:t>
            </a:r>
            <a:r>
              <a:rPr lang="vi-VN" sz="2000" b="1" dirty="0">
                <a:effectLst/>
                <a:latin typeface="Calibri" panose="020F0502020204030204" pitchFamily="34" charset="0"/>
                <a:ea typeface="Malgun Gothic" panose="020B0503020000020004" pitchFamily="34" charset="-127"/>
                <a:cs typeface="Calibri" panose="020F0502020204030204" pitchFamily="34" charset="0"/>
              </a:rPr>
              <a:t>reduce air pollution</a:t>
            </a:r>
            <a:endParaRPr lang="en-US" sz="2000" b="1" dirty="0">
              <a:effectLst/>
              <a:latin typeface="Dosis" pitchFamily="2" charset="0"/>
              <a:ea typeface="Malgun Gothic" panose="020B0503020000020004" pitchFamily="34" charset="-127"/>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randombar(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randombar(horizontal)">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randombar(horizontal)">
                                      <p:cBhvr>
                                        <p:cTn id="22" dur="500"/>
                                        <p:tgtEl>
                                          <p:spTgt spid="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randombar(horizontal)">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randombar(horizontal)">
                                      <p:cBhvr>
                                        <p:cTn id="32" dur="500"/>
                                        <p:tgtEl>
                                          <p:spTgt spid="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9">
                                            <p:txEl>
                                              <p:pRg st="7" end="7"/>
                                            </p:txEl>
                                          </p:spTgt>
                                        </p:tgtEl>
                                        <p:attrNameLst>
                                          <p:attrName>style.visibility</p:attrName>
                                        </p:attrNameLst>
                                      </p:cBhvr>
                                      <p:to>
                                        <p:strVal val="visible"/>
                                      </p:to>
                                    </p:set>
                                    <p:animEffect transition="in" filter="randombar(horizontal)">
                                      <p:cBhvr>
                                        <p:cTn id="37" dur="500"/>
                                        <p:tgtEl>
                                          <p:spTgt spid="9">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9">
                                            <p:txEl>
                                              <p:pRg st="8" end="8"/>
                                            </p:txEl>
                                          </p:spTgt>
                                        </p:tgtEl>
                                        <p:attrNameLst>
                                          <p:attrName>style.visibility</p:attrName>
                                        </p:attrNameLst>
                                      </p:cBhvr>
                                      <p:to>
                                        <p:strVal val="visible"/>
                                      </p:to>
                                    </p:set>
                                    <p:animEffect transition="in" filter="randombar(horizontal)">
                                      <p:cBhvr>
                                        <p:cTn id="42"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23"/>
        <p:cNvGrpSpPr/>
        <p:nvPr/>
      </p:nvGrpSpPr>
      <p:grpSpPr>
        <a:xfrm>
          <a:off x="0" y="0"/>
          <a:ext cx="0" cy="0"/>
          <a:chOff x="0" y="0"/>
          <a:chExt cx="0" cy="0"/>
        </a:xfrm>
      </p:grpSpPr>
      <p:sp>
        <p:nvSpPr>
          <p:cNvPr id="2825" name="Google Shape;2825;p58"/>
          <p:cNvSpPr txBox="1">
            <a:spLocks noGrp="1"/>
          </p:cNvSpPr>
          <p:nvPr>
            <p:ph type="title"/>
          </p:nvPr>
        </p:nvSpPr>
        <p:spPr>
          <a:xfrm>
            <a:off x="2441700" y="1854775"/>
            <a:ext cx="5577600" cy="171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9600" dirty="0"/>
              <a:t>THANK YOU!</a:t>
            </a:r>
            <a:endParaRPr sz="9600" dirty="0"/>
          </a:p>
        </p:txBody>
      </p:sp>
      <p:grpSp>
        <p:nvGrpSpPr>
          <p:cNvPr id="2826" name="Google Shape;2826;p58"/>
          <p:cNvGrpSpPr/>
          <p:nvPr/>
        </p:nvGrpSpPr>
        <p:grpSpPr>
          <a:xfrm>
            <a:off x="-2164650" y="601756"/>
            <a:ext cx="4291177" cy="3940011"/>
            <a:chOff x="-2164650" y="601756"/>
            <a:chExt cx="4291177" cy="3940011"/>
          </a:xfrm>
        </p:grpSpPr>
        <p:sp>
          <p:nvSpPr>
            <p:cNvPr id="2827" name="Google Shape;2827;p58"/>
            <p:cNvSpPr/>
            <p:nvPr/>
          </p:nvSpPr>
          <p:spPr>
            <a:xfrm>
              <a:off x="-1845165" y="734083"/>
              <a:ext cx="3576211" cy="3576211"/>
            </a:xfrm>
            <a:custGeom>
              <a:avLst/>
              <a:gdLst/>
              <a:ahLst/>
              <a:cxnLst/>
              <a:rect l="l" t="t" r="r" b="b"/>
              <a:pathLst>
                <a:path w="45949" h="45949" extrusionOk="0">
                  <a:moveTo>
                    <a:pt x="22975" y="0"/>
                  </a:moveTo>
                  <a:cubicBezTo>
                    <a:pt x="10293" y="0"/>
                    <a:pt x="0" y="10276"/>
                    <a:pt x="0" y="22974"/>
                  </a:cubicBezTo>
                  <a:cubicBezTo>
                    <a:pt x="0" y="35656"/>
                    <a:pt x="10293" y="45949"/>
                    <a:pt x="22975" y="45949"/>
                  </a:cubicBezTo>
                  <a:cubicBezTo>
                    <a:pt x="35673" y="45949"/>
                    <a:pt x="45949" y="35656"/>
                    <a:pt x="45949" y="22974"/>
                  </a:cubicBezTo>
                  <a:cubicBezTo>
                    <a:pt x="45949" y="10276"/>
                    <a:pt x="35673" y="0"/>
                    <a:pt x="229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58"/>
            <p:cNvSpPr/>
            <p:nvPr/>
          </p:nvSpPr>
          <p:spPr>
            <a:xfrm>
              <a:off x="-1929688" y="657342"/>
              <a:ext cx="3784328" cy="3784328"/>
            </a:xfrm>
            <a:custGeom>
              <a:avLst/>
              <a:gdLst/>
              <a:ahLst/>
              <a:cxnLst/>
              <a:rect l="l" t="t" r="r" b="b"/>
              <a:pathLst>
                <a:path w="48623" h="48623" extrusionOk="0">
                  <a:moveTo>
                    <a:pt x="48622" y="24311"/>
                  </a:moveTo>
                  <a:cubicBezTo>
                    <a:pt x="48622" y="37728"/>
                    <a:pt x="37745" y="48622"/>
                    <a:pt x="24311" y="48622"/>
                  </a:cubicBezTo>
                  <a:cubicBezTo>
                    <a:pt x="10894" y="48622"/>
                    <a:pt x="0" y="37728"/>
                    <a:pt x="0" y="24311"/>
                  </a:cubicBezTo>
                  <a:cubicBezTo>
                    <a:pt x="0" y="10878"/>
                    <a:pt x="10894" y="0"/>
                    <a:pt x="24311" y="0"/>
                  </a:cubicBezTo>
                  <a:cubicBezTo>
                    <a:pt x="37745" y="0"/>
                    <a:pt x="48622" y="10878"/>
                    <a:pt x="48622" y="2431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58"/>
            <p:cNvSpPr/>
            <p:nvPr/>
          </p:nvSpPr>
          <p:spPr>
            <a:xfrm>
              <a:off x="-906309" y="601772"/>
              <a:ext cx="1441022" cy="662956"/>
            </a:xfrm>
            <a:custGeom>
              <a:avLst/>
              <a:gdLst/>
              <a:ahLst/>
              <a:cxnLst/>
              <a:rect l="l" t="t" r="r" b="b"/>
              <a:pathLst>
                <a:path w="18515" h="8518" extrusionOk="0">
                  <a:moveTo>
                    <a:pt x="18514" y="430"/>
                  </a:moveTo>
                  <a:lnTo>
                    <a:pt x="18514" y="430"/>
                  </a:lnTo>
                  <a:lnTo>
                    <a:pt x="18514" y="430"/>
                  </a:lnTo>
                  <a:cubicBezTo>
                    <a:pt x="18514" y="430"/>
                    <a:pt x="18514" y="430"/>
                    <a:pt x="18514" y="430"/>
                  </a:cubicBezTo>
                  <a:close/>
                  <a:moveTo>
                    <a:pt x="13372" y="1"/>
                  </a:moveTo>
                  <a:cubicBezTo>
                    <a:pt x="9212" y="1"/>
                    <a:pt x="3492" y="858"/>
                    <a:pt x="1" y="4992"/>
                  </a:cubicBezTo>
                  <a:lnTo>
                    <a:pt x="1104" y="6813"/>
                  </a:lnTo>
                  <a:lnTo>
                    <a:pt x="3376" y="8517"/>
                  </a:lnTo>
                  <a:lnTo>
                    <a:pt x="5197" y="8434"/>
                  </a:lnTo>
                  <a:lnTo>
                    <a:pt x="8389" y="7715"/>
                  </a:lnTo>
                  <a:lnTo>
                    <a:pt x="11730" y="6228"/>
                  </a:lnTo>
                  <a:lnTo>
                    <a:pt x="13869" y="6729"/>
                  </a:lnTo>
                  <a:lnTo>
                    <a:pt x="15590" y="5727"/>
                  </a:lnTo>
                  <a:lnTo>
                    <a:pt x="18514" y="430"/>
                  </a:lnTo>
                  <a:lnTo>
                    <a:pt x="18514" y="430"/>
                  </a:lnTo>
                  <a:cubicBezTo>
                    <a:pt x="18514" y="430"/>
                    <a:pt x="18514" y="430"/>
                    <a:pt x="18514" y="430"/>
                  </a:cubicBezTo>
                  <a:cubicBezTo>
                    <a:pt x="18480" y="430"/>
                    <a:pt x="16317" y="1"/>
                    <a:pt x="13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58"/>
            <p:cNvSpPr/>
            <p:nvPr/>
          </p:nvSpPr>
          <p:spPr>
            <a:xfrm>
              <a:off x="-578572" y="1066969"/>
              <a:ext cx="2548875" cy="3407164"/>
            </a:xfrm>
            <a:custGeom>
              <a:avLst/>
              <a:gdLst/>
              <a:ahLst/>
              <a:cxnLst/>
              <a:rect l="l" t="t" r="r" b="b"/>
              <a:pathLst>
                <a:path w="34655" h="43777" extrusionOk="0">
                  <a:moveTo>
                    <a:pt x="24061" y="1"/>
                  </a:moveTo>
                  <a:lnTo>
                    <a:pt x="19516" y="4027"/>
                  </a:lnTo>
                  <a:lnTo>
                    <a:pt x="15673" y="2841"/>
                  </a:lnTo>
                  <a:lnTo>
                    <a:pt x="13284" y="3610"/>
                  </a:lnTo>
                  <a:lnTo>
                    <a:pt x="12365" y="4579"/>
                  </a:lnTo>
                  <a:lnTo>
                    <a:pt x="12014" y="6099"/>
                  </a:lnTo>
                  <a:lnTo>
                    <a:pt x="10961" y="7920"/>
                  </a:lnTo>
                  <a:lnTo>
                    <a:pt x="12766" y="12883"/>
                  </a:lnTo>
                  <a:lnTo>
                    <a:pt x="14136" y="13935"/>
                  </a:lnTo>
                  <a:lnTo>
                    <a:pt x="15423" y="14804"/>
                  </a:lnTo>
                  <a:lnTo>
                    <a:pt x="17762" y="15489"/>
                  </a:lnTo>
                  <a:lnTo>
                    <a:pt x="19783" y="15656"/>
                  </a:lnTo>
                  <a:cubicBezTo>
                    <a:pt x="19783" y="15656"/>
                    <a:pt x="20519" y="16275"/>
                    <a:pt x="20702" y="16742"/>
                  </a:cubicBezTo>
                  <a:cubicBezTo>
                    <a:pt x="20886" y="17227"/>
                    <a:pt x="20903" y="18413"/>
                    <a:pt x="20903" y="18413"/>
                  </a:cubicBezTo>
                  <a:lnTo>
                    <a:pt x="20535" y="20084"/>
                  </a:lnTo>
                  <a:lnTo>
                    <a:pt x="19533" y="21254"/>
                  </a:lnTo>
                  <a:lnTo>
                    <a:pt x="18129" y="21588"/>
                  </a:lnTo>
                  <a:lnTo>
                    <a:pt x="16559" y="22691"/>
                  </a:lnTo>
                  <a:lnTo>
                    <a:pt x="11930" y="23676"/>
                  </a:lnTo>
                  <a:lnTo>
                    <a:pt x="10677" y="23392"/>
                  </a:lnTo>
                  <a:lnTo>
                    <a:pt x="9708" y="24345"/>
                  </a:lnTo>
                  <a:lnTo>
                    <a:pt x="8889" y="25915"/>
                  </a:lnTo>
                  <a:lnTo>
                    <a:pt x="7369" y="26300"/>
                  </a:lnTo>
                  <a:lnTo>
                    <a:pt x="2457" y="30310"/>
                  </a:lnTo>
                  <a:lnTo>
                    <a:pt x="1287" y="32231"/>
                  </a:lnTo>
                  <a:lnTo>
                    <a:pt x="602" y="33986"/>
                  </a:lnTo>
                  <a:lnTo>
                    <a:pt x="1" y="36542"/>
                  </a:lnTo>
                  <a:lnTo>
                    <a:pt x="285" y="39767"/>
                  </a:lnTo>
                  <a:lnTo>
                    <a:pt x="686" y="41337"/>
                  </a:lnTo>
                  <a:lnTo>
                    <a:pt x="5798" y="43259"/>
                  </a:lnTo>
                  <a:lnTo>
                    <a:pt x="8037" y="43777"/>
                  </a:lnTo>
                  <a:lnTo>
                    <a:pt x="8338" y="40602"/>
                  </a:lnTo>
                  <a:lnTo>
                    <a:pt x="9090" y="38664"/>
                  </a:lnTo>
                  <a:lnTo>
                    <a:pt x="10427" y="37277"/>
                  </a:lnTo>
                  <a:lnTo>
                    <a:pt x="13184" y="36743"/>
                  </a:lnTo>
                  <a:lnTo>
                    <a:pt x="14520" y="36024"/>
                  </a:lnTo>
                  <a:lnTo>
                    <a:pt x="15640" y="35540"/>
                  </a:lnTo>
                  <a:lnTo>
                    <a:pt x="16525" y="33685"/>
                  </a:lnTo>
                  <a:lnTo>
                    <a:pt x="17077" y="31930"/>
                  </a:lnTo>
                  <a:lnTo>
                    <a:pt x="17778" y="30895"/>
                  </a:lnTo>
                  <a:lnTo>
                    <a:pt x="18497" y="29591"/>
                  </a:lnTo>
                  <a:lnTo>
                    <a:pt x="18129" y="28054"/>
                  </a:lnTo>
                  <a:lnTo>
                    <a:pt x="17962" y="26834"/>
                  </a:lnTo>
                  <a:lnTo>
                    <a:pt x="20819" y="27185"/>
                  </a:lnTo>
                  <a:lnTo>
                    <a:pt x="21889" y="27001"/>
                  </a:lnTo>
                  <a:lnTo>
                    <a:pt x="23643" y="25798"/>
                  </a:lnTo>
                  <a:lnTo>
                    <a:pt x="24729" y="24879"/>
                  </a:lnTo>
                  <a:lnTo>
                    <a:pt x="26918" y="24930"/>
                  </a:lnTo>
                  <a:lnTo>
                    <a:pt x="28472" y="23977"/>
                  </a:lnTo>
                  <a:lnTo>
                    <a:pt x="29441" y="23543"/>
                  </a:lnTo>
                  <a:lnTo>
                    <a:pt x="32315" y="25147"/>
                  </a:lnTo>
                  <a:lnTo>
                    <a:pt x="34654" y="20385"/>
                  </a:lnTo>
                  <a:lnTo>
                    <a:pt x="34654" y="20385"/>
                  </a:lnTo>
                  <a:cubicBezTo>
                    <a:pt x="34654" y="20385"/>
                    <a:pt x="34654" y="20385"/>
                    <a:pt x="34654" y="20385"/>
                  </a:cubicBezTo>
                  <a:cubicBezTo>
                    <a:pt x="34566" y="20385"/>
                    <a:pt x="32306" y="4741"/>
                    <a:pt x="240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58"/>
            <p:cNvSpPr/>
            <p:nvPr/>
          </p:nvSpPr>
          <p:spPr>
            <a:xfrm>
              <a:off x="-449563" y="1210020"/>
              <a:ext cx="2416118" cy="3331747"/>
            </a:xfrm>
            <a:custGeom>
              <a:avLst/>
              <a:gdLst/>
              <a:ahLst/>
              <a:cxnLst/>
              <a:rect l="l" t="t" r="r" b="b"/>
              <a:pathLst>
                <a:path w="32850" h="42808" extrusionOk="0">
                  <a:moveTo>
                    <a:pt x="24128" y="0"/>
                  </a:moveTo>
                  <a:cubicBezTo>
                    <a:pt x="24128" y="0"/>
                    <a:pt x="19400" y="3910"/>
                    <a:pt x="18464" y="4127"/>
                  </a:cubicBezTo>
                  <a:cubicBezTo>
                    <a:pt x="18338" y="4159"/>
                    <a:pt x="18205" y="4173"/>
                    <a:pt x="18070" y="4173"/>
                  </a:cubicBezTo>
                  <a:cubicBezTo>
                    <a:pt x="17201" y="4173"/>
                    <a:pt x="16225" y="3609"/>
                    <a:pt x="16225" y="3609"/>
                  </a:cubicBezTo>
                  <a:lnTo>
                    <a:pt x="13953" y="2657"/>
                  </a:lnTo>
                  <a:cubicBezTo>
                    <a:pt x="13953" y="2657"/>
                    <a:pt x="11831" y="3626"/>
                    <a:pt x="11379" y="4261"/>
                  </a:cubicBezTo>
                  <a:cubicBezTo>
                    <a:pt x="10945" y="4879"/>
                    <a:pt x="10611" y="7603"/>
                    <a:pt x="10611" y="7603"/>
                  </a:cubicBezTo>
                  <a:lnTo>
                    <a:pt x="11246" y="9357"/>
                  </a:lnTo>
                  <a:cubicBezTo>
                    <a:pt x="11246" y="9357"/>
                    <a:pt x="16258" y="12415"/>
                    <a:pt x="16676" y="12498"/>
                  </a:cubicBezTo>
                  <a:cubicBezTo>
                    <a:pt x="17094" y="12615"/>
                    <a:pt x="18798" y="12849"/>
                    <a:pt x="18798" y="12849"/>
                  </a:cubicBezTo>
                  <a:cubicBezTo>
                    <a:pt x="18798" y="12849"/>
                    <a:pt x="20953" y="14955"/>
                    <a:pt x="20786" y="15656"/>
                  </a:cubicBezTo>
                  <a:cubicBezTo>
                    <a:pt x="20619" y="16358"/>
                    <a:pt x="20469" y="18965"/>
                    <a:pt x="20469" y="18965"/>
                  </a:cubicBezTo>
                  <a:lnTo>
                    <a:pt x="17929" y="21755"/>
                  </a:lnTo>
                  <a:lnTo>
                    <a:pt x="12599" y="22574"/>
                  </a:lnTo>
                  <a:lnTo>
                    <a:pt x="11179" y="22975"/>
                  </a:lnTo>
                  <a:lnTo>
                    <a:pt x="8689" y="26066"/>
                  </a:lnTo>
                  <a:lnTo>
                    <a:pt x="6434" y="26266"/>
                  </a:lnTo>
                  <a:lnTo>
                    <a:pt x="3259" y="27319"/>
                  </a:lnTo>
                  <a:lnTo>
                    <a:pt x="736" y="31412"/>
                  </a:lnTo>
                  <a:cubicBezTo>
                    <a:pt x="736" y="31412"/>
                    <a:pt x="1" y="35055"/>
                    <a:pt x="402" y="35874"/>
                  </a:cubicBezTo>
                  <a:cubicBezTo>
                    <a:pt x="803" y="36709"/>
                    <a:pt x="1087" y="39265"/>
                    <a:pt x="1087" y="39265"/>
                  </a:cubicBezTo>
                  <a:lnTo>
                    <a:pt x="669" y="41688"/>
                  </a:lnTo>
                  <a:lnTo>
                    <a:pt x="5565" y="42808"/>
                  </a:lnTo>
                  <a:lnTo>
                    <a:pt x="4729" y="40101"/>
                  </a:lnTo>
                  <a:cubicBezTo>
                    <a:pt x="4729" y="40101"/>
                    <a:pt x="5765" y="39733"/>
                    <a:pt x="5598" y="38681"/>
                  </a:cubicBezTo>
                  <a:cubicBezTo>
                    <a:pt x="5431" y="37611"/>
                    <a:pt x="6434" y="35189"/>
                    <a:pt x="6434" y="35189"/>
                  </a:cubicBezTo>
                  <a:lnTo>
                    <a:pt x="7937" y="34353"/>
                  </a:lnTo>
                  <a:lnTo>
                    <a:pt x="9625" y="34019"/>
                  </a:lnTo>
                  <a:lnTo>
                    <a:pt x="11864" y="33200"/>
                  </a:lnTo>
                  <a:lnTo>
                    <a:pt x="12900" y="31830"/>
                  </a:lnTo>
                  <a:lnTo>
                    <a:pt x="13552" y="29658"/>
                  </a:lnTo>
                  <a:lnTo>
                    <a:pt x="14621" y="28873"/>
                  </a:lnTo>
                  <a:lnTo>
                    <a:pt x="15557" y="27402"/>
                  </a:lnTo>
                  <a:lnTo>
                    <a:pt x="14554" y="24746"/>
                  </a:lnTo>
                  <a:lnTo>
                    <a:pt x="15791" y="23259"/>
                  </a:lnTo>
                  <a:lnTo>
                    <a:pt x="18648" y="23610"/>
                  </a:lnTo>
                  <a:cubicBezTo>
                    <a:pt x="18648" y="23610"/>
                    <a:pt x="20987" y="22991"/>
                    <a:pt x="21254" y="22473"/>
                  </a:cubicBezTo>
                  <a:cubicBezTo>
                    <a:pt x="21538" y="21939"/>
                    <a:pt x="22240" y="21387"/>
                    <a:pt x="22240" y="21387"/>
                  </a:cubicBezTo>
                  <a:lnTo>
                    <a:pt x="24379" y="21722"/>
                  </a:lnTo>
                  <a:lnTo>
                    <a:pt x="26484" y="19566"/>
                  </a:lnTo>
                  <a:lnTo>
                    <a:pt x="30026" y="20084"/>
                  </a:lnTo>
                  <a:lnTo>
                    <a:pt x="32850" y="17478"/>
                  </a:lnTo>
                  <a:lnTo>
                    <a:pt x="31513" y="8806"/>
                  </a:lnTo>
                  <a:lnTo>
                    <a:pt x="2412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58"/>
            <p:cNvSpPr/>
            <p:nvPr/>
          </p:nvSpPr>
          <p:spPr>
            <a:xfrm>
              <a:off x="-1912799" y="1118952"/>
              <a:ext cx="1152273" cy="2751835"/>
            </a:xfrm>
            <a:custGeom>
              <a:avLst/>
              <a:gdLst/>
              <a:ahLst/>
              <a:cxnLst/>
              <a:rect l="l" t="t" r="r" b="b"/>
              <a:pathLst>
                <a:path w="14805" h="35357" extrusionOk="0">
                  <a:moveTo>
                    <a:pt x="9641" y="1"/>
                  </a:moveTo>
                  <a:lnTo>
                    <a:pt x="869" y="6835"/>
                  </a:lnTo>
                  <a:lnTo>
                    <a:pt x="1" y="22223"/>
                  </a:lnTo>
                  <a:lnTo>
                    <a:pt x="3877" y="30143"/>
                  </a:lnTo>
                  <a:lnTo>
                    <a:pt x="8856" y="35356"/>
                  </a:lnTo>
                  <a:lnTo>
                    <a:pt x="12682" y="34671"/>
                  </a:lnTo>
                  <a:lnTo>
                    <a:pt x="14804" y="31196"/>
                  </a:lnTo>
                  <a:lnTo>
                    <a:pt x="14403" y="27152"/>
                  </a:lnTo>
                  <a:lnTo>
                    <a:pt x="12833" y="24429"/>
                  </a:lnTo>
                  <a:lnTo>
                    <a:pt x="10209" y="23092"/>
                  </a:lnTo>
                  <a:lnTo>
                    <a:pt x="8706" y="20703"/>
                  </a:lnTo>
                  <a:lnTo>
                    <a:pt x="9341" y="18631"/>
                  </a:lnTo>
                  <a:lnTo>
                    <a:pt x="11112" y="19199"/>
                  </a:lnTo>
                  <a:lnTo>
                    <a:pt x="12214" y="18280"/>
                  </a:lnTo>
                  <a:lnTo>
                    <a:pt x="12465" y="16559"/>
                  </a:lnTo>
                  <a:lnTo>
                    <a:pt x="13601" y="15490"/>
                  </a:lnTo>
                  <a:lnTo>
                    <a:pt x="12933" y="11379"/>
                  </a:lnTo>
                  <a:lnTo>
                    <a:pt x="12114" y="11045"/>
                  </a:lnTo>
                  <a:lnTo>
                    <a:pt x="10811" y="9725"/>
                  </a:lnTo>
                  <a:lnTo>
                    <a:pt x="10059" y="9107"/>
                  </a:lnTo>
                  <a:lnTo>
                    <a:pt x="964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58"/>
            <p:cNvSpPr/>
            <p:nvPr/>
          </p:nvSpPr>
          <p:spPr>
            <a:xfrm>
              <a:off x="-2002536" y="1173589"/>
              <a:ext cx="1128846" cy="2586602"/>
            </a:xfrm>
            <a:custGeom>
              <a:avLst/>
              <a:gdLst/>
              <a:ahLst/>
              <a:cxnLst/>
              <a:rect l="l" t="t" r="r" b="b"/>
              <a:pathLst>
                <a:path w="14504" h="33234" extrusionOk="0">
                  <a:moveTo>
                    <a:pt x="7286" y="1"/>
                  </a:moveTo>
                  <a:cubicBezTo>
                    <a:pt x="7286" y="1"/>
                    <a:pt x="335" y="16174"/>
                    <a:pt x="168" y="16876"/>
                  </a:cubicBezTo>
                  <a:cubicBezTo>
                    <a:pt x="1" y="17578"/>
                    <a:pt x="2022" y="25966"/>
                    <a:pt x="2022" y="25966"/>
                  </a:cubicBezTo>
                  <a:lnTo>
                    <a:pt x="9591" y="33234"/>
                  </a:lnTo>
                  <a:lnTo>
                    <a:pt x="13601" y="31730"/>
                  </a:lnTo>
                  <a:lnTo>
                    <a:pt x="14504" y="29725"/>
                  </a:lnTo>
                  <a:lnTo>
                    <a:pt x="14119" y="27570"/>
                  </a:lnTo>
                  <a:lnTo>
                    <a:pt x="13702" y="25598"/>
                  </a:lnTo>
                  <a:lnTo>
                    <a:pt x="12315" y="24529"/>
                  </a:lnTo>
                  <a:lnTo>
                    <a:pt x="10460" y="23643"/>
                  </a:lnTo>
                  <a:lnTo>
                    <a:pt x="8706" y="22357"/>
                  </a:lnTo>
                  <a:lnTo>
                    <a:pt x="8088" y="20017"/>
                  </a:lnTo>
                  <a:lnTo>
                    <a:pt x="8338" y="18296"/>
                  </a:lnTo>
                  <a:lnTo>
                    <a:pt x="9224" y="15707"/>
                  </a:lnTo>
                  <a:lnTo>
                    <a:pt x="9926" y="15874"/>
                  </a:lnTo>
                  <a:lnTo>
                    <a:pt x="11530" y="16542"/>
                  </a:lnTo>
                  <a:lnTo>
                    <a:pt x="12348" y="14988"/>
                  </a:lnTo>
                  <a:lnTo>
                    <a:pt x="13033" y="13234"/>
                  </a:lnTo>
                  <a:lnTo>
                    <a:pt x="12682" y="12265"/>
                  </a:lnTo>
                  <a:lnTo>
                    <a:pt x="11262" y="10761"/>
                  </a:lnTo>
                  <a:lnTo>
                    <a:pt x="10226" y="9491"/>
                  </a:lnTo>
                  <a:lnTo>
                    <a:pt x="9708" y="7904"/>
                  </a:lnTo>
                  <a:lnTo>
                    <a:pt x="9792" y="6316"/>
                  </a:lnTo>
                  <a:lnTo>
                    <a:pt x="7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58"/>
            <p:cNvSpPr/>
            <p:nvPr/>
          </p:nvSpPr>
          <p:spPr>
            <a:xfrm>
              <a:off x="167892" y="2979869"/>
              <a:ext cx="122271" cy="166556"/>
            </a:xfrm>
            <a:custGeom>
              <a:avLst/>
              <a:gdLst/>
              <a:ahLst/>
              <a:cxnLst/>
              <a:rect l="l" t="t" r="r" b="b"/>
              <a:pathLst>
                <a:path w="1571" h="2140" extrusionOk="0">
                  <a:moveTo>
                    <a:pt x="819" y="1"/>
                  </a:moveTo>
                  <a:lnTo>
                    <a:pt x="0" y="1571"/>
                  </a:lnTo>
                  <a:lnTo>
                    <a:pt x="685" y="2139"/>
                  </a:lnTo>
                  <a:lnTo>
                    <a:pt x="1571" y="886"/>
                  </a:lnTo>
                  <a:lnTo>
                    <a:pt x="8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58"/>
            <p:cNvSpPr/>
            <p:nvPr/>
          </p:nvSpPr>
          <p:spPr>
            <a:xfrm>
              <a:off x="-2164650" y="601756"/>
              <a:ext cx="4291177" cy="3839908"/>
            </a:xfrm>
            <a:custGeom>
              <a:avLst/>
              <a:gdLst/>
              <a:ahLst/>
              <a:cxnLst/>
              <a:rect l="l" t="t" r="r" b="b"/>
              <a:pathLst>
                <a:path w="56125" h="51134" extrusionOk="0">
                  <a:moveTo>
                    <a:pt x="28064" y="1"/>
                  </a:moveTo>
                  <a:cubicBezTo>
                    <a:pt x="21521" y="1"/>
                    <a:pt x="14979" y="2495"/>
                    <a:pt x="9992" y="7482"/>
                  </a:cubicBezTo>
                  <a:cubicBezTo>
                    <a:pt x="0" y="17474"/>
                    <a:pt x="0" y="33664"/>
                    <a:pt x="9992" y="43639"/>
                  </a:cubicBezTo>
                  <a:cubicBezTo>
                    <a:pt x="14979" y="48635"/>
                    <a:pt x="21521" y="51133"/>
                    <a:pt x="28064" y="51133"/>
                  </a:cubicBezTo>
                  <a:cubicBezTo>
                    <a:pt x="34608" y="51133"/>
                    <a:pt x="41153" y="48635"/>
                    <a:pt x="46149" y="43639"/>
                  </a:cubicBezTo>
                  <a:cubicBezTo>
                    <a:pt x="56124" y="33664"/>
                    <a:pt x="56124" y="17474"/>
                    <a:pt x="46149" y="7482"/>
                  </a:cubicBezTo>
                  <a:cubicBezTo>
                    <a:pt x="41153" y="2495"/>
                    <a:pt x="34608" y="1"/>
                    <a:pt x="28064" y="1"/>
                  </a:cubicBezTo>
                  <a:close/>
                </a:path>
              </a:pathLst>
            </a:cu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36" name="Google Shape;2836;p58"/>
          <p:cNvSpPr/>
          <p:nvPr/>
        </p:nvSpPr>
        <p:spPr>
          <a:xfrm rot="1748894">
            <a:off x="1859261" y="860013"/>
            <a:ext cx="685539" cy="609139"/>
          </a:xfrm>
          <a:custGeom>
            <a:avLst/>
            <a:gdLst/>
            <a:ahLst/>
            <a:cxnLst/>
            <a:rect l="l" t="t" r="r" b="b"/>
            <a:pathLst>
              <a:path w="22839" h="20296" extrusionOk="0">
                <a:moveTo>
                  <a:pt x="17516" y="1"/>
                </a:moveTo>
                <a:cubicBezTo>
                  <a:pt x="15136" y="1"/>
                  <a:pt x="12626" y="1844"/>
                  <a:pt x="11861" y="5843"/>
                </a:cubicBezTo>
                <a:cubicBezTo>
                  <a:pt x="10590" y="3371"/>
                  <a:pt x="8583" y="2342"/>
                  <a:pt x="6646" y="2342"/>
                </a:cubicBezTo>
                <a:cubicBezTo>
                  <a:pt x="3214" y="2342"/>
                  <a:pt x="1" y="5576"/>
                  <a:pt x="1485" y="9752"/>
                </a:cubicBezTo>
                <a:cubicBezTo>
                  <a:pt x="3440" y="15316"/>
                  <a:pt x="14368" y="20295"/>
                  <a:pt x="14368" y="20295"/>
                </a:cubicBezTo>
                <a:cubicBezTo>
                  <a:pt x="14368" y="20295"/>
                  <a:pt x="22839" y="12025"/>
                  <a:pt x="22404" y="5325"/>
                </a:cubicBezTo>
                <a:cubicBezTo>
                  <a:pt x="22195" y="1882"/>
                  <a:pt x="19921" y="1"/>
                  <a:pt x="175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87"/>
        <p:cNvGrpSpPr/>
        <p:nvPr/>
      </p:nvGrpSpPr>
      <p:grpSpPr>
        <a:xfrm>
          <a:off x="0" y="0"/>
          <a:ext cx="0" cy="0"/>
          <a:chOff x="0" y="0"/>
          <a:chExt cx="0" cy="0"/>
        </a:xfrm>
      </p:grpSpPr>
      <p:sp>
        <p:nvSpPr>
          <p:cNvPr id="2696" name="Google Shape;2696;p56"/>
          <p:cNvSpPr txBox="1">
            <a:spLocks noGrp="1"/>
          </p:cNvSpPr>
          <p:nvPr>
            <p:ph type="title"/>
          </p:nvPr>
        </p:nvSpPr>
        <p:spPr>
          <a:xfrm>
            <a:off x="461764" y="-98617"/>
            <a:ext cx="8529835" cy="126819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000" dirty="0"/>
              <a:t>Complete the sentences with the correct form or tense of the verbs in brackets.</a:t>
            </a:r>
            <a:endParaRPr sz="4000" dirty="0"/>
          </a:p>
        </p:txBody>
      </p:sp>
      <p:sp>
        <p:nvSpPr>
          <p:cNvPr id="19" name="TextBox 18">
            <a:extLst>
              <a:ext uri="{FF2B5EF4-FFF2-40B4-BE49-F238E27FC236}">
                <a16:creationId xmlns:a16="http://schemas.microsoft.com/office/drawing/2014/main" id="{885DFD4A-87FC-F676-E3EB-64816A2AD984}"/>
              </a:ext>
            </a:extLst>
          </p:cNvPr>
          <p:cNvSpPr txBox="1"/>
          <p:nvPr/>
        </p:nvSpPr>
        <p:spPr>
          <a:xfrm>
            <a:off x="752037" y="2004867"/>
            <a:ext cx="8247895" cy="3075842"/>
          </a:xfrm>
          <a:prstGeom prst="rect">
            <a:avLst/>
          </a:prstGeom>
          <a:noFill/>
        </p:spPr>
        <p:txBody>
          <a:bodyPr wrap="square">
            <a:spAutoFit/>
          </a:bodyPr>
          <a:lstStyle/>
          <a:p>
            <a:pPr>
              <a:lnSpc>
                <a:spcPct val="150000"/>
              </a:lnSpc>
            </a:pPr>
            <a:r>
              <a:rPr lang="en-US" sz="2200" dirty="0">
                <a:effectLst/>
                <a:latin typeface="Dosis" pitchFamily="2" charset="0"/>
                <a:ea typeface="Malgun Gothic" panose="020B0503020000020004" pitchFamily="34" charset="-127"/>
                <a:cs typeface="Times New Roman" panose="02020603050405020304" pitchFamily="18" charset="0"/>
              </a:rPr>
              <a:t>1.	We _______________ (stay) at home if it rains.</a:t>
            </a:r>
          </a:p>
          <a:p>
            <a:pPr>
              <a:lnSpc>
                <a:spcPct val="150000"/>
              </a:lnSpc>
            </a:pPr>
            <a:r>
              <a:rPr lang="en-US" sz="2200" dirty="0">
                <a:effectLst/>
                <a:latin typeface="Dosis" pitchFamily="2" charset="0"/>
                <a:ea typeface="Malgun Gothic" panose="020B0503020000020004" pitchFamily="34" charset="-127"/>
                <a:cs typeface="Times New Roman" panose="02020603050405020304" pitchFamily="18" charset="0"/>
              </a:rPr>
              <a:t>2.	She will call you if she _______________ (have) time.</a:t>
            </a:r>
          </a:p>
          <a:p>
            <a:pPr>
              <a:lnSpc>
                <a:spcPct val="150000"/>
              </a:lnSpc>
            </a:pPr>
            <a:r>
              <a:rPr lang="en-US" sz="2200" dirty="0">
                <a:effectLst/>
                <a:latin typeface="Dosis" pitchFamily="2" charset="0"/>
                <a:ea typeface="Malgun Gothic" panose="020B0503020000020004" pitchFamily="34" charset="-127"/>
                <a:cs typeface="Times New Roman" panose="02020603050405020304" pitchFamily="18" charset="0"/>
              </a:rPr>
              <a:t>3.	If it _________________ (not rain) tomorrow, we will go for a picnic.</a:t>
            </a:r>
          </a:p>
          <a:p>
            <a:pPr>
              <a:lnSpc>
                <a:spcPct val="150000"/>
              </a:lnSpc>
            </a:pPr>
            <a:r>
              <a:rPr lang="en-US" sz="2200" dirty="0">
                <a:effectLst/>
                <a:latin typeface="Dosis" pitchFamily="2" charset="0"/>
                <a:ea typeface="Malgun Gothic" panose="020B0503020000020004" pitchFamily="34" charset="-127"/>
                <a:cs typeface="Times New Roman" panose="02020603050405020304" pitchFamily="18" charset="0"/>
              </a:rPr>
              <a:t>4.	If everyone _________________(recycle) paper, metal and glass, we __________________ (not produce) so much rubbish.</a:t>
            </a:r>
          </a:p>
          <a:p>
            <a:pPr>
              <a:lnSpc>
                <a:spcPct val="150000"/>
              </a:lnSpc>
            </a:pPr>
            <a:r>
              <a:rPr lang="en-US" sz="2200" dirty="0">
                <a:effectLst/>
                <a:latin typeface="Dosis" pitchFamily="2" charset="0"/>
                <a:ea typeface="Malgun Gothic" panose="020B0503020000020004" pitchFamily="34" charset="-127"/>
                <a:cs typeface="Times New Roman" panose="02020603050405020304" pitchFamily="18" charset="0"/>
              </a:rPr>
              <a:t>5.	If you _________________ (not water) plants, they ______________ (die).</a:t>
            </a:r>
          </a:p>
        </p:txBody>
      </p:sp>
      <p:graphicFrame>
        <p:nvGraphicFramePr>
          <p:cNvPr id="2" name="Table 1">
            <a:extLst>
              <a:ext uri="{FF2B5EF4-FFF2-40B4-BE49-F238E27FC236}">
                <a16:creationId xmlns:a16="http://schemas.microsoft.com/office/drawing/2014/main" id="{BDF98032-BAC0-244F-1912-241DE058AB7D}"/>
              </a:ext>
            </a:extLst>
          </p:cNvPr>
          <p:cNvGraphicFramePr>
            <a:graphicFrameLocks noGrp="1"/>
          </p:cNvGraphicFramePr>
          <p:nvPr>
            <p:extLst>
              <p:ext uri="{D42A27DB-BD31-4B8C-83A1-F6EECF244321}">
                <p14:modId xmlns:p14="http://schemas.microsoft.com/office/powerpoint/2010/main" val="4215061993"/>
              </p:ext>
            </p:extLst>
          </p:nvPr>
        </p:nvGraphicFramePr>
        <p:xfrm>
          <a:off x="2452577" y="1272638"/>
          <a:ext cx="6539022" cy="726284"/>
        </p:xfrm>
        <a:graphic>
          <a:graphicData uri="http://schemas.openxmlformats.org/drawingml/2006/table">
            <a:tbl>
              <a:tblPr/>
              <a:tblGrid>
                <a:gridCol w="3118883">
                  <a:extLst>
                    <a:ext uri="{9D8B030D-6E8A-4147-A177-3AD203B41FA5}">
                      <a16:colId xmlns:a16="http://schemas.microsoft.com/office/drawing/2014/main" val="3812653992"/>
                    </a:ext>
                  </a:extLst>
                </a:gridCol>
                <a:gridCol w="3420139">
                  <a:extLst>
                    <a:ext uri="{9D8B030D-6E8A-4147-A177-3AD203B41FA5}">
                      <a16:colId xmlns:a16="http://schemas.microsoft.com/office/drawing/2014/main" val="1283544156"/>
                    </a:ext>
                  </a:extLst>
                </a:gridCol>
              </a:tblGrid>
              <a:tr h="363142">
                <a:tc>
                  <a:txBody>
                    <a:bodyPr/>
                    <a:lstStyle/>
                    <a:p>
                      <a:pPr algn="ctr"/>
                      <a:r>
                        <a:rPr lang="en-US" sz="1800" b="1" dirty="0" err="1">
                          <a:solidFill>
                            <a:srgbClr val="8B4513"/>
                          </a:solidFill>
                          <a:effectLst/>
                          <a:latin typeface="Roboto-Bold"/>
                        </a:rPr>
                        <a:t>Mệnh</a:t>
                      </a:r>
                      <a:r>
                        <a:rPr lang="en-US" sz="1800" b="1" dirty="0">
                          <a:solidFill>
                            <a:srgbClr val="8B4513"/>
                          </a:solidFill>
                          <a:effectLst/>
                          <a:latin typeface="Roboto-Bold"/>
                        </a:rPr>
                        <a:t> </a:t>
                      </a:r>
                      <a:r>
                        <a:rPr lang="en-US" sz="1800" b="1" dirty="0" err="1">
                          <a:solidFill>
                            <a:srgbClr val="8B4513"/>
                          </a:solidFill>
                          <a:effectLst/>
                          <a:latin typeface="Roboto-Bold"/>
                        </a:rPr>
                        <a:t>đề</a:t>
                      </a:r>
                      <a:r>
                        <a:rPr lang="en-US" sz="1800" b="1" dirty="0">
                          <a:solidFill>
                            <a:srgbClr val="8B4513"/>
                          </a:solidFill>
                          <a:effectLst/>
                          <a:latin typeface="Roboto-Bold"/>
                        </a:rPr>
                        <a:t> </a:t>
                      </a:r>
                      <a:r>
                        <a:rPr lang="en-US" sz="1800" b="1" dirty="0" err="1">
                          <a:solidFill>
                            <a:srgbClr val="8B4513"/>
                          </a:solidFill>
                          <a:effectLst/>
                          <a:latin typeface="Roboto-Bold"/>
                        </a:rPr>
                        <a:t>điều</a:t>
                      </a:r>
                      <a:r>
                        <a:rPr lang="en-US" sz="1800" b="1" dirty="0">
                          <a:solidFill>
                            <a:srgbClr val="8B4513"/>
                          </a:solidFill>
                          <a:effectLst/>
                          <a:latin typeface="Roboto-Bold"/>
                        </a:rPr>
                        <a:t> </a:t>
                      </a:r>
                      <a:r>
                        <a:rPr lang="en-US" sz="1800" b="1" dirty="0" err="1">
                          <a:solidFill>
                            <a:srgbClr val="8B4513"/>
                          </a:solidFill>
                          <a:effectLst/>
                          <a:latin typeface="Roboto-Bold"/>
                        </a:rPr>
                        <a:t>kiện</a:t>
                      </a:r>
                      <a:endParaRPr lang="en-US" sz="180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1800" b="1" dirty="0" err="1">
                          <a:solidFill>
                            <a:srgbClr val="8B4513"/>
                          </a:solidFill>
                          <a:effectLst/>
                          <a:latin typeface="Roboto-Bold"/>
                        </a:rPr>
                        <a:t>Mệnh</a:t>
                      </a:r>
                      <a:r>
                        <a:rPr lang="en-US" sz="1800" b="1" dirty="0">
                          <a:solidFill>
                            <a:srgbClr val="8B4513"/>
                          </a:solidFill>
                          <a:effectLst/>
                          <a:latin typeface="Roboto-Bold"/>
                        </a:rPr>
                        <a:t> </a:t>
                      </a:r>
                      <a:r>
                        <a:rPr lang="en-US" sz="1800" b="1" dirty="0" err="1">
                          <a:solidFill>
                            <a:srgbClr val="8B4513"/>
                          </a:solidFill>
                          <a:effectLst/>
                          <a:latin typeface="Roboto-Bold"/>
                        </a:rPr>
                        <a:t>đề</a:t>
                      </a:r>
                      <a:r>
                        <a:rPr lang="en-US" sz="1800" b="1" dirty="0">
                          <a:solidFill>
                            <a:srgbClr val="8B4513"/>
                          </a:solidFill>
                          <a:effectLst/>
                          <a:latin typeface="Roboto-Bold"/>
                        </a:rPr>
                        <a:t> </a:t>
                      </a:r>
                      <a:r>
                        <a:rPr lang="en-US" sz="1800" b="1" dirty="0" err="1">
                          <a:solidFill>
                            <a:srgbClr val="8B4513"/>
                          </a:solidFill>
                          <a:effectLst/>
                          <a:latin typeface="Roboto-Bold"/>
                        </a:rPr>
                        <a:t>chính</a:t>
                      </a:r>
                      <a:endParaRPr lang="en-US" sz="180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134137685"/>
                  </a:ext>
                </a:extLst>
              </a:tr>
              <a:tr h="363142">
                <a:tc>
                  <a:txBody>
                    <a:bodyPr/>
                    <a:lstStyle/>
                    <a:p>
                      <a:pPr algn="ctr"/>
                      <a:r>
                        <a:rPr lang="en-US" sz="1800" b="0" dirty="0">
                          <a:solidFill>
                            <a:srgbClr val="333333"/>
                          </a:solidFill>
                          <a:effectLst/>
                          <a:latin typeface="Roboto-Bold"/>
                        </a:rPr>
                        <a:t>If + S + V(s/es)</a:t>
                      </a:r>
                      <a:endParaRPr lang="en-US" sz="1800" b="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1800" b="0" dirty="0">
                          <a:solidFill>
                            <a:srgbClr val="333333"/>
                          </a:solidFill>
                          <a:effectLst/>
                          <a:latin typeface="Roboto-Bold"/>
                        </a:rPr>
                        <a:t>S + will/can/shall + V-inf</a:t>
                      </a:r>
                      <a:endParaRPr lang="en-US" sz="1800" b="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56438527"/>
                  </a:ext>
                </a:extLst>
              </a:tr>
            </a:tbl>
          </a:graphicData>
        </a:graphic>
      </p:graphicFrame>
      <p:sp>
        <p:nvSpPr>
          <p:cNvPr id="3" name="TextBox 2">
            <a:extLst>
              <a:ext uri="{FF2B5EF4-FFF2-40B4-BE49-F238E27FC236}">
                <a16:creationId xmlns:a16="http://schemas.microsoft.com/office/drawing/2014/main" id="{6779EA25-A2B6-2C5A-0DAF-9BC292414075}"/>
              </a:ext>
            </a:extLst>
          </p:cNvPr>
          <p:cNvSpPr txBox="1"/>
          <p:nvPr/>
        </p:nvSpPr>
        <p:spPr>
          <a:xfrm>
            <a:off x="88607" y="1453115"/>
            <a:ext cx="2416046" cy="369332"/>
          </a:xfrm>
          <a:prstGeom prst="rect">
            <a:avLst/>
          </a:prstGeom>
          <a:noFill/>
        </p:spPr>
        <p:txBody>
          <a:bodyPr wrap="none" rtlCol="0">
            <a:spAutoFit/>
          </a:bodyPr>
          <a:lstStyle/>
          <a:p>
            <a:r>
              <a:rPr lang="en-US" sz="1800" b="1" dirty="0" err="1"/>
              <a:t>Câu</a:t>
            </a:r>
            <a:r>
              <a:rPr lang="en-US" sz="1800" b="1" dirty="0"/>
              <a:t> </a:t>
            </a:r>
            <a:r>
              <a:rPr lang="en-US" sz="1800" b="1" dirty="0" err="1"/>
              <a:t>điều</a:t>
            </a:r>
            <a:r>
              <a:rPr lang="en-US" sz="1800" b="1" dirty="0"/>
              <a:t> </a:t>
            </a:r>
            <a:r>
              <a:rPr lang="en-US" sz="1800" b="1" dirty="0" err="1"/>
              <a:t>kiện</a:t>
            </a:r>
            <a:r>
              <a:rPr lang="en-US" sz="1800" b="1" dirty="0"/>
              <a:t> </a:t>
            </a:r>
            <a:r>
              <a:rPr lang="en-US" sz="1800" b="1" dirty="0" err="1"/>
              <a:t>loại</a:t>
            </a:r>
            <a:r>
              <a:rPr lang="en-US" sz="1800" b="1" dirty="0"/>
              <a:t> 1:</a:t>
            </a:r>
          </a:p>
        </p:txBody>
      </p:sp>
      <p:sp>
        <p:nvSpPr>
          <p:cNvPr id="5" name="TextBox 4">
            <a:extLst>
              <a:ext uri="{FF2B5EF4-FFF2-40B4-BE49-F238E27FC236}">
                <a16:creationId xmlns:a16="http://schemas.microsoft.com/office/drawing/2014/main" id="{B23D6BE9-3950-8023-8BCD-F89E203B81F8}"/>
              </a:ext>
            </a:extLst>
          </p:cNvPr>
          <p:cNvSpPr txBox="1"/>
          <p:nvPr/>
        </p:nvSpPr>
        <p:spPr>
          <a:xfrm>
            <a:off x="2317898" y="2096412"/>
            <a:ext cx="1175322" cy="430887"/>
          </a:xfrm>
          <a:prstGeom prst="rect">
            <a:avLst/>
          </a:prstGeom>
          <a:noFill/>
        </p:spPr>
        <p:txBody>
          <a:bodyPr wrap="none" rtlCol="0">
            <a:spAutoFit/>
          </a:bodyPr>
          <a:lstStyle/>
          <a:p>
            <a:r>
              <a:rPr lang="en-US" sz="2200" b="1" dirty="0">
                <a:solidFill>
                  <a:srgbClr val="FF0000"/>
                </a:solidFill>
                <a:latin typeface="Dosis" pitchFamily="2" charset="0"/>
              </a:rPr>
              <a:t>will stay </a:t>
            </a:r>
          </a:p>
        </p:txBody>
      </p:sp>
      <p:sp>
        <p:nvSpPr>
          <p:cNvPr id="6" name="TextBox 5">
            <a:extLst>
              <a:ext uri="{FF2B5EF4-FFF2-40B4-BE49-F238E27FC236}">
                <a16:creationId xmlns:a16="http://schemas.microsoft.com/office/drawing/2014/main" id="{C9B66072-A33C-452C-65AA-95DD58419808}"/>
              </a:ext>
            </a:extLst>
          </p:cNvPr>
          <p:cNvSpPr txBox="1"/>
          <p:nvPr/>
        </p:nvSpPr>
        <p:spPr>
          <a:xfrm>
            <a:off x="4525109" y="2566906"/>
            <a:ext cx="772633" cy="430887"/>
          </a:xfrm>
          <a:prstGeom prst="rect">
            <a:avLst/>
          </a:prstGeom>
          <a:noFill/>
        </p:spPr>
        <p:txBody>
          <a:bodyPr wrap="square" rtlCol="0">
            <a:spAutoFit/>
          </a:bodyPr>
          <a:lstStyle/>
          <a:p>
            <a:r>
              <a:rPr lang="en-US" sz="2200" b="1" dirty="0">
                <a:solidFill>
                  <a:srgbClr val="FF0000"/>
                </a:solidFill>
                <a:latin typeface="Dosis" pitchFamily="2" charset="0"/>
              </a:rPr>
              <a:t>has</a:t>
            </a:r>
          </a:p>
        </p:txBody>
      </p:sp>
      <p:sp>
        <p:nvSpPr>
          <p:cNvPr id="8" name="TextBox 7">
            <a:extLst>
              <a:ext uri="{FF2B5EF4-FFF2-40B4-BE49-F238E27FC236}">
                <a16:creationId xmlns:a16="http://schemas.microsoft.com/office/drawing/2014/main" id="{62874D9E-C365-0C56-133F-0E4AC338B25E}"/>
              </a:ext>
            </a:extLst>
          </p:cNvPr>
          <p:cNvSpPr txBox="1"/>
          <p:nvPr/>
        </p:nvSpPr>
        <p:spPr>
          <a:xfrm>
            <a:off x="2152821" y="3100080"/>
            <a:ext cx="2013097" cy="430887"/>
          </a:xfrm>
          <a:prstGeom prst="rect">
            <a:avLst/>
          </a:prstGeom>
          <a:noFill/>
        </p:spPr>
        <p:txBody>
          <a:bodyPr wrap="square">
            <a:spAutoFit/>
          </a:bodyPr>
          <a:lstStyle/>
          <a:p>
            <a:r>
              <a:rPr lang="en-US" sz="2200" b="1" dirty="0">
                <a:solidFill>
                  <a:srgbClr val="FF0000"/>
                </a:solidFill>
                <a:effectLst/>
                <a:latin typeface="Dosis" pitchFamily="2" charset="0"/>
                <a:ea typeface="Malgun Gothic" panose="020B0503020000020004" pitchFamily="34" charset="-127"/>
              </a:rPr>
              <a:t>doesn’t rain </a:t>
            </a:r>
            <a:endParaRPr lang="en-US" sz="2200" b="1" dirty="0">
              <a:solidFill>
                <a:srgbClr val="FF0000"/>
              </a:solidFill>
              <a:latin typeface="Dosis" pitchFamily="2" charset="0"/>
            </a:endParaRPr>
          </a:p>
        </p:txBody>
      </p:sp>
      <p:sp>
        <p:nvSpPr>
          <p:cNvPr id="10" name="TextBox 9">
            <a:extLst>
              <a:ext uri="{FF2B5EF4-FFF2-40B4-BE49-F238E27FC236}">
                <a16:creationId xmlns:a16="http://schemas.microsoft.com/office/drawing/2014/main" id="{6ACFE81B-244C-034D-3FE2-49948B9497C1}"/>
              </a:ext>
            </a:extLst>
          </p:cNvPr>
          <p:cNvSpPr txBox="1"/>
          <p:nvPr/>
        </p:nvSpPr>
        <p:spPr>
          <a:xfrm>
            <a:off x="3201898" y="3588405"/>
            <a:ext cx="1460204" cy="430887"/>
          </a:xfrm>
          <a:prstGeom prst="rect">
            <a:avLst/>
          </a:prstGeom>
          <a:noFill/>
        </p:spPr>
        <p:txBody>
          <a:bodyPr wrap="square">
            <a:spAutoFit/>
          </a:bodyPr>
          <a:lstStyle/>
          <a:p>
            <a:r>
              <a:rPr lang="en-US" sz="2200" b="1" dirty="0">
                <a:solidFill>
                  <a:srgbClr val="FF0000"/>
                </a:solidFill>
                <a:effectLst/>
                <a:latin typeface="Dosis" pitchFamily="2" charset="0"/>
                <a:ea typeface="Malgun Gothic" panose="020B0503020000020004" pitchFamily="34" charset="-127"/>
              </a:rPr>
              <a:t>recycles</a:t>
            </a:r>
            <a:endParaRPr lang="en-US" sz="2200" b="1" dirty="0">
              <a:solidFill>
                <a:srgbClr val="FF0000"/>
              </a:solidFill>
              <a:latin typeface="Dosis" pitchFamily="2" charset="0"/>
            </a:endParaRPr>
          </a:p>
        </p:txBody>
      </p:sp>
      <p:sp>
        <p:nvSpPr>
          <p:cNvPr id="12" name="TextBox 11">
            <a:extLst>
              <a:ext uri="{FF2B5EF4-FFF2-40B4-BE49-F238E27FC236}">
                <a16:creationId xmlns:a16="http://schemas.microsoft.com/office/drawing/2014/main" id="{7DF4F36B-CE28-C0B8-560A-73240AD0E141}"/>
              </a:ext>
            </a:extLst>
          </p:cNvPr>
          <p:cNvSpPr txBox="1"/>
          <p:nvPr/>
        </p:nvSpPr>
        <p:spPr>
          <a:xfrm>
            <a:off x="822255" y="4090394"/>
            <a:ext cx="2126511" cy="430887"/>
          </a:xfrm>
          <a:prstGeom prst="rect">
            <a:avLst/>
          </a:prstGeom>
          <a:noFill/>
        </p:spPr>
        <p:txBody>
          <a:bodyPr wrap="square">
            <a:spAutoFit/>
          </a:bodyPr>
          <a:lstStyle/>
          <a:p>
            <a:r>
              <a:rPr lang="en-US" sz="2200" b="1" dirty="0">
                <a:solidFill>
                  <a:srgbClr val="FF0000"/>
                </a:solidFill>
                <a:effectLst/>
                <a:latin typeface="Dosis" pitchFamily="2" charset="0"/>
                <a:ea typeface="Malgun Gothic" panose="020B0503020000020004" pitchFamily="34" charset="-127"/>
              </a:rPr>
              <a:t>won’t produce </a:t>
            </a:r>
            <a:endParaRPr lang="en-US" sz="2200" b="1" dirty="0">
              <a:solidFill>
                <a:srgbClr val="FF0000"/>
              </a:solidFill>
              <a:latin typeface="Dosis" pitchFamily="2" charset="0"/>
            </a:endParaRPr>
          </a:p>
        </p:txBody>
      </p:sp>
      <p:sp>
        <p:nvSpPr>
          <p:cNvPr id="14" name="TextBox 13">
            <a:extLst>
              <a:ext uri="{FF2B5EF4-FFF2-40B4-BE49-F238E27FC236}">
                <a16:creationId xmlns:a16="http://schemas.microsoft.com/office/drawing/2014/main" id="{DAAE857A-39EB-2F49-F07F-6248014B5626}"/>
              </a:ext>
            </a:extLst>
          </p:cNvPr>
          <p:cNvSpPr txBox="1"/>
          <p:nvPr/>
        </p:nvSpPr>
        <p:spPr>
          <a:xfrm>
            <a:off x="2459667" y="4588638"/>
            <a:ext cx="2672316" cy="430887"/>
          </a:xfrm>
          <a:prstGeom prst="rect">
            <a:avLst/>
          </a:prstGeom>
          <a:noFill/>
        </p:spPr>
        <p:txBody>
          <a:bodyPr wrap="square">
            <a:spAutoFit/>
          </a:bodyPr>
          <a:lstStyle/>
          <a:p>
            <a:r>
              <a:rPr lang="en-US" sz="2200" b="1" dirty="0">
                <a:solidFill>
                  <a:srgbClr val="FF0000"/>
                </a:solidFill>
                <a:effectLst/>
                <a:latin typeface="Dosis" pitchFamily="2" charset="0"/>
                <a:ea typeface="Malgun Gothic" panose="020B0503020000020004" pitchFamily="34" charset="-127"/>
              </a:rPr>
              <a:t>don’t water </a:t>
            </a:r>
            <a:endParaRPr lang="en-US" sz="2200" b="1" dirty="0">
              <a:solidFill>
                <a:srgbClr val="FF0000"/>
              </a:solidFill>
              <a:latin typeface="Dosis" pitchFamily="2" charset="0"/>
            </a:endParaRPr>
          </a:p>
        </p:txBody>
      </p:sp>
      <p:sp>
        <p:nvSpPr>
          <p:cNvPr id="16" name="TextBox 15">
            <a:extLst>
              <a:ext uri="{FF2B5EF4-FFF2-40B4-BE49-F238E27FC236}">
                <a16:creationId xmlns:a16="http://schemas.microsoft.com/office/drawing/2014/main" id="{1903BBFF-B529-8A68-A315-652A77B60170}"/>
              </a:ext>
            </a:extLst>
          </p:cNvPr>
          <p:cNvSpPr txBox="1"/>
          <p:nvPr/>
        </p:nvSpPr>
        <p:spPr>
          <a:xfrm>
            <a:off x="6655980" y="4605790"/>
            <a:ext cx="1502735" cy="430887"/>
          </a:xfrm>
          <a:prstGeom prst="rect">
            <a:avLst/>
          </a:prstGeom>
          <a:noFill/>
        </p:spPr>
        <p:txBody>
          <a:bodyPr wrap="square">
            <a:spAutoFit/>
          </a:bodyPr>
          <a:lstStyle/>
          <a:p>
            <a:r>
              <a:rPr lang="en-US" sz="2200" b="1" dirty="0">
                <a:solidFill>
                  <a:srgbClr val="FF0000"/>
                </a:solidFill>
                <a:effectLst/>
                <a:latin typeface="Dosis" pitchFamily="2" charset="0"/>
                <a:ea typeface="Malgun Gothic" panose="020B0503020000020004" pitchFamily="34" charset="-127"/>
              </a:rPr>
              <a:t>will die </a:t>
            </a:r>
            <a:endParaRPr lang="en-US" sz="2200" b="1" dirty="0">
              <a:solidFill>
                <a:srgbClr val="FF0000"/>
              </a:solidFill>
              <a:latin typeface="Dosis" pitchFamily="2"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10" grpId="0"/>
      <p:bldP spid="12" grpId="0"/>
      <p:bldP spid="14"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66"/>
        <p:cNvGrpSpPr/>
        <p:nvPr/>
      </p:nvGrpSpPr>
      <p:grpSpPr>
        <a:xfrm>
          <a:off x="0" y="0"/>
          <a:ext cx="0" cy="0"/>
          <a:chOff x="0" y="0"/>
          <a:chExt cx="0" cy="0"/>
        </a:xfrm>
      </p:grpSpPr>
      <p:sp>
        <p:nvSpPr>
          <p:cNvPr id="5" name="Google Shape;2696;p56">
            <a:extLst>
              <a:ext uri="{FF2B5EF4-FFF2-40B4-BE49-F238E27FC236}">
                <a16:creationId xmlns:a16="http://schemas.microsoft.com/office/drawing/2014/main" id="{662DA22A-E159-79DF-4FF0-8EBD3BE796B3}"/>
              </a:ext>
            </a:extLst>
          </p:cNvPr>
          <p:cNvSpPr txBox="1">
            <a:spLocks/>
          </p:cNvSpPr>
          <p:nvPr/>
        </p:nvSpPr>
        <p:spPr>
          <a:xfrm>
            <a:off x="1028699" y="-157125"/>
            <a:ext cx="7424421" cy="106585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600"/>
              <a:buFont typeface="Caveat"/>
              <a:buNone/>
              <a:defRPr sz="3600" b="1" i="0" u="none" strike="noStrike" cap="none">
                <a:solidFill>
                  <a:schemeClr val="dk2"/>
                </a:solidFill>
                <a:latin typeface="Caveat"/>
                <a:ea typeface="Caveat"/>
                <a:cs typeface="Caveat"/>
                <a:sym typeface="Caveat"/>
              </a:defRPr>
            </a:lvl1pPr>
            <a:lvl2pPr marR="0" lvl="1"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2pPr>
            <a:lvl3pPr marR="0" lvl="2"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3pPr>
            <a:lvl4pPr marR="0" lvl="3"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4pPr>
            <a:lvl5pPr marR="0" lvl="4"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5pPr>
            <a:lvl6pPr marR="0" lvl="5"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6pPr>
            <a:lvl7pPr marR="0" lvl="6"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7pPr>
            <a:lvl8pPr marR="0" lvl="7"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8pPr>
            <a:lvl9pPr marR="0" lvl="8" algn="l" rtl="0">
              <a:lnSpc>
                <a:spcPct val="100000"/>
              </a:lnSpc>
              <a:spcBef>
                <a:spcPts val="0"/>
              </a:spcBef>
              <a:spcAft>
                <a:spcPts val="0"/>
              </a:spcAft>
              <a:buClr>
                <a:schemeClr val="dk1"/>
              </a:buClr>
              <a:buSzPts val="3000"/>
              <a:buFont typeface="Josefin Slab"/>
              <a:buNone/>
              <a:defRPr sz="3000" b="0" i="0" u="none" strike="noStrike" cap="none">
                <a:solidFill>
                  <a:schemeClr val="dk1"/>
                </a:solidFill>
                <a:latin typeface="Josefin Slab"/>
                <a:ea typeface="Josefin Slab"/>
                <a:cs typeface="Josefin Slab"/>
                <a:sym typeface="Josefin Slab"/>
              </a:defRPr>
            </a:lvl9pPr>
          </a:lstStyle>
          <a:p>
            <a:r>
              <a:rPr lang="en-US" sz="4000" dirty="0"/>
              <a:t>Complete the sentences with the correct form or tense of the verbs in brackets.</a:t>
            </a:r>
          </a:p>
        </p:txBody>
      </p:sp>
      <p:sp>
        <p:nvSpPr>
          <p:cNvPr id="15" name="TextBox 14">
            <a:extLst>
              <a:ext uri="{FF2B5EF4-FFF2-40B4-BE49-F238E27FC236}">
                <a16:creationId xmlns:a16="http://schemas.microsoft.com/office/drawing/2014/main" id="{1281CD79-8048-CDC4-1996-AEC92F15FBEA}"/>
              </a:ext>
            </a:extLst>
          </p:cNvPr>
          <p:cNvSpPr txBox="1"/>
          <p:nvPr/>
        </p:nvSpPr>
        <p:spPr>
          <a:xfrm>
            <a:off x="20698" y="1909647"/>
            <a:ext cx="9229630" cy="3269165"/>
          </a:xfrm>
          <a:prstGeom prst="rect">
            <a:avLst/>
          </a:prstGeom>
          <a:noFill/>
        </p:spPr>
        <p:txBody>
          <a:bodyPr wrap="square">
            <a:spAutoFit/>
          </a:bodyPr>
          <a:lstStyle/>
          <a:p>
            <a:pPr>
              <a:lnSpc>
                <a:spcPts val="3600"/>
              </a:lnSpc>
            </a:pPr>
            <a:r>
              <a:rPr lang="en-US" sz="2100" dirty="0">
                <a:effectLst/>
                <a:latin typeface="Dosis" pitchFamily="2" charset="0"/>
                <a:ea typeface="Malgun Gothic" panose="020B0503020000020004" pitchFamily="34" charset="-127"/>
                <a:cs typeface="Times New Roman" panose="02020603050405020304" pitchFamily="18" charset="0"/>
              </a:rPr>
              <a:t>6. If the weather __________ (be) bad, we ______________ (not go) to the park.</a:t>
            </a:r>
          </a:p>
          <a:p>
            <a:pPr>
              <a:lnSpc>
                <a:spcPts val="3600"/>
              </a:lnSpc>
            </a:pPr>
            <a:r>
              <a:rPr lang="en-US" sz="2100" dirty="0">
                <a:effectLst/>
                <a:latin typeface="Dosis" pitchFamily="2" charset="0"/>
                <a:ea typeface="Malgun Gothic" panose="020B0503020000020004" pitchFamily="34" charset="-127"/>
                <a:cs typeface="Times New Roman" panose="02020603050405020304" pitchFamily="18" charset="0"/>
              </a:rPr>
              <a:t>7. We ___________ (save) thousands of trees if we _______________ (not waste) so much paper.</a:t>
            </a:r>
          </a:p>
          <a:p>
            <a:pPr>
              <a:lnSpc>
                <a:spcPts val="3600"/>
              </a:lnSpc>
            </a:pPr>
            <a:r>
              <a:rPr lang="en-US" sz="2100" dirty="0">
                <a:effectLst/>
                <a:latin typeface="Dosis" pitchFamily="2" charset="0"/>
                <a:ea typeface="Malgun Gothic" panose="020B0503020000020004" pitchFamily="34" charset="-127"/>
                <a:cs typeface="Times New Roman" panose="02020603050405020304" pitchFamily="18" charset="0"/>
              </a:rPr>
              <a:t>8. What ________________ (happen) if we ____________ (keep) polluting the environment.</a:t>
            </a:r>
          </a:p>
          <a:p>
            <a:pPr>
              <a:lnSpc>
                <a:spcPts val="3600"/>
              </a:lnSpc>
            </a:pPr>
            <a:r>
              <a:rPr lang="en-US" sz="2100" dirty="0">
                <a:effectLst/>
                <a:latin typeface="Dosis" pitchFamily="2" charset="0"/>
                <a:ea typeface="Malgun Gothic" panose="020B0503020000020004" pitchFamily="34" charset="-127"/>
                <a:cs typeface="Times New Roman" panose="02020603050405020304" pitchFamily="18" charset="0"/>
              </a:rPr>
              <a:t>9. If we _____________ (not stop) cutting down so many trees, we __________________ (endanger) our oxygen supply.</a:t>
            </a:r>
          </a:p>
          <a:p>
            <a:pPr>
              <a:lnSpc>
                <a:spcPts val="3600"/>
              </a:lnSpc>
            </a:pPr>
            <a:r>
              <a:rPr lang="en-US" sz="2100" dirty="0">
                <a:effectLst/>
                <a:latin typeface="Dosis" pitchFamily="2" charset="0"/>
                <a:ea typeface="Malgun Gothic" panose="020B0503020000020004" pitchFamily="34" charset="-127"/>
                <a:cs typeface="Times New Roman" panose="02020603050405020304" pitchFamily="18" charset="0"/>
              </a:rPr>
              <a:t>10. If people _________ (dump) chemicals into rivers, they ___________ (not be) able to swim in them in the future.</a:t>
            </a:r>
          </a:p>
        </p:txBody>
      </p:sp>
      <p:graphicFrame>
        <p:nvGraphicFramePr>
          <p:cNvPr id="16" name="Table 15">
            <a:extLst>
              <a:ext uri="{FF2B5EF4-FFF2-40B4-BE49-F238E27FC236}">
                <a16:creationId xmlns:a16="http://schemas.microsoft.com/office/drawing/2014/main" id="{C41C1005-FAEE-E28B-7B2D-CA3E189D85CC}"/>
              </a:ext>
            </a:extLst>
          </p:cNvPr>
          <p:cNvGraphicFramePr>
            <a:graphicFrameLocks noGrp="1"/>
          </p:cNvGraphicFramePr>
          <p:nvPr>
            <p:extLst>
              <p:ext uri="{D42A27DB-BD31-4B8C-83A1-F6EECF244321}">
                <p14:modId xmlns:p14="http://schemas.microsoft.com/office/powerpoint/2010/main" val="3394787609"/>
              </p:ext>
            </p:extLst>
          </p:nvPr>
        </p:nvGraphicFramePr>
        <p:xfrm>
          <a:off x="2391617" y="1137960"/>
          <a:ext cx="6539022" cy="726284"/>
        </p:xfrm>
        <a:graphic>
          <a:graphicData uri="http://schemas.openxmlformats.org/drawingml/2006/table">
            <a:tbl>
              <a:tblPr/>
              <a:tblGrid>
                <a:gridCol w="3118883">
                  <a:extLst>
                    <a:ext uri="{9D8B030D-6E8A-4147-A177-3AD203B41FA5}">
                      <a16:colId xmlns:a16="http://schemas.microsoft.com/office/drawing/2014/main" val="3812653992"/>
                    </a:ext>
                  </a:extLst>
                </a:gridCol>
                <a:gridCol w="3420139">
                  <a:extLst>
                    <a:ext uri="{9D8B030D-6E8A-4147-A177-3AD203B41FA5}">
                      <a16:colId xmlns:a16="http://schemas.microsoft.com/office/drawing/2014/main" val="1283544156"/>
                    </a:ext>
                  </a:extLst>
                </a:gridCol>
              </a:tblGrid>
              <a:tr h="363142">
                <a:tc>
                  <a:txBody>
                    <a:bodyPr/>
                    <a:lstStyle/>
                    <a:p>
                      <a:pPr algn="ctr"/>
                      <a:r>
                        <a:rPr lang="en-US" sz="1800" b="1" dirty="0" err="1">
                          <a:solidFill>
                            <a:srgbClr val="8B4513"/>
                          </a:solidFill>
                          <a:effectLst/>
                          <a:latin typeface="Roboto-Bold"/>
                        </a:rPr>
                        <a:t>Mệnh</a:t>
                      </a:r>
                      <a:r>
                        <a:rPr lang="en-US" sz="1800" b="1" dirty="0">
                          <a:solidFill>
                            <a:srgbClr val="8B4513"/>
                          </a:solidFill>
                          <a:effectLst/>
                          <a:latin typeface="Roboto-Bold"/>
                        </a:rPr>
                        <a:t> </a:t>
                      </a:r>
                      <a:r>
                        <a:rPr lang="en-US" sz="1800" b="1" dirty="0" err="1">
                          <a:solidFill>
                            <a:srgbClr val="8B4513"/>
                          </a:solidFill>
                          <a:effectLst/>
                          <a:latin typeface="Roboto-Bold"/>
                        </a:rPr>
                        <a:t>đề</a:t>
                      </a:r>
                      <a:r>
                        <a:rPr lang="en-US" sz="1800" b="1" dirty="0">
                          <a:solidFill>
                            <a:srgbClr val="8B4513"/>
                          </a:solidFill>
                          <a:effectLst/>
                          <a:latin typeface="Roboto-Bold"/>
                        </a:rPr>
                        <a:t> </a:t>
                      </a:r>
                      <a:r>
                        <a:rPr lang="en-US" sz="1800" b="1" dirty="0" err="1">
                          <a:solidFill>
                            <a:srgbClr val="8B4513"/>
                          </a:solidFill>
                          <a:effectLst/>
                          <a:latin typeface="Roboto-Bold"/>
                        </a:rPr>
                        <a:t>điều</a:t>
                      </a:r>
                      <a:r>
                        <a:rPr lang="en-US" sz="1800" b="1" dirty="0">
                          <a:solidFill>
                            <a:srgbClr val="8B4513"/>
                          </a:solidFill>
                          <a:effectLst/>
                          <a:latin typeface="Roboto-Bold"/>
                        </a:rPr>
                        <a:t> </a:t>
                      </a:r>
                      <a:r>
                        <a:rPr lang="en-US" sz="1800" b="1" dirty="0" err="1">
                          <a:solidFill>
                            <a:srgbClr val="8B4513"/>
                          </a:solidFill>
                          <a:effectLst/>
                          <a:latin typeface="Roboto-Bold"/>
                        </a:rPr>
                        <a:t>kiện</a:t>
                      </a:r>
                      <a:endParaRPr lang="en-US" sz="180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1800" b="1" dirty="0" err="1">
                          <a:solidFill>
                            <a:srgbClr val="8B4513"/>
                          </a:solidFill>
                          <a:effectLst/>
                          <a:latin typeface="Roboto-Bold"/>
                        </a:rPr>
                        <a:t>Mệnh</a:t>
                      </a:r>
                      <a:r>
                        <a:rPr lang="en-US" sz="1800" b="1" dirty="0">
                          <a:solidFill>
                            <a:srgbClr val="8B4513"/>
                          </a:solidFill>
                          <a:effectLst/>
                          <a:latin typeface="Roboto-Bold"/>
                        </a:rPr>
                        <a:t> </a:t>
                      </a:r>
                      <a:r>
                        <a:rPr lang="en-US" sz="1800" b="1" dirty="0" err="1">
                          <a:solidFill>
                            <a:srgbClr val="8B4513"/>
                          </a:solidFill>
                          <a:effectLst/>
                          <a:latin typeface="Roboto-Bold"/>
                        </a:rPr>
                        <a:t>đề</a:t>
                      </a:r>
                      <a:r>
                        <a:rPr lang="en-US" sz="1800" b="1" dirty="0">
                          <a:solidFill>
                            <a:srgbClr val="8B4513"/>
                          </a:solidFill>
                          <a:effectLst/>
                          <a:latin typeface="Roboto-Bold"/>
                        </a:rPr>
                        <a:t> </a:t>
                      </a:r>
                      <a:r>
                        <a:rPr lang="en-US" sz="1800" b="1" dirty="0" err="1">
                          <a:solidFill>
                            <a:srgbClr val="8B4513"/>
                          </a:solidFill>
                          <a:effectLst/>
                          <a:latin typeface="Roboto-Bold"/>
                        </a:rPr>
                        <a:t>chính</a:t>
                      </a:r>
                      <a:endParaRPr lang="en-US" sz="180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134137685"/>
                  </a:ext>
                </a:extLst>
              </a:tr>
              <a:tr h="363142">
                <a:tc>
                  <a:txBody>
                    <a:bodyPr/>
                    <a:lstStyle/>
                    <a:p>
                      <a:pPr algn="ctr"/>
                      <a:r>
                        <a:rPr lang="en-US" sz="1800" b="0" dirty="0">
                          <a:solidFill>
                            <a:srgbClr val="333333"/>
                          </a:solidFill>
                          <a:effectLst/>
                          <a:latin typeface="Roboto-Bold"/>
                        </a:rPr>
                        <a:t>If + S + V(s/es)</a:t>
                      </a:r>
                      <a:endParaRPr lang="en-US" sz="1800" b="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1800" b="0" dirty="0">
                          <a:solidFill>
                            <a:srgbClr val="333333"/>
                          </a:solidFill>
                          <a:effectLst/>
                          <a:latin typeface="Roboto-Bold"/>
                        </a:rPr>
                        <a:t>S + will/can/shall + V-inf</a:t>
                      </a:r>
                      <a:endParaRPr lang="en-US" sz="1800" b="0" dirty="0">
                        <a:solidFill>
                          <a:srgbClr val="333333"/>
                        </a:solidFill>
                        <a:effectLst/>
                        <a:latin typeface="Roboto" panose="02000000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56438527"/>
                  </a:ext>
                </a:extLst>
              </a:tr>
            </a:tbl>
          </a:graphicData>
        </a:graphic>
      </p:graphicFrame>
      <p:sp>
        <p:nvSpPr>
          <p:cNvPr id="17" name="TextBox 16">
            <a:extLst>
              <a:ext uri="{FF2B5EF4-FFF2-40B4-BE49-F238E27FC236}">
                <a16:creationId xmlns:a16="http://schemas.microsoft.com/office/drawing/2014/main" id="{88B8B63B-76C9-BDC3-80F0-30D6091347F3}"/>
              </a:ext>
            </a:extLst>
          </p:cNvPr>
          <p:cNvSpPr txBox="1"/>
          <p:nvPr/>
        </p:nvSpPr>
        <p:spPr>
          <a:xfrm>
            <a:off x="27647" y="1318437"/>
            <a:ext cx="2416046" cy="369332"/>
          </a:xfrm>
          <a:prstGeom prst="rect">
            <a:avLst/>
          </a:prstGeom>
          <a:noFill/>
        </p:spPr>
        <p:txBody>
          <a:bodyPr wrap="none" rtlCol="0">
            <a:spAutoFit/>
          </a:bodyPr>
          <a:lstStyle/>
          <a:p>
            <a:r>
              <a:rPr lang="en-US" sz="1800" b="1" dirty="0" err="1"/>
              <a:t>Câu</a:t>
            </a:r>
            <a:r>
              <a:rPr lang="en-US" sz="1800" b="1" dirty="0"/>
              <a:t> </a:t>
            </a:r>
            <a:r>
              <a:rPr lang="en-US" sz="1800" b="1" dirty="0" err="1"/>
              <a:t>điều</a:t>
            </a:r>
            <a:r>
              <a:rPr lang="en-US" sz="1800" b="1" dirty="0"/>
              <a:t> </a:t>
            </a:r>
            <a:r>
              <a:rPr lang="en-US" sz="1800" b="1" dirty="0" err="1"/>
              <a:t>kiện</a:t>
            </a:r>
            <a:r>
              <a:rPr lang="en-US" sz="1800" b="1" dirty="0"/>
              <a:t> </a:t>
            </a:r>
            <a:r>
              <a:rPr lang="en-US" sz="1800" b="1" dirty="0" err="1"/>
              <a:t>loại</a:t>
            </a:r>
            <a:r>
              <a:rPr lang="en-US" sz="1800" b="1" dirty="0"/>
              <a:t> 1:</a:t>
            </a:r>
          </a:p>
        </p:txBody>
      </p:sp>
      <p:sp>
        <p:nvSpPr>
          <p:cNvPr id="18" name="TextBox 17">
            <a:extLst>
              <a:ext uri="{FF2B5EF4-FFF2-40B4-BE49-F238E27FC236}">
                <a16:creationId xmlns:a16="http://schemas.microsoft.com/office/drawing/2014/main" id="{2A758FA3-A679-5D10-7167-CCB32C1D0373}"/>
              </a:ext>
            </a:extLst>
          </p:cNvPr>
          <p:cNvSpPr txBox="1"/>
          <p:nvPr/>
        </p:nvSpPr>
        <p:spPr>
          <a:xfrm>
            <a:off x="2062318" y="1937999"/>
            <a:ext cx="365806" cy="430887"/>
          </a:xfrm>
          <a:prstGeom prst="rect">
            <a:avLst/>
          </a:prstGeom>
          <a:noFill/>
        </p:spPr>
        <p:txBody>
          <a:bodyPr wrap="none" rtlCol="0">
            <a:spAutoFit/>
          </a:bodyPr>
          <a:lstStyle/>
          <a:p>
            <a:r>
              <a:rPr lang="en-US" sz="2200" b="1" dirty="0">
                <a:solidFill>
                  <a:srgbClr val="FF0000"/>
                </a:solidFill>
                <a:latin typeface="Dosis" pitchFamily="2" charset="0"/>
              </a:rPr>
              <a:t>is</a:t>
            </a:r>
          </a:p>
        </p:txBody>
      </p:sp>
      <p:sp>
        <p:nvSpPr>
          <p:cNvPr id="19" name="TextBox 18">
            <a:extLst>
              <a:ext uri="{FF2B5EF4-FFF2-40B4-BE49-F238E27FC236}">
                <a16:creationId xmlns:a16="http://schemas.microsoft.com/office/drawing/2014/main" id="{655182A7-F47C-DE56-E1B8-4F5BF1564B4A}"/>
              </a:ext>
            </a:extLst>
          </p:cNvPr>
          <p:cNvSpPr txBox="1"/>
          <p:nvPr/>
        </p:nvSpPr>
        <p:spPr>
          <a:xfrm>
            <a:off x="4082908" y="1937999"/>
            <a:ext cx="1200970" cy="430887"/>
          </a:xfrm>
          <a:prstGeom prst="rect">
            <a:avLst/>
          </a:prstGeom>
          <a:noFill/>
        </p:spPr>
        <p:txBody>
          <a:bodyPr wrap="none" rtlCol="0">
            <a:spAutoFit/>
          </a:bodyPr>
          <a:lstStyle/>
          <a:p>
            <a:r>
              <a:rPr lang="en-US" sz="2200" b="1" dirty="0">
                <a:solidFill>
                  <a:srgbClr val="FF0000"/>
                </a:solidFill>
                <a:latin typeface="Dosis" pitchFamily="2" charset="0"/>
              </a:rPr>
              <a:t>won’t go </a:t>
            </a:r>
          </a:p>
        </p:txBody>
      </p:sp>
      <p:sp>
        <p:nvSpPr>
          <p:cNvPr id="20" name="TextBox 19">
            <a:extLst>
              <a:ext uri="{FF2B5EF4-FFF2-40B4-BE49-F238E27FC236}">
                <a16:creationId xmlns:a16="http://schemas.microsoft.com/office/drawing/2014/main" id="{F9A63F9D-F423-478F-2089-EC9F9B687810}"/>
              </a:ext>
            </a:extLst>
          </p:cNvPr>
          <p:cNvSpPr txBox="1"/>
          <p:nvPr/>
        </p:nvSpPr>
        <p:spPr>
          <a:xfrm>
            <a:off x="634441" y="2430641"/>
            <a:ext cx="1200970" cy="430887"/>
          </a:xfrm>
          <a:prstGeom prst="rect">
            <a:avLst/>
          </a:prstGeom>
          <a:noFill/>
        </p:spPr>
        <p:txBody>
          <a:bodyPr wrap="none" rtlCol="0">
            <a:spAutoFit/>
          </a:bodyPr>
          <a:lstStyle/>
          <a:p>
            <a:r>
              <a:rPr lang="en-US" sz="2200" b="1" dirty="0">
                <a:solidFill>
                  <a:srgbClr val="FF0000"/>
                </a:solidFill>
                <a:latin typeface="Dosis" pitchFamily="2" charset="0"/>
              </a:rPr>
              <a:t>will save</a:t>
            </a:r>
          </a:p>
        </p:txBody>
      </p:sp>
      <p:sp>
        <p:nvSpPr>
          <p:cNvPr id="21" name="TextBox 20">
            <a:extLst>
              <a:ext uri="{FF2B5EF4-FFF2-40B4-BE49-F238E27FC236}">
                <a16:creationId xmlns:a16="http://schemas.microsoft.com/office/drawing/2014/main" id="{73C49DEF-AADD-6251-7308-CBF7F7AC1E32}"/>
              </a:ext>
            </a:extLst>
          </p:cNvPr>
          <p:cNvSpPr txBox="1"/>
          <p:nvPr/>
        </p:nvSpPr>
        <p:spPr>
          <a:xfrm>
            <a:off x="4812555" y="2430641"/>
            <a:ext cx="1502334" cy="430887"/>
          </a:xfrm>
          <a:prstGeom prst="rect">
            <a:avLst/>
          </a:prstGeom>
          <a:noFill/>
        </p:spPr>
        <p:txBody>
          <a:bodyPr wrap="none" rtlCol="0">
            <a:spAutoFit/>
          </a:bodyPr>
          <a:lstStyle/>
          <a:p>
            <a:r>
              <a:rPr lang="en-US" sz="2200" b="1" dirty="0">
                <a:solidFill>
                  <a:srgbClr val="FF0000"/>
                </a:solidFill>
                <a:latin typeface="Dosis" pitchFamily="2" charset="0"/>
              </a:rPr>
              <a:t>don’t waste</a:t>
            </a:r>
          </a:p>
        </p:txBody>
      </p:sp>
      <p:sp>
        <p:nvSpPr>
          <p:cNvPr id="22" name="TextBox 21">
            <a:extLst>
              <a:ext uri="{FF2B5EF4-FFF2-40B4-BE49-F238E27FC236}">
                <a16:creationId xmlns:a16="http://schemas.microsoft.com/office/drawing/2014/main" id="{084F9CB2-E86E-FA61-80E9-B7BC063B0F89}"/>
              </a:ext>
            </a:extLst>
          </p:cNvPr>
          <p:cNvSpPr txBox="1"/>
          <p:nvPr/>
        </p:nvSpPr>
        <p:spPr>
          <a:xfrm>
            <a:off x="892768" y="2861528"/>
            <a:ext cx="1550424" cy="430887"/>
          </a:xfrm>
          <a:prstGeom prst="rect">
            <a:avLst/>
          </a:prstGeom>
          <a:noFill/>
        </p:spPr>
        <p:txBody>
          <a:bodyPr wrap="none" rtlCol="0">
            <a:spAutoFit/>
          </a:bodyPr>
          <a:lstStyle/>
          <a:p>
            <a:r>
              <a:rPr lang="en-US" sz="2200" b="1" dirty="0">
                <a:solidFill>
                  <a:srgbClr val="FF0000"/>
                </a:solidFill>
                <a:latin typeface="Dosis" pitchFamily="2" charset="0"/>
              </a:rPr>
              <a:t>will happen </a:t>
            </a:r>
          </a:p>
        </p:txBody>
      </p:sp>
      <p:sp>
        <p:nvSpPr>
          <p:cNvPr id="23" name="TextBox 22">
            <a:extLst>
              <a:ext uri="{FF2B5EF4-FFF2-40B4-BE49-F238E27FC236}">
                <a16:creationId xmlns:a16="http://schemas.microsoft.com/office/drawing/2014/main" id="{EF1AE1C9-D12F-003E-C165-ADEA042DBFA8}"/>
              </a:ext>
            </a:extLst>
          </p:cNvPr>
          <p:cNvSpPr txBox="1"/>
          <p:nvPr/>
        </p:nvSpPr>
        <p:spPr>
          <a:xfrm>
            <a:off x="4070044" y="2861528"/>
            <a:ext cx="742511" cy="430887"/>
          </a:xfrm>
          <a:prstGeom prst="rect">
            <a:avLst/>
          </a:prstGeom>
          <a:noFill/>
        </p:spPr>
        <p:txBody>
          <a:bodyPr wrap="none" rtlCol="0">
            <a:spAutoFit/>
          </a:bodyPr>
          <a:lstStyle/>
          <a:p>
            <a:r>
              <a:rPr lang="en-US" sz="2200" b="1" dirty="0">
                <a:solidFill>
                  <a:srgbClr val="FF0000"/>
                </a:solidFill>
                <a:latin typeface="Dosis" pitchFamily="2" charset="0"/>
              </a:rPr>
              <a:t>keep</a:t>
            </a:r>
          </a:p>
        </p:txBody>
      </p:sp>
      <p:sp>
        <p:nvSpPr>
          <p:cNvPr id="24" name="TextBox 23">
            <a:extLst>
              <a:ext uri="{FF2B5EF4-FFF2-40B4-BE49-F238E27FC236}">
                <a16:creationId xmlns:a16="http://schemas.microsoft.com/office/drawing/2014/main" id="{1592EAEB-598D-435F-03FA-8C167FF2A971}"/>
              </a:ext>
            </a:extLst>
          </p:cNvPr>
          <p:cNvSpPr txBox="1"/>
          <p:nvPr/>
        </p:nvSpPr>
        <p:spPr>
          <a:xfrm>
            <a:off x="841193" y="3326260"/>
            <a:ext cx="1378904" cy="430887"/>
          </a:xfrm>
          <a:prstGeom prst="rect">
            <a:avLst/>
          </a:prstGeom>
          <a:noFill/>
        </p:spPr>
        <p:txBody>
          <a:bodyPr wrap="none" rtlCol="0">
            <a:spAutoFit/>
          </a:bodyPr>
          <a:lstStyle/>
          <a:p>
            <a:r>
              <a:rPr lang="en-US" sz="2200" b="1" dirty="0">
                <a:solidFill>
                  <a:srgbClr val="FF0000"/>
                </a:solidFill>
                <a:latin typeface="Dosis" pitchFamily="2" charset="0"/>
              </a:rPr>
              <a:t>don’t stop </a:t>
            </a:r>
          </a:p>
        </p:txBody>
      </p:sp>
      <p:sp>
        <p:nvSpPr>
          <p:cNvPr id="25" name="TextBox 24">
            <a:extLst>
              <a:ext uri="{FF2B5EF4-FFF2-40B4-BE49-F238E27FC236}">
                <a16:creationId xmlns:a16="http://schemas.microsoft.com/office/drawing/2014/main" id="{CA38D360-DFCC-0725-0798-83EFC05CDEA4}"/>
              </a:ext>
            </a:extLst>
          </p:cNvPr>
          <p:cNvSpPr txBox="1"/>
          <p:nvPr/>
        </p:nvSpPr>
        <p:spPr>
          <a:xfrm>
            <a:off x="6324301" y="3309778"/>
            <a:ext cx="1779654" cy="430887"/>
          </a:xfrm>
          <a:prstGeom prst="rect">
            <a:avLst/>
          </a:prstGeom>
          <a:noFill/>
        </p:spPr>
        <p:txBody>
          <a:bodyPr wrap="none" rtlCol="0">
            <a:spAutoFit/>
          </a:bodyPr>
          <a:lstStyle/>
          <a:p>
            <a:r>
              <a:rPr lang="en-US" sz="2200" b="1" dirty="0">
                <a:solidFill>
                  <a:srgbClr val="FF0000"/>
                </a:solidFill>
                <a:latin typeface="Dosis" pitchFamily="2" charset="0"/>
              </a:rPr>
              <a:t>will endanger </a:t>
            </a:r>
          </a:p>
        </p:txBody>
      </p:sp>
      <p:sp>
        <p:nvSpPr>
          <p:cNvPr id="26" name="TextBox 25">
            <a:extLst>
              <a:ext uri="{FF2B5EF4-FFF2-40B4-BE49-F238E27FC236}">
                <a16:creationId xmlns:a16="http://schemas.microsoft.com/office/drawing/2014/main" id="{CF0B3168-624A-FCB7-76FD-D74003C76D57}"/>
              </a:ext>
            </a:extLst>
          </p:cNvPr>
          <p:cNvSpPr txBox="1"/>
          <p:nvPr/>
        </p:nvSpPr>
        <p:spPr>
          <a:xfrm>
            <a:off x="1349968" y="4244296"/>
            <a:ext cx="849913" cy="430887"/>
          </a:xfrm>
          <a:prstGeom prst="rect">
            <a:avLst/>
          </a:prstGeom>
          <a:noFill/>
        </p:spPr>
        <p:txBody>
          <a:bodyPr wrap="none" rtlCol="0">
            <a:spAutoFit/>
          </a:bodyPr>
          <a:lstStyle/>
          <a:p>
            <a:r>
              <a:rPr lang="en-US" sz="2200" b="1" dirty="0">
                <a:solidFill>
                  <a:srgbClr val="FF0000"/>
                </a:solidFill>
                <a:latin typeface="Dosis" pitchFamily="2" charset="0"/>
              </a:rPr>
              <a:t>dump</a:t>
            </a:r>
          </a:p>
        </p:txBody>
      </p:sp>
      <p:sp>
        <p:nvSpPr>
          <p:cNvPr id="27" name="TextBox 26">
            <a:extLst>
              <a:ext uri="{FF2B5EF4-FFF2-40B4-BE49-F238E27FC236}">
                <a16:creationId xmlns:a16="http://schemas.microsoft.com/office/drawing/2014/main" id="{2BBF4B52-988B-2072-C080-1FF315D28DE8}"/>
              </a:ext>
            </a:extLst>
          </p:cNvPr>
          <p:cNvSpPr txBox="1"/>
          <p:nvPr/>
        </p:nvSpPr>
        <p:spPr>
          <a:xfrm>
            <a:off x="5584986" y="4244295"/>
            <a:ext cx="1210588" cy="430887"/>
          </a:xfrm>
          <a:prstGeom prst="rect">
            <a:avLst/>
          </a:prstGeom>
          <a:noFill/>
        </p:spPr>
        <p:txBody>
          <a:bodyPr wrap="none" rtlCol="0">
            <a:spAutoFit/>
          </a:bodyPr>
          <a:lstStyle/>
          <a:p>
            <a:r>
              <a:rPr lang="en-US" sz="2200" b="1" dirty="0">
                <a:solidFill>
                  <a:srgbClr val="FF0000"/>
                </a:solidFill>
                <a:latin typeface="Dosis" pitchFamily="2" charset="0"/>
              </a:rPr>
              <a:t>won’t be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17"/>
        <p:cNvGrpSpPr/>
        <p:nvPr/>
      </p:nvGrpSpPr>
      <p:grpSpPr>
        <a:xfrm>
          <a:off x="0" y="0"/>
          <a:ext cx="0" cy="0"/>
          <a:chOff x="0" y="0"/>
          <a:chExt cx="0" cy="0"/>
        </a:xfrm>
      </p:grpSpPr>
      <p:sp>
        <p:nvSpPr>
          <p:cNvPr id="3724" name="Google Shape;3724;p85"/>
          <p:cNvSpPr txBox="1">
            <a:spLocks noGrp="1"/>
          </p:cNvSpPr>
          <p:nvPr>
            <p:ph type="title"/>
          </p:nvPr>
        </p:nvSpPr>
        <p:spPr>
          <a:xfrm>
            <a:off x="287928" y="43319"/>
            <a:ext cx="7717500" cy="47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800" dirty="0"/>
              <a:t>Read and answer the questions.</a:t>
            </a:r>
            <a:endParaRPr sz="4800" dirty="0"/>
          </a:p>
        </p:txBody>
      </p:sp>
      <p:sp>
        <p:nvSpPr>
          <p:cNvPr id="3" name="TextBox 2">
            <a:extLst>
              <a:ext uri="{FF2B5EF4-FFF2-40B4-BE49-F238E27FC236}">
                <a16:creationId xmlns:a16="http://schemas.microsoft.com/office/drawing/2014/main" id="{DE5F1368-2334-7D91-11C5-4138AEC27384}"/>
              </a:ext>
            </a:extLst>
          </p:cNvPr>
          <p:cNvSpPr txBox="1"/>
          <p:nvPr/>
        </p:nvSpPr>
        <p:spPr>
          <a:xfrm>
            <a:off x="3253563" y="1025964"/>
            <a:ext cx="5770674" cy="3785652"/>
          </a:xfrm>
          <a:prstGeom prst="rect">
            <a:avLst/>
          </a:prstGeom>
          <a:solidFill>
            <a:schemeClr val="bg1"/>
          </a:solidFill>
          <a:ln w="19050">
            <a:solidFill>
              <a:schemeClr val="accent1">
                <a:lumMod val="75000"/>
              </a:schemeClr>
            </a:solidFill>
          </a:ln>
        </p:spPr>
        <p:txBody>
          <a:bodyPr wrap="square">
            <a:spAutoFit/>
          </a:bodyPr>
          <a:lstStyle/>
          <a:p>
            <a:pPr algn="just"/>
            <a:r>
              <a:rPr lang="en-US" sz="2000" dirty="0">
                <a:effectLst/>
                <a:latin typeface="Calibri" panose="020F0502020204030204" pitchFamily="34" charset="0"/>
                <a:ea typeface="Malgun Gothic" panose="020B0503020000020004" pitchFamily="34" charset="-127"/>
                <a:cs typeface="Calibri" panose="020F0502020204030204" pitchFamily="34" charset="0"/>
              </a:rPr>
              <a:t>Da Nang has a population of nearly 800,000 people. The Han River flows through the city. The city part on the east bank is the newest and more spacious. The city part on the west bank is more crowded. There are five bridges across the river. The Han River Bridge is the newest one now. The cost of living in Da Nang is the lowest in Central Viet Nam. Da Nang has many beaches. Among them, Non Nuoc Beach is one of the beautiful beaches in the world. But walking in the street on a summer afternoon is not a good idea in Da Nang. There are not many trees so there are not many shadows. It is often very hot at noon.</a:t>
            </a:r>
          </a:p>
        </p:txBody>
      </p:sp>
      <p:pic>
        <p:nvPicPr>
          <p:cNvPr id="2050" name="Picture 2" descr="Da Nang, Vietnam: the 'decadent refuge' expected to host Trump-Kim ...">
            <a:extLst>
              <a:ext uri="{FF2B5EF4-FFF2-40B4-BE49-F238E27FC236}">
                <a16:creationId xmlns:a16="http://schemas.microsoft.com/office/drawing/2014/main" id="{6A2F6006-0826-07F4-BBAA-A736C4115D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763" y="1468776"/>
            <a:ext cx="30257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33"/>
        <p:cNvGrpSpPr/>
        <p:nvPr/>
      </p:nvGrpSpPr>
      <p:grpSpPr>
        <a:xfrm>
          <a:off x="0" y="0"/>
          <a:ext cx="0" cy="0"/>
          <a:chOff x="0" y="0"/>
          <a:chExt cx="0" cy="0"/>
        </a:xfrm>
      </p:grpSpPr>
      <p:sp>
        <p:nvSpPr>
          <p:cNvPr id="27" name="TextBox 26">
            <a:extLst>
              <a:ext uri="{FF2B5EF4-FFF2-40B4-BE49-F238E27FC236}">
                <a16:creationId xmlns:a16="http://schemas.microsoft.com/office/drawing/2014/main" id="{05BE489C-4232-2523-6581-48796DEBC467}"/>
              </a:ext>
            </a:extLst>
          </p:cNvPr>
          <p:cNvSpPr txBox="1"/>
          <p:nvPr/>
        </p:nvSpPr>
        <p:spPr>
          <a:xfrm>
            <a:off x="1353880" y="934393"/>
            <a:ext cx="7790120" cy="3774110"/>
          </a:xfrm>
          <a:prstGeom prst="rect">
            <a:avLst/>
          </a:prstGeom>
          <a:noFill/>
        </p:spPr>
        <p:txBody>
          <a:bodyPr wrap="square">
            <a:spAutoFit/>
          </a:bodyPr>
          <a:lstStyle/>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1. 	What is the population of Da Nang?</a:t>
            </a:r>
            <a:r>
              <a:rPr lang="vi-VN" sz="2200" dirty="0">
                <a:effectLst/>
                <a:latin typeface="Calibri" panose="020F0502020204030204" pitchFamily="34" charset="0"/>
                <a:ea typeface="Malgun Gothic" panose="020B0503020000020004" pitchFamily="34" charset="-127"/>
                <a:cs typeface="Calibri" panose="020F0502020204030204" pitchFamily="34" charset="0"/>
              </a:rPr>
              <a:t> </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2.	Which part of the city is more spacious? </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3.	Which part of the city is more crowed? </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4.	Which bridge is the newest? </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5.	What is Non Nuoc Beach like? </a:t>
            </a:r>
            <a:endParaRPr lang="en-US" sz="2200" dirty="0">
              <a:effectLst/>
              <a:latin typeface="Dosis" pitchFamily="2" charset="0"/>
              <a:ea typeface="Malgun Gothic" panose="020B0503020000020004" pitchFamily="34" charset="-127"/>
              <a:cs typeface="Times New Roman" panose="02020603050405020304" pitchFamily="18" charset="0"/>
            </a:endParaRPr>
          </a:p>
        </p:txBody>
      </p:sp>
      <p:sp>
        <p:nvSpPr>
          <p:cNvPr id="2912" name="Google Shape;3724;p85">
            <a:extLst>
              <a:ext uri="{FF2B5EF4-FFF2-40B4-BE49-F238E27FC236}">
                <a16:creationId xmlns:a16="http://schemas.microsoft.com/office/drawing/2014/main" id="{C2329AFF-FC24-7D17-7B34-8CFB4F1A0815}"/>
              </a:ext>
            </a:extLst>
          </p:cNvPr>
          <p:cNvSpPr txBox="1">
            <a:spLocks noGrp="1"/>
          </p:cNvSpPr>
          <p:nvPr>
            <p:ph type="title"/>
          </p:nvPr>
        </p:nvSpPr>
        <p:spPr>
          <a:xfrm>
            <a:off x="316281" y="195897"/>
            <a:ext cx="7717500" cy="47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800" dirty="0"/>
              <a:t>Read and answer the questions.</a:t>
            </a:r>
            <a:endParaRPr sz="4800" dirty="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33"/>
        <p:cNvGrpSpPr/>
        <p:nvPr/>
      </p:nvGrpSpPr>
      <p:grpSpPr>
        <a:xfrm>
          <a:off x="0" y="0"/>
          <a:ext cx="0" cy="0"/>
          <a:chOff x="0" y="0"/>
          <a:chExt cx="0" cy="0"/>
        </a:xfrm>
      </p:grpSpPr>
      <p:sp>
        <p:nvSpPr>
          <p:cNvPr id="27" name="TextBox 26">
            <a:extLst>
              <a:ext uri="{FF2B5EF4-FFF2-40B4-BE49-F238E27FC236}">
                <a16:creationId xmlns:a16="http://schemas.microsoft.com/office/drawing/2014/main" id="{05BE489C-4232-2523-6581-48796DEBC467}"/>
              </a:ext>
            </a:extLst>
          </p:cNvPr>
          <p:cNvSpPr txBox="1"/>
          <p:nvPr/>
        </p:nvSpPr>
        <p:spPr>
          <a:xfrm>
            <a:off x="1346260" y="1010593"/>
            <a:ext cx="7790120" cy="2250616"/>
          </a:xfrm>
          <a:prstGeom prst="rect">
            <a:avLst/>
          </a:prstGeom>
          <a:noFill/>
        </p:spPr>
        <p:txBody>
          <a:bodyPr wrap="square">
            <a:spAutoFit/>
          </a:bodyPr>
          <a:lstStyle/>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1. 	What is the population of Da Nang?</a:t>
            </a:r>
            <a:r>
              <a:rPr lang="vi-VN" sz="2200" dirty="0">
                <a:effectLst/>
                <a:latin typeface="Calibri" panose="020F0502020204030204" pitchFamily="34" charset="0"/>
                <a:ea typeface="Malgun Gothic" panose="020B0503020000020004" pitchFamily="34" charset="-127"/>
                <a:cs typeface="Calibri" panose="020F0502020204030204" pitchFamily="34" charset="0"/>
              </a:rPr>
              <a:t> </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ct val="225000"/>
              </a:lnSpc>
              <a:tabLst>
                <a:tab pos="228600" algn="l"/>
              </a:tabLst>
            </a:pPr>
            <a:endParaRPr lang="en-US" sz="2200" dirty="0">
              <a:effectLst/>
              <a:latin typeface="Dosis" pitchFamily="2" charset="0"/>
              <a:ea typeface="Malgun Gothic" panose="020B0503020000020004" pitchFamily="34" charset="-127"/>
              <a:cs typeface="Calibri" panose="020F0502020204030204" pitchFamily="34" charset="0"/>
            </a:endParaRPr>
          </a:p>
          <a:p>
            <a:pPr>
              <a:lnSpc>
                <a:spcPct val="2250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2.	Which part of the city is more spacious? </a:t>
            </a:r>
            <a:endParaRPr lang="en-US" sz="2200" dirty="0">
              <a:effectLst/>
              <a:latin typeface="Dosis" pitchFamily="2" charset="0"/>
              <a:ea typeface="Malgun Gothic" panose="020B0503020000020004" pitchFamily="34" charset="-127"/>
              <a:cs typeface="Times New Roman" panose="02020603050405020304" pitchFamily="18" charset="0"/>
            </a:endParaRPr>
          </a:p>
        </p:txBody>
      </p:sp>
      <p:sp>
        <p:nvSpPr>
          <p:cNvPr id="2912" name="Google Shape;3724;p85">
            <a:extLst>
              <a:ext uri="{FF2B5EF4-FFF2-40B4-BE49-F238E27FC236}">
                <a16:creationId xmlns:a16="http://schemas.microsoft.com/office/drawing/2014/main" id="{C2329AFF-FC24-7D17-7B34-8CFB4F1A0815}"/>
              </a:ext>
            </a:extLst>
          </p:cNvPr>
          <p:cNvSpPr txBox="1">
            <a:spLocks noGrp="1"/>
          </p:cNvSpPr>
          <p:nvPr>
            <p:ph type="title"/>
          </p:nvPr>
        </p:nvSpPr>
        <p:spPr>
          <a:xfrm>
            <a:off x="316281" y="195897"/>
            <a:ext cx="7717500" cy="47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800" dirty="0"/>
              <a:t>Read and answer the questions.</a:t>
            </a:r>
            <a:endParaRPr sz="4800" dirty="0"/>
          </a:p>
        </p:txBody>
      </p:sp>
      <p:sp>
        <p:nvSpPr>
          <p:cNvPr id="2" name="TextBox 1">
            <a:extLst>
              <a:ext uri="{FF2B5EF4-FFF2-40B4-BE49-F238E27FC236}">
                <a16:creationId xmlns:a16="http://schemas.microsoft.com/office/drawing/2014/main" id="{65E0B92E-6B42-15F8-66E3-F7FFB7DA89AD}"/>
              </a:ext>
            </a:extLst>
          </p:cNvPr>
          <p:cNvSpPr txBox="1"/>
          <p:nvPr/>
        </p:nvSpPr>
        <p:spPr>
          <a:xfrm>
            <a:off x="1346260" y="2059701"/>
            <a:ext cx="6451480" cy="430887"/>
          </a:xfrm>
          <a:prstGeom prst="rect">
            <a:avLst/>
          </a:prstGeom>
          <a:noFill/>
        </p:spPr>
        <p:txBody>
          <a:bodyPr wrap="square" rtlCol="0">
            <a:spAutoFit/>
          </a:bodyPr>
          <a:lstStyle/>
          <a:p>
            <a:r>
              <a:rPr lang="en-US" sz="2200" b="1" dirty="0">
                <a:solidFill>
                  <a:srgbClr val="FF0000"/>
                </a:solidFill>
                <a:effectLst/>
                <a:latin typeface="Dosis" pitchFamily="2" charset="0"/>
                <a:ea typeface="Malgun Gothic" panose="020B0503020000020004" pitchFamily="34" charset="-127"/>
                <a:cs typeface="Calibri" panose="020F0502020204030204" pitchFamily="34" charset="0"/>
                <a:sym typeface="Wingdings" panose="05000000000000000000" pitchFamily="2" charset="2"/>
              </a:rPr>
              <a:t> </a:t>
            </a:r>
            <a:r>
              <a:rPr lang="en-US" sz="2200" b="1" dirty="0">
                <a:solidFill>
                  <a:srgbClr val="FF0000"/>
                </a:solidFill>
                <a:effectLst/>
                <a:latin typeface="Dosis" pitchFamily="2" charset="0"/>
                <a:ea typeface="Malgun Gothic" panose="020B0503020000020004" pitchFamily="34" charset="-127"/>
                <a:cs typeface="Calibri" panose="020F0502020204030204" pitchFamily="34" charset="0"/>
              </a:rPr>
              <a:t>Da Nang has a population of nearly 800,000 people.</a:t>
            </a:r>
            <a:endParaRPr lang="en-US" sz="2200" b="1" dirty="0">
              <a:solidFill>
                <a:srgbClr val="FF0000"/>
              </a:solidFill>
              <a:latin typeface="Dosis" pitchFamily="2" charset="0"/>
            </a:endParaRPr>
          </a:p>
        </p:txBody>
      </p:sp>
      <p:sp>
        <p:nvSpPr>
          <p:cNvPr id="5" name="TextBox 4">
            <a:extLst>
              <a:ext uri="{FF2B5EF4-FFF2-40B4-BE49-F238E27FC236}">
                <a16:creationId xmlns:a16="http://schemas.microsoft.com/office/drawing/2014/main" id="{40C50036-7373-5B16-8C2A-7F76216F4426}"/>
              </a:ext>
            </a:extLst>
          </p:cNvPr>
          <p:cNvSpPr txBox="1"/>
          <p:nvPr/>
        </p:nvSpPr>
        <p:spPr>
          <a:xfrm>
            <a:off x="1346260" y="3470366"/>
            <a:ext cx="7012880" cy="769441"/>
          </a:xfrm>
          <a:prstGeom prst="rect">
            <a:avLst/>
          </a:prstGeom>
          <a:noFill/>
        </p:spPr>
        <p:txBody>
          <a:bodyPr wrap="square">
            <a:spAutoFit/>
          </a:bodyPr>
          <a:lstStyle/>
          <a:p>
            <a:r>
              <a:rPr lang="en-US" sz="2200" b="1" dirty="0">
                <a:solidFill>
                  <a:srgbClr val="FF0000"/>
                </a:solidFill>
                <a:latin typeface="Dosis" pitchFamily="2" charset="0"/>
                <a:ea typeface="Malgun Gothic" panose="020B0503020000020004" pitchFamily="34" charset="-127"/>
                <a:cs typeface="Calibri" panose="020F0502020204030204" pitchFamily="34" charset="0"/>
                <a:sym typeface="Wingdings" panose="05000000000000000000" pitchFamily="2" charset="2"/>
              </a:rPr>
              <a:t> </a:t>
            </a:r>
            <a:r>
              <a:rPr lang="en-US" sz="2200" b="1" dirty="0">
                <a:solidFill>
                  <a:srgbClr val="FF0000"/>
                </a:solidFill>
                <a:effectLst/>
                <a:latin typeface="Dosis" pitchFamily="2" charset="0"/>
                <a:ea typeface="Malgun Gothic" panose="020B0503020000020004" pitchFamily="34" charset="-127"/>
                <a:cs typeface="Calibri" panose="020F0502020204030204" pitchFamily="34" charset="0"/>
              </a:rPr>
              <a:t>The city part on the east bank is the newest and more spacious. </a:t>
            </a:r>
            <a:endParaRPr lang="en-US" sz="2200" b="1" dirty="0">
              <a:solidFill>
                <a:srgbClr val="FF0000"/>
              </a:solidFill>
              <a:latin typeface="Dosis" pitchFamily="2" charset="0"/>
            </a:endParaRPr>
          </a:p>
        </p:txBody>
      </p:sp>
    </p:spTree>
    <p:extLst>
      <p:ext uri="{BB962C8B-B14F-4D97-AF65-F5344CB8AC3E}">
        <p14:creationId xmlns:p14="http://schemas.microsoft.com/office/powerpoint/2010/main" val="34841955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33"/>
        <p:cNvGrpSpPr/>
        <p:nvPr/>
      </p:nvGrpSpPr>
      <p:grpSpPr>
        <a:xfrm>
          <a:off x="0" y="0"/>
          <a:ext cx="0" cy="0"/>
          <a:chOff x="0" y="0"/>
          <a:chExt cx="0" cy="0"/>
        </a:xfrm>
      </p:grpSpPr>
      <p:sp>
        <p:nvSpPr>
          <p:cNvPr id="27" name="TextBox 26">
            <a:extLst>
              <a:ext uri="{FF2B5EF4-FFF2-40B4-BE49-F238E27FC236}">
                <a16:creationId xmlns:a16="http://schemas.microsoft.com/office/drawing/2014/main" id="{05BE489C-4232-2523-6581-48796DEBC467}"/>
              </a:ext>
            </a:extLst>
          </p:cNvPr>
          <p:cNvSpPr txBox="1"/>
          <p:nvPr/>
        </p:nvSpPr>
        <p:spPr>
          <a:xfrm>
            <a:off x="1292920" y="987733"/>
            <a:ext cx="7790120" cy="2896947"/>
          </a:xfrm>
          <a:prstGeom prst="rect">
            <a:avLst/>
          </a:prstGeom>
          <a:noFill/>
        </p:spPr>
        <p:txBody>
          <a:bodyPr wrap="square">
            <a:spAutoFit/>
          </a:bodyPr>
          <a:lstStyle/>
          <a:p>
            <a:pPr>
              <a:lnSpc>
                <a:spcPts val="45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3.	Which part of the city is more crowed? </a:t>
            </a:r>
            <a:endParaRPr lang="en-US" sz="2200" dirty="0">
              <a:latin typeface="Dosis" pitchFamily="2" charset="0"/>
              <a:ea typeface="Malgun Gothic" panose="020B0503020000020004" pitchFamily="34" charset="-127"/>
              <a:cs typeface="Times New Roman" panose="02020603050405020304" pitchFamily="18" charset="0"/>
            </a:endParaRPr>
          </a:p>
          <a:p>
            <a:pPr>
              <a:lnSpc>
                <a:spcPts val="4500"/>
              </a:lnSpc>
              <a:tabLst>
                <a:tab pos="228600" algn="l"/>
              </a:tabLst>
            </a:pPr>
            <a:endParaRPr lang="en-US" sz="2200" dirty="0">
              <a:effectLst/>
              <a:latin typeface="Dosis" pitchFamily="2" charset="0"/>
              <a:ea typeface="Malgun Gothic" panose="020B0503020000020004" pitchFamily="34" charset="-127"/>
              <a:cs typeface="Calibri" panose="020F0502020204030204" pitchFamily="34" charset="0"/>
            </a:endParaRPr>
          </a:p>
          <a:p>
            <a:pPr>
              <a:lnSpc>
                <a:spcPts val="45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4.	Which bridge is the newest? </a:t>
            </a:r>
            <a:endParaRPr lang="en-US" sz="2200" dirty="0">
              <a:effectLst/>
              <a:latin typeface="Dosis" pitchFamily="2" charset="0"/>
              <a:ea typeface="Malgun Gothic" panose="020B0503020000020004" pitchFamily="34" charset="-127"/>
              <a:cs typeface="Times New Roman" panose="02020603050405020304" pitchFamily="18" charset="0"/>
            </a:endParaRPr>
          </a:p>
          <a:p>
            <a:pPr>
              <a:lnSpc>
                <a:spcPts val="4500"/>
              </a:lnSpc>
              <a:tabLst>
                <a:tab pos="228600" algn="l"/>
              </a:tabLst>
            </a:pPr>
            <a:endParaRPr lang="en-US" sz="2200" dirty="0">
              <a:effectLst/>
              <a:latin typeface="Dosis" pitchFamily="2" charset="0"/>
              <a:ea typeface="Malgun Gothic" panose="020B0503020000020004" pitchFamily="34" charset="-127"/>
              <a:cs typeface="Calibri" panose="020F0502020204030204" pitchFamily="34" charset="0"/>
            </a:endParaRPr>
          </a:p>
          <a:p>
            <a:pPr>
              <a:lnSpc>
                <a:spcPts val="4500"/>
              </a:lnSpc>
              <a:tabLst>
                <a:tab pos="228600" algn="l"/>
              </a:tabLst>
            </a:pPr>
            <a:r>
              <a:rPr lang="en-US" sz="2200" dirty="0">
                <a:effectLst/>
                <a:latin typeface="Dosis" pitchFamily="2" charset="0"/>
                <a:ea typeface="Malgun Gothic" panose="020B0503020000020004" pitchFamily="34" charset="-127"/>
                <a:cs typeface="Calibri" panose="020F0502020204030204" pitchFamily="34" charset="0"/>
              </a:rPr>
              <a:t>5.	What is Non Nuoc Beach like? </a:t>
            </a:r>
            <a:endParaRPr lang="en-US" sz="2200" dirty="0">
              <a:effectLst/>
              <a:latin typeface="Dosis" pitchFamily="2" charset="0"/>
              <a:ea typeface="Malgun Gothic" panose="020B0503020000020004" pitchFamily="34" charset="-127"/>
              <a:cs typeface="Times New Roman" panose="02020603050405020304" pitchFamily="18" charset="0"/>
            </a:endParaRPr>
          </a:p>
        </p:txBody>
      </p:sp>
      <p:sp>
        <p:nvSpPr>
          <p:cNvPr id="2912" name="Google Shape;3724;p85">
            <a:extLst>
              <a:ext uri="{FF2B5EF4-FFF2-40B4-BE49-F238E27FC236}">
                <a16:creationId xmlns:a16="http://schemas.microsoft.com/office/drawing/2014/main" id="{C2329AFF-FC24-7D17-7B34-8CFB4F1A0815}"/>
              </a:ext>
            </a:extLst>
          </p:cNvPr>
          <p:cNvSpPr txBox="1">
            <a:spLocks noGrp="1"/>
          </p:cNvSpPr>
          <p:nvPr>
            <p:ph type="title"/>
          </p:nvPr>
        </p:nvSpPr>
        <p:spPr>
          <a:xfrm>
            <a:off x="316281" y="195897"/>
            <a:ext cx="7717500" cy="47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800" dirty="0"/>
              <a:t>Read and answer the questions.</a:t>
            </a:r>
            <a:endParaRPr sz="4800" dirty="0"/>
          </a:p>
        </p:txBody>
      </p:sp>
      <p:sp>
        <p:nvSpPr>
          <p:cNvPr id="2" name="TextBox 1">
            <a:extLst>
              <a:ext uri="{FF2B5EF4-FFF2-40B4-BE49-F238E27FC236}">
                <a16:creationId xmlns:a16="http://schemas.microsoft.com/office/drawing/2014/main" id="{AE52C1DB-F84A-212C-3B3B-0BAAD3CA35B0}"/>
              </a:ext>
            </a:extLst>
          </p:cNvPr>
          <p:cNvSpPr txBox="1"/>
          <p:nvPr/>
        </p:nvSpPr>
        <p:spPr>
          <a:xfrm>
            <a:off x="1346260" y="1724421"/>
            <a:ext cx="6451480" cy="430887"/>
          </a:xfrm>
          <a:prstGeom prst="rect">
            <a:avLst/>
          </a:prstGeom>
          <a:noFill/>
        </p:spPr>
        <p:txBody>
          <a:bodyPr wrap="square" rtlCol="0">
            <a:spAutoFit/>
          </a:bodyPr>
          <a:lstStyle/>
          <a:p>
            <a:r>
              <a:rPr lang="en-US" sz="2200" b="1" dirty="0">
                <a:solidFill>
                  <a:srgbClr val="FF0000"/>
                </a:solidFill>
                <a:latin typeface="Dosis" pitchFamily="2" charset="0"/>
                <a:ea typeface="Malgun Gothic" panose="020B0503020000020004" pitchFamily="34" charset="-127"/>
                <a:cs typeface="Calibri" panose="020F0502020204030204" pitchFamily="34" charset="0"/>
                <a:sym typeface="Wingdings" panose="05000000000000000000" pitchFamily="2" charset="2"/>
              </a:rPr>
              <a:t> The city part on the west bank is more crowded. </a:t>
            </a:r>
            <a:endParaRPr lang="en-US" sz="2200" b="1" dirty="0">
              <a:solidFill>
                <a:srgbClr val="FF0000"/>
              </a:solidFill>
              <a:latin typeface="Dosis" pitchFamily="2" charset="0"/>
            </a:endParaRPr>
          </a:p>
        </p:txBody>
      </p:sp>
      <p:sp>
        <p:nvSpPr>
          <p:cNvPr id="3" name="TextBox 2">
            <a:extLst>
              <a:ext uri="{FF2B5EF4-FFF2-40B4-BE49-F238E27FC236}">
                <a16:creationId xmlns:a16="http://schemas.microsoft.com/office/drawing/2014/main" id="{E8E460AF-D2EC-A438-6434-C17CFD77FDE7}"/>
              </a:ext>
            </a:extLst>
          </p:cNvPr>
          <p:cNvSpPr txBox="1"/>
          <p:nvPr/>
        </p:nvSpPr>
        <p:spPr>
          <a:xfrm>
            <a:off x="1346260" y="2928381"/>
            <a:ext cx="6451480" cy="430887"/>
          </a:xfrm>
          <a:prstGeom prst="rect">
            <a:avLst/>
          </a:prstGeom>
          <a:noFill/>
        </p:spPr>
        <p:txBody>
          <a:bodyPr wrap="square" rtlCol="0">
            <a:spAutoFit/>
          </a:bodyPr>
          <a:lstStyle/>
          <a:p>
            <a:r>
              <a:rPr lang="en-US" sz="2200" b="1" dirty="0">
                <a:solidFill>
                  <a:srgbClr val="FF0000"/>
                </a:solidFill>
                <a:latin typeface="Dosis" pitchFamily="2" charset="0"/>
                <a:ea typeface="Malgun Gothic" panose="020B0503020000020004" pitchFamily="34" charset="-127"/>
                <a:cs typeface="Calibri" panose="020F0502020204030204" pitchFamily="34" charset="0"/>
                <a:sym typeface="Wingdings" panose="05000000000000000000" pitchFamily="2" charset="2"/>
              </a:rPr>
              <a:t> The Han River Bridge is the newest.</a:t>
            </a:r>
            <a:endParaRPr lang="en-US" sz="2200" b="1" dirty="0">
              <a:solidFill>
                <a:srgbClr val="FF0000"/>
              </a:solidFill>
              <a:latin typeface="Dosis" pitchFamily="2" charset="0"/>
            </a:endParaRPr>
          </a:p>
        </p:txBody>
      </p:sp>
      <p:sp>
        <p:nvSpPr>
          <p:cNvPr id="4" name="TextBox 3">
            <a:extLst>
              <a:ext uri="{FF2B5EF4-FFF2-40B4-BE49-F238E27FC236}">
                <a16:creationId xmlns:a16="http://schemas.microsoft.com/office/drawing/2014/main" id="{6FF2A23C-E305-4994-636E-A7B68BB38AA1}"/>
              </a:ext>
            </a:extLst>
          </p:cNvPr>
          <p:cNvSpPr txBox="1"/>
          <p:nvPr/>
        </p:nvSpPr>
        <p:spPr>
          <a:xfrm>
            <a:off x="1292920" y="4030612"/>
            <a:ext cx="6451480" cy="769441"/>
          </a:xfrm>
          <a:prstGeom prst="rect">
            <a:avLst/>
          </a:prstGeom>
          <a:noFill/>
        </p:spPr>
        <p:txBody>
          <a:bodyPr wrap="square" rtlCol="0">
            <a:spAutoFit/>
          </a:bodyPr>
          <a:lstStyle/>
          <a:p>
            <a:r>
              <a:rPr lang="en-US" sz="2200" b="1" dirty="0">
                <a:solidFill>
                  <a:srgbClr val="FF0000"/>
                </a:solidFill>
                <a:latin typeface="Dosis" pitchFamily="2" charset="0"/>
                <a:ea typeface="Malgun Gothic" panose="020B0503020000020004" pitchFamily="34" charset="-127"/>
                <a:cs typeface="Calibri" panose="020F0502020204030204" pitchFamily="34" charset="0"/>
                <a:sym typeface="Wingdings" panose="05000000000000000000" pitchFamily="2" charset="2"/>
              </a:rPr>
              <a:t> Non Nuoc Beach is one of the beautiful beaches in the world. </a:t>
            </a:r>
            <a:endParaRPr lang="en-US" sz="2200" b="1" dirty="0">
              <a:solidFill>
                <a:srgbClr val="FF0000"/>
              </a:solidFill>
              <a:latin typeface="Dosis" pitchFamily="2" charset="0"/>
            </a:endParaRPr>
          </a:p>
        </p:txBody>
      </p:sp>
    </p:spTree>
    <p:extLst>
      <p:ext uri="{BB962C8B-B14F-4D97-AF65-F5344CB8AC3E}">
        <p14:creationId xmlns:p14="http://schemas.microsoft.com/office/powerpoint/2010/main" val="33260471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43"/>
        <p:cNvGrpSpPr/>
        <p:nvPr/>
      </p:nvGrpSpPr>
      <p:grpSpPr>
        <a:xfrm>
          <a:off x="0" y="0"/>
          <a:ext cx="0" cy="0"/>
          <a:chOff x="0" y="0"/>
          <a:chExt cx="0" cy="0"/>
        </a:xfrm>
      </p:grpSpPr>
      <p:sp>
        <p:nvSpPr>
          <p:cNvPr id="12" name="TextBox 11">
            <a:extLst>
              <a:ext uri="{FF2B5EF4-FFF2-40B4-BE49-F238E27FC236}">
                <a16:creationId xmlns:a16="http://schemas.microsoft.com/office/drawing/2014/main" id="{3602396B-FFA1-306E-3D3D-25DE31DAA2E2}"/>
              </a:ext>
            </a:extLst>
          </p:cNvPr>
          <p:cNvSpPr txBox="1"/>
          <p:nvPr/>
        </p:nvSpPr>
        <p:spPr>
          <a:xfrm>
            <a:off x="411127" y="1407679"/>
            <a:ext cx="8435166" cy="3529171"/>
          </a:xfrm>
          <a:prstGeom prst="rect">
            <a:avLst/>
          </a:prstGeom>
          <a:solidFill>
            <a:schemeClr val="bg1"/>
          </a:solidFill>
          <a:ln w="19050">
            <a:solidFill>
              <a:schemeClr val="accent1">
                <a:lumMod val="75000"/>
              </a:schemeClr>
            </a:solidFill>
          </a:ln>
        </p:spPr>
        <p:txBody>
          <a:bodyPr wrap="square">
            <a:spAutoFit/>
          </a:bodyPr>
          <a:lstStyle/>
          <a:p>
            <a:pPr algn="just">
              <a:lnSpc>
                <a:spcPts val="2700"/>
              </a:lnSpc>
            </a:pPr>
            <a:r>
              <a:rPr lang="en-US" sz="1800" dirty="0">
                <a:effectLst/>
                <a:latin typeface="Calibri" panose="020F0502020204030204" pitchFamily="34" charset="0"/>
                <a:ea typeface="Malgun Gothic" panose="020B0503020000020004" pitchFamily="34" charset="-127"/>
                <a:cs typeface="Calibri" panose="020F0502020204030204" pitchFamily="34" charset="0"/>
              </a:rPr>
              <a:t>Nowadays people are more aware that wildlife all over the world is in danger. Many species of animals are threatened, and could easily become </a:t>
            </a:r>
            <a:r>
              <a:rPr lang="en-US" sz="1800" b="1" dirty="0">
                <a:effectLst/>
                <a:latin typeface="Calibri" panose="020F0502020204030204" pitchFamily="34" charset="0"/>
                <a:ea typeface="Malgun Gothic" panose="020B0503020000020004" pitchFamily="34" charset="-127"/>
                <a:cs typeface="Calibri" panose="020F0502020204030204" pitchFamily="34" charset="0"/>
              </a:rPr>
              <a:t>extinct</a:t>
            </a:r>
            <a:r>
              <a:rPr lang="en-US" sz="1800" dirty="0">
                <a:effectLst/>
                <a:latin typeface="Calibri" panose="020F0502020204030204" pitchFamily="34" charset="0"/>
                <a:ea typeface="Malgun Gothic" panose="020B0503020000020004" pitchFamily="34" charset="-127"/>
                <a:cs typeface="Calibri" panose="020F0502020204030204" pitchFamily="34" charset="0"/>
              </a:rPr>
              <a:t> if we do not make an effort to protect them. There are many reason for </a:t>
            </a:r>
            <a:r>
              <a:rPr lang="en-US" sz="1800" b="1" dirty="0">
                <a:effectLst/>
                <a:latin typeface="Calibri" panose="020F0502020204030204" pitchFamily="34" charset="0"/>
                <a:ea typeface="Malgun Gothic" panose="020B0503020000020004" pitchFamily="34" charset="-127"/>
                <a:cs typeface="Calibri" panose="020F0502020204030204" pitchFamily="34" charset="0"/>
              </a:rPr>
              <a:t>this</a:t>
            </a:r>
            <a:r>
              <a:rPr lang="en-US" sz="1800" dirty="0">
                <a:effectLst/>
                <a:latin typeface="Calibri" panose="020F0502020204030204" pitchFamily="34" charset="0"/>
                <a:ea typeface="Malgun Gothic" panose="020B0503020000020004" pitchFamily="34" charset="-127"/>
                <a:cs typeface="Calibri" panose="020F0502020204030204" pitchFamily="34" charset="0"/>
              </a:rPr>
              <a:t>. In some cases, animals are hunted for their fur or for other valuable pasts of their bodies. Some birds, such as parrots, are caught alive, and sold as pets. For many animals and birds, the problem is that their habitat – the place where they live – is disappearing.  More land is used for farms, for houses or industry, and there are fewer open spaces than there once were. Farmers use powerful chemicals to help them grow better crops, but these chemicals polluter the environment and harm the wildlife. The most successful animals on earth – human beings – will soon be the only ones left, unless we can solve this problem. </a:t>
            </a:r>
          </a:p>
        </p:txBody>
      </p:sp>
      <p:sp>
        <p:nvSpPr>
          <p:cNvPr id="14" name="TextBox 13">
            <a:extLst>
              <a:ext uri="{FF2B5EF4-FFF2-40B4-BE49-F238E27FC236}">
                <a16:creationId xmlns:a16="http://schemas.microsoft.com/office/drawing/2014/main" id="{C27BE709-1F28-276E-6F7B-04E77DB9B2CE}"/>
              </a:ext>
            </a:extLst>
          </p:cNvPr>
          <p:cNvSpPr txBox="1"/>
          <p:nvPr/>
        </p:nvSpPr>
        <p:spPr>
          <a:xfrm>
            <a:off x="1134142" y="191955"/>
            <a:ext cx="6974958" cy="1138773"/>
          </a:xfrm>
          <a:prstGeom prst="rect">
            <a:avLst/>
          </a:prstGeom>
          <a:noFill/>
        </p:spPr>
        <p:txBody>
          <a:bodyPr wrap="square">
            <a:spAutoFit/>
          </a:bodyPr>
          <a:lstStyle/>
          <a:p>
            <a:pPr algn="ctr"/>
            <a:r>
              <a:rPr lang="en-US" sz="3400" b="1" dirty="0">
                <a:solidFill>
                  <a:srgbClr val="FFC000"/>
                </a:solidFill>
                <a:effectLst/>
                <a:latin typeface="Caveat" panose="020B0604020202020204" charset="0"/>
                <a:ea typeface="Malgun Gothic" panose="020B0503020000020004" pitchFamily="34" charset="-127"/>
                <a:cs typeface="Times New Roman" panose="02020603050405020304" pitchFamily="18" charset="0"/>
              </a:rPr>
              <a:t>Read the following text and answer the questions by choosing the option A, B, C or D</a:t>
            </a:r>
            <a:endParaRPr lang="en-US" sz="3400" dirty="0">
              <a:solidFill>
                <a:srgbClr val="FFC000"/>
              </a:solidFill>
              <a:effectLst/>
              <a:latin typeface="Caveat" panose="020B0604020202020204" charset="0"/>
              <a:ea typeface="Malgun Gothic" panose="020B0503020000020004" pitchFamily="34" charset="-127"/>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12"/>
        <p:cNvGrpSpPr/>
        <p:nvPr/>
      </p:nvGrpSpPr>
      <p:grpSpPr>
        <a:xfrm>
          <a:off x="0" y="0"/>
          <a:ext cx="0" cy="0"/>
          <a:chOff x="0" y="0"/>
          <a:chExt cx="0" cy="0"/>
        </a:xfrm>
      </p:grpSpPr>
      <p:sp>
        <p:nvSpPr>
          <p:cNvPr id="4" name="TextBox 3">
            <a:extLst>
              <a:ext uri="{FF2B5EF4-FFF2-40B4-BE49-F238E27FC236}">
                <a16:creationId xmlns:a16="http://schemas.microsoft.com/office/drawing/2014/main" id="{60B31C0C-B05C-8408-9A9A-CB1FF5423CDE}"/>
              </a:ext>
            </a:extLst>
          </p:cNvPr>
          <p:cNvSpPr txBox="1"/>
          <p:nvPr/>
        </p:nvSpPr>
        <p:spPr>
          <a:xfrm>
            <a:off x="56707" y="178949"/>
            <a:ext cx="9186531" cy="4876015"/>
          </a:xfrm>
          <a:prstGeom prst="rect">
            <a:avLst/>
          </a:prstGeom>
          <a:noFill/>
        </p:spPr>
        <p:txBody>
          <a:bodyPr wrap="square">
            <a:spAutoFit/>
          </a:bodyPr>
          <a:lstStyle/>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1.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What does the word </a:t>
            </a:r>
            <a:r>
              <a:rPr lang="en-US" sz="1900" b="1" i="1" dirty="0">
                <a:solidFill>
                  <a:srgbClr val="000000"/>
                </a:solidFill>
                <a:effectLst/>
                <a:latin typeface="Dosis" pitchFamily="2" charset="0"/>
                <a:ea typeface="Malgun Gothic" panose="020B0503020000020004" pitchFamily="34" charset="-127"/>
                <a:cs typeface="Calibri" panose="020F0502020204030204" pitchFamily="34" charset="0"/>
              </a:rPr>
              <a:t>extinct </a:t>
            </a:r>
            <a:r>
              <a:rPr lang="en-US" sz="1900" i="1" dirty="0">
                <a:solidFill>
                  <a:srgbClr val="000000"/>
                </a:solidFill>
                <a:effectLst/>
                <a:latin typeface="Dosis" pitchFamily="2" charset="0"/>
                <a:ea typeface="Malgun Gothic" panose="020B0503020000020004" pitchFamily="34" charset="-127"/>
                <a:cs typeface="Calibri" panose="020F0502020204030204" pitchFamily="34" charset="0"/>
              </a:rPr>
              <a:t>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in line 2 mean?</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dead					</a:t>
            </a: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no longer in existence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not in a place because of illness		</a:t>
            </a: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suffering from a mental or physical handicap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endParaRPr lang="en-US" sz="1900" b="1" dirty="0">
              <a:solidFill>
                <a:srgbClr val="000000"/>
              </a:solidFill>
              <a:effectLst/>
              <a:latin typeface="Dosis" pitchFamily="2" charset="0"/>
              <a:ea typeface="Malgun Gothic" panose="020B0503020000020004" pitchFamily="34" charset="-127"/>
              <a:cs typeface="Calibri" panose="020F0502020204030204" pitchFamily="34"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2</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word </a:t>
            </a:r>
            <a:r>
              <a:rPr lang="en-US" sz="1900" b="1" i="1" dirty="0">
                <a:solidFill>
                  <a:srgbClr val="000000"/>
                </a:solidFill>
                <a:effectLst/>
                <a:latin typeface="Dosis" pitchFamily="2" charset="0"/>
                <a:ea typeface="Malgun Gothic" panose="020B0503020000020004" pitchFamily="34" charset="-127"/>
                <a:cs typeface="Calibri" panose="020F0502020204030204" pitchFamily="34" charset="0"/>
              </a:rPr>
              <a:t>this</a:t>
            </a:r>
            <a:r>
              <a:rPr lang="en-US" sz="1900" i="1" dirty="0">
                <a:solidFill>
                  <a:srgbClr val="000000"/>
                </a:solidFill>
                <a:effectLst/>
                <a:latin typeface="Dosis" pitchFamily="2" charset="0"/>
                <a:ea typeface="Malgun Gothic" panose="020B0503020000020004" pitchFamily="34" charset="-127"/>
                <a:cs typeface="Calibri" panose="020F0502020204030204" pitchFamily="34" charset="0"/>
              </a:rPr>
              <a:t> </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in line 3 refers to</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wildlife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danger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fact that people are more aware that wildlife is in danger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 fact that many species of animals could easily become extinct</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endParaRPr lang="en-US" sz="1900" b="1" dirty="0">
              <a:solidFill>
                <a:srgbClr val="000000"/>
              </a:solidFill>
              <a:effectLst/>
              <a:latin typeface="Dosis" pitchFamily="2" charset="0"/>
              <a:ea typeface="Malgun Gothic" panose="020B0503020000020004" pitchFamily="34" charset="-127"/>
              <a:cs typeface="Calibri" panose="020F0502020204030204" pitchFamily="34"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3</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According to the passage, one of the reasons that people hunt animals is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A</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want their fur or other valuable parts of their bodies</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B</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want to kill them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C</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consider this a sport 			</a:t>
            </a:r>
            <a:endParaRPr lang="en-US" sz="1900" dirty="0">
              <a:effectLst/>
              <a:latin typeface="Dosis" pitchFamily="2" charset="0"/>
              <a:ea typeface="Malgun Gothic" panose="020B0503020000020004" pitchFamily="34" charset="-127"/>
              <a:cs typeface="Times New Roman" panose="02020603050405020304" pitchFamily="18" charset="0"/>
            </a:endParaRPr>
          </a:p>
          <a:p>
            <a:pPr>
              <a:lnSpc>
                <a:spcPts val="2500"/>
              </a:lnSpc>
            </a:pPr>
            <a:r>
              <a:rPr lang="en-US" sz="1900" b="1" dirty="0">
                <a:solidFill>
                  <a:srgbClr val="000000"/>
                </a:solidFill>
                <a:effectLst/>
                <a:latin typeface="Dosis" pitchFamily="2" charset="0"/>
                <a:ea typeface="Malgun Gothic" panose="020B0503020000020004" pitchFamily="34" charset="-127"/>
                <a:cs typeface="Calibri" panose="020F0502020204030204" pitchFamily="34" charset="0"/>
              </a:rPr>
              <a:t>D</a:t>
            </a:r>
            <a:r>
              <a:rPr lang="en-US" sz="1900" dirty="0">
                <a:solidFill>
                  <a:srgbClr val="000000"/>
                </a:solidFill>
                <a:effectLst/>
                <a:latin typeface="Dosis" pitchFamily="2" charset="0"/>
                <a:ea typeface="Malgun Gothic" panose="020B0503020000020004" pitchFamily="34" charset="-127"/>
                <a:cs typeface="Calibri" panose="020F0502020204030204" pitchFamily="34" charset="0"/>
              </a:rPr>
              <a:t>. they want to sell them as pets</a:t>
            </a:r>
            <a:endParaRPr lang="en-US" sz="1900" dirty="0">
              <a:effectLst/>
              <a:latin typeface="Dosis" pitchFamily="2" charset="0"/>
              <a:ea typeface="Malgun Gothic" panose="020B0503020000020004" pitchFamily="34" charset="-127"/>
              <a:cs typeface="Times New Roman" panose="02020603050405020304" pitchFamily="18" charset="0"/>
            </a:endParaRPr>
          </a:p>
        </p:txBody>
      </p:sp>
    </p:spTree>
  </p:cSld>
  <p:clrMapOvr>
    <a:masterClrMapping/>
  </p:clrMapOvr>
  <p:transition spd="med">
    <p:pull/>
  </p:transition>
</p:sld>
</file>

<file path=ppt/theme/theme1.xml><?xml version="1.0" encoding="utf-8"?>
<a:theme xmlns:a="http://schemas.openxmlformats.org/drawingml/2006/main" name="Save the Environment Now! XL by Slidesgo">
  <a:themeElements>
    <a:clrScheme name="Simple Light">
      <a:dk1>
        <a:srgbClr val="422C62"/>
      </a:dk1>
      <a:lt1>
        <a:srgbClr val="FFFFFF"/>
      </a:lt1>
      <a:dk2>
        <a:srgbClr val="FFC121"/>
      </a:dk2>
      <a:lt2>
        <a:srgbClr val="B3CC6C"/>
      </a:lt2>
      <a:accent1>
        <a:srgbClr val="73B96C"/>
      </a:accent1>
      <a:accent2>
        <a:srgbClr val="5A8162"/>
      </a:accent2>
      <a:accent3>
        <a:srgbClr val="45BFE2"/>
      </a:accent3>
      <a:accent4>
        <a:srgbClr val="DC3561"/>
      </a:accent4>
      <a:accent5>
        <a:srgbClr val="422C62"/>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558</TotalTime>
  <Words>1897</Words>
  <Application>Microsoft Office PowerPoint</Application>
  <PresentationFormat>On-screen Show (16:9)</PresentationFormat>
  <Paragraphs>184</Paragraphs>
  <Slides>17</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Yanone Kaffeesatz</vt:lpstr>
      <vt:lpstr>Dosis</vt:lpstr>
      <vt:lpstr>Caveat</vt:lpstr>
      <vt:lpstr>Josefin Slab</vt:lpstr>
      <vt:lpstr>Calibri</vt:lpstr>
      <vt:lpstr>Roboto-Bold</vt:lpstr>
      <vt:lpstr>Roboto</vt:lpstr>
      <vt:lpstr>Save the Environment Now! XL by Slidesgo</vt:lpstr>
      <vt:lpstr>Unit 11:  OUR GREENER WORLD</vt:lpstr>
      <vt:lpstr>Complete the sentences with the correct form or tense of the verbs in brackets.</vt:lpstr>
      <vt:lpstr>PowerPoint Presentation</vt:lpstr>
      <vt:lpstr>Read and answer the questions.</vt:lpstr>
      <vt:lpstr>Read and answer the questions.</vt:lpstr>
      <vt:lpstr>Read and answer the questions.</vt:lpstr>
      <vt:lpstr>Read and answer the questions.</vt:lpstr>
      <vt:lpstr>PowerPoint Presentation</vt:lpstr>
      <vt:lpstr>PowerPoint Presentation</vt:lpstr>
      <vt:lpstr>PowerPoint Presentation</vt:lpstr>
      <vt:lpstr>PowerPoint Presentation</vt:lpstr>
      <vt:lpstr>PowerPoint Presentation</vt:lpstr>
      <vt:lpstr>Match the two halves of these conditional sentences .  Then practice speaking the sentences.</vt:lpstr>
      <vt:lpstr>From the list below, identify which are good  and which are bad for our environment. Put them into the suitable column.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Save the Environment Now!</dc:title>
  <dc:creator>nhi tran</dc:creator>
  <cp:lastModifiedBy>nhi</cp:lastModifiedBy>
  <cp:revision>4</cp:revision>
  <dcterms:modified xsi:type="dcterms:W3CDTF">2022-11-17T14:53:27Z</dcterms:modified>
</cp:coreProperties>
</file>