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6" r:id="rId1"/>
  </p:sldMasterIdLst>
  <p:notesMasterIdLst>
    <p:notesMasterId r:id="rId10"/>
  </p:notesMasterIdLst>
  <p:sldIdLst>
    <p:sldId id="256" r:id="rId2"/>
    <p:sldId id="257" r:id="rId3"/>
    <p:sldId id="305" r:id="rId4"/>
    <p:sldId id="258" r:id="rId5"/>
    <p:sldId id="306" r:id="rId6"/>
    <p:sldId id="260" r:id="rId7"/>
    <p:sldId id="262" r:id="rId8"/>
    <p:sldId id="259" r:id="rId9"/>
  </p:sldIdLst>
  <p:sldSz cx="9144000" cy="5143500" type="screen16x9"/>
  <p:notesSz cx="6858000" cy="9144000"/>
  <p:embeddedFontLst>
    <p:embeddedFont>
      <p:font typeface="Chewy" panose="020B0604020202020204" charset="0"/>
      <p:regular r:id="rId11"/>
    </p:embeddedFont>
    <p:embeddedFont>
      <p:font typeface="Inconsolata" pitchFamily="1" charset="0"/>
      <p:regular r:id="rId12"/>
    </p:embeddedFont>
    <p:embeddedFont>
      <p:font typeface="Maven Pro" panose="020B0604020202020204" charset="0"/>
      <p:regular r:id="rId13"/>
      <p:bold r:id="rId14"/>
    </p:embeddedFon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Nunito" pitchFamily="2" charset="0"/>
      <p:regular r:id="rId19"/>
      <p:bold r:id="rId20"/>
      <p:italic r:id="rId21"/>
      <p:boldItalic r:id="rId22"/>
    </p:embeddedFont>
    <p:embeddedFont>
      <p:font typeface="Nunito SemiBold" pitchFamily="2" charset="0"/>
      <p:bold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8A69634-BC8C-4BA2-A773-D5528F00034B}">
  <a:tblStyle styleId="{18A69634-BC8C-4BA2-A773-D5528F0003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245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" name="Google Shape;789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6" name="Google Shape;789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" name="Google Shape;7905;g99bc3d0d5b_0_2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6" name="Google Shape;7906;g99bc3d0d5b_0_2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" name="Google Shape;7905;g99bc3d0d5b_0_2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6" name="Google Shape;7906;g99bc3d0d5b_0_2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6838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1" name="Google Shape;7911;g99bc3d0d5b_0_3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2" name="Google Shape;7912;g99bc3d0d5b_0_3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1" name="Google Shape;7911;g99bc3d0d5b_0_3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2" name="Google Shape;7912;g99bc3d0d5b_0_3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3755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6" name="Google Shape;8146;g99bc3d0d5b_0_54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7" name="Google Shape;8147;g99bc3d0d5b_0_54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7" name="Google Shape;8167;g99bc3d0d5b_0_27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68" name="Google Shape;8168;g99bc3d0d5b_0_27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2" name="Google Shape;7952;g99bc3d0d5b_0_3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3" name="Google Shape;7953;g99bc3d0d5b_0_3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14300" y="1275288"/>
            <a:ext cx="5915400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23950" y="3332023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927991" y="816641"/>
            <a:ext cx="161913" cy="145916"/>
            <a:chOff x="7737341" y="1046941"/>
            <a:chExt cx="161913" cy="145916"/>
          </a:xfrm>
        </p:grpSpPr>
        <p:sp>
          <p:nvSpPr>
            <p:cNvPr id="12" name="Google Shape;12;p2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21236" y="680018"/>
            <a:ext cx="134340" cy="121912"/>
            <a:chOff x="737385" y="1492952"/>
            <a:chExt cx="161913" cy="146935"/>
          </a:xfrm>
        </p:grpSpPr>
        <p:sp>
          <p:nvSpPr>
            <p:cNvPr id="16" name="Google Shape;16;p2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19;p2"/>
          <p:cNvSpPr/>
          <p:nvPr/>
        </p:nvSpPr>
        <p:spPr>
          <a:xfrm>
            <a:off x="-171525" y="4556624"/>
            <a:ext cx="4086310" cy="637730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4571525" y="-47200"/>
            <a:ext cx="4656952" cy="727225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1416117" y="-251591"/>
            <a:ext cx="359392" cy="931707"/>
            <a:chOff x="1823086" y="-208516"/>
            <a:chExt cx="433159" cy="1122944"/>
          </a:xfrm>
        </p:grpSpPr>
        <p:sp>
          <p:nvSpPr>
            <p:cNvPr id="22" name="Google Shape;22;p2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-267638" y="216535"/>
            <a:ext cx="1166826" cy="746025"/>
            <a:chOff x="-206267" y="355694"/>
            <a:chExt cx="1406323" cy="899150"/>
          </a:xfrm>
        </p:grpSpPr>
        <p:sp>
          <p:nvSpPr>
            <p:cNvPr id="31" name="Google Shape;31;p2"/>
            <p:cNvSpPr/>
            <p:nvPr/>
          </p:nvSpPr>
          <p:spPr>
            <a:xfrm>
              <a:off x="-206267" y="355694"/>
              <a:ext cx="1329334" cy="847138"/>
            </a:xfrm>
            <a:custGeom>
              <a:avLst/>
              <a:gdLst/>
              <a:ahLst/>
              <a:cxnLst/>
              <a:rect l="l" t="t" r="r" b="b"/>
              <a:pathLst>
                <a:path w="44374" h="28278" extrusionOk="0">
                  <a:moveTo>
                    <a:pt x="486" y="0"/>
                  </a:moveTo>
                  <a:cubicBezTo>
                    <a:pt x="131" y="0"/>
                    <a:pt x="1" y="542"/>
                    <a:pt x="380" y="606"/>
                  </a:cubicBezTo>
                  <a:cubicBezTo>
                    <a:pt x="7585" y="1873"/>
                    <a:pt x="13723" y="6143"/>
                    <a:pt x="19227" y="10713"/>
                  </a:cubicBezTo>
                  <a:cubicBezTo>
                    <a:pt x="21862" y="12914"/>
                    <a:pt x="24397" y="15149"/>
                    <a:pt x="26832" y="17518"/>
                  </a:cubicBezTo>
                  <a:cubicBezTo>
                    <a:pt x="29134" y="19786"/>
                    <a:pt x="31436" y="22021"/>
                    <a:pt x="34038" y="23956"/>
                  </a:cubicBezTo>
                  <a:cubicBezTo>
                    <a:pt x="35472" y="24990"/>
                    <a:pt x="37006" y="25957"/>
                    <a:pt x="38641" y="26658"/>
                  </a:cubicBezTo>
                  <a:cubicBezTo>
                    <a:pt x="39408" y="27025"/>
                    <a:pt x="40242" y="27325"/>
                    <a:pt x="41076" y="27592"/>
                  </a:cubicBezTo>
                  <a:cubicBezTo>
                    <a:pt x="42010" y="27858"/>
                    <a:pt x="42944" y="27925"/>
                    <a:pt x="43845" y="28259"/>
                  </a:cubicBezTo>
                  <a:cubicBezTo>
                    <a:pt x="43882" y="28271"/>
                    <a:pt x="43918" y="28277"/>
                    <a:pt x="43951" y="28277"/>
                  </a:cubicBezTo>
                  <a:cubicBezTo>
                    <a:pt x="44271" y="28277"/>
                    <a:pt x="44374" y="27746"/>
                    <a:pt x="44011" y="27625"/>
                  </a:cubicBezTo>
                  <a:cubicBezTo>
                    <a:pt x="43211" y="27358"/>
                    <a:pt x="42377" y="27291"/>
                    <a:pt x="41543" y="27058"/>
                  </a:cubicBezTo>
                  <a:cubicBezTo>
                    <a:pt x="40776" y="26858"/>
                    <a:pt x="40008" y="26591"/>
                    <a:pt x="39241" y="26257"/>
                  </a:cubicBezTo>
                  <a:cubicBezTo>
                    <a:pt x="37774" y="25624"/>
                    <a:pt x="36373" y="24823"/>
                    <a:pt x="35038" y="23889"/>
                  </a:cubicBezTo>
                  <a:cubicBezTo>
                    <a:pt x="32370" y="22054"/>
                    <a:pt x="30035" y="19786"/>
                    <a:pt x="27733" y="17518"/>
                  </a:cubicBezTo>
                  <a:cubicBezTo>
                    <a:pt x="25298" y="15183"/>
                    <a:pt x="22796" y="12914"/>
                    <a:pt x="20194" y="10713"/>
                  </a:cubicBezTo>
                  <a:cubicBezTo>
                    <a:pt x="17492" y="8445"/>
                    <a:pt x="14657" y="6243"/>
                    <a:pt x="11622" y="4375"/>
                  </a:cubicBezTo>
                  <a:cubicBezTo>
                    <a:pt x="8219" y="2307"/>
                    <a:pt x="4483" y="706"/>
                    <a:pt x="547" y="5"/>
                  </a:cubicBezTo>
                  <a:cubicBezTo>
                    <a:pt x="526" y="2"/>
                    <a:pt x="506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97494" y="885935"/>
              <a:ext cx="69981" cy="159014"/>
            </a:xfrm>
            <a:custGeom>
              <a:avLst/>
              <a:gdLst/>
              <a:ahLst/>
              <a:cxnLst/>
              <a:rect l="l" t="t" r="r" b="b"/>
              <a:pathLst>
                <a:path w="2336" h="5308" extrusionOk="0">
                  <a:moveTo>
                    <a:pt x="793" y="0"/>
                  </a:moveTo>
                  <a:cubicBezTo>
                    <a:pt x="659" y="0"/>
                    <a:pt x="517" y="84"/>
                    <a:pt x="501" y="250"/>
                  </a:cubicBezTo>
                  <a:cubicBezTo>
                    <a:pt x="401" y="1385"/>
                    <a:pt x="0" y="2419"/>
                    <a:pt x="267" y="3553"/>
                  </a:cubicBezTo>
                  <a:cubicBezTo>
                    <a:pt x="401" y="4020"/>
                    <a:pt x="601" y="5020"/>
                    <a:pt x="1101" y="5254"/>
                  </a:cubicBezTo>
                  <a:cubicBezTo>
                    <a:pt x="1185" y="5291"/>
                    <a:pt x="1261" y="5308"/>
                    <a:pt x="1330" y="5308"/>
                  </a:cubicBezTo>
                  <a:cubicBezTo>
                    <a:pt x="1508" y="5308"/>
                    <a:pt x="1639" y="5198"/>
                    <a:pt x="1735" y="5054"/>
                  </a:cubicBezTo>
                  <a:cubicBezTo>
                    <a:pt x="1768" y="5020"/>
                    <a:pt x="1802" y="4987"/>
                    <a:pt x="1802" y="4954"/>
                  </a:cubicBezTo>
                  <a:cubicBezTo>
                    <a:pt x="1902" y="4754"/>
                    <a:pt x="1968" y="4553"/>
                    <a:pt x="2035" y="4353"/>
                  </a:cubicBezTo>
                  <a:cubicBezTo>
                    <a:pt x="2335" y="3119"/>
                    <a:pt x="1535" y="1818"/>
                    <a:pt x="1235" y="651"/>
                  </a:cubicBezTo>
                  <a:cubicBezTo>
                    <a:pt x="1201" y="517"/>
                    <a:pt x="1101" y="484"/>
                    <a:pt x="1001" y="484"/>
                  </a:cubicBezTo>
                  <a:cubicBezTo>
                    <a:pt x="1001" y="384"/>
                    <a:pt x="1034" y="317"/>
                    <a:pt x="1034" y="250"/>
                  </a:cubicBezTo>
                  <a:cubicBezTo>
                    <a:pt x="1051" y="84"/>
                    <a:pt x="926" y="0"/>
                    <a:pt x="7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02218" y="915411"/>
              <a:ext cx="138134" cy="70969"/>
            </a:xfrm>
            <a:custGeom>
              <a:avLst/>
              <a:gdLst/>
              <a:ahLst/>
              <a:cxnLst/>
              <a:rect l="l" t="t" r="r" b="b"/>
              <a:pathLst>
                <a:path w="4611" h="2369" extrusionOk="0">
                  <a:moveTo>
                    <a:pt x="3670" y="0"/>
                  </a:moveTo>
                  <a:cubicBezTo>
                    <a:pt x="3399" y="0"/>
                    <a:pt x="3117" y="57"/>
                    <a:pt x="2942" y="100"/>
                  </a:cubicBezTo>
                  <a:cubicBezTo>
                    <a:pt x="1875" y="300"/>
                    <a:pt x="974" y="1034"/>
                    <a:pt x="207" y="1735"/>
                  </a:cubicBezTo>
                  <a:cubicBezTo>
                    <a:pt x="0" y="1916"/>
                    <a:pt x="174" y="2177"/>
                    <a:pt x="387" y="2177"/>
                  </a:cubicBezTo>
                  <a:cubicBezTo>
                    <a:pt x="448" y="2177"/>
                    <a:pt x="514" y="2154"/>
                    <a:pt x="574" y="2102"/>
                  </a:cubicBezTo>
                  <a:cubicBezTo>
                    <a:pt x="607" y="2202"/>
                    <a:pt x="674" y="2269"/>
                    <a:pt x="774" y="2269"/>
                  </a:cubicBezTo>
                  <a:cubicBezTo>
                    <a:pt x="807" y="2302"/>
                    <a:pt x="841" y="2302"/>
                    <a:pt x="874" y="2302"/>
                  </a:cubicBezTo>
                  <a:cubicBezTo>
                    <a:pt x="908" y="2302"/>
                    <a:pt x="941" y="2335"/>
                    <a:pt x="1008" y="2335"/>
                  </a:cubicBezTo>
                  <a:cubicBezTo>
                    <a:pt x="1041" y="2369"/>
                    <a:pt x="1108" y="2369"/>
                    <a:pt x="1174" y="2369"/>
                  </a:cubicBezTo>
                  <a:cubicBezTo>
                    <a:pt x="1241" y="2335"/>
                    <a:pt x="1308" y="2335"/>
                    <a:pt x="1375" y="2302"/>
                  </a:cubicBezTo>
                  <a:cubicBezTo>
                    <a:pt x="1508" y="2302"/>
                    <a:pt x="1675" y="2269"/>
                    <a:pt x="1842" y="2202"/>
                  </a:cubicBezTo>
                  <a:cubicBezTo>
                    <a:pt x="3076" y="2068"/>
                    <a:pt x="4610" y="1635"/>
                    <a:pt x="4410" y="434"/>
                  </a:cubicBezTo>
                  <a:cubicBezTo>
                    <a:pt x="4354" y="95"/>
                    <a:pt x="4021" y="0"/>
                    <a:pt x="36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751374" y="1028883"/>
              <a:ext cx="62971" cy="125642"/>
            </a:xfrm>
            <a:custGeom>
              <a:avLst/>
              <a:gdLst/>
              <a:ahLst/>
              <a:cxnLst/>
              <a:rect l="l" t="t" r="r" b="b"/>
              <a:pathLst>
                <a:path w="2102" h="4194" extrusionOk="0">
                  <a:moveTo>
                    <a:pt x="680" y="0"/>
                  </a:moveTo>
                  <a:cubicBezTo>
                    <a:pt x="571" y="0"/>
                    <a:pt x="457" y="56"/>
                    <a:pt x="401" y="182"/>
                  </a:cubicBezTo>
                  <a:cubicBezTo>
                    <a:pt x="0" y="1116"/>
                    <a:pt x="34" y="2283"/>
                    <a:pt x="367" y="3251"/>
                  </a:cubicBezTo>
                  <a:cubicBezTo>
                    <a:pt x="491" y="3621"/>
                    <a:pt x="816" y="4194"/>
                    <a:pt x="1207" y="4194"/>
                  </a:cubicBezTo>
                  <a:cubicBezTo>
                    <a:pt x="1343" y="4194"/>
                    <a:pt x="1488" y="4124"/>
                    <a:pt x="1635" y="3951"/>
                  </a:cubicBezTo>
                  <a:cubicBezTo>
                    <a:pt x="2102" y="3351"/>
                    <a:pt x="1868" y="2450"/>
                    <a:pt x="1735" y="1783"/>
                  </a:cubicBezTo>
                  <a:cubicBezTo>
                    <a:pt x="1635" y="1416"/>
                    <a:pt x="1435" y="349"/>
                    <a:pt x="934" y="282"/>
                  </a:cubicBezTo>
                  <a:cubicBezTo>
                    <a:pt x="973" y="107"/>
                    <a:pt x="832" y="0"/>
                    <a:pt x="6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853402" y="1015612"/>
              <a:ext cx="117823" cy="84001"/>
            </a:xfrm>
            <a:custGeom>
              <a:avLst/>
              <a:gdLst/>
              <a:ahLst/>
              <a:cxnLst/>
              <a:rect l="l" t="t" r="r" b="b"/>
              <a:pathLst>
                <a:path w="3933" h="2804" extrusionOk="0">
                  <a:moveTo>
                    <a:pt x="2844" y="0"/>
                  </a:moveTo>
                  <a:cubicBezTo>
                    <a:pt x="2375" y="0"/>
                    <a:pt x="1847" y="391"/>
                    <a:pt x="1531" y="658"/>
                  </a:cubicBezTo>
                  <a:cubicBezTo>
                    <a:pt x="964" y="1092"/>
                    <a:pt x="297" y="1759"/>
                    <a:pt x="64" y="2493"/>
                  </a:cubicBezTo>
                  <a:cubicBezTo>
                    <a:pt x="1" y="2681"/>
                    <a:pt x="160" y="2803"/>
                    <a:pt x="321" y="2803"/>
                  </a:cubicBezTo>
                  <a:cubicBezTo>
                    <a:pt x="417" y="2803"/>
                    <a:pt x="514" y="2759"/>
                    <a:pt x="564" y="2660"/>
                  </a:cubicBezTo>
                  <a:cubicBezTo>
                    <a:pt x="588" y="2708"/>
                    <a:pt x="631" y="2739"/>
                    <a:pt x="691" y="2739"/>
                  </a:cubicBezTo>
                  <a:cubicBezTo>
                    <a:pt x="713" y="2739"/>
                    <a:pt x="737" y="2735"/>
                    <a:pt x="764" y="2726"/>
                  </a:cubicBezTo>
                  <a:cubicBezTo>
                    <a:pt x="1565" y="2626"/>
                    <a:pt x="2465" y="2459"/>
                    <a:pt x="3132" y="1959"/>
                  </a:cubicBezTo>
                  <a:cubicBezTo>
                    <a:pt x="3666" y="1559"/>
                    <a:pt x="3933" y="691"/>
                    <a:pt x="3333" y="191"/>
                  </a:cubicBezTo>
                  <a:cubicBezTo>
                    <a:pt x="3187" y="55"/>
                    <a:pt x="3020" y="0"/>
                    <a:pt x="2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921251" y="1139478"/>
              <a:ext cx="62971" cy="115366"/>
            </a:xfrm>
            <a:custGeom>
              <a:avLst/>
              <a:gdLst/>
              <a:ahLst/>
              <a:cxnLst/>
              <a:rect l="l" t="t" r="r" b="b"/>
              <a:pathLst>
                <a:path w="2102" h="3851" extrusionOk="0">
                  <a:moveTo>
                    <a:pt x="388" y="1"/>
                  </a:moveTo>
                  <a:cubicBezTo>
                    <a:pt x="284" y="1"/>
                    <a:pt x="184" y="59"/>
                    <a:pt x="167" y="192"/>
                  </a:cubicBezTo>
                  <a:cubicBezTo>
                    <a:pt x="0" y="1193"/>
                    <a:pt x="67" y="2127"/>
                    <a:pt x="467" y="3028"/>
                  </a:cubicBezTo>
                  <a:cubicBezTo>
                    <a:pt x="597" y="3288"/>
                    <a:pt x="929" y="3851"/>
                    <a:pt x="1291" y="3851"/>
                  </a:cubicBezTo>
                  <a:cubicBezTo>
                    <a:pt x="1393" y="3851"/>
                    <a:pt x="1498" y="3806"/>
                    <a:pt x="1601" y="3695"/>
                  </a:cubicBezTo>
                  <a:cubicBezTo>
                    <a:pt x="2102" y="3161"/>
                    <a:pt x="1968" y="2394"/>
                    <a:pt x="1768" y="1760"/>
                  </a:cubicBezTo>
                  <a:cubicBezTo>
                    <a:pt x="1601" y="1193"/>
                    <a:pt x="1301" y="393"/>
                    <a:pt x="701" y="192"/>
                  </a:cubicBezTo>
                  <a:cubicBezTo>
                    <a:pt x="684" y="176"/>
                    <a:pt x="676" y="176"/>
                    <a:pt x="667" y="176"/>
                  </a:cubicBezTo>
                  <a:cubicBezTo>
                    <a:pt x="659" y="176"/>
                    <a:pt x="651" y="176"/>
                    <a:pt x="634" y="159"/>
                  </a:cubicBezTo>
                  <a:cubicBezTo>
                    <a:pt x="601" y="59"/>
                    <a:pt x="492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99165" y="1094485"/>
              <a:ext cx="88974" cy="73576"/>
            </a:xfrm>
            <a:custGeom>
              <a:avLst/>
              <a:gdLst/>
              <a:ahLst/>
              <a:cxnLst/>
              <a:rect l="l" t="t" r="r" b="b"/>
              <a:pathLst>
                <a:path w="2970" h="2456" extrusionOk="0">
                  <a:moveTo>
                    <a:pt x="2122" y="1"/>
                  </a:moveTo>
                  <a:cubicBezTo>
                    <a:pt x="1736" y="1"/>
                    <a:pt x="1337" y="359"/>
                    <a:pt x="1102" y="594"/>
                  </a:cubicBezTo>
                  <a:cubicBezTo>
                    <a:pt x="668" y="961"/>
                    <a:pt x="201" y="1494"/>
                    <a:pt x="34" y="2028"/>
                  </a:cubicBezTo>
                  <a:cubicBezTo>
                    <a:pt x="1" y="2228"/>
                    <a:pt x="101" y="2328"/>
                    <a:pt x="234" y="2362"/>
                  </a:cubicBezTo>
                  <a:cubicBezTo>
                    <a:pt x="305" y="2409"/>
                    <a:pt x="376" y="2456"/>
                    <a:pt x="459" y="2456"/>
                  </a:cubicBezTo>
                  <a:cubicBezTo>
                    <a:pt x="493" y="2456"/>
                    <a:pt x="529" y="2448"/>
                    <a:pt x="568" y="2428"/>
                  </a:cubicBezTo>
                  <a:cubicBezTo>
                    <a:pt x="1168" y="2161"/>
                    <a:pt x="1769" y="2061"/>
                    <a:pt x="2303" y="1628"/>
                  </a:cubicBezTo>
                  <a:cubicBezTo>
                    <a:pt x="2670" y="1327"/>
                    <a:pt x="2970" y="427"/>
                    <a:pt x="2436" y="93"/>
                  </a:cubicBezTo>
                  <a:cubicBezTo>
                    <a:pt x="2335" y="28"/>
                    <a:pt x="2229" y="1"/>
                    <a:pt x="21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060693" y="1176263"/>
              <a:ext cx="139362" cy="76422"/>
            </a:xfrm>
            <a:custGeom>
              <a:avLst/>
              <a:gdLst/>
              <a:ahLst/>
              <a:cxnLst/>
              <a:rect l="l" t="t" r="r" b="b"/>
              <a:pathLst>
                <a:path w="4652" h="2551" extrusionOk="0">
                  <a:moveTo>
                    <a:pt x="368" y="0"/>
                  </a:moveTo>
                  <a:cubicBezTo>
                    <a:pt x="187" y="0"/>
                    <a:pt x="0" y="192"/>
                    <a:pt x="115" y="399"/>
                  </a:cubicBezTo>
                  <a:cubicBezTo>
                    <a:pt x="482" y="1099"/>
                    <a:pt x="1383" y="1633"/>
                    <a:pt x="2050" y="2033"/>
                  </a:cubicBezTo>
                  <a:cubicBezTo>
                    <a:pt x="2413" y="2238"/>
                    <a:pt x="2977" y="2550"/>
                    <a:pt x="3458" y="2550"/>
                  </a:cubicBezTo>
                  <a:cubicBezTo>
                    <a:pt x="3684" y="2550"/>
                    <a:pt x="3891" y="2481"/>
                    <a:pt x="4051" y="2300"/>
                  </a:cubicBezTo>
                  <a:cubicBezTo>
                    <a:pt x="4652" y="1666"/>
                    <a:pt x="3885" y="966"/>
                    <a:pt x="3351" y="732"/>
                  </a:cubicBezTo>
                  <a:cubicBezTo>
                    <a:pt x="2484" y="365"/>
                    <a:pt x="1516" y="299"/>
                    <a:pt x="616" y="165"/>
                  </a:cubicBezTo>
                  <a:cubicBezTo>
                    <a:pt x="582" y="165"/>
                    <a:pt x="582" y="132"/>
                    <a:pt x="582" y="132"/>
                  </a:cubicBezTo>
                  <a:cubicBezTo>
                    <a:pt x="530" y="39"/>
                    <a:pt x="450" y="0"/>
                    <a:pt x="3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-139161" y="-170594"/>
            <a:ext cx="747610" cy="722927"/>
            <a:chOff x="-168381" y="-168706"/>
            <a:chExt cx="901061" cy="871312"/>
          </a:xfrm>
        </p:grpSpPr>
        <p:sp>
          <p:nvSpPr>
            <p:cNvPr id="40" name="Google Shape;40;p2"/>
            <p:cNvSpPr/>
            <p:nvPr/>
          </p:nvSpPr>
          <p:spPr>
            <a:xfrm>
              <a:off x="-157717" y="-134796"/>
              <a:ext cx="890397" cy="837402"/>
            </a:xfrm>
            <a:custGeom>
              <a:avLst/>
              <a:gdLst/>
              <a:ahLst/>
              <a:cxnLst/>
              <a:rect l="l" t="t" r="r" b="b"/>
              <a:pathLst>
                <a:path w="29722" h="27953" extrusionOk="0">
                  <a:moveTo>
                    <a:pt x="568" y="1"/>
                  </a:moveTo>
                  <a:cubicBezTo>
                    <a:pt x="334" y="3603"/>
                    <a:pt x="34" y="8507"/>
                    <a:pt x="101" y="10442"/>
                  </a:cubicBezTo>
                  <a:cubicBezTo>
                    <a:pt x="201" y="13444"/>
                    <a:pt x="1" y="14978"/>
                    <a:pt x="368" y="17880"/>
                  </a:cubicBezTo>
                  <a:cubicBezTo>
                    <a:pt x="609" y="19676"/>
                    <a:pt x="721" y="23022"/>
                    <a:pt x="2365" y="23022"/>
                  </a:cubicBezTo>
                  <a:cubicBezTo>
                    <a:pt x="2767" y="23022"/>
                    <a:pt x="3261" y="22822"/>
                    <a:pt x="3870" y="22350"/>
                  </a:cubicBezTo>
                  <a:cubicBezTo>
                    <a:pt x="4427" y="21877"/>
                    <a:pt x="5052" y="20848"/>
                    <a:pt x="5709" y="20848"/>
                  </a:cubicBezTo>
                  <a:cubicBezTo>
                    <a:pt x="5840" y="20848"/>
                    <a:pt x="5972" y="20888"/>
                    <a:pt x="6105" y="20983"/>
                  </a:cubicBezTo>
                  <a:cubicBezTo>
                    <a:pt x="6572" y="21383"/>
                    <a:pt x="6672" y="23217"/>
                    <a:pt x="6772" y="23718"/>
                  </a:cubicBezTo>
                  <a:cubicBezTo>
                    <a:pt x="7062" y="24907"/>
                    <a:pt x="7320" y="27398"/>
                    <a:pt x="8831" y="27398"/>
                  </a:cubicBezTo>
                  <a:cubicBezTo>
                    <a:pt x="8888" y="27398"/>
                    <a:pt x="8947" y="27394"/>
                    <a:pt x="9007" y="27387"/>
                  </a:cubicBezTo>
                  <a:cubicBezTo>
                    <a:pt x="10442" y="27187"/>
                    <a:pt x="11809" y="24285"/>
                    <a:pt x="13043" y="23518"/>
                  </a:cubicBezTo>
                  <a:cubicBezTo>
                    <a:pt x="14017" y="24583"/>
                    <a:pt x="15074" y="27952"/>
                    <a:pt x="16721" y="27952"/>
                  </a:cubicBezTo>
                  <a:cubicBezTo>
                    <a:pt x="16880" y="27952"/>
                    <a:pt x="17043" y="27921"/>
                    <a:pt x="17213" y="27854"/>
                  </a:cubicBezTo>
                  <a:cubicBezTo>
                    <a:pt x="18381" y="27387"/>
                    <a:pt x="18747" y="25452"/>
                    <a:pt x="20115" y="24085"/>
                  </a:cubicBezTo>
                  <a:cubicBezTo>
                    <a:pt x="21574" y="24241"/>
                    <a:pt x="24886" y="25639"/>
                    <a:pt x="26727" y="25639"/>
                  </a:cubicBezTo>
                  <a:cubicBezTo>
                    <a:pt x="27242" y="25639"/>
                    <a:pt x="27642" y="25530"/>
                    <a:pt x="27854" y="25252"/>
                  </a:cubicBezTo>
                  <a:cubicBezTo>
                    <a:pt x="28821" y="23985"/>
                    <a:pt x="26119" y="18681"/>
                    <a:pt x="25752" y="17513"/>
                  </a:cubicBezTo>
                  <a:cubicBezTo>
                    <a:pt x="27187" y="16813"/>
                    <a:pt x="29722" y="16246"/>
                    <a:pt x="28655" y="14311"/>
                  </a:cubicBezTo>
                  <a:cubicBezTo>
                    <a:pt x="27954" y="12943"/>
                    <a:pt x="26119" y="12176"/>
                    <a:pt x="25152" y="10909"/>
                  </a:cubicBezTo>
                  <a:cubicBezTo>
                    <a:pt x="26420" y="10141"/>
                    <a:pt x="29422" y="9774"/>
                    <a:pt x="28655" y="7906"/>
                  </a:cubicBezTo>
                  <a:cubicBezTo>
                    <a:pt x="28054" y="6472"/>
                    <a:pt x="25252" y="5705"/>
                    <a:pt x="23985" y="5104"/>
                  </a:cubicBezTo>
                  <a:cubicBezTo>
                    <a:pt x="25052" y="4137"/>
                    <a:pt x="26720" y="3670"/>
                    <a:pt x="25152" y="2302"/>
                  </a:cubicBezTo>
                  <a:cubicBezTo>
                    <a:pt x="24185" y="1335"/>
                    <a:pt x="22250" y="1035"/>
                    <a:pt x="20982" y="868"/>
                  </a:cubicBezTo>
                  <a:cubicBezTo>
                    <a:pt x="17413" y="268"/>
                    <a:pt x="4270" y="1"/>
                    <a:pt x="5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168381" y="-168706"/>
              <a:ext cx="804808" cy="754000"/>
            </a:xfrm>
            <a:custGeom>
              <a:avLst/>
              <a:gdLst/>
              <a:ahLst/>
              <a:cxnLst/>
              <a:rect l="l" t="t" r="r" b="b"/>
              <a:pathLst>
                <a:path w="26865" h="25169" extrusionOk="0">
                  <a:moveTo>
                    <a:pt x="581" y="0"/>
                  </a:moveTo>
                  <a:cubicBezTo>
                    <a:pt x="295" y="0"/>
                    <a:pt x="1" y="425"/>
                    <a:pt x="257" y="733"/>
                  </a:cubicBezTo>
                  <a:cubicBezTo>
                    <a:pt x="2959" y="4202"/>
                    <a:pt x="6528" y="6870"/>
                    <a:pt x="9763" y="9772"/>
                  </a:cubicBezTo>
                  <a:cubicBezTo>
                    <a:pt x="13366" y="12975"/>
                    <a:pt x="16568" y="16577"/>
                    <a:pt x="20104" y="19846"/>
                  </a:cubicBezTo>
                  <a:cubicBezTo>
                    <a:pt x="22039" y="21648"/>
                    <a:pt x="23940" y="23549"/>
                    <a:pt x="26075" y="25083"/>
                  </a:cubicBezTo>
                  <a:cubicBezTo>
                    <a:pt x="26153" y="25143"/>
                    <a:pt x="26230" y="25168"/>
                    <a:pt x="26303" y="25168"/>
                  </a:cubicBezTo>
                  <a:cubicBezTo>
                    <a:pt x="26636" y="25168"/>
                    <a:pt x="26865" y="24629"/>
                    <a:pt x="26509" y="24383"/>
                  </a:cubicBezTo>
                  <a:cubicBezTo>
                    <a:pt x="24574" y="22982"/>
                    <a:pt x="22873" y="21247"/>
                    <a:pt x="21105" y="19646"/>
                  </a:cubicBezTo>
                  <a:cubicBezTo>
                    <a:pt x="19337" y="18045"/>
                    <a:pt x="17669" y="16310"/>
                    <a:pt x="16001" y="14609"/>
                  </a:cubicBezTo>
                  <a:cubicBezTo>
                    <a:pt x="14333" y="12941"/>
                    <a:pt x="12666" y="11273"/>
                    <a:pt x="10931" y="9706"/>
                  </a:cubicBezTo>
                  <a:cubicBezTo>
                    <a:pt x="9330" y="8238"/>
                    <a:pt x="7662" y="6870"/>
                    <a:pt x="6061" y="5436"/>
                  </a:cubicBezTo>
                  <a:cubicBezTo>
                    <a:pt x="4193" y="3801"/>
                    <a:pt x="2358" y="2100"/>
                    <a:pt x="824" y="132"/>
                  </a:cubicBezTo>
                  <a:cubicBezTo>
                    <a:pt x="754" y="39"/>
                    <a:pt x="668" y="0"/>
                    <a:pt x="581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80880" y="342484"/>
              <a:ext cx="199876" cy="224232"/>
            </a:xfrm>
            <a:custGeom>
              <a:avLst/>
              <a:gdLst/>
              <a:ahLst/>
              <a:cxnLst/>
              <a:rect l="l" t="t" r="r" b="b"/>
              <a:pathLst>
                <a:path w="6672" h="7485" extrusionOk="0">
                  <a:moveTo>
                    <a:pt x="5644" y="1"/>
                  </a:moveTo>
                  <a:cubicBezTo>
                    <a:pt x="3868" y="1"/>
                    <a:pt x="2120" y="503"/>
                    <a:pt x="401" y="780"/>
                  </a:cubicBezTo>
                  <a:cubicBezTo>
                    <a:pt x="200" y="813"/>
                    <a:pt x="100" y="1013"/>
                    <a:pt x="100" y="1180"/>
                  </a:cubicBezTo>
                  <a:cubicBezTo>
                    <a:pt x="0" y="3148"/>
                    <a:pt x="100" y="5116"/>
                    <a:pt x="100" y="7084"/>
                  </a:cubicBezTo>
                  <a:cubicBezTo>
                    <a:pt x="100" y="7351"/>
                    <a:pt x="309" y="7485"/>
                    <a:pt x="517" y="7485"/>
                  </a:cubicBezTo>
                  <a:cubicBezTo>
                    <a:pt x="726" y="7485"/>
                    <a:pt x="934" y="7351"/>
                    <a:pt x="934" y="7084"/>
                  </a:cubicBezTo>
                  <a:cubicBezTo>
                    <a:pt x="903" y="5232"/>
                    <a:pt x="842" y="3379"/>
                    <a:pt x="918" y="1526"/>
                  </a:cubicBezTo>
                  <a:lnTo>
                    <a:pt x="918" y="1526"/>
                  </a:lnTo>
                  <a:cubicBezTo>
                    <a:pt x="2493" y="1248"/>
                    <a:pt x="4069" y="834"/>
                    <a:pt x="5644" y="834"/>
                  </a:cubicBezTo>
                  <a:cubicBezTo>
                    <a:pt x="5797" y="834"/>
                    <a:pt x="5951" y="838"/>
                    <a:pt x="6105" y="846"/>
                  </a:cubicBezTo>
                  <a:cubicBezTo>
                    <a:pt x="6672" y="846"/>
                    <a:pt x="6638" y="13"/>
                    <a:pt x="6105" y="13"/>
                  </a:cubicBezTo>
                  <a:cubicBezTo>
                    <a:pt x="5951" y="5"/>
                    <a:pt x="5798" y="1"/>
                    <a:pt x="5644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43984" y="203700"/>
              <a:ext cx="219978" cy="244124"/>
            </a:xfrm>
            <a:custGeom>
              <a:avLst/>
              <a:gdLst/>
              <a:ahLst/>
              <a:cxnLst/>
              <a:rect l="l" t="t" r="r" b="b"/>
              <a:pathLst>
                <a:path w="7343" h="8149" extrusionOk="0">
                  <a:moveTo>
                    <a:pt x="6692" y="1"/>
                  </a:moveTo>
                  <a:cubicBezTo>
                    <a:pt x="6664" y="1"/>
                    <a:pt x="6635" y="3"/>
                    <a:pt x="6605" y="9"/>
                  </a:cubicBezTo>
                  <a:cubicBezTo>
                    <a:pt x="4570" y="276"/>
                    <a:pt x="2569" y="576"/>
                    <a:pt x="534" y="676"/>
                  </a:cubicBezTo>
                  <a:cubicBezTo>
                    <a:pt x="301" y="676"/>
                    <a:pt x="100" y="843"/>
                    <a:pt x="100" y="1076"/>
                  </a:cubicBezTo>
                  <a:cubicBezTo>
                    <a:pt x="0" y="3311"/>
                    <a:pt x="100" y="5546"/>
                    <a:pt x="100" y="7748"/>
                  </a:cubicBezTo>
                  <a:cubicBezTo>
                    <a:pt x="100" y="8015"/>
                    <a:pt x="309" y="8148"/>
                    <a:pt x="517" y="8148"/>
                  </a:cubicBezTo>
                  <a:cubicBezTo>
                    <a:pt x="726" y="8148"/>
                    <a:pt x="934" y="8015"/>
                    <a:pt x="934" y="7748"/>
                  </a:cubicBezTo>
                  <a:cubicBezTo>
                    <a:pt x="934" y="5682"/>
                    <a:pt x="846" y="3587"/>
                    <a:pt x="918" y="1490"/>
                  </a:cubicBezTo>
                  <a:lnTo>
                    <a:pt x="918" y="1490"/>
                  </a:lnTo>
                  <a:cubicBezTo>
                    <a:pt x="2892" y="1373"/>
                    <a:pt x="4865" y="1091"/>
                    <a:pt x="6839" y="809"/>
                  </a:cubicBezTo>
                  <a:cubicBezTo>
                    <a:pt x="7342" y="747"/>
                    <a:pt x="7163" y="1"/>
                    <a:pt x="6692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73119" y="64048"/>
              <a:ext cx="303799" cy="334805"/>
            </a:xfrm>
            <a:custGeom>
              <a:avLst/>
              <a:gdLst/>
              <a:ahLst/>
              <a:cxnLst/>
              <a:rect l="l" t="t" r="r" b="b"/>
              <a:pathLst>
                <a:path w="10141" h="11176" extrusionOk="0">
                  <a:moveTo>
                    <a:pt x="9607" y="1"/>
                  </a:moveTo>
                  <a:cubicBezTo>
                    <a:pt x="6705" y="1"/>
                    <a:pt x="3803" y="101"/>
                    <a:pt x="901" y="301"/>
                  </a:cubicBezTo>
                  <a:cubicBezTo>
                    <a:pt x="667" y="301"/>
                    <a:pt x="501" y="468"/>
                    <a:pt x="501" y="701"/>
                  </a:cubicBezTo>
                  <a:cubicBezTo>
                    <a:pt x="200" y="4070"/>
                    <a:pt x="0" y="7406"/>
                    <a:pt x="0" y="10775"/>
                  </a:cubicBezTo>
                  <a:cubicBezTo>
                    <a:pt x="0" y="11042"/>
                    <a:pt x="209" y="11176"/>
                    <a:pt x="417" y="11176"/>
                  </a:cubicBezTo>
                  <a:cubicBezTo>
                    <a:pt x="626" y="11176"/>
                    <a:pt x="834" y="11042"/>
                    <a:pt x="834" y="10775"/>
                  </a:cubicBezTo>
                  <a:cubicBezTo>
                    <a:pt x="834" y="7542"/>
                    <a:pt x="1019" y="4339"/>
                    <a:pt x="1299" y="1108"/>
                  </a:cubicBezTo>
                  <a:lnTo>
                    <a:pt x="1299" y="1108"/>
                  </a:lnTo>
                  <a:cubicBezTo>
                    <a:pt x="4068" y="926"/>
                    <a:pt x="6838" y="835"/>
                    <a:pt x="9607" y="835"/>
                  </a:cubicBezTo>
                  <a:cubicBezTo>
                    <a:pt x="10141" y="835"/>
                    <a:pt x="10141" y="1"/>
                    <a:pt x="960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59793" y="-50082"/>
              <a:ext cx="283847" cy="333038"/>
            </a:xfrm>
            <a:custGeom>
              <a:avLst/>
              <a:gdLst/>
              <a:ahLst/>
              <a:cxnLst/>
              <a:rect l="l" t="t" r="r" b="b"/>
              <a:pathLst>
                <a:path w="9475" h="11117" extrusionOk="0">
                  <a:moveTo>
                    <a:pt x="4345" y="0"/>
                  </a:moveTo>
                  <a:cubicBezTo>
                    <a:pt x="3143" y="0"/>
                    <a:pt x="1946" y="77"/>
                    <a:pt x="768" y="342"/>
                  </a:cubicBezTo>
                  <a:cubicBezTo>
                    <a:pt x="601" y="375"/>
                    <a:pt x="501" y="575"/>
                    <a:pt x="468" y="742"/>
                  </a:cubicBezTo>
                  <a:cubicBezTo>
                    <a:pt x="168" y="4044"/>
                    <a:pt x="1" y="7380"/>
                    <a:pt x="1" y="10716"/>
                  </a:cubicBezTo>
                  <a:cubicBezTo>
                    <a:pt x="1" y="10983"/>
                    <a:pt x="209" y="11116"/>
                    <a:pt x="418" y="11116"/>
                  </a:cubicBezTo>
                  <a:cubicBezTo>
                    <a:pt x="626" y="11116"/>
                    <a:pt x="835" y="10983"/>
                    <a:pt x="835" y="10716"/>
                  </a:cubicBezTo>
                  <a:cubicBezTo>
                    <a:pt x="835" y="7495"/>
                    <a:pt x="990" y="4274"/>
                    <a:pt x="1271" y="1084"/>
                  </a:cubicBezTo>
                  <a:lnTo>
                    <a:pt x="1271" y="1084"/>
                  </a:lnTo>
                  <a:cubicBezTo>
                    <a:pt x="2280" y="878"/>
                    <a:pt x="3303" y="814"/>
                    <a:pt x="4328" y="814"/>
                  </a:cubicBezTo>
                  <a:cubicBezTo>
                    <a:pt x="5862" y="814"/>
                    <a:pt x="7401" y="956"/>
                    <a:pt x="8907" y="976"/>
                  </a:cubicBezTo>
                  <a:cubicBezTo>
                    <a:pt x="9474" y="976"/>
                    <a:pt x="9474" y="142"/>
                    <a:pt x="8907" y="142"/>
                  </a:cubicBezTo>
                  <a:cubicBezTo>
                    <a:pt x="7397" y="123"/>
                    <a:pt x="5867" y="0"/>
                    <a:pt x="434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59812" y="66055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71794" y="121023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12773" y="8004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89085" y="51170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15086" y="451761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147049" y="503734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7943" y="20495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13934" y="14699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30845" y="28589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62808" y="268913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19990" y="5096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35" y="701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578705" y="46575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94770" y="52371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>
            <a:off x="653946" y="-280695"/>
            <a:ext cx="363800" cy="984632"/>
            <a:chOff x="904476" y="-243594"/>
            <a:chExt cx="438472" cy="1186732"/>
          </a:xfrm>
        </p:grpSpPr>
        <p:sp>
          <p:nvSpPr>
            <p:cNvPr id="60" name="Google Shape;60;p2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87;p2"/>
          <p:cNvGrpSpPr/>
          <p:nvPr/>
        </p:nvGrpSpPr>
        <p:grpSpPr>
          <a:xfrm>
            <a:off x="1111408" y="-436182"/>
            <a:ext cx="548163" cy="942251"/>
            <a:chOff x="1455834" y="-430995"/>
            <a:chExt cx="660677" cy="1135653"/>
          </a:xfrm>
        </p:grpSpPr>
        <p:sp>
          <p:nvSpPr>
            <p:cNvPr id="88" name="Google Shape;88;p2"/>
            <p:cNvSpPr/>
            <p:nvPr/>
          </p:nvSpPr>
          <p:spPr>
            <a:xfrm>
              <a:off x="1455834" y="-342088"/>
              <a:ext cx="651576" cy="1046745"/>
            </a:xfrm>
            <a:custGeom>
              <a:avLst/>
              <a:gdLst/>
              <a:ahLst/>
              <a:cxnLst/>
              <a:rect l="l" t="t" r="r" b="b"/>
              <a:pathLst>
                <a:path w="21750" h="34941" extrusionOk="0">
                  <a:moveTo>
                    <a:pt x="16913" y="1"/>
                  </a:moveTo>
                  <a:cubicBezTo>
                    <a:pt x="14337" y="1"/>
                    <a:pt x="10562" y="1386"/>
                    <a:pt x="8840" y="2318"/>
                  </a:cubicBezTo>
                  <a:cubicBezTo>
                    <a:pt x="5904" y="3852"/>
                    <a:pt x="3603" y="5920"/>
                    <a:pt x="2202" y="8856"/>
                  </a:cubicBezTo>
                  <a:cubicBezTo>
                    <a:pt x="0" y="13192"/>
                    <a:pt x="334" y="18396"/>
                    <a:pt x="667" y="23199"/>
                  </a:cubicBezTo>
                  <a:cubicBezTo>
                    <a:pt x="901" y="27102"/>
                    <a:pt x="1535" y="31138"/>
                    <a:pt x="901" y="34941"/>
                  </a:cubicBezTo>
                  <a:cubicBezTo>
                    <a:pt x="6338" y="32439"/>
                    <a:pt x="12843" y="29704"/>
                    <a:pt x="16445" y="24600"/>
                  </a:cubicBezTo>
                  <a:cubicBezTo>
                    <a:pt x="20248" y="19163"/>
                    <a:pt x="21749" y="14159"/>
                    <a:pt x="20548" y="7521"/>
                  </a:cubicBezTo>
                  <a:cubicBezTo>
                    <a:pt x="20148" y="5153"/>
                    <a:pt x="18380" y="2084"/>
                    <a:pt x="18513" y="49"/>
                  </a:cubicBezTo>
                  <a:lnTo>
                    <a:pt x="18513" y="49"/>
                  </a:lnTo>
                  <a:lnTo>
                    <a:pt x="18180" y="149"/>
                  </a:lnTo>
                  <a:cubicBezTo>
                    <a:pt x="17810" y="47"/>
                    <a:pt x="17382" y="1"/>
                    <a:pt x="169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1538301" y="-430995"/>
              <a:ext cx="578210" cy="1060406"/>
            </a:xfrm>
            <a:custGeom>
              <a:avLst/>
              <a:gdLst/>
              <a:ahLst/>
              <a:cxnLst/>
              <a:rect l="l" t="t" r="r" b="b"/>
              <a:pathLst>
                <a:path w="19301" h="35397" extrusionOk="0">
                  <a:moveTo>
                    <a:pt x="18677" y="0"/>
                  </a:moveTo>
                  <a:cubicBezTo>
                    <a:pt x="18582" y="0"/>
                    <a:pt x="18484" y="34"/>
                    <a:pt x="18396" y="115"/>
                  </a:cubicBezTo>
                  <a:cubicBezTo>
                    <a:pt x="15027" y="2917"/>
                    <a:pt x="12191" y="6153"/>
                    <a:pt x="10490" y="10256"/>
                  </a:cubicBezTo>
                  <a:cubicBezTo>
                    <a:pt x="9423" y="12824"/>
                    <a:pt x="8622" y="15459"/>
                    <a:pt x="7588" y="18061"/>
                  </a:cubicBezTo>
                  <a:cubicBezTo>
                    <a:pt x="6520" y="20730"/>
                    <a:pt x="5420" y="23365"/>
                    <a:pt x="4252" y="26000"/>
                  </a:cubicBezTo>
                  <a:cubicBezTo>
                    <a:pt x="2951" y="28936"/>
                    <a:pt x="1584" y="31871"/>
                    <a:pt x="183" y="34773"/>
                  </a:cubicBezTo>
                  <a:cubicBezTo>
                    <a:pt x="0" y="35093"/>
                    <a:pt x="286" y="35397"/>
                    <a:pt x="559" y="35397"/>
                  </a:cubicBezTo>
                  <a:cubicBezTo>
                    <a:pt x="686" y="35397"/>
                    <a:pt x="809" y="35332"/>
                    <a:pt x="883" y="35174"/>
                  </a:cubicBezTo>
                  <a:cubicBezTo>
                    <a:pt x="3352" y="30103"/>
                    <a:pt x="5687" y="25000"/>
                    <a:pt x="7788" y="19763"/>
                  </a:cubicBezTo>
                  <a:cubicBezTo>
                    <a:pt x="8855" y="17161"/>
                    <a:pt x="9823" y="14525"/>
                    <a:pt x="10757" y="11857"/>
                  </a:cubicBezTo>
                  <a:cubicBezTo>
                    <a:pt x="11524" y="9789"/>
                    <a:pt x="12525" y="7787"/>
                    <a:pt x="13826" y="5986"/>
                  </a:cubicBezTo>
                  <a:cubicBezTo>
                    <a:pt x="15293" y="3985"/>
                    <a:pt x="17095" y="2283"/>
                    <a:pt x="18963" y="682"/>
                  </a:cubicBezTo>
                  <a:cubicBezTo>
                    <a:pt x="19301" y="422"/>
                    <a:pt x="19011" y="0"/>
                    <a:pt x="18677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1524162" y="373308"/>
              <a:ext cx="201494" cy="167043"/>
            </a:xfrm>
            <a:custGeom>
              <a:avLst/>
              <a:gdLst/>
              <a:ahLst/>
              <a:cxnLst/>
              <a:rect l="l" t="t" r="r" b="b"/>
              <a:pathLst>
                <a:path w="6726" h="5576" extrusionOk="0">
                  <a:moveTo>
                    <a:pt x="4720" y="0"/>
                  </a:moveTo>
                  <a:cubicBezTo>
                    <a:pt x="4637" y="0"/>
                    <a:pt x="4555" y="19"/>
                    <a:pt x="4491" y="51"/>
                  </a:cubicBezTo>
                  <a:cubicBezTo>
                    <a:pt x="3156" y="651"/>
                    <a:pt x="1855" y="1385"/>
                    <a:pt x="454" y="1852"/>
                  </a:cubicBezTo>
                  <a:cubicBezTo>
                    <a:pt x="1" y="2003"/>
                    <a:pt x="123" y="2676"/>
                    <a:pt x="523" y="2676"/>
                  </a:cubicBezTo>
                  <a:cubicBezTo>
                    <a:pt x="564" y="2676"/>
                    <a:pt x="608" y="2668"/>
                    <a:pt x="655" y="2653"/>
                  </a:cubicBezTo>
                  <a:cubicBezTo>
                    <a:pt x="1941" y="2214"/>
                    <a:pt x="3150" y="1597"/>
                    <a:pt x="4372" y="1002"/>
                  </a:cubicBezTo>
                  <a:lnTo>
                    <a:pt x="4372" y="1002"/>
                  </a:lnTo>
                  <a:cubicBezTo>
                    <a:pt x="4665" y="2485"/>
                    <a:pt x="5313" y="3873"/>
                    <a:pt x="5825" y="5288"/>
                  </a:cubicBezTo>
                  <a:cubicBezTo>
                    <a:pt x="5891" y="5488"/>
                    <a:pt x="6059" y="5576"/>
                    <a:pt x="6225" y="5576"/>
                  </a:cubicBezTo>
                  <a:cubicBezTo>
                    <a:pt x="6476" y="5576"/>
                    <a:pt x="6726" y="5375"/>
                    <a:pt x="6626" y="5055"/>
                  </a:cubicBezTo>
                  <a:cubicBezTo>
                    <a:pt x="6058" y="3487"/>
                    <a:pt x="5325" y="1952"/>
                    <a:pt x="5091" y="284"/>
                  </a:cubicBezTo>
                  <a:cubicBezTo>
                    <a:pt x="5069" y="81"/>
                    <a:pt x="4893" y="0"/>
                    <a:pt x="4720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1522934" y="228264"/>
              <a:ext cx="280103" cy="217881"/>
            </a:xfrm>
            <a:custGeom>
              <a:avLst/>
              <a:gdLst/>
              <a:ahLst/>
              <a:cxnLst/>
              <a:rect l="l" t="t" r="r" b="b"/>
              <a:pathLst>
                <a:path w="9350" h="7273" extrusionOk="0">
                  <a:moveTo>
                    <a:pt x="6183" y="0"/>
                  </a:moveTo>
                  <a:cubicBezTo>
                    <a:pt x="4107" y="0"/>
                    <a:pt x="2152" y="1072"/>
                    <a:pt x="395" y="2058"/>
                  </a:cubicBezTo>
                  <a:cubicBezTo>
                    <a:pt x="1" y="2283"/>
                    <a:pt x="225" y="2818"/>
                    <a:pt x="586" y="2818"/>
                  </a:cubicBezTo>
                  <a:cubicBezTo>
                    <a:pt x="652" y="2818"/>
                    <a:pt x="723" y="2800"/>
                    <a:pt x="796" y="2758"/>
                  </a:cubicBezTo>
                  <a:cubicBezTo>
                    <a:pt x="2474" y="1857"/>
                    <a:pt x="4326" y="840"/>
                    <a:pt x="6270" y="840"/>
                  </a:cubicBezTo>
                  <a:cubicBezTo>
                    <a:pt x="6287" y="840"/>
                    <a:pt x="6304" y="840"/>
                    <a:pt x="6321" y="840"/>
                  </a:cubicBezTo>
                  <a:lnTo>
                    <a:pt x="6321" y="840"/>
                  </a:lnTo>
                  <a:cubicBezTo>
                    <a:pt x="6680" y="2983"/>
                    <a:pt x="7901" y="4885"/>
                    <a:pt x="8468" y="6995"/>
                  </a:cubicBezTo>
                  <a:cubicBezTo>
                    <a:pt x="8520" y="7189"/>
                    <a:pt x="8673" y="7273"/>
                    <a:pt x="8832" y="7273"/>
                  </a:cubicBezTo>
                  <a:cubicBezTo>
                    <a:pt x="9083" y="7273"/>
                    <a:pt x="9350" y="7067"/>
                    <a:pt x="9268" y="6761"/>
                  </a:cubicBezTo>
                  <a:cubicBezTo>
                    <a:pt x="8701" y="4626"/>
                    <a:pt x="7367" y="2691"/>
                    <a:pt x="7100" y="456"/>
                  </a:cubicBezTo>
                  <a:cubicBezTo>
                    <a:pt x="7067" y="223"/>
                    <a:pt x="6933" y="56"/>
                    <a:pt x="6700" y="23"/>
                  </a:cubicBezTo>
                  <a:cubicBezTo>
                    <a:pt x="6527" y="8"/>
                    <a:pt x="6355" y="0"/>
                    <a:pt x="6183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512719" y="76270"/>
              <a:ext cx="388219" cy="265753"/>
            </a:xfrm>
            <a:custGeom>
              <a:avLst/>
              <a:gdLst/>
              <a:ahLst/>
              <a:cxnLst/>
              <a:rect l="l" t="t" r="r" b="b"/>
              <a:pathLst>
                <a:path w="12959" h="8871" extrusionOk="0">
                  <a:moveTo>
                    <a:pt x="9243" y="1"/>
                  </a:moveTo>
                  <a:cubicBezTo>
                    <a:pt x="9197" y="1"/>
                    <a:pt x="9152" y="9"/>
                    <a:pt x="9109" y="27"/>
                  </a:cubicBezTo>
                  <a:cubicBezTo>
                    <a:pt x="6240" y="794"/>
                    <a:pt x="3438" y="1761"/>
                    <a:pt x="503" y="2295"/>
                  </a:cubicBezTo>
                  <a:cubicBezTo>
                    <a:pt x="0" y="2389"/>
                    <a:pt x="178" y="3104"/>
                    <a:pt x="646" y="3104"/>
                  </a:cubicBezTo>
                  <a:cubicBezTo>
                    <a:pt x="675" y="3104"/>
                    <a:pt x="705" y="3101"/>
                    <a:pt x="736" y="3095"/>
                  </a:cubicBezTo>
                  <a:cubicBezTo>
                    <a:pt x="3528" y="2582"/>
                    <a:pt x="6226" y="1668"/>
                    <a:pt x="8981" y="916"/>
                  </a:cubicBezTo>
                  <a:lnTo>
                    <a:pt x="8981" y="916"/>
                  </a:lnTo>
                  <a:cubicBezTo>
                    <a:pt x="10166" y="3393"/>
                    <a:pt x="11307" y="5933"/>
                    <a:pt x="12078" y="8566"/>
                  </a:cubicBezTo>
                  <a:cubicBezTo>
                    <a:pt x="12131" y="8779"/>
                    <a:pt x="12291" y="8870"/>
                    <a:pt x="12456" y="8870"/>
                  </a:cubicBezTo>
                  <a:cubicBezTo>
                    <a:pt x="12702" y="8870"/>
                    <a:pt x="12958" y="8666"/>
                    <a:pt x="12878" y="8366"/>
                  </a:cubicBezTo>
                  <a:cubicBezTo>
                    <a:pt x="12078" y="5530"/>
                    <a:pt x="10810" y="2862"/>
                    <a:pt x="9576" y="193"/>
                  </a:cubicBezTo>
                  <a:cubicBezTo>
                    <a:pt x="9502" y="70"/>
                    <a:pt x="9373" y="1"/>
                    <a:pt x="9243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532699" y="-106248"/>
              <a:ext cx="446786" cy="249426"/>
            </a:xfrm>
            <a:custGeom>
              <a:avLst/>
              <a:gdLst/>
              <a:ahLst/>
              <a:cxnLst/>
              <a:rect l="l" t="t" r="r" b="b"/>
              <a:pathLst>
                <a:path w="14914" h="8326" extrusionOk="0">
                  <a:moveTo>
                    <a:pt x="10815" y="0"/>
                  </a:moveTo>
                  <a:cubicBezTo>
                    <a:pt x="10781" y="0"/>
                    <a:pt x="10746" y="5"/>
                    <a:pt x="10710" y="15"/>
                  </a:cubicBezTo>
                  <a:cubicBezTo>
                    <a:pt x="7308" y="1349"/>
                    <a:pt x="4139" y="3351"/>
                    <a:pt x="503" y="4051"/>
                  </a:cubicBezTo>
                  <a:cubicBezTo>
                    <a:pt x="1" y="4146"/>
                    <a:pt x="178" y="4861"/>
                    <a:pt x="618" y="4861"/>
                  </a:cubicBezTo>
                  <a:cubicBezTo>
                    <a:pt x="645" y="4861"/>
                    <a:pt x="674" y="4858"/>
                    <a:pt x="703" y="4852"/>
                  </a:cubicBezTo>
                  <a:cubicBezTo>
                    <a:pt x="4210" y="4176"/>
                    <a:pt x="7282" y="2291"/>
                    <a:pt x="10577" y="961"/>
                  </a:cubicBezTo>
                  <a:lnTo>
                    <a:pt x="10577" y="961"/>
                  </a:lnTo>
                  <a:cubicBezTo>
                    <a:pt x="11592" y="3362"/>
                    <a:pt x="13160" y="5527"/>
                    <a:pt x="14013" y="8021"/>
                  </a:cubicBezTo>
                  <a:cubicBezTo>
                    <a:pt x="14079" y="8234"/>
                    <a:pt x="14248" y="8325"/>
                    <a:pt x="14415" y="8325"/>
                  </a:cubicBezTo>
                  <a:cubicBezTo>
                    <a:pt x="14665" y="8325"/>
                    <a:pt x="14913" y="8121"/>
                    <a:pt x="14813" y="7821"/>
                  </a:cubicBezTo>
                  <a:cubicBezTo>
                    <a:pt x="13913" y="5186"/>
                    <a:pt x="12211" y="2917"/>
                    <a:pt x="11211" y="315"/>
                  </a:cubicBezTo>
                  <a:cubicBezTo>
                    <a:pt x="11154" y="146"/>
                    <a:pt x="11002" y="0"/>
                    <a:pt x="108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1720100" y="-252581"/>
              <a:ext cx="279863" cy="178007"/>
            </a:xfrm>
            <a:custGeom>
              <a:avLst/>
              <a:gdLst/>
              <a:ahLst/>
              <a:cxnLst/>
              <a:rect l="l" t="t" r="r" b="b"/>
              <a:pathLst>
                <a:path w="9342" h="5942" extrusionOk="0">
                  <a:moveTo>
                    <a:pt x="7095" y="0"/>
                  </a:moveTo>
                  <a:cubicBezTo>
                    <a:pt x="7051" y="0"/>
                    <a:pt x="7004" y="9"/>
                    <a:pt x="6956" y="30"/>
                  </a:cubicBezTo>
                  <a:cubicBezTo>
                    <a:pt x="4688" y="797"/>
                    <a:pt x="2653" y="2065"/>
                    <a:pt x="418" y="2965"/>
                  </a:cubicBezTo>
                  <a:cubicBezTo>
                    <a:pt x="1" y="3115"/>
                    <a:pt x="116" y="3797"/>
                    <a:pt x="503" y="3797"/>
                  </a:cubicBezTo>
                  <a:cubicBezTo>
                    <a:pt x="549" y="3797"/>
                    <a:pt x="599" y="3787"/>
                    <a:pt x="652" y="3766"/>
                  </a:cubicBezTo>
                  <a:cubicBezTo>
                    <a:pt x="2725" y="2918"/>
                    <a:pt x="4680" y="1744"/>
                    <a:pt x="6795" y="970"/>
                  </a:cubicBezTo>
                  <a:lnTo>
                    <a:pt x="6795" y="970"/>
                  </a:lnTo>
                  <a:cubicBezTo>
                    <a:pt x="7288" y="2577"/>
                    <a:pt x="7663" y="4267"/>
                    <a:pt x="8457" y="5734"/>
                  </a:cubicBezTo>
                  <a:cubicBezTo>
                    <a:pt x="8530" y="5880"/>
                    <a:pt x="8652" y="5941"/>
                    <a:pt x="8777" y="5941"/>
                  </a:cubicBezTo>
                  <a:cubicBezTo>
                    <a:pt x="9052" y="5941"/>
                    <a:pt x="9341" y="5645"/>
                    <a:pt x="9158" y="5300"/>
                  </a:cubicBezTo>
                  <a:cubicBezTo>
                    <a:pt x="8357" y="3766"/>
                    <a:pt x="8024" y="1965"/>
                    <a:pt x="7456" y="297"/>
                  </a:cubicBezTo>
                  <a:cubicBezTo>
                    <a:pt x="7403" y="138"/>
                    <a:pt x="7266" y="0"/>
                    <a:pt x="709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919452" y="21694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35" y="1"/>
                  </a:moveTo>
                  <a:cubicBezTo>
                    <a:pt x="1" y="1"/>
                    <a:pt x="1" y="801"/>
                    <a:pt x="535" y="801"/>
                  </a:cubicBezTo>
                  <a:cubicBezTo>
                    <a:pt x="1035" y="801"/>
                    <a:pt x="1035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955429" y="183960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1" y="1"/>
                    <a:pt x="1" y="801"/>
                    <a:pt x="501" y="801"/>
                  </a:cubicBezTo>
                  <a:cubicBezTo>
                    <a:pt x="1035" y="801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68429" y="242912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0" y="1"/>
                    <a:pt x="0" y="801"/>
                    <a:pt x="501" y="801"/>
                  </a:cubicBezTo>
                  <a:cubicBezTo>
                    <a:pt x="1034" y="801"/>
                    <a:pt x="1034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586709" y="67044"/>
              <a:ext cx="32025" cy="24026"/>
            </a:xfrm>
            <a:custGeom>
              <a:avLst/>
              <a:gdLst/>
              <a:ahLst/>
              <a:cxnLst/>
              <a:rect l="l" t="t" r="r" b="b"/>
              <a:pathLst>
                <a:path w="1069" h="802" extrusionOk="0">
                  <a:moveTo>
                    <a:pt x="535" y="1"/>
                  </a:moveTo>
                  <a:cubicBezTo>
                    <a:pt x="1" y="1"/>
                    <a:pt x="1" y="802"/>
                    <a:pt x="535" y="802"/>
                  </a:cubicBezTo>
                  <a:cubicBezTo>
                    <a:pt x="1068" y="802"/>
                    <a:pt x="1068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625681" y="37088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68" y="834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36605" y="-219720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0"/>
                  </a:moveTo>
                  <a:cubicBezTo>
                    <a:pt x="1" y="0"/>
                    <a:pt x="1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9561" y="-252701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1" y="1"/>
                  </a:moveTo>
                  <a:cubicBezTo>
                    <a:pt x="1" y="1"/>
                    <a:pt x="1" y="835"/>
                    <a:pt x="501" y="835"/>
                  </a:cubicBezTo>
                  <a:cubicBezTo>
                    <a:pt x="1035" y="835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785582" y="265918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7" y="801"/>
                    <a:pt x="1067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08558" y="323852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524761" y="369833"/>
              <a:ext cx="32025" cy="23996"/>
            </a:xfrm>
            <a:custGeom>
              <a:avLst/>
              <a:gdLst/>
              <a:ahLst/>
              <a:cxnLst/>
              <a:rect l="l" t="t" r="r" b="b"/>
              <a:pathLst>
                <a:path w="1069" h="801" extrusionOk="0">
                  <a:moveTo>
                    <a:pt x="535" y="0"/>
                  </a:moveTo>
                  <a:cubicBezTo>
                    <a:pt x="1" y="0"/>
                    <a:pt x="1" y="801"/>
                    <a:pt x="535" y="801"/>
                  </a:cubicBezTo>
                  <a:cubicBezTo>
                    <a:pt x="1068" y="801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573738" y="333857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632690" y="545701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599709" y="597644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4" y="1"/>
                  </a:moveTo>
                  <a:cubicBezTo>
                    <a:pt x="1" y="1"/>
                    <a:pt x="1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08;p2"/>
          <p:cNvGrpSpPr/>
          <p:nvPr/>
        </p:nvGrpSpPr>
        <p:grpSpPr>
          <a:xfrm>
            <a:off x="1477854" y="-461408"/>
            <a:ext cx="676573" cy="945704"/>
            <a:chOff x="1897495" y="-461400"/>
            <a:chExt cx="815443" cy="1139815"/>
          </a:xfrm>
        </p:grpSpPr>
        <p:sp>
          <p:nvSpPr>
            <p:cNvPr id="109" name="Google Shape;109;p2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31;p2"/>
          <p:cNvGrpSpPr/>
          <p:nvPr/>
        </p:nvGrpSpPr>
        <p:grpSpPr>
          <a:xfrm rot="10800000" flipH="1">
            <a:off x="439672" y="1377176"/>
            <a:ext cx="362172" cy="472552"/>
            <a:chOff x="1304140" y="978228"/>
            <a:chExt cx="436509" cy="569545"/>
          </a:xfrm>
        </p:grpSpPr>
        <p:sp>
          <p:nvSpPr>
            <p:cNvPr id="132" name="Google Shape;132;p2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" name="Google Shape;154;p2"/>
          <p:cNvGrpSpPr/>
          <p:nvPr/>
        </p:nvGrpSpPr>
        <p:grpSpPr>
          <a:xfrm>
            <a:off x="8319280" y="3604392"/>
            <a:ext cx="1190020" cy="757074"/>
            <a:chOff x="7742212" y="3926048"/>
            <a:chExt cx="1414838" cy="900099"/>
          </a:xfrm>
        </p:grpSpPr>
        <p:sp>
          <p:nvSpPr>
            <p:cNvPr id="155" name="Google Shape;155;p2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7742212" y="3936832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163;p2"/>
          <p:cNvGrpSpPr/>
          <p:nvPr/>
        </p:nvGrpSpPr>
        <p:grpSpPr>
          <a:xfrm>
            <a:off x="8595113" y="3913437"/>
            <a:ext cx="1042259" cy="1047013"/>
            <a:chOff x="8276926" y="3750868"/>
            <a:chExt cx="1239162" cy="1244814"/>
          </a:xfrm>
        </p:grpSpPr>
        <p:sp>
          <p:nvSpPr>
            <p:cNvPr id="164" name="Google Shape;164;p2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8902419" y="468107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" name="Google Shape;191;p2"/>
          <p:cNvGrpSpPr/>
          <p:nvPr/>
        </p:nvGrpSpPr>
        <p:grpSpPr>
          <a:xfrm>
            <a:off x="8533748" y="4427406"/>
            <a:ext cx="368416" cy="997931"/>
            <a:chOff x="7607455" y="4238363"/>
            <a:chExt cx="438017" cy="1186459"/>
          </a:xfrm>
        </p:grpSpPr>
        <p:sp>
          <p:nvSpPr>
            <p:cNvPr id="192" name="Google Shape;192;p2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16;p2"/>
          <p:cNvGrpSpPr/>
          <p:nvPr/>
        </p:nvGrpSpPr>
        <p:grpSpPr>
          <a:xfrm rot="-5400000" flipH="1">
            <a:off x="7396851" y="4455227"/>
            <a:ext cx="364299" cy="944465"/>
            <a:chOff x="7916001" y="4222802"/>
            <a:chExt cx="364299" cy="944465"/>
          </a:xfrm>
        </p:grpSpPr>
        <p:sp>
          <p:nvSpPr>
            <p:cNvPr id="217" name="Google Shape;217;p2"/>
            <p:cNvSpPr/>
            <p:nvPr/>
          </p:nvSpPr>
          <p:spPr>
            <a:xfrm>
              <a:off x="7954650" y="4270825"/>
              <a:ext cx="325649" cy="896443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8159489" y="4463672"/>
              <a:ext cx="54905" cy="89148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8053845" y="4468005"/>
              <a:ext cx="86578" cy="46917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8092495" y="4353366"/>
              <a:ext cx="52133" cy="86805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7991637" y="4373446"/>
              <a:ext cx="80733" cy="48404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8010231" y="4260999"/>
              <a:ext cx="36914" cy="74130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7937845" y="4303554"/>
              <a:ext cx="68965" cy="47119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7916001" y="4222802"/>
              <a:ext cx="62237" cy="61910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2"/>
          <p:cNvSpPr/>
          <p:nvPr/>
        </p:nvSpPr>
        <p:spPr>
          <a:xfrm>
            <a:off x="8040390" y="4399826"/>
            <a:ext cx="548040" cy="880090"/>
          </a:xfrm>
          <a:custGeom>
            <a:avLst/>
            <a:gdLst/>
            <a:ahLst/>
            <a:cxnLst/>
            <a:rect l="l" t="t" r="r" b="b"/>
            <a:pathLst>
              <a:path w="21750" h="34928" extrusionOk="0">
                <a:moveTo>
                  <a:pt x="20882" y="1"/>
                </a:moveTo>
                <a:cubicBezTo>
                  <a:pt x="15445" y="2503"/>
                  <a:pt x="8940" y="5204"/>
                  <a:pt x="5338" y="10308"/>
                </a:cubicBezTo>
                <a:cubicBezTo>
                  <a:pt x="1535" y="15745"/>
                  <a:pt x="0" y="20749"/>
                  <a:pt x="1201" y="27387"/>
                </a:cubicBezTo>
                <a:cubicBezTo>
                  <a:pt x="1635" y="29789"/>
                  <a:pt x="3370" y="32824"/>
                  <a:pt x="3269" y="34892"/>
                </a:cubicBezTo>
                <a:lnTo>
                  <a:pt x="3603" y="34792"/>
                </a:lnTo>
                <a:cubicBezTo>
                  <a:pt x="3958" y="34886"/>
                  <a:pt x="4367" y="34928"/>
                  <a:pt x="4813" y="34928"/>
                </a:cubicBezTo>
                <a:cubicBezTo>
                  <a:pt x="7383" y="34928"/>
                  <a:pt x="11181" y="33534"/>
                  <a:pt x="12943" y="32624"/>
                </a:cubicBezTo>
                <a:cubicBezTo>
                  <a:pt x="15878" y="31090"/>
                  <a:pt x="18180" y="29022"/>
                  <a:pt x="19581" y="26086"/>
                </a:cubicBezTo>
                <a:cubicBezTo>
                  <a:pt x="21749" y="21750"/>
                  <a:pt x="21416" y="16513"/>
                  <a:pt x="21116" y="11743"/>
                </a:cubicBezTo>
                <a:cubicBezTo>
                  <a:pt x="20882" y="7806"/>
                  <a:pt x="20248" y="3803"/>
                  <a:pt x="2088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"/>
          <p:cNvSpPr/>
          <p:nvPr/>
        </p:nvSpPr>
        <p:spPr>
          <a:xfrm>
            <a:off x="8033285" y="4463142"/>
            <a:ext cx="486030" cy="891554"/>
          </a:xfrm>
          <a:custGeom>
            <a:avLst/>
            <a:gdLst/>
            <a:ahLst/>
            <a:cxnLst/>
            <a:rect l="l" t="t" r="r" b="b"/>
            <a:pathLst>
              <a:path w="19289" h="35383" extrusionOk="0">
                <a:moveTo>
                  <a:pt x="18746" y="0"/>
                </a:moveTo>
                <a:cubicBezTo>
                  <a:pt x="18623" y="0"/>
                  <a:pt x="18503" y="65"/>
                  <a:pt x="18429" y="223"/>
                </a:cubicBezTo>
                <a:cubicBezTo>
                  <a:pt x="15960" y="5260"/>
                  <a:pt x="13625" y="10397"/>
                  <a:pt x="11524" y="15601"/>
                </a:cubicBezTo>
                <a:cubicBezTo>
                  <a:pt x="10456" y="18236"/>
                  <a:pt x="9489" y="20871"/>
                  <a:pt x="8522" y="23506"/>
                </a:cubicBezTo>
                <a:cubicBezTo>
                  <a:pt x="7788" y="25608"/>
                  <a:pt x="6787" y="27609"/>
                  <a:pt x="5486" y="29377"/>
                </a:cubicBezTo>
                <a:cubicBezTo>
                  <a:pt x="4018" y="31379"/>
                  <a:pt x="2217" y="33113"/>
                  <a:pt x="316" y="34681"/>
                </a:cubicBezTo>
                <a:cubicBezTo>
                  <a:pt x="1" y="34970"/>
                  <a:pt x="306" y="35383"/>
                  <a:pt x="645" y="35383"/>
                </a:cubicBezTo>
                <a:cubicBezTo>
                  <a:pt x="737" y="35383"/>
                  <a:pt x="831" y="35353"/>
                  <a:pt x="916" y="35281"/>
                </a:cubicBezTo>
                <a:cubicBezTo>
                  <a:pt x="4285" y="32446"/>
                  <a:pt x="7087" y="29210"/>
                  <a:pt x="8789" y="25141"/>
                </a:cubicBezTo>
                <a:cubicBezTo>
                  <a:pt x="9856" y="22572"/>
                  <a:pt x="10690" y="19904"/>
                  <a:pt x="11724" y="17335"/>
                </a:cubicBezTo>
                <a:cubicBezTo>
                  <a:pt x="12758" y="14667"/>
                  <a:pt x="13892" y="11998"/>
                  <a:pt x="15060" y="9396"/>
                </a:cubicBezTo>
                <a:cubicBezTo>
                  <a:pt x="16361" y="6428"/>
                  <a:pt x="17728" y="3525"/>
                  <a:pt x="19129" y="623"/>
                </a:cubicBezTo>
                <a:cubicBezTo>
                  <a:pt x="19289" y="304"/>
                  <a:pt x="19012" y="0"/>
                  <a:pt x="18746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"/>
          <p:cNvSpPr/>
          <p:nvPr/>
        </p:nvSpPr>
        <p:spPr>
          <a:xfrm>
            <a:off x="8361733" y="4537746"/>
            <a:ext cx="170031" cy="140575"/>
          </a:xfrm>
          <a:custGeom>
            <a:avLst/>
            <a:gdLst/>
            <a:ahLst/>
            <a:cxnLst/>
            <a:rect l="l" t="t" r="r" b="b"/>
            <a:pathLst>
              <a:path w="6748" h="5579" extrusionOk="0">
                <a:moveTo>
                  <a:pt x="521" y="0"/>
                </a:moveTo>
                <a:cubicBezTo>
                  <a:pt x="261" y="0"/>
                  <a:pt x="1" y="194"/>
                  <a:pt x="122" y="498"/>
                </a:cubicBezTo>
                <a:cubicBezTo>
                  <a:pt x="689" y="2066"/>
                  <a:pt x="1423" y="3600"/>
                  <a:pt x="1657" y="5268"/>
                </a:cubicBezTo>
                <a:cubicBezTo>
                  <a:pt x="1681" y="5483"/>
                  <a:pt x="1876" y="5578"/>
                  <a:pt x="2058" y="5578"/>
                </a:cubicBezTo>
                <a:cubicBezTo>
                  <a:pt x="2130" y="5578"/>
                  <a:pt x="2200" y="5563"/>
                  <a:pt x="2257" y="5535"/>
                </a:cubicBezTo>
                <a:cubicBezTo>
                  <a:pt x="3591" y="4901"/>
                  <a:pt x="4892" y="4200"/>
                  <a:pt x="6293" y="3733"/>
                </a:cubicBezTo>
                <a:cubicBezTo>
                  <a:pt x="6747" y="3582"/>
                  <a:pt x="6625" y="2910"/>
                  <a:pt x="6200" y="2910"/>
                </a:cubicBezTo>
                <a:cubicBezTo>
                  <a:pt x="6157" y="2910"/>
                  <a:pt x="6110" y="2917"/>
                  <a:pt x="6060" y="2933"/>
                </a:cubicBezTo>
                <a:cubicBezTo>
                  <a:pt x="4783" y="3368"/>
                  <a:pt x="3582" y="3980"/>
                  <a:pt x="2369" y="4549"/>
                </a:cubicBezTo>
                <a:lnTo>
                  <a:pt x="2369" y="4549"/>
                </a:lnTo>
                <a:cubicBezTo>
                  <a:pt x="2072" y="3079"/>
                  <a:pt x="1431" y="1698"/>
                  <a:pt x="923" y="264"/>
                </a:cubicBezTo>
                <a:cubicBezTo>
                  <a:pt x="857" y="81"/>
                  <a:pt x="689" y="0"/>
                  <a:pt x="52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"/>
          <p:cNvSpPr/>
          <p:nvPr/>
        </p:nvSpPr>
        <p:spPr>
          <a:xfrm>
            <a:off x="8296729" y="4616986"/>
            <a:ext cx="236123" cy="182680"/>
          </a:xfrm>
          <a:custGeom>
            <a:avLst/>
            <a:gdLst/>
            <a:ahLst/>
            <a:cxnLst/>
            <a:rect l="l" t="t" r="r" b="b"/>
            <a:pathLst>
              <a:path w="9371" h="7250" extrusionOk="0">
                <a:moveTo>
                  <a:pt x="515" y="0"/>
                </a:moveTo>
                <a:cubicBezTo>
                  <a:pt x="262" y="0"/>
                  <a:pt x="0" y="201"/>
                  <a:pt x="100" y="522"/>
                </a:cubicBezTo>
                <a:cubicBezTo>
                  <a:pt x="668" y="2657"/>
                  <a:pt x="2002" y="4591"/>
                  <a:pt x="2235" y="6826"/>
                </a:cubicBezTo>
                <a:cubicBezTo>
                  <a:pt x="2269" y="7060"/>
                  <a:pt x="2435" y="7226"/>
                  <a:pt x="2669" y="7226"/>
                </a:cubicBezTo>
                <a:cubicBezTo>
                  <a:pt x="2844" y="7242"/>
                  <a:pt x="3018" y="7250"/>
                  <a:pt x="3192" y="7250"/>
                </a:cubicBezTo>
                <a:cubicBezTo>
                  <a:pt x="5241" y="7250"/>
                  <a:pt x="7221" y="6209"/>
                  <a:pt x="8973" y="5225"/>
                </a:cubicBezTo>
                <a:cubicBezTo>
                  <a:pt x="9371" y="4998"/>
                  <a:pt x="9117" y="4434"/>
                  <a:pt x="8745" y="4434"/>
                </a:cubicBezTo>
                <a:cubicBezTo>
                  <a:pt x="8679" y="4434"/>
                  <a:pt x="8610" y="4451"/>
                  <a:pt x="8540" y="4491"/>
                </a:cubicBezTo>
                <a:cubicBezTo>
                  <a:pt x="6914" y="5411"/>
                  <a:pt x="5091" y="6416"/>
                  <a:pt x="3174" y="6416"/>
                </a:cubicBezTo>
                <a:cubicBezTo>
                  <a:pt x="3121" y="6416"/>
                  <a:pt x="3069" y="6416"/>
                  <a:pt x="3016" y="6414"/>
                </a:cubicBezTo>
                <a:lnTo>
                  <a:pt x="3016" y="6414"/>
                </a:lnTo>
                <a:cubicBezTo>
                  <a:pt x="2680" y="4257"/>
                  <a:pt x="1466" y="2390"/>
                  <a:pt x="901" y="288"/>
                </a:cubicBezTo>
                <a:cubicBezTo>
                  <a:pt x="848" y="89"/>
                  <a:pt x="683" y="0"/>
                  <a:pt x="51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"/>
          <p:cNvSpPr/>
          <p:nvPr/>
        </p:nvSpPr>
        <p:spPr>
          <a:xfrm>
            <a:off x="8214365" y="4704389"/>
            <a:ext cx="326204" cy="223500"/>
          </a:xfrm>
          <a:custGeom>
            <a:avLst/>
            <a:gdLst/>
            <a:ahLst/>
            <a:cxnLst/>
            <a:rect l="l" t="t" r="r" b="b"/>
            <a:pathLst>
              <a:path w="12946" h="8870" extrusionOk="0">
                <a:moveTo>
                  <a:pt x="515" y="1"/>
                </a:moveTo>
                <a:cubicBezTo>
                  <a:pt x="262" y="1"/>
                  <a:pt x="0" y="201"/>
                  <a:pt x="100" y="522"/>
                </a:cubicBezTo>
                <a:cubicBezTo>
                  <a:pt x="901" y="3324"/>
                  <a:pt x="2135" y="6026"/>
                  <a:pt x="3403" y="8661"/>
                </a:cubicBezTo>
                <a:cubicBezTo>
                  <a:pt x="3458" y="8800"/>
                  <a:pt x="3630" y="8869"/>
                  <a:pt x="3782" y="8869"/>
                </a:cubicBezTo>
                <a:cubicBezTo>
                  <a:pt x="3812" y="8869"/>
                  <a:pt x="3842" y="8867"/>
                  <a:pt x="3870" y="8861"/>
                </a:cubicBezTo>
                <a:cubicBezTo>
                  <a:pt x="6739" y="8094"/>
                  <a:pt x="9541" y="7127"/>
                  <a:pt x="12443" y="6559"/>
                </a:cubicBezTo>
                <a:cubicBezTo>
                  <a:pt x="12945" y="6465"/>
                  <a:pt x="12797" y="5750"/>
                  <a:pt x="12333" y="5750"/>
                </a:cubicBezTo>
                <a:cubicBezTo>
                  <a:pt x="12304" y="5750"/>
                  <a:pt x="12274" y="5753"/>
                  <a:pt x="12242" y="5759"/>
                </a:cubicBezTo>
                <a:cubicBezTo>
                  <a:pt x="9420" y="6304"/>
                  <a:pt x="6720" y="7220"/>
                  <a:pt x="3966" y="7971"/>
                </a:cubicBezTo>
                <a:lnTo>
                  <a:pt x="3966" y="7971"/>
                </a:lnTo>
                <a:cubicBezTo>
                  <a:pt x="2781" y="5466"/>
                  <a:pt x="1640" y="2954"/>
                  <a:pt x="901" y="288"/>
                </a:cubicBezTo>
                <a:cubicBezTo>
                  <a:pt x="848" y="89"/>
                  <a:pt x="683" y="1"/>
                  <a:pt x="515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"/>
          <p:cNvSpPr/>
          <p:nvPr/>
        </p:nvSpPr>
        <p:spPr>
          <a:xfrm>
            <a:off x="8148302" y="4871637"/>
            <a:ext cx="376296" cy="209666"/>
          </a:xfrm>
          <a:custGeom>
            <a:avLst/>
            <a:gdLst/>
            <a:ahLst/>
            <a:cxnLst/>
            <a:rect l="l" t="t" r="r" b="b"/>
            <a:pathLst>
              <a:path w="14934" h="8321" extrusionOk="0">
                <a:moveTo>
                  <a:pt x="511" y="1"/>
                </a:moveTo>
                <a:cubicBezTo>
                  <a:pt x="254" y="1"/>
                  <a:pt x="0" y="201"/>
                  <a:pt x="121" y="522"/>
                </a:cubicBezTo>
                <a:cubicBezTo>
                  <a:pt x="1021" y="3157"/>
                  <a:pt x="2689" y="5425"/>
                  <a:pt x="3690" y="8027"/>
                </a:cubicBezTo>
                <a:cubicBezTo>
                  <a:pt x="3771" y="8163"/>
                  <a:pt x="3919" y="8321"/>
                  <a:pt x="4097" y="8321"/>
                </a:cubicBezTo>
                <a:cubicBezTo>
                  <a:pt x="4138" y="8321"/>
                  <a:pt x="4180" y="8313"/>
                  <a:pt x="4224" y="8294"/>
                </a:cubicBezTo>
                <a:cubicBezTo>
                  <a:pt x="7626" y="6960"/>
                  <a:pt x="10795" y="4958"/>
                  <a:pt x="14431" y="4291"/>
                </a:cubicBezTo>
                <a:cubicBezTo>
                  <a:pt x="14933" y="4197"/>
                  <a:pt x="14756" y="3482"/>
                  <a:pt x="14288" y="3482"/>
                </a:cubicBezTo>
                <a:cubicBezTo>
                  <a:pt x="14259" y="3482"/>
                  <a:pt x="14229" y="3485"/>
                  <a:pt x="14197" y="3491"/>
                </a:cubicBezTo>
                <a:cubicBezTo>
                  <a:pt x="10680" y="4136"/>
                  <a:pt x="7599" y="6030"/>
                  <a:pt x="4322" y="7361"/>
                </a:cubicBezTo>
                <a:lnTo>
                  <a:pt x="4322" y="7361"/>
                </a:lnTo>
                <a:cubicBezTo>
                  <a:pt x="3336" y="4938"/>
                  <a:pt x="1772" y="2777"/>
                  <a:pt x="921" y="288"/>
                </a:cubicBezTo>
                <a:cubicBezTo>
                  <a:pt x="855" y="89"/>
                  <a:pt x="682" y="1"/>
                  <a:pt x="511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"/>
          <p:cNvSpPr/>
          <p:nvPr/>
        </p:nvSpPr>
        <p:spPr>
          <a:xfrm>
            <a:off x="8131598" y="5055187"/>
            <a:ext cx="235216" cy="149420"/>
          </a:xfrm>
          <a:custGeom>
            <a:avLst/>
            <a:gdLst/>
            <a:ahLst/>
            <a:cxnLst/>
            <a:rect l="l" t="t" r="r" b="b"/>
            <a:pathLst>
              <a:path w="9335" h="5930" extrusionOk="0">
                <a:moveTo>
                  <a:pt x="561" y="0"/>
                </a:moveTo>
                <a:cubicBezTo>
                  <a:pt x="287" y="0"/>
                  <a:pt x="0" y="289"/>
                  <a:pt x="183" y="609"/>
                </a:cubicBezTo>
                <a:cubicBezTo>
                  <a:pt x="984" y="2177"/>
                  <a:pt x="1317" y="3978"/>
                  <a:pt x="1851" y="5612"/>
                </a:cubicBezTo>
                <a:cubicBezTo>
                  <a:pt x="1906" y="5805"/>
                  <a:pt x="2075" y="5930"/>
                  <a:pt x="2264" y="5930"/>
                </a:cubicBezTo>
                <a:cubicBezTo>
                  <a:pt x="2303" y="5930"/>
                  <a:pt x="2344" y="5924"/>
                  <a:pt x="2385" y="5913"/>
                </a:cubicBezTo>
                <a:cubicBezTo>
                  <a:pt x="4653" y="5145"/>
                  <a:pt x="6688" y="3878"/>
                  <a:pt x="8889" y="2977"/>
                </a:cubicBezTo>
                <a:cubicBezTo>
                  <a:pt x="9335" y="2799"/>
                  <a:pt x="9225" y="2145"/>
                  <a:pt x="8842" y="2145"/>
                </a:cubicBezTo>
                <a:cubicBezTo>
                  <a:pt x="8795" y="2145"/>
                  <a:pt x="8744" y="2155"/>
                  <a:pt x="8689" y="2177"/>
                </a:cubicBezTo>
                <a:cubicBezTo>
                  <a:pt x="6583" y="3026"/>
                  <a:pt x="4654" y="4201"/>
                  <a:pt x="2540" y="4975"/>
                </a:cubicBezTo>
                <a:lnTo>
                  <a:pt x="2540" y="4975"/>
                </a:lnTo>
                <a:cubicBezTo>
                  <a:pt x="2025" y="3368"/>
                  <a:pt x="1679" y="1676"/>
                  <a:pt x="884" y="209"/>
                </a:cubicBezTo>
                <a:cubicBezTo>
                  <a:pt x="810" y="61"/>
                  <a:pt x="687" y="0"/>
                  <a:pt x="56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"/>
          <p:cNvSpPr/>
          <p:nvPr/>
        </p:nvSpPr>
        <p:spPr>
          <a:xfrm>
            <a:off x="8172339" y="478897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0"/>
                </a:moveTo>
                <a:cubicBezTo>
                  <a:pt x="1" y="0"/>
                  <a:pt x="1" y="834"/>
                  <a:pt x="534" y="834"/>
                </a:cubicBezTo>
                <a:cubicBezTo>
                  <a:pt x="1068" y="834"/>
                  <a:pt x="1068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2"/>
          <p:cNvSpPr/>
          <p:nvPr/>
        </p:nvSpPr>
        <p:spPr>
          <a:xfrm>
            <a:off x="8142936" y="481668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00" y="1"/>
                </a:moveTo>
                <a:cubicBezTo>
                  <a:pt x="0" y="1"/>
                  <a:pt x="0" y="835"/>
                  <a:pt x="500" y="835"/>
                </a:cubicBezTo>
                <a:cubicBezTo>
                  <a:pt x="1034" y="835"/>
                  <a:pt x="1034" y="1"/>
                  <a:pt x="500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"/>
          <p:cNvSpPr/>
          <p:nvPr/>
        </p:nvSpPr>
        <p:spPr>
          <a:xfrm>
            <a:off x="8131170" y="476710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"/>
          <p:cNvSpPr/>
          <p:nvPr/>
        </p:nvSpPr>
        <p:spPr>
          <a:xfrm>
            <a:off x="8452210" y="4915024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35" y="835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8419430" y="4940245"/>
            <a:ext cx="26079" cy="20208"/>
          </a:xfrm>
          <a:custGeom>
            <a:avLst/>
            <a:gdLst/>
            <a:ahLst/>
            <a:cxnLst/>
            <a:rect l="l" t="t" r="r" b="b"/>
            <a:pathLst>
              <a:path w="1035" h="802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2"/>
          <p:cNvSpPr/>
          <p:nvPr/>
        </p:nvSpPr>
        <p:spPr>
          <a:xfrm>
            <a:off x="8326132" y="515624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"/>
          <p:cNvSpPr/>
          <p:nvPr/>
        </p:nvSpPr>
        <p:spPr>
          <a:xfrm>
            <a:off x="8290833" y="5183986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"/>
          <p:cNvSpPr/>
          <p:nvPr/>
        </p:nvSpPr>
        <p:spPr>
          <a:xfrm>
            <a:off x="8284962" y="4748633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34" y="0"/>
                </a:moveTo>
                <a:cubicBezTo>
                  <a:pt x="0" y="0"/>
                  <a:pt x="0" y="801"/>
                  <a:pt x="534" y="801"/>
                </a:cubicBezTo>
                <a:cubicBezTo>
                  <a:pt x="1034" y="801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"/>
          <p:cNvSpPr/>
          <p:nvPr/>
        </p:nvSpPr>
        <p:spPr>
          <a:xfrm>
            <a:off x="8265638" y="4699023"/>
            <a:ext cx="26911" cy="20208"/>
          </a:xfrm>
          <a:custGeom>
            <a:avLst/>
            <a:gdLst/>
            <a:ahLst/>
            <a:cxnLst/>
            <a:rect l="l" t="t" r="r" b="b"/>
            <a:pathLst>
              <a:path w="1068" h="802" extrusionOk="0">
                <a:moveTo>
                  <a:pt x="534" y="1"/>
                </a:moveTo>
                <a:cubicBezTo>
                  <a:pt x="0" y="1"/>
                  <a:pt x="0" y="802"/>
                  <a:pt x="534" y="802"/>
                </a:cubicBezTo>
                <a:cubicBezTo>
                  <a:pt x="1068" y="802"/>
                  <a:pt x="1068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2"/>
          <p:cNvSpPr/>
          <p:nvPr/>
        </p:nvSpPr>
        <p:spPr>
          <a:xfrm>
            <a:off x="8504314" y="466037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1" y="1"/>
                  <a:pt x="1" y="834"/>
                  <a:pt x="534" y="834"/>
                </a:cubicBezTo>
                <a:cubicBezTo>
                  <a:pt x="1035" y="834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"/>
          <p:cNvSpPr/>
          <p:nvPr/>
        </p:nvSpPr>
        <p:spPr>
          <a:xfrm>
            <a:off x="8463144" y="469063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0"/>
                </a:moveTo>
                <a:cubicBezTo>
                  <a:pt x="0" y="0"/>
                  <a:pt x="0" y="834"/>
                  <a:pt x="534" y="834"/>
                </a:cubicBezTo>
                <a:cubicBezTo>
                  <a:pt x="1034" y="834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"/>
          <p:cNvSpPr/>
          <p:nvPr/>
        </p:nvSpPr>
        <p:spPr>
          <a:xfrm>
            <a:off x="8413560" y="4512450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"/>
          <p:cNvSpPr/>
          <p:nvPr/>
        </p:nvSpPr>
        <p:spPr>
          <a:xfrm>
            <a:off x="8441275" y="4468761"/>
            <a:ext cx="26079" cy="21015"/>
          </a:xfrm>
          <a:custGeom>
            <a:avLst/>
            <a:gdLst/>
            <a:ahLst/>
            <a:cxnLst/>
            <a:rect l="l" t="t" r="r" b="b"/>
            <a:pathLst>
              <a:path w="1035" h="834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"/>
          <p:cNvSpPr/>
          <p:nvPr/>
        </p:nvSpPr>
        <p:spPr>
          <a:xfrm>
            <a:off x="7531922" y="4421091"/>
            <a:ext cx="686121" cy="861015"/>
          </a:xfrm>
          <a:custGeom>
            <a:avLst/>
            <a:gdLst/>
            <a:ahLst/>
            <a:cxnLst/>
            <a:rect l="l" t="t" r="r" b="b"/>
            <a:pathLst>
              <a:path w="27230" h="34171" extrusionOk="0">
                <a:moveTo>
                  <a:pt x="3505" y="0"/>
                </a:moveTo>
                <a:cubicBezTo>
                  <a:pt x="783" y="0"/>
                  <a:pt x="671" y="2298"/>
                  <a:pt x="334" y="4961"/>
                </a:cubicBezTo>
                <a:cubicBezTo>
                  <a:pt x="100" y="7196"/>
                  <a:pt x="0" y="9498"/>
                  <a:pt x="100" y="11833"/>
                </a:cubicBezTo>
                <a:cubicBezTo>
                  <a:pt x="234" y="15102"/>
                  <a:pt x="2569" y="14168"/>
                  <a:pt x="5137" y="14868"/>
                </a:cubicBezTo>
                <a:cubicBezTo>
                  <a:pt x="9674" y="16169"/>
                  <a:pt x="3603" y="16402"/>
                  <a:pt x="1968" y="16636"/>
                </a:cubicBezTo>
                <a:cubicBezTo>
                  <a:pt x="100" y="16869"/>
                  <a:pt x="234" y="17103"/>
                  <a:pt x="334" y="18938"/>
                </a:cubicBezTo>
                <a:cubicBezTo>
                  <a:pt x="467" y="20472"/>
                  <a:pt x="467" y="21740"/>
                  <a:pt x="801" y="23141"/>
                </a:cubicBezTo>
                <a:cubicBezTo>
                  <a:pt x="1270" y="25416"/>
                  <a:pt x="2260" y="26170"/>
                  <a:pt x="3774" y="26170"/>
                </a:cubicBezTo>
                <a:cubicBezTo>
                  <a:pt x="4523" y="26170"/>
                  <a:pt x="5400" y="25985"/>
                  <a:pt x="6405" y="25709"/>
                </a:cubicBezTo>
                <a:cubicBezTo>
                  <a:pt x="6897" y="25545"/>
                  <a:pt x="8080" y="25036"/>
                  <a:pt x="8983" y="25036"/>
                </a:cubicBezTo>
                <a:cubicBezTo>
                  <a:pt x="9366" y="25036"/>
                  <a:pt x="9699" y="25127"/>
                  <a:pt x="9907" y="25376"/>
                </a:cubicBezTo>
                <a:cubicBezTo>
                  <a:pt x="11308" y="26743"/>
                  <a:pt x="8140" y="27444"/>
                  <a:pt x="7339" y="27811"/>
                </a:cubicBezTo>
                <a:cubicBezTo>
                  <a:pt x="5704" y="28378"/>
                  <a:pt x="3269" y="28978"/>
                  <a:pt x="5471" y="30713"/>
                </a:cubicBezTo>
                <a:cubicBezTo>
                  <a:pt x="6772" y="31547"/>
                  <a:pt x="8740" y="31647"/>
                  <a:pt x="10141" y="32014"/>
                </a:cubicBezTo>
                <a:cubicBezTo>
                  <a:pt x="12637" y="32669"/>
                  <a:pt x="17206" y="34171"/>
                  <a:pt x="19970" y="34171"/>
                </a:cubicBezTo>
                <a:cubicBezTo>
                  <a:pt x="20161" y="34171"/>
                  <a:pt x="20343" y="34164"/>
                  <a:pt x="20515" y="34148"/>
                </a:cubicBezTo>
                <a:cubicBezTo>
                  <a:pt x="22750" y="30212"/>
                  <a:pt x="23651" y="25709"/>
                  <a:pt x="25185" y="21506"/>
                </a:cubicBezTo>
                <a:cubicBezTo>
                  <a:pt x="25615" y="20340"/>
                  <a:pt x="27229" y="16408"/>
                  <a:pt x="25746" y="16408"/>
                </a:cubicBezTo>
                <a:cubicBezTo>
                  <a:pt x="25617" y="16408"/>
                  <a:pt x="25464" y="16438"/>
                  <a:pt x="25285" y="16503"/>
                </a:cubicBezTo>
                <a:cubicBezTo>
                  <a:pt x="23551" y="17203"/>
                  <a:pt x="22950" y="19772"/>
                  <a:pt x="20849" y="20339"/>
                </a:cubicBezTo>
                <a:cubicBezTo>
                  <a:pt x="19815" y="17803"/>
                  <a:pt x="24251" y="15702"/>
                  <a:pt x="23784" y="13133"/>
                </a:cubicBezTo>
                <a:cubicBezTo>
                  <a:pt x="23551" y="11366"/>
                  <a:pt x="19815" y="5895"/>
                  <a:pt x="17947" y="5661"/>
                </a:cubicBezTo>
                <a:cubicBezTo>
                  <a:pt x="17934" y="5661"/>
                  <a:pt x="17921" y="5660"/>
                  <a:pt x="17908" y="5660"/>
                </a:cubicBezTo>
                <a:cubicBezTo>
                  <a:pt x="16432" y="5660"/>
                  <a:pt x="14690" y="10734"/>
                  <a:pt x="13243" y="10734"/>
                </a:cubicBezTo>
                <a:cubicBezTo>
                  <a:pt x="13095" y="10734"/>
                  <a:pt x="12950" y="10681"/>
                  <a:pt x="12810" y="10565"/>
                </a:cubicBezTo>
                <a:cubicBezTo>
                  <a:pt x="11175" y="9264"/>
                  <a:pt x="14678" y="5094"/>
                  <a:pt x="14110" y="3560"/>
                </a:cubicBezTo>
                <a:cubicBezTo>
                  <a:pt x="13277" y="1358"/>
                  <a:pt x="6405" y="424"/>
                  <a:pt x="4303" y="57"/>
                </a:cubicBezTo>
                <a:cubicBezTo>
                  <a:pt x="4015" y="19"/>
                  <a:pt x="3749" y="0"/>
                  <a:pt x="350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"/>
          <p:cNvSpPr/>
          <p:nvPr/>
        </p:nvSpPr>
        <p:spPr>
          <a:xfrm>
            <a:off x="7594759" y="4498038"/>
            <a:ext cx="483359" cy="881979"/>
          </a:xfrm>
          <a:custGeom>
            <a:avLst/>
            <a:gdLst/>
            <a:ahLst/>
            <a:cxnLst/>
            <a:rect l="l" t="t" r="r" b="b"/>
            <a:pathLst>
              <a:path w="19183" h="35003" extrusionOk="0">
                <a:moveTo>
                  <a:pt x="440" y="1"/>
                </a:moveTo>
                <a:cubicBezTo>
                  <a:pt x="225" y="1"/>
                  <a:pt x="0" y="237"/>
                  <a:pt x="142" y="473"/>
                </a:cubicBezTo>
                <a:cubicBezTo>
                  <a:pt x="5479" y="9179"/>
                  <a:pt x="10249" y="18185"/>
                  <a:pt x="15152" y="27125"/>
                </a:cubicBezTo>
                <a:cubicBezTo>
                  <a:pt x="16453" y="29560"/>
                  <a:pt x="17888" y="32062"/>
                  <a:pt x="18521" y="34797"/>
                </a:cubicBezTo>
                <a:cubicBezTo>
                  <a:pt x="18561" y="34941"/>
                  <a:pt x="18677" y="35003"/>
                  <a:pt x="18797" y="35003"/>
                </a:cubicBezTo>
                <a:cubicBezTo>
                  <a:pt x="18984" y="35003"/>
                  <a:pt x="19183" y="34854"/>
                  <a:pt x="19122" y="34630"/>
                </a:cubicBezTo>
                <a:cubicBezTo>
                  <a:pt x="18588" y="32262"/>
                  <a:pt x="17454" y="30060"/>
                  <a:pt x="16320" y="27959"/>
                </a:cubicBezTo>
                <a:cubicBezTo>
                  <a:pt x="15086" y="25724"/>
                  <a:pt x="13851" y="23456"/>
                  <a:pt x="12617" y="21221"/>
                </a:cubicBezTo>
                <a:cubicBezTo>
                  <a:pt x="10149" y="16684"/>
                  <a:pt x="7680" y="12148"/>
                  <a:pt x="5112" y="7678"/>
                </a:cubicBezTo>
                <a:cubicBezTo>
                  <a:pt x="3677" y="5143"/>
                  <a:pt x="2210" y="2641"/>
                  <a:pt x="675" y="139"/>
                </a:cubicBezTo>
                <a:cubicBezTo>
                  <a:pt x="617" y="41"/>
                  <a:pt x="529" y="1"/>
                  <a:pt x="44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"/>
          <p:cNvSpPr/>
          <p:nvPr/>
        </p:nvSpPr>
        <p:spPr>
          <a:xfrm>
            <a:off x="7896449" y="5115051"/>
            <a:ext cx="139769" cy="133369"/>
          </a:xfrm>
          <a:custGeom>
            <a:avLst/>
            <a:gdLst/>
            <a:ahLst/>
            <a:cxnLst/>
            <a:rect l="l" t="t" r="r" b="b"/>
            <a:pathLst>
              <a:path w="5547" h="5293" extrusionOk="0">
                <a:moveTo>
                  <a:pt x="5251" y="1"/>
                </a:moveTo>
                <a:cubicBezTo>
                  <a:pt x="5096" y="1"/>
                  <a:pt x="4930" y="101"/>
                  <a:pt x="4913" y="301"/>
                </a:cubicBezTo>
                <a:cubicBezTo>
                  <a:pt x="4779" y="1569"/>
                  <a:pt x="4980" y="2936"/>
                  <a:pt x="4446" y="4137"/>
                </a:cubicBezTo>
                <a:cubicBezTo>
                  <a:pt x="4379" y="4304"/>
                  <a:pt x="4279" y="4504"/>
                  <a:pt x="4179" y="4604"/>
                </a:cubicBezTo>
                <a:cubicBezTo>
                  <a:pt x="4179" y="4637"/>
                  <a:pt x="4146" y="4637"/>
                  <a:pt x="4179" y="4637"/>
                </a:cubicBezTo>
                <a:cubicBezTo>
                  <a:pt x="4157" y="4649"/>
                  <a:pt x="4146" y="4652"/>
                  <a:pt x="4141" y="4652"/>
                </a:cubicBezTo>
                <a:cubicBezTo>
                  <a:pt x="4131" y="4652"/>
                  <a:pt x="4146" y="4637"/>
                  <a:pt x="4146" y="4637"/>
                </a:cubicBezTo>
                <a:lnTo>
                  <a:pt x="4146" y="4637"/>
                </a:lnTo>
                <a:cubicBezTo>
                  <a:pt x="4123" y="4649"/>
                  <a:pt x="4116" y="4652"/>
                  <a:pt x="4115" y="4652"/>
                </a:cubicBezTo>
                <a:cubicBezTo>
                  <a:pt x="4112" y="4652"/>
                  <a:pt x="4135" y="4637"/>
                  <a:pt x="4112" y="4637"/>
                </a:cubicBezTo>
                <a:cubicBezTo>
                  <a:pt x="4095" y="4637"/>
                  <a:pt x="4089" y="4640"/>
                  <a:pt x="4088" y="4642"/>
                </a:cubicBezTo>
                <a:lnTo>
                  <a:pt x="4088" y="4642"/>
                </a:lnTo>
                <a:cubicBezTo>
                  <a:pt x="4086" y="4641"/>
                  <a:pt x="4083" y="4639"/>
                  <a:pt x="4079" y="4637"/>
                </a:cubicBezTo>
                <a:cubicBezTo>
                  <a:pt x="3712" y="4537"/>
                  <a:pt x="3312" y="4204"/>
                  <a:pt x="2945" y="4004"/>
                </a:cubicBezTo>
                <a:cubicBezTo>
                  <a:pt x="2545" y="3803"/>
                  <a:pt x="2144" y="3637"/>
                  <a:pt x="1744" y="3437"/>
                </a:cubicBezTo>
                <a:cubicBezTo>
                  <a:pt x="1377" y="3203"/>
                  <a:pt x="977" y="2970"/>
                  <a:pt x="610" y="2736"/>
                </a:cubicBezTo>
                <a:cubicBezTo>
                  <a:pt x="546" y="2696"/>
                  <a:pt x="485" y="2678"/>
                  <a:pt x="428" y="2678"/>
                </a:cubicBezTo>
                <a:cubicBezTo>
                  <a:pt x="158" y="2678"/>
                  <a:pt x="0" y="3077"/>
                  <a:pt x="276" y="3270"/>
                </a:cubicBezTo>
                <a:cubicBezTo>
                  <a:pt x="1010" y="3737"/>
                  <a:pt x="1777" y="4137"/>
                  <a:pt x="2578" y="4537"/>
                </a:cubicBezTo>
                <a:cubicBezTo>
                  <a:pt x="3012" y="4737"/>
                  <a:pt x="3412" y="5138"/>
                  <a:pt x="3912" y="5271"/>
                </a:cubicBezTo>
                <a:cubicBezTo>
                  <a:pt x="3975" y="5286"/>
                  <a:pt x="4034" y="5292"/>
                  <a:pt x="4091" y="5292"/>
                </a:cubicBezTo>
                <a:cubicBezTo>
                  <a:pt x="4430" y="5292"/>
                  <a:pt x="4675" y="5052"/>
                  <a:pt x="4846" y="4737"/>
                </a:cubicBezTo>
                <a:cubicBezTo>
                  <a:pt x="5180" y="4137"/>
                  <a:pt x="5313" y="3503"/>
                  <a:pt x="5380" y="2803"/>
                </a:cubicBezTo>
                <a:cubicBezTo>
                  <a:pt x="5480" y="1969"/>
                  <a:pt x="5447" y="1135"/>
                  <a:pt x="5513" y="301"/>
                </a:cubicBezTo>
                <a:cubicBezTo>
                  <a:pt x="5547" y="101"/>
                  <a:pt x="5405" y="1"/>
                  <a:pt x="5251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2"/>
          <p:cNvSpPr/>
          <p:nvPr/>
        </p:nvSpPr>
        <p:spPr>
          <a:xfrm>
            <a:off x="7788033" y="4912504"/>
            <a:ext cx="192734" cy="191827"/>
          </a:xfrm>
          <a:custGeom>
            <a:avLst/>
            <a:gdLst/>
            <a:ahLst/>
            <a:cxnLst/>
            <a:rect l="l" t="t" r="r" b="b"/>
            <a:pathLst>
              <a:path w="7649" h="7613" extrusionOk="0">
                <a:moveTo>
                  <a:pt x="7352" y="1"/>
                </a:moveTo>
                <a:cubicBezTo>
                  <a:pt x="7198" y="1"/>
                  <a:pt x="7031" y="101"/>
                  <a:pt x="7014" y="301"/>
                </a:cubicBezTo>
                <a:cubicBezTo>
                  <a:pt x="6759" y="2532"/>
                  <a:pt x="6352" y="4703"/>
                  <a:pt x="5909" y="6900"/>
                </a:cubicBezTo>
                <a:lnTo>
                  <a:pt x="5909" y="6900"/>
                </a:lnTo>
                <a:cubicBezTo>
                  <a:pt x="4040" y="6238"/>
                  <a:pt x="2158" y="5306"/>
                  <a:pt x="576" y="4104"/>
                </a:cubicBezTo>
                <a:cubicBezTo>
                  <a:pt x="524" y="4063"/>
                  <a:pt x="472" y="4046"/>
                  <a:pt x="421" y="4046"/>
                </a:cubicBezTo>
                <a:cubicBezTo>
                  <a:pt x="181" y="4046"/>
                  <a:pt x="0" y="4444"/>
                  <a:pt x="276" y="4637"/>
                </a:cubicBezTo>
                <a:cubicBezTo>
                  <a:pt x="1977" y="5938"/>
                  <a:pt x="4046" y="6906"/>
                  <a:pt x="6047" y="7606"/>
                </a:cubicBezTo>
                <a:cubicBezTo>
                  <a:pt x="6069" y="7610"/>
                  <a:pt x="6091" y="7613"/>
                  <a:pt x="6113" y="7613"/>
                </a:cubicBezTo>
                <a:cubicBezTo>
                  <a:pt x="6263" y="7613"/>
                  <a:pt x="6418" y="7518"/>
                  <a:pt x="6447" y="7373"/>
                </a:cubicBezTo>
                <a:cubicBezTo>
                  <a:pt x="6948" y="5038"/>
                  <a:pt x="7381" y="2669"/>
                  <a:pt x="7615" y="301"/>
                </a:cubicBezTo>
                <a:cubicBezTo>
                  <a:pt x="7648" y="101"/>
                  <a:pt x="7506" y="1"/>
                  <a:pt x="7352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"/>
          <p:cNvSpPr/>
          <p:nvPr/>
        </p:nvSpPr>
        <p:spPr>
          <a:xfrm>
            <a:off x="7708164" y="4730139"/>
            <a:ext cx="216293" cy="274020"/>
          </a:xfrm>
          <a:custGeom>
            <a:avLst/>
            <a:gdLst/>
            <a:ahLst/>
            <a:cxnLst/>
            <a:rect l="l" t="t" r="r" b="b"/>
            <a:pathLst>
              <a:path w="8584" h="10875" extrusionOk="0">
                <a:moveTo>
                  <a:pt x="8279" y="0"/>
                </a:moveTo>
                <a:cubicBezTo>
                  <a:pt x="8125" y="0"/>
                  <a:pt x="7966" y="100"/>
                  <a:pt x="7949" y="300"/>
                </a:cubicBezTo>
                <a:cubicBezTo>
                  <a:pt x="7822" y="3576"/>
                  <a:pt x="6907" y="6790"/>
                  <a:pt x="6908" y="10089"/>
                </a:cubicBezTo>
                <a:lnTo>
                  <a:pt x="6908" y="10089"/>
                </a:lnTo>
                <a:cubicBezTo>
                  <a:pt x="4786" y="9126"/>
                  <a:pt x="2597" y="8349"/>
                  <a:pt x="611" y="7139"/>
                </a:cubicBezTo>
                <a:cubicBezTo>
                  <a:pt x="560" y="7108"/>
                  <a:pt x="508" y="7094"/>
                  <a:pt x="460" y="7094"/>
                </a:cubicBezTo>
                <a:cubicBezTo>
                  <a:pt x="191" y="7094"/>
                  <a:pt x="0" y="7503"/>
                  <a:pt x="311" y="7672"/>
                </a:cubicBezTo>
                <a:cubicBezTo>
                  <a:pt x="2445" y="8973"/>
                  <a:pt x="4814" y="9774"/>
                  <a:pt x="7049" y="10841"/>
                </a:cubicBezTo>
                <a:cubicBezTo>
                  <a:pt x="7095" y="10864"/>
                  <a:pt x="7146" y="10875"/>
                  <a:pt x="7197" y="10875"/>
                </a:cubicBezTo>
                <a:cubicBezTo>
                  <a:pt x="7369" y="10875"/>
                  <a:pt x="7541" y="10754"/>
                  <a:pt x="7516" y="10574"/>
                </a:cubicBezTo>
                <a:cubicBezTo>
                  <a:pt x="7449" y="7105"/>
                  <a:pt x="8450" y="3736"/>
                  <a:pt x="8583" y="300"/>
                </a:cubicBezTo>
                <a:cubicBezTo>
                  <a:pt x="8583" y="100"/>
                  <a:pt x="8433" y="0"/>
                  <a:pt x="8279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"/>
          <p:cNvSpPr/>
          <p:nvPr/>
        </p:nvSpPr>
        <p:spPr>
          <a:xfrm>
            <a:off x="7722248" y="4724244"/>
            <a:ext cx="111422" cy="144531"/>
          </a:xfrm>
          <a:custGeom>
            <a:avLst/>
            <a:gdLst/>
            <a:ahLst/>
            <a:cxnLst/>
            <a:rect l="l" t="t" r="r" b="b"/>
            <a:pathLst>
              <a:path w="4422" h="5736" extrusionOk="0">
                <a:moveTo>
                  <a:pt x="4105" y="1"/>
                </a:moveTo>
                <a:cubicBezTo>
                  <a:pt x="3946" y="1"/>
                  <a:pt x="3788" y="101"/>
                  <a:pt x="3788" y="301"/>
                </a:cubicBezTo>
                <a:cubicBezTo>
                  <a:pt x="3788" y="1876"/>
                  <a:pt x="3588" y="3423"/>
                  <a:pt x="3373" y="4967"/>
                </a:cubicBezTo>
                <a:lnTo>
                  <a:pt x="3373" y="4967"/>
                </a:lnTo>
                <a:cubicBezTo>
                  <a:pt x="2458" y="4500"/>
                  <a:pt x="1580" y="3943"/>
                  <a:pt x="652" y="3537"/>
                </a:cubicBezTo>
                <a:cubicBezTo>
                  <a:pt x="604" y="3514"/>
                  <a:pt x="556" y="3505"/>
                  <a:pt x="510" y="3505"/>
                </a:cubicBezTo>
                <a:cubicBezTo>
                  <a:pt x="209" y="3505"/>
                  <a:pt x="0" y="3926"/>
                  <a:pt x="319" y="4070"/>
                </a:cubicBezTo>
                <a:cubicBezTo>
                  <a:pt x="1386" y="4571"/>
                  <a:pt x="2387" y="5238"/>
                  <a:pt x="3454" y="5705"/>
                </a:cubicBezTo>
                <a:cubicBezTo>
                  <a:pt x="3503" y="5724"/>
                  <a:pt x="3560" y="5735"/>
                  <a:pt x="3617" y="5735"/>
                </a:cubicBezTo>
                <a:cubicBezTo>
                  <a:pt x="3757" y="5735"/>
                  <a:pt x="3898" y="5670"/>
                  <a:pt x="3921" y="5505"/>
                </a:cubicBezTo>
                <a:cubicBezTo>
                  <a:pt x="4188" y="3803"/>
                  <a:pt x="4388" y="2069"/>
                  <a:pt x="4422" y="301"/>
                </a:cubicBezTo>
                <a:cubicBezTo>
                  <a:pt x="4422" y="101"/>
                  <a:pt x="4263" y="1"/>
                  <a:pt x="410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2"/>
          <p:cNvSpPr/>
          <p:nvPr/>
        </p:nvSpPr>
        <p:spPr>
          <a:xfrm>
            <a:off x="7612673" y="4568762"/>
            <a:ext cx="142843" cy="171089"/>
          </a:xfrm>
          <a:custGeom>
            <a:avLst/>
            <a:gdLst/>
            <a:ahLst/>
            <a:cxnLst/>
            <a:rect l="l" t="t" r="r" b="b"/>
            <a:pathLst>
              <a:path w="5669" h="6790" extrusionOk="0">
                <a:moveTo>
                  <a:pt x="5160" y="1"/>
                </a:moveTo>
                <a:cubicBezTo>
                  <a:pt x="5001" y="1"/>
                  <a:pt x="4851" y="101"/>
                  <a:pt x="4868" y="301"/>
                </a:cubicBezTo>
                <a:cubicBezTo>
                  <a:pt x="4993" y="2184"/>
                  <a:pt x="5030" y="4186"/>
                  <a:pt x="4617" y="6055"/>
                </a:cubicBezTo>
                <a:lnTo>
                  <a:pt x="4617" y="6055"/>
                </a:lnTo>
                <a:cubicBezTo>
                  <a:pt x="3266" y="5514"/>
                  <a:pt x="1838" y="5098"/>
                  <a:pt x="498" y="4537"/>
                </a:cubicBezTo>
                <a:cubicBezTo>
                  <a:pt x="462" y="4524"/>
                  <a:pt x="427" y="4518"/>
                  <a:pt x="395" y="4518"/>
                </a:cubicBezTo>
                <a:cubicBezTo>
                  <a:pt x="103" y="4518"/>
                  <a:pt x="1" y="5017"/>
                  <a:pt x="331" y="5138"/>
                </a:cubicBezTo>
                <a:cubicBezTo>
                  <a:pt x="1766" y="5738"/>
                  <a:pt x="3300" y="6172"/>
                  <a:pt x="4734" y="6772"/>
                </a:cubicBezTo>
                <a:cubicBezTo>
                  <a:pt x="4765" y="6784"/>
                  <a:pt x="4797" y="6790"/>
                  <a:pt x="4828" y="6790"/>
                </a:cubicBezTo>
                <a:cubicBezTo>
                  <a:pt x="4969" y="6790"/>
                  <a:pt x="5107" y="6681"/>
                  <a:pt x="5135" y="6572"/>
                </a:cubicBezTo>
                <a:cubicBezTo>
                  <a:pt x="5668" y="4537"/>
                  <a:pt x="5635" y="2369"/>
                  <a:pt x="5502" y="301"/>
                </a:cubicBezTo>
                <a:cubicBezTo>
                  <a:pt x="5485" y="101"/>
                  <a:pt x="5318" y="1"/>
                  <a:pt x="516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"/>
          <p:cNvSpPr/>
          <p:nvPr/>
        </p:nvSpPr>
        <p:spPr>
          <a:xfrm>
            <a:off x="7590476" y="4515826"/>
            <a:ext cx="101998" cy="118528"/>
          </a:xfrm>
          <a:custGeom>
            <a:avLst/>
            <a:gdLst/>
            <a:ahLst/>
            <a:cxnLst/>
            <a:rect l="l" t="t" r="r" b="b"/>
            <a:pathLst>
              <a:path w="4048" h="4704" extrusionOk="0">
                <a:moveTo>
                  <a:pt x="3731" y="0"/>
                </a:moveTo>
                <a:cubicBezTo>
                  <a:pt x="3572" y="0"/>
                  <a:pt x="3414" y="100"/>
                  <a:pt x="3414" y="300"/>
                </a:cubicBezTo>
                <a:cubicBezTo>
                  <a:pt x="3414" y="1554"/>
                  <a:pt x="3443" y="2807"/>
                  <a:pt x="3253" y="4061"/>
                </a:cubicBezTo>
                <a:lnTo>
                  <a:pt x="3253" y="4061"/>
                </a:lnTo>
                <a:cubicBezTo>
                  <a:pt x="2335" y="4000"/>
                  <a:pt x="1404" y="3626"/>
                  <a:pt x="612" y="3169"/>
                </a:cubicBezTo>
                <a:cubicBezTo>
                  <a:pt x="561" y="3138"/>
                  <a:pt x="510" y="3125"/>
                  <a:pt x="461" y="3125"/>
                </a:cubicBezTo>
                <a:cubicBezTo>
                  <a:pt x="193" y="3125"/>
                  <a:pt x="1" y="3538"/>
                  <a:pt x="312" y="3736"/>
                </a:cubicBezTo>
                <a:cubicBezTo>
                  <a:pt x="1246" y="4270"/>
                  <a:pt x="2380" y="4670"/>
                  <a:pt x="3514" y="4703"/>
                </a:cubicBezTo>
                <a:cubicBezTo>
                  <a:pt x="3614" y="4703"/>
                  <a:pt x="3781" y="4603"/>
                  <a:pt x="3814" y="4470"/>
                </a:cubicBezTo>
                <a:cubicBezTo>
                  <a:pt x="4048" y="3102"/>
                  <a:pt x="4048" y="1701"/>
                  <a:pt x="4048" y="300"/>
                </a:cubicBezTo>
                <a:cubicBezTo>
                  <a:pt x="4048" y="100"/>
                  <a:pt x="3889" y="0"/>
                  <a:pt x="3731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"/>
          <p:cNvSpPr/>
          <p:nvPr/>
        </p:nvSpPr>
        <p:spPr>
          <a:xfrm>
            <a:off x="8034495" y="4736010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1"/>
                </a:moveTo>
                <a:cubicBezTo>
                  <a:pt x="1" y="1"/>
                  <a:pt x="1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"/>
          <p:cNvSpPr/>
          <p:nvPr/>
        </p:nvSpPr>
        <p:spPr>
          <a:xfrm>
            <a:off x="8005092" y="470071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"/>
          <p:cNvSpPr/>
          <p:nvPr/>
        </p:nvSpPr>
        <p:spPr>
          <a:xfrm>
            <a:off x="7993325" y="4750296"/>
            <a:ext cx="28599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2"/>
          <p:cNvSpPr/>
          <p:nvPr/>
        </p:nvSpPr>
        <p:spPr>
          <a:xfrm>
            <a:off x="7594104" y="495873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"/>
          <p:cNvSpPr/>
          <p:nvPr/>
        </p:nvSpPr>
        <p:spPr>
          <a:xfrm>
            <a:off x="7602519" y="4911673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"/>
          <p:cNvSpPr/>
          <p:nvPr/>
        </p:nvSpPr>
        <p:spPr>
          <a:xfrm>
            <a:off x="7649584" y="4946972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"/>
          <p:cNvSpPr/>
          <p:nvPr/>
        </p:nvSpPr>
        <p:spPr>
          <a:xfrm>
            <a:off x="7720182" y="447715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5" y="868"/>
                  <a:pt x="1135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2"/>
          <p:cNvSpPr/>
          <p:nvPr/>
        </p:nvSpPr>
        <p:spPr>
          <a:xfrm>
            <a:off x="7688234" y="4462865"/>
            <a:ext cx="27767" cy="21871"/>
          </a:xfrm>
          <a:custGeom>
            <a:avLst/>
            <a:gdLst/>
            <a:ahLst/>
            <a:cxnLst/>
            <a:rect l="l" t="t" r="r" b="b"/>
            <a:pathLst>
              <a:path w="1102" h="868" extrusionOk="0">
                <a:moveTo>
                  <a:pt x="535" y="1"/>
                </a:moveTo>
                <a:cubicBezTo>
                  <a:pt x="1" y="1"/>
                  <a:pt x="1" y="868"/>
                  <a:pt x="535" y="868"/>
                </a:cubicBezTo>
                <a:cubicBezTo>
                  <a:pt x="1102" y="868"/>
                  <a:pt x="1102" y="1"/>
                  <a:pt x="53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"/>
          <p:cNvSpPr/>
          <p:nvPr/>
        </p:nvSpPr>
        <p:spPr>
          <a:xfrm>
            <a:off x="7564701" y="4641879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4" y="868"/>
                  <a:pt x="1134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2"/>
          <p:cNvSpPr/>
          <p:nvPr/>
        </p:nvSpPr>
        <p:spPr>
          <a:xfrm>
            <a:off x="7564701" y="467130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7"/>
                  <a:pt x="567" y="867"/>
                </a:cubicBezTo>
                <a:cubicBezTo>
                  <a:pt x="1134" y="867"/>
                  <a:pt x="1134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"/>
          <p:cNvSpPr/>
          <p:nvPr/>
        </p:nvSpPr>
        <p:spPr>
          <a:xfrm>
            <a:off x="8005092" y="5011674"/>
            <a:ext cx="28599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2"/>
          <p:cNvSpPr/>
          <p:nvPr/>
        </p:nvSpPr>
        <p:spPr>
          <a:xfrm>
            <a:off x="7834468" y="5143623"/>
            <a:ext cx="28624" cy="22728"/>
          </a:xfrm>
          <a:custGeom>
            <a:avLst/>
            <a:gdLst/>
            <a:ahLst/>
            <a:cxnLst/>
            <a:rect l="l" t="t" r="r" b="b"/>
            <a:pathLst>
              <a:path w="1136" h="902" extrusionOk="0">
                <a:moveTo>
                  <a:pt x="568" y="1"/>
                </a:moveTo>
                <a:cubicBezTo>
                  <a:pt x="1" y="1"/>
                  <a:pt x="1" y="902"/>
                  <a:pt x="568" y="902"/>
                </a:cubicBezTo>
                <a:cubicBezTo>
                  <a:pt x="1135" y="902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2"/>
          <p:cNvSpPr/>
          <p:nvPr/>
        </p:nvSpPr>
        <p:spPr>
          <a:xfrm>
            <a:off x="7737819" y="4885621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2"/>
          <p:cNvSpPr/>
          <p:nvPr/>
        </p:nvSpPr>
        <p:spPr>
          <a:xfrm>
            <a:off x="7958027" y="4864608"/>
            <a:ext cx="28599" cy="22703"/>
          </a:xfrm>
          <a:custGeom>
            <a:avLst/>
            <a:gdLst/>
            <a:ahLst/>
            <a:cxnLst/>
            <a:rect l="l" t="t" r="r" b="b"/>
            <a:pathLst>
              <a:path w="1135" h="901" extrusionOk="0">
                <a:moveTo>
                  <a:pt x="568" y="0"/>
                </a:moveTo>
                <a:cubicBezTo>
                  <a:pt x="0" y="0"/>
                  <a:pt x="0" y="901"/>
                  <a:pt x="568" y="901"/>
                </a:cubicBezTo>
                <a:cubicBezTo>
                  <a:pt x="1135" y="901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" name="Google Shape;267;p2"/>
          <p:cNvGrpSpPr/>
          <p:nvPr/>
        </p:nvGrpSpPr>
        <p:grpSpPr>
          <a:xfrm>
            <a:off x="7221362" y="247799"/>
            <a:ext cx="436502" cy="569243"/>
            <a:chOff x="3289399" y="3455662"/>
            <a:chExt cx="436502" cy="569243"/>
          </a:xfrm>
        </p:grpSpPr>
        <p:sp>
          <p:nvSpPr>
            <p:cNvPr id="268" name="Google Shape;268;p2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290;p2"/>
          <p:cNvGrpSpPr/>
          <p:nvPr/>
        </p:nvGrpSpPr>
        <p:grpSpPr>
          <a:xfrm>
            <a:off x="-181020" y="4253777"/>
            <a:ext cx="1117161" cy="1087511"/>
            <a:chOff x="-181020" y="4253777"/>
            <a:chExt cx="1117161" cy="1087511"/>
          </a:xfrm>
        </p:grpSpPr>
        <p:sp>
          <p:nvSpPr>
            <p:cNvPr id="291" name="Google Shape;291;p2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2"/>
          <p:cNvGrpSpPr/>
          <p:nvPr/>
        </p:nvGrpSpPr>
        <p:grpSpPr>
          <a:xfrm>
            <a:off x="-207387" y="3879385"/>
            <a:ext cx="884073" cy="1185979"/>
            <a:chOff x="-168050" y="4195214"/>
            <a:chExt cx="719519" cy="965231"/>
          </a:xfrm>
        </p:grpSpPr>
        <p:sp>
          <p:nvSpPr>
            <p:cNvPr id="306" name="Google Shape;306;p2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" name="Google Shape;353;p2"/>
          <p:cNvGrpSpPr/>
          <p:nvPr/>
        </p:nvGrpSpPr>
        <p:grpSpPr>
          <a:xfrm>
            <a:off x="7973149" y="-201092"/>
            <a:ext cx="1116750" cy="1145263"/>
            <a:chOff x="7973149" y="-201092"/>
            <a:chExt cx="1116750" cy="1145263"/>
          </a:xfrm>
        </p:grpSpPr>
        <p:sp>
          <p:nvSpPr>
            <p:cNvPr id="354" name="Google Shape;354;p2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2"/>
          <p:cNvGrpSpPr/>
          <p:nvPr/>
        </p:nvGrpSpPr>
        <p:grpSpPr>
          <a:xfrm rot="-5400000" flipH="1">
            <a:off x="5611844" y="-217762"/>
            <a:ext cx="1007000" cy="841746"/>
            <a:chOff x="3579657" y="4246288"/>
            <a:chExt cx="1007000" cy="841746"/>
          </a:xfrm>
        </p:grpSpPr>
        <p:sp>
          <p:nvSpPr>
            <p:cNvPr id="416" name="Google Shape;416;p2"/>
            <p:cNvSpPr/>
            <p:nvPr/>
          </p:nvSpPr>
          <p:spPr>
            <a:xfrm>
              <a:off x="4009156" y="4502305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6"/>
                    <a:pt x="1101" y="1736"/>
                  </a:cubicBezTo>
                  <a:cubicBezTo>
                    <a:pt x="2235" y="1736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169028" y="4467347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273931" y="4614248"/>
              <a:ext cx="68004" cy="51976"/>
            </a:xfrm>
            <a:custGeom>
              <a:avLst/>
              <a:gdLst/>
              <a:ahLst/>
              <a:cxnLst/>
              <a:rect l="l" t="t" r="r" b="b"/>
              <a:pathLst>
                <a:path w="2270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434821" y="4579260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483768" y="471915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3682270" y="4246288"/>
              <a:ext cx="904387" cy="841746"/>
            </a:xfrm>
            <a:custGeom>
              <a:avLst/>
              <a:gdLst/>
              <a:ahLst/>
              <a:cxnLst/>
              <a:rect l="l" t="t" r="r" b="b"/>
              <a:pathLst>
                <a:path w="30189" h="28098" extrusionOk="0">
                  <a:moveTo>
                    <a:pt x="27654" y="1"/>
                  </a:moveTo>
                  <a:lnTo>
                    <a:pt x="27654" y="1"/>
                  </a:lnTo>
                  <a:cubicBezTo>
                    <a:pt x="22517" y="368"/>
                    <a:pt x="16379" y="1468"/>
                    <a:pt x="12977" y="5138"/>
                  </a:cubicBezTo>
                  <a:cubicBezTo>
                    <a:pt x="11642" y="3870"/>
                    <a:pt x="10875" y="2069"/>
                    <a:pt x="9741" y="768"/>
                  </a:cubicBezTo>
                  <a:cubicBezTo>
                    <a:pt x="6505" y="4404"/>
                    <a:pt x="4904" y="7506"/>
                    <a:pt x="4304" y="12309"/>
                  </a:cubicBezTo>
                  <a:cubicBezTo>
                    <a:pt x="3070" y="11976"/>
                    <a:pt x="2636" y="11209"/>
                    <a:pt x="668" y="9841"/>
                  </a:cubicBezTo>
                  <a:lnTo>
                    <a:pt x="668" y="9841"/>
                  </a:lnTo>
                  <a:cubicBezTo>
                    <a:pt x="1" y="13377"/>
                    <a:pt x="1735" y="19248"/>
                    <a:pt x="7306" y="23851"/>
                  </a:cubicBezTo>
                  <a:cubicBezTo>
                    <a:pt x="9275" y="26312"/>
                    <a:pt x="13384" y="28098"/>
                    <a:pt x="16996" y="28098"/>
                  </a:cubicBezTo>
                  <a:cubicBezTo>
                    <a:pt x="18525" y="28098"/>
                    <a:pt x="19965" y="27778"/>
                    <a:pt x="21116" y="27053"/>
                  </a:cubicBezTo>
                  <a:cubicBezTo>
                    <a:pt x="20182" y="25953"/>
                    <a:pt x="18814" y="25152"/>
                    <a:pt x="17680" y="24218"/>
                  </a:cubicBezTo>
                  <a:cubicBezTo>
                    <a:pt x="22850" y="23184"/>
                    <a:pt x="28488" y="21516"/>
                    <a:pt x="30189" y="16079"/>
                  </a:cubicBezTo>
                  <a:cubicBezTo>
                    <a:pt x="28955" y="15745"/>
                    <a:pt x="27387" y="15645"/>
                    <a:pt x="26286" y="14911"/>
                  </a:cubicBezTo>
                  <a:cubicBezTo>
                    <a:pt x="28354" y="10842"/>
                    <a:pt x="28988" y="4671"/>
                    <a:pt x="276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3579657" y="4381465"/>
              <a:ext cx="817960" cy="704930"/>
            </a:xfrm>
            <a:custGeom>
              <a:avLst/>
              <a:gdLst/>
              <a:ahLst/>
              <a:cxnLst/>
              <a:rect l="l" t="t" r="r" b="b"/>
              <a:pathLst>
                <a:path w="27304" h="23531" extrusionOk="0">
                  <a:moveTo>
                    <a:pt x="26708" y="0"/>
                  </a:moveTo>
                  <a:cubicBezTo>
                    <a:pt x="26616" y="0"/>
                    <a:pt x="26524" y="39"/>
                    <a:pt x="26447" y="132"/>
                  </a:cubicBezTo>
                  <a:cubicBezTo>
                    <a:pt x="20676" y="7137"/>
                    <a:pt x="15372" y="15076"/>
                    <a:pt x="7500" y="19846"/>
                  </a:cubicBezTo>
                  <a:cubicBezTo>
                    <a:pt x="5298" y="21181"/>
                    <a:pt x="2963" y="22181"/>
                    <a:pt x="495" y="22715"/>
                  </a:cubicBezTo>
                  <a:cubicBezTo>
                    <a:pt x="1" y="22808"/>
                    <a:pt x="164" y="23530"/>
                    <a:pt x="589" y="23530"/>
                  </a:cubicBezTo>
                  <a:cubicBezTo>
                    <a:pt x="623" y="23530"/>
                    <a:pt x="658" y="23525"/>
                    <a:pt x="695" y="23516"/>
                  </a:cubicBezTo>
                  <a:cubicBezTo>
                    <a:pt x="9935" y="21514"/>
                    <a:pt x="16606" y="13709"/>
                    <a:pt x="22244" y="6704"/>
                  </a:cubicBezTo>
                  <a:cubicBezTo>
                    <a:pt x="23845" y="4702"/>
                    <a:pt x="25413" y="2701"/>
                    <a:pt x="27047" y="733"/>
                  </a:cubicBezTo>
                  <a:cubicBezTo>
                    <a:pt x="27303" y="425"/>
                    <a:pt x="27009" y="0"/>
                    <a:pt x="267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189966" y="4386347"/>
              <a:ext cx="263776" cy="238072"/>
            </a:xfrm>
            <a:custGeom>
              <a:avLst/>
              <a:gdLst/>
              <a:ahLst/>
              <a:cxnLst/>
              <a:rect l="l" t="t" r="r" b="b"/>
              <a:pathLst>
                <a:path w="8805" h="7947" extrusionOk="0">
                  <a:moveTo>
                    <a:pt x="1751" y="1"/>
                  </a:moveTo>
                  <a:cubicBezTo>
                    <a:pt x="1591" y="1"/>
                    <a:pt x="1442" y="92"/>
                    <a:pt x="1403" y="303"/>
                  </a:cubicBezTo>
                  <a:cubicBezTo>
                    <a:pt x="936" y="2671"/>
                    <a:pt x="1103" y="5173"/>
                    <a:pt x="135" y="7441"/>
                  </a:cubicBezTo>
                  <a:cubicBezTo>
                    <a:pt x="1" y="7737"/>
                    <a:pt x="300" y="7946"/>
                    <a:pt x="578" y="7946"/>
                  </a:cubicBezTo>
                  <a:cubicBezTo>
                    <a:pt x="645" y="7946"/>
                    <a:pt x="711" y="7934"/>
                    <a:pt x="769" y="7908"/>
                  </a:cubicBezTo>
                  <a:cubicBezTo>
                    <a:pt x="3237" y="6774"/>
                    <a:pt x="6039" y="6407"/>
                    <a:pt x="8408" y="4939"/>
                  </a:cubicBezTo>
                  <a:cubicBezTo>
                    <a:pt x="8805" y="4713"/>
                    <a:pt x="8551" y="4148"/>
                    <a:pt x="8199" y="4148"/>
                  </a:cubicBezTo>
                  <a:cubicBezTo>
                    <a:pt x="8137" y="4148"/>
                    <a:pt x="8072" y="4166"/>
                    <a:pt x="8008" y="4206"/>
                  </a:cubicBezTo>
                  <a:cubicBezTo>
                    <a:pt x="5925" y="5496"/>
                    <a:pt x="3483" y="5935"/>
                    <a:pt x="1245" y="6816"/>
                  </a:cubicBezTo>
                  <a:lnTo>
                    <a:pt x="1245" y="6816"/>
                  </a:lnTo>
                  <a:cubicBezTo>
                    <a:pt x="1872" y="4766"/>
                    <a:pt x="1794" y="2613"/>
                    <a:pt x="2203" y="536"/>
                  </a:cubicBezTo>
                  <a:cubicBezTo>
                    <a:pt x="2264" y="214"/>
                    <a:pt x="1995" y="1"/>
                    <a:pt x="1751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058343" y="4475345"/>
              <a:ext cx="296190" cy="306345"/>
            </a:xfrm>
            <a:custGeom>
              <a:avLst/>
              <a:gdLst/>
              <a:ahLst/>
              <a:cxnLst/>
              <a:rect l="l" t="t" r="r" b="b"/>
              <a:pathLst>
                <a:path w="9887" h="10226" extrusionOk="0">
                  <a:moveTo>
                    <a:pt x="752" y="0"/>
                  </a:moveTo>
                  <a:cubicBezTo>
                    <a:pt x="543" y="0"/>
                    <a:pt x="343" y="134"/>
                    <a:pt x="360" y="401"/>
                  </a:cubicBezTo>
                  <a:cubicBezTo>
                    <a:pt x="460" y="3503"/>
                    <a:pt x="593" y="6638"/>
                    <a:pt x="59" y="9707"/>
                  </a:cubicBezTo>
                  <a:cubicBezTo>
                    <a:pt x="1" y="9941"/>
                    <a:pt x="173" y="10226"/>
                    <a:pt x="440" y="10226"/>
                  </a:cubicBezTo>
                  <a:cubicBezTo>
                    <a:pt x="478" y="10226"/>
                    <a:pt x="518" y="10220"/>
                    <a:pt x="560" y="10208"/>
                  </a:cubicBezTo>
                  <a:cubicBezTo>
                    <a:pt x="3462" y="9240"/>
                    <a:pt x="6497" y="8940"/>
                    <a:pt x="9433" y="8039"/>
                  </a:cubicBezTo>
                  <a:cubicBezTo>
                    <a:pt x="9886" y="7888"/>
                    <a:pt x="9737" y="7216"/>
                    <a:pt x="9332" y="7216"/>
                  </a:cubicBezTo>
                  <a:cubicBezTo>
                    <a:pt x="9290" y="7216"/>
                    <a:pt x="9246" y="7223"/>
                    <a:pt x="9199" y="7239"/>
                  </a:cubicBezTo>
                  <a:cubicBezTo>
                    <a:pt x="6513" y="8073"/>
                    <a:pt x="3684" y="8392"/>
                    <a:pt x="976" y="9202"/>
                  </a:cubicBezTo>
                  <a:lnTo>
                    <a:pt x="976" y="9202"/>
                  </a:lnTo>
                  <a:cubicBezTo>
                    <a:pt x="1407" y="6292"/>
                    <a:pt x="1286" y="3332"/>
                    <a:pt x="1194" y="401"/>
                  </a:cubicBezTo>
                  <a:cubicBezTo>
                    <a:pt x="1177" y="134"/>
                    <a:pt x="960" y="0"/>
                    <a:pt x="75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3910423" y="4490263"/>
              <a:ext cx="447505" cy="405894"/>
            </a:xfrm>
            <a:custGeom>
              <a:avLst/>
              <a:gdLst/>
              <a:ahLst/>
              <a:cxnLst/>
              <a:rect l="l" t="t" r="r" b="b"/>
              <a:pathLst>
                <a:path w="14938" h="13549" extrusionOk="0">
                  <a:moveTo>
                    <a:pt x="513" y="1"/>
                  </a:moveTo>
                  <a:cubicBezTo>
                    <a:pt x="269" y="1"/>
                    <a:pt x="0" y="214"/>
                    <a:pt x="61" y="536"/>
                  </a:cubicBezTo>
                  <a:cubicBezTo>
                    <a:pt x="928" y="4673"/>
                    <a:pt x="861" y="8942"/>
                    <a:pt x="1061" y="13145"/>
                  </a:cubicBezTo>
                  <a:cubicBezTo>
                    <a:pt x="1061" y="13333"/>
                    <a:pt x="1207" y="13549"/>
                    <a:pt x="1444" y="13549"/>
                  </a:cubicBezTo>
                  <a:cubicBezTo>
                    <a:pt x="1461" y="13549"/>
                    <a:pt x="1478" y="13548"/>
                    <a:pt x="1495" y="13546"/>
                  </a:cubicBezTo>
                  <a:cubicBezTo>
                    <a:pt x="3429" y="13364"/>
                    <a:pt x="5378" y="13306"/>
                    <a:pt x="7330" y="13306"/>
                  </a:cubicBezTo>
                  <a:cubicBezTo>
                    <a:pt x="9687" y="13306"/>
                    <a:pt x="12051" y="13391"/>
                    <a:pt x="14404" y="13446"/>
                  </a:cubicBezTo>
                  <a:cubicBezTo>
                    <a:pt x="14938" y="13446"/>
                    <a:pt x="14938" y="12612"/>
                    <a:pt x="14404" y="12612"/>
                  </a:cubicBezTo>
                  <a:cubicBezTo>
                    <a:pt x="12123" y="12541"/>
                    <a:pt x="9832" y="12461"/>
                    <a:pt x="7546" y="12461"/>
                  </a:cubicBezTo>
                  <a:cubicBezTo>
                    <a:pt x="5649" y="12461"/>
                    <a:pt x="3755" y="12516"/>
                    <a:pt x="1874" y="12678"/>
                  </a:cubicBezTo>
                  <a:lnTo>
                    <a:pt x="1874" y="12678"/>
                  </a:lnTo>
                  <a:cubicBezTo>
                    <a:pt x="1699" y="8531"/>
                    <a:pt x="1729" y="4386"/>
                    <a:pt x="861" y="303"/>
                  </a:cubicBezTo>
                  <a:cubicBezTo>
                    <a:pt x="822" y="92"/>
                    <a:pt x="672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3830293" y="4714539"/>
              <a:ext cx="315872" cy="302691"/>
            </a:xfrm>
            <a:custGeom>
              <a:avLst/>
              <a:gdLst/>
              <a:ahLst/>
              <a:cxnLst/>
              <a:rect l="l" t="t" r="r" b="b"/>
              <a:pathLst>
                <a:path w="10544" h="10104" extrusionOk="0">
                  <a:moveTo>
                    <a:pt x="515" y="0"/>
                  </a:moveTo>
                  <a:cubicBezTo>
                    <a:pt x="261" y="0"/>
                    <a:pt x="0" y="201"/>
                    <a:pt x="100" y="521"/>
                  </a:cubicBezTo>
                  <a:cubicBezTo>
                    <a:pt x="734" y="2957"/>
                    <a:pt x="968" y="5458"/>
                    <a:pt x="1101" y="7960"/>
                  </a:cubicBezTo>
                  <a:cubicBezTo>
                    <a:pt x="1101" y="8127"/>
                    <a:pt x="1234" y="8294"/>
                    <a:pt x="1401" y="8360"/>
                  </a:cubicBezTo>
                  <a:cubicBezTo>
                    <a:pt x="4137" y="9228"/>
                    <a:pt x="7039" y="9461"/>
                    <a:pt x="9841" y="10095"/>
                  </a:cubicBezTo>
                  <a:cubicBezTo>
                    <a:pt x="9870" y="10101"/>
                    <a:pt x="9898" y="10104"/>
                    <a:pt x="9926" y="10104"/>
                  </a:cubicBezTo>
                  <a:cubicBezTo>
                    <a:pt x="10366" y="10104"/>
                    <a:pt x="10543" y="9389"/>
                    <a:pt x="10041" y="9294"/>
                  </a:cubicBezTo>
                  <a:cubicBezTo>
                    <a:pt x="7335" y="8682"/>
                    <a:pt x="4568" y="8444"/>
                    <a:pt x="1918" y="7647"/>
                  </a:cubicBezTo>
                  <a:lnTo>
                    <a:pt x="1918" y="7647"/>
                  </a:lnTo>
                  <a:cubicBezTo>
                    <a:pt x="1780" y="5152"/>
                    <a:pt x="1509" y="2689"/>
                    <a:pt x="901" y="288"/>
                  </a:cubicBezTo>
                  <a:cubicBezTo>
                    <a:pt x="848" y="88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387132" y="4769447"/>
              <a:ext cx="30437" cy="21330"/>
            </a:xfrm>
            <a:custGeom>
              <a:avLst/>
              <a:gdLst/>
              <a:ahLst/>
              <a:cxnLst/>
              <a:rect l="l" t="t" r="r" b="b"/>
              <a:pathLst>
                <a:path w="1016" h="712" extrusionOk="0">
                  <a:moveTo>
                    <a:pt x="509" y="1"/>
                  </a:moveTo>
                  <a:cubicBezTo>
                    <a:pt x="234" y="1"/>
                    <a:pt x="1" y="385"/>
                    <a:pt x="291" y="623"/>
                  </a:cubicBezTo>
                  <a:cubicBezTo>
                    <a:pt x="361" y="685"/>
                    <a:pt x="436" y="712"/>
                    <a:pt x="508" y="712"/>
                  </a:cubicBezTo>
                  <a:cubicBezTo>
                    <a:pt x="783" y="712"/>
                    <a:pt x="1016" y="327"/>
                    <a:pt x="725" y="89"/>
                  </a:cubicBezTo>
                  <a:cubicBezTo>
                    <a:pt x="656" y="27"/>
                    <a:pt x="581" y="1"/>
                    <a:pt x="50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4371046" y="4822528"/>
              <a:ext cx="30647" cy="22109"/>
            </a:xfrm>
            <a:custGeom>
              <a:avLst/>
              <a:gdLst/>
              <a:ahLst/>
              <a:cxnLst/>
              <a:rect l="l" t="t" r="r" b="b"/>
              <a:pathLst>
                <a:path w="1023" h="738" extrusionOk="0">
                  <a:moveTo>
                    <a:pt x="508" y="0"/>
                  </a:moveTo>
                  <a:cubicBezTo>
                    <a:pt x="221" y="0"/>
                    <a:pt x="1" y="412"/>
                    <a:pt x="295" y="652"/>
                  </a:cubicBezTo>
                  <a:cubicBezTo>
                    <a:pt x="361" y="712"/>
                    <a:pt x="433" y="738"/>
                    <a:pt x="502" y="738"/>
                  </a:cubicBezTo>
                  <a:cubicBezTo>
                    <a:pt x="781" y="738"/>
                    <a:pt x="1022" y="326"/>
                    <a:pt x="728" y="85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4424037" y="4805514"/>
              <a:ext cx="30497" cy="21240"/>
            </a:xfrm>
            <a:custGeom>
              <a:avLst/>
              <a:gdLst/>
              <a:ahLst/>
              <a:cxnLst/>
              <a:rect l="l" t="t" r="r" b="b"/>
              <a:pathLst>
                <a:path w="1018" h="709" extrusionOk="0">
                  <a:moveTo>
                    <a:pt x="519" y="1"/>
                  </a:moveTo>
                  <a:cubicBezTo>
                    <a:pt x="240" y="1"/>
                    <a:pt x="0" y="407"/>
                    <a:pt x="294" y="620"/>
                  </a:cubicBezTo>
                  <a:cubicBezTo>
                    <a:pt x="363" y="682"/>
                    <a:pt x="438" y="709"/>
                    <a:pt x="510" y="709"/>
                  </a:cubicBezTo>
                  <a:cubicBezTo>
                    <a:pt x="785" y="709"/>
                    <a:pt x="1018" y="324"/>
                    <a:pt x="727" y="86"/>
                  </a:cubicBezTo>
                  <a:cubicBezTo>
                    <a:pt x="661" y="26"/>
                    <a:pt x="588" y="1"/>
                    <a:pt x="51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3935406" y="4418819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7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3967368" y="4406837"/>
              <a:ext cx="31725" cy="21749"/>
            </a:xfrm>
            <a:custGeom>
              <a:avLst/>
              <a:gdLst/>
              <a:ahLst/>
              <a:cxnLst/>
              <a:rect l="l" t="t" r="r" b="b"/>
              <a:pathLst>
                <a:path w="1059" h="726" extrusionOk="0">
                  <a:moveTo>
                    <a:pt x="538" y="1"/>
                  </a:moveTo>
                  <a:cubicBezTo>
                    <a:pt x="242" y="1"/>
                    <a:pt x="0" y="412"/>
                    <a:pt x="294" y="653"/>
                  </a:cubicBezTo>
                  <a:cubicBezTo>
                    <a:pt x="364" y="704"/>
                    <a:pt x="437" y="725"/>
                    <a:pt x="508" y="725"/>
                  </a:cubicBezTo>
                  <a:cubicBezTo>
                    <a:pt x="809" y="725"/>
                    <a:pt x="1059" y="329"/>
                    <a:pt x="761" y="86"/>
                  </a:cubicBezTo>
                  <a:cubicBezTo>
                    <a:pt x="688" y="26"/>
                    <a:pt x="611" y="1"/>
                    <a:pt x="538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3955386" y="4468785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4413822" y="4345878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13" y="1"/>
                  </a:moveTo>
                  <a:cubicBezTo>
                    <a:pt x="225" y="1"/>
                    <a:pt x="1" y="406"/>
                    <a:pt x="268" y="620"/>
                  </a:cubicBezTo>
                  <a:cubicBezTo>
                    <a:pt x="344" y="682"/>
                    <a:pt x="424" y="708"/>
                    <a:pt x="501" y="708"/>
                  </a:cubicBezTo>
                  <a:cubicBezTo>
                    <a:pt x="793" y="708"/>
                    <a:pt x="1025" y="324"/>
                    <a:pt x="735" y="86"/>
                  </a:cubicBezTo>
                  <a:cubicBezTo>
                    <a:pt x="661" y="26"/>
                    <a:pt x="585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4416908" y="4409743"/>
              <a:ext cx="30736" cy="21210"/>
            </a:xfrm>
            <a:custGeom>
              <a:avLst/>
              <a:gdLst/>
              <a:ahLst/>
              <a:cxnLst/>
              <a:rect l="l" t="t" r="r" b="b"/>
              <a:pathLst>
                <a:path w="1026" h="708" extrusionOk="0">
                  <a:moveTo>
                    <a:pt x="502" y="0"/>
                  </a:moveTo>
                  <a:cubicBezTo>
                    <a:pt x="218" y="0"/>
                    <a:pt x="0" y="385"/>
                    <a:pt x="265" y="623"/>
                  </a:cubicBezTo>
                  <a:cubicBezTo>
                    <a:pt x="338" y="683"/>
                    <a:pt x="416" y="708"/>
                    <a:pt x="489" y="708"/>
                  </a:cubicBezTo>
                  <a:cubicBezTo>
                    <a:pt x="785" y="708"/>
                    <a:pt x="1025" y="302"/>
                    <a:pt x="732" y="89"/>
                  </a:cubicBezTo>
                  <a:cubicBezTo>
                    <a:pt x="656" y="27"/>
                    <a:pt x="577" y="0"/>
                    <a:pt x="50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4456000" y="4374874"/>
              <a:ext cx="30617" cy="22109"/>
            </a:xfrm>
            <a:custGeom>
              <a:avLst/>
              <a:gdLst/>
              <a:ahLst/>
              <a:cxnLst/>
              <a:rect l="l" t="t" r="r" b="b"/>
              <a:pathLst>
                <a:path w="1022" h="738" extrusionOk="0">
                  <a:moveTo>
                    <a:pt x="520" y="0"/>
                  </a:moveTo>
                  <a:cubicBezTo>
                    <a:pt x="241" y="0"/>
                    <a:pt x="0" y="412"/>
                    <a:pt x="294" y="652"/>
                  </a:cubicBezTo>
                  <a:cubicBezTo>
                    <a:pt x="360" y="712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5"/>
                  </a:cubicBezTo>
                  <a:cubicBezTo>
                    <a:pt x="661" y="26"/>
                    <a:pt x="590" y="0"/>
                    <a:pt x="520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3999450" y="4672542"/>
              <a:ext cx="30497" cy="21210"/>
            </a:xfrm>
            <a:custGeom>
              <a:avLst/>
              <a:gdLst/>
              <a:ahLst/>
              <a:cxnLst/>
              <a:rect l="l" t="t" r="r" b="b"/>
              <a:pathLst>
                <a:path w="1018" h="708" extrusionOk="0">
                  <a:moveTo>
                    <a:pt x="508" y="0"/>
                  </a:moveTo>
                  <a:cubicBezTo>
                    <a:pt x="233" y="0"/>
                    <a:pt x="0" y="385"/>
                    <a:pt x="291" y="623"/>
                  </a:cubicBezTo>
                  <a:cubicBezTo>
                    <a:pt x="358" y="683"/>
                    <a:pt x="430" y="708"/>
                    <a:pt x="499" y="708"/>
                  </a:cubicBezTo>
                  <a:cubicBezTo>
                    <a:pt x="778" y="708"/>
                    <a:pt x="1018" y="302"/>
                    <a:pt x="724" y="89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"/>
            <p:cNvSpPr/>
            <p:nvPr/>
          </p:nvSpPr>
          <p:spPr>
            <a:xfrm>
              <a:off x="3998222" y="4721489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02" y="1"/>
                  </a:moveTo>
                  <a:cubicBezTo>
                    <a:pt x="218" y="1"/>
                    <a:pt x="1" y="385"/>
                    <a:pt x="265" y="623"/>
                  </a:cubicBezTo>
                  <a:cubicBezTo>
                    <a:pt x="338" y="683"/>
                    <a:pt x="416" y="708"/>
                    <a:pt x="490" y="708"/>
                  </a:cubicBezTo>
                  <a:cubicBezTo>
                    <a:pt x="785" y="708"/>
                    <a:pt x="1026" y="303"/>
                    <a:pt x="732" y="89"/>
                  </a:cubicBezTo>
                  <a:cubicBezTo>
                    <a:pt x="656" y="27"/>
                    <a:pt x="577" y="1"/>
                    <a:pt x="502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"/>
            <p:cNvSpPr/>
            <p:nvPr/>
          </p:nvSpPr>
          <p:spPr>
            <a:xfrm>
              <a:off x="4158034" y="4797546"/>
              <a:ext cx="30706" cy="21210"/>
            </a:xfrm>
            <a:custGeom>
              <a:avLst/>
              <a:gdLst/>
              <a:ahLst/>
              <a:cxnLst/>
              <a:rect l="l" t="t" r="r" b="b"/>
              <a:pathLst>
                <a:path w="1025" h="708" extrusionOk="0">
                  <a:moveTo>
                    <a:pt x="513" y="0"/>
                  </a:moveTo>
                  <a:cubicBezTo>
                    <a:pt x="225" y="0"/>
                    <a:pt x="0" y="406"/>
                    <a:pt x="267" y="619"/>
                  </a:cubicBezTo>
                  <a:cubicBezTo>
                    <a:pt x="343" y="681"/>
                    <a:pt x="424" y="708"/>
                    <a:pt x="500" y="708"/>
                  </a:cubicBezTo>
                  <a:cubicBezTo>
                    <a:pt x="792" y="708"/>
                    <a:pt x="1025" y="323"/>
                    <a:pt x="734" y="85"/>
                  </a:cubicBezTo>
                  <a:cubicBezTo>
                    <a:pt x="661" y="25"/>
                    <a:pt x="585" y="0"/>
                    <a:pt x="513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"/>
            <p:cNvSpPr/>
            <p:nvPr/>
          </p:nvSpPr>
          <p:spPr>
            <a:xfrm>
              <a:off x="4200211" y="4799523"/>
              <a:ext cx="31515" cy="21240"/>
            </a:xfrm>
            <a:custGeom>
              <a:avLst/>
              <a:gdLst/>
              <a:ahLst/>
              <a:cxnLst/>
              <a:rect l="l" t="t" r="r" b="b"/>
              <a:pathLst>
                <a:path w="1052" h="709" extrusionOk="0">
                  <a:moveTo>
                    <a:pt x="536" y="1"/>
                  </a:moveTo>
                  <a:cubicBezTo>
                    <a:pt x="240" y="1"/>
                    <a:pt x="0" y="406"/>
                    <a:pt x="294" y="620"/>
                  </a:cubicBezTo>
                  <a:cubicBezTo>
                    <a:pt x="370" y="682"/>
                    <a:pt x="450" y="709"/>
                    <a:pt x="527" y="709"/>
                  </a:cubicBezTo>
                  <a:cubicBezTo>
                    <a:pt x="818" y="709"/>
                    <a:pt x="1051" y="324"/>
                    <a:pt x="761" y="86"/>
                  </a:cubicBezTo>
                  <a:cubicBezTo>
                    <a:pt x="687" y="26"/>
                    <a:pt x="610" y="1"/>
                    <a:pt x="53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"/>
            <p:cNvSpPr/>
            <p:nvPr/>
          </p:nvSpPr>
          <p:spPr>
            <a:xfrm>
              <a:off x="4230975" y="4634678"/>
              <a:ext cx="30826" cy="22109"/>
            </a:xfrm>
            <a:custGeom>
              <a:avLst/>
              <a:gdLst/>
              <a:ahLst/>
              <a:cxnLst/>
              <a:rect l="l" t="t" r="r" b="b"/>
              <a:pathLst>
                <a:path w="1029" h="738" extrusionOk="0">
                  <a:moveTo>
                    <a:pt x="514" y="0"/>
                  </a:moveTo>
                  <a:cubicBezTo>
                    <a:pt x="225" y="0"/>
                    <a:pt x="0" y="412"/>
                    <a:pt x="267" y="652"/>
                  </a:cubicBezTo>
                  <a:cubicBezTo>
                    <a:pt x="340" y="712"/>
                    <a:pt x="417" y="737"/>
                    <a:pt x="491" y="737"/>
                  </a:cubicBezTo>
                  <a:cubicBezTo>
                    <a:pt x="787" y="737"/>
                    <a:pt x="1028" y="326"/>
                    <a:pt x="734" y="85"/>
                  </a:cubicBezTo>
                  <a:cubicBezTo>
                    <a:pt x="661" y="25"/>
                    <a:pt x="586" y="0"/>
                    <a:pt x="514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"/>
            <p:cNvSpPr/>
            <p:nvPr/>
          </p:nvSpPr>
          <p:spPr>
            <a:xfrm>
              <a:off x="4138144" y="4564103"/>
              <a:ext cx="30916" cy="21749"/>
            </a:xfrm>
            <a:custGeom>
              <a:avLst/>
              <a:gdLst/>
              <a:ahLst/>
              <a:cxnLst/>
              <a:rect l="l" t="t" r="r" b="b"/>
              <a:pathLst>
                <a:path w="1032" h="726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7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"/>
            <p:cNvSpPr/>
            <p:nvPr/>
          </p:nvSpPr>
          <p:spPr>
            <a:xfrm>
              <a:off x="3722573" y="4683625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36" y="0"/>
                  </a:moveTo>
                  <a:cubicBezTo>
                    <a:pt x="240" y="0"/>
                    <a:pt x="0" y="406"/>
                    <a:pt x="294" y="619"/>
                  </a:cubicBezTo>
                  <a:cubicBezTo>
                    <a:pt x="370" y="682"/>
                    <a:pt x="449" y="708"/>
                    <a:pt x="524" y="708"/>
                  </a:cubicBezTo>
                  <a:cubicBezTo>
                    <a:pt x="808" y="708"/>
                    <a:pt x="1025" y="324"/>
                    <a:pt x="761" y="86"/>
                  </a:cubicBezTo>
                  <a:cubicBezTo>
                    <a:pt x="687" y="26"/>
                    <a:pt x="610" y="0"/>
                    <a:pt x="536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"/>
            <p:cNvSpPr/>
            <p:nvPr/>
          </p:nvSpPr>
          <p:spPr>
            <a:xfrm>
              <a:off x="3767237" y="4670025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27" y="0"/>
                  </a:moveTo>
                  <a:cubicBezTo>
                    <a:pt x="234" y="0"/>
                    <a:pt x="0" y="397"/>
                    <a:pt x="271" y="640"/>
                  </a:cubicBezTo>
                  <a:cubicBezTo>
                    <a:pt x="344" y="700"/>
                    <a:pt x="421" y="725"/>
                    <a:pt x="494" y="725"/>
                  </a:cubicBezTo>
                  <a:cubicBezTo>
                    <a:pt x="790" y="725"/>
                    <a:pt x="1032" y="313"/>
                    <a:pt x="738" y="73"/>
                  </a:cubicBezTo>
                  <a:cubicBezTo>
                    <a:pt x="668" y="22"/>
                    <a:pt x="596" y="0"/>
                    <a:pt x="527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"/>
            <p:cNvSpPr/>
            <p:nvPr/>
          </p:nvSpPr>
          <p:spPr>
            <a:xfrm>
              <a:off x="3757441" y="4728978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6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"/>
            <p:cNvSpPr/>
            <p:nvPr/>
          </p:nvSpPr>
          <p:spPr>
            <a:xfrm>
              <a:off x="4099351" y="5044229"/>
              <a:ext cx="30437" cy="21360"/>
            </a:xfrm>
            <a:custGeom>
              <a:avLst/>
              <a:gdLst/>
              <a:ahLst/>
              <a:cxnLst/>
              <a:rect l="l" t="t" r="r" b="b"/>
              <a:pathLst>
                <a:path w="1016" h="713" extrusionOk="0">
                  <a:moveTo>
                    <a:pt x="496" y="1"/>
                  </a:moveTo>
                  <a:cubicBezTo>
                    <a:pt x="213" y="1"/>
                    <a:pt x="1" y="385"/>
                    <a:pt x="292" y="623"/>
                  </a:cubicBezTo>
                  <a:cubicBezTo>
                    <a:pt x="361" y="686"/>
                    <a:pt x="436" y="712"/>
                    <a:pt x="508" y="712"/>
                  </a:cubicBezTo>
                  <a:cubicBezTo>
                    <a:pt x="783" y="712"/>
                    <a:pt x="1016" y="328"/>
                    <a:pt x="725" y="90"/>
                  </a:cubicBezTo>
                  <a:cubicBezTo>
                    <a:pt x="649" y="27"/>
                    <a:pt x="570" y="1"/>
                    <a:pt x="49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"/>
            <p:cNvSpPr/>
            <p:nvPr/>
          </p:nvSpPr>
          <p:spPr>
            <a:xfrm>
              <a:off x="4148029" y="5045337"/>
              <a:ext cx="30826" cy="22139"/>
            </a:xfrm>
            <a:custGeom>
              <a:avLst/>
              <a:gdLst/>
              <a:ahLst/>
              <a:cxnLst/>
              <a:rect l="l" t="t" r="r" b="b"/>
              <a:pathLst>
                <a:path w="1029" h="739" extrusionOk="0">
                  <a:moveTo>
                    <a:pt x="514" y="1"/>
                  </a:moveTo>
                  <a:cubicBezTo>
                    <a:pt x="226" y="1"/>
                    <a:pt x="0" y="413"/>
                    <a:pt x="268" y="653"/>
                  </a:cubicBezTo>
                  <a:cubicBezTo>
                    <a:pt x="341" y="713"/>
                    <a:pt x="418" y="738"/>
                    <a:pt x="491" y="738"/>
                  </a:cubicBezTo>
                  <a:cubicBezTo>
                    <a:pt x="787" y="738"/>
                    <a:pt x="1029" y="327"/>
                    <a:pt x="735" y="86"/>
                  </a:cubicBezTo>
                  <a:cubicBezTo>
                    <a:pt x="662" y="26"/>
                    <a:pt x="586" y="1"/>
                    <a:pt x="514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" name="Google Shape;447;p2"/>
          <p:cNvGrpSpPr/>
          <p:nvPr/>
        </p:nvGrpSpPr>
        <p:grpSpPr>
          <a:xfrm rot="-5400000">
            <a:off x="6963891" y="93879"/>
            <a:ext cx="161913" cy="145916"/>
            <a:chOff x="7737341" y="1046941"/>
            <a:chExt cx="161913" cy="145916"/>
          </a:xfrm>
        </p:grpSpPr>
        <p:sp>
          <p:nvSpPr>
            <p:cNvPr id="448" name="Google Shape;448;p2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"/>
          <p:cNvSpPr txBox="1">
            <a:spLocks noGrp="1"/>
          </p:cNvSpPr>
          <p:nvPr>
            <p:ph type="subTitle" idx="1"/>
          </p:nvPr>
        </p:nvSpPr>
        <p:spPr>
          <a:xfrm>
            <a:off x="4926486" y="2565993"/>
            <a:ext cx="3013800" cy="65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  <p:sp>
        <p:nvSpPr>
          <p:cNvPr id="453" name="Google Shape;453;p3"/>
          <p:cNvSpPr txBox="1">
            <a:spLocks noGrp="1"/>
          </p:cNvSpPr>
          <p:nvPr>
            <p:ph type="subTitle" idx="2"/>
          </p:nvPr>
        </p:nvSpPr>
        <p:spPr>
          <a:xfrm>
            <a:off x="4677036" y="3350093"/>
            <a:ext cx="35127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54" name="Google Shape;454;p3"/>
          <p:cNvSpPr txBox="1">
            <a:spLocks noGrp="1"/>
          </p:cNvSpPr>
          <p:nvPr>
            <p:ph type="title" hasCustomPrompt="1"/>
          </p:nvPr>
        </p:nvSpPr>
        <p:spPr>
          <a:xfrm>
            <a:off x="5195586" y="1139607"/>
            <a:ext cx="2475600" cy="11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400"/>
              <a:buNone/>
              <a:defRPr sz="1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5" name="Google Shape;455;p3"/>
          <p:cNvGrpSpPr/>
          <p:nvPr/>
        </p:nvGrpSpPr>
        <p:grpSpPr>
          <a:xfrm>
            <a:off x="6529833" y="4777398"/>
            <a:ext cx="149592" cy="135726"/>
            <a:chOff x="7894217" y="3432112"/>
            <a:chExt cx="161913" cy="146905"/>
          </a:xfrm>
        </p:grpSpPr>
        <p:sp>
          <p:nvSpPr>
            <p:cNvPr id="456" name="Google Shape;456;p3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9" name="Google Shape;459;p3"/>
          <p:cNvSpPr/>
          <p:nvPr/>
        </p:nvSpPr>
        <p:spPr>
          <a:xfrm rot="10800000">
            <a:off x="5045130" y="4574461"/>
            <a:ext cx="4302661" cy="671891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0" name="Google Shape;460;p3"/>
          <p:cNvGrpSpPr/>
          <p:nvPr/>
        </p:nvGrpSpPr>
        <p:grpSpPr>
          <a:xfrm>
            <a:off x="136982" y="3909079"/>
            <a:ext cx="305120" cy="398169"/>
            <a:chOff x="1304140" y="978228"/>
            <a:chExt cx="436509" cy="569545"/>
          </a:xfrm>
        </p:grpSpPr>
        <p:sp>
          <p:nvSpPr>
            <p:cNvPr id="461" name="Google Shape;461;p3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3" name="Google Shape;483;p3"/>
          <p:cNvGrpSpPr/>
          <p:nvPr/>
        </p:nvGrpSpPr>
        <p:grpSpPr>
          <a:xfrm rot="-5400000">
            <a:off x="7709956" y="4669021"/>
            <a:ext cx="312963" cy="847725"/>
            <a:chOff x="7607455" y="4238363"/>
            <a:chExt cx="438017" cy="1186459"/>
          </a:xfrm>
        </p:grpSpPr>
        <p:sp>
          <p:nvSpPr>
            <p:cNvPr id="484" name="Google Shape;484;p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3"/>
          <p:cNvGrpSpPr/>
          <p:nvPr/>
        </p:nvGrpSpPr>
        <p:grpSpPr>
          <a:xfrm>
            <a:off x="8150120" y="4315687"/>
            <a:ext cx="897486" cy="983034"/>
            <a:chOff x="2318158" y="4088320"/>
            <a:chExt cx="1256104" cy="1375835"/>
          </a:xfrm>
        </p:grpSpPr>
        <p:sp>
          <p:nvSpPr>
            <p:cNvPr id="509" name="Google Shape;509;p3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7861294" y="-67332"/>
            <a:ext cx="344269" cy="448962"/>
            <a:chOff x="3289399" y="3455662"/>
            <a:chExt cx="436502" cy="569243"/>
          </a:xfrm>
        </p:grpSpPr>
        <p:sp>
          <p:nvSpPr>
            <p:cNvPr id="560" name="Google Shape;560;p3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8702358" y="4163752"/>
            <a:ext cx="508380" cy="228117"/>
            <a:chOff x="8502760" y="3542528"/>
            <a:chExt cx="711519" cy="319269"/>
          </a:xfrm>
        </p:grpSpPr>
        <p:sp>
          <p:nvSpPr>
            <p:cNvPr id="583" name="Google Shape;583;p3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2" name="Google Shape;592;p3"/>
          <p:cNvGrpSpPr/>
          <p:nvPr/>
        </p:nvGrpSpPr>
        <p:grpSpPr>
          <a:xfrm>
            <a:off x="8241496" y="67305"/>
            <a:ext cx="1125920" cy="841327"/>
            <a:chOff x="7809743" y="1407245"/>
            <a:chExt cx="1427565" cy="1066727"/>
          </a:xfrm>
        </p:grpSpPr>
        <p:sp>
          <p:nvSpPr>
            <p:cNvPr id="593" name="Google Shape;593;p3"/>
            <p:cNvSpPr/>
            <p:nvPr/>
          </p:nvSpPr>
          <p:spPr>
            <a:xfrm>
              <a:off x="7809743" y="1407245"/>
              <a:ext cx="1427565" cy="1066727"/>
            </a:xfrm>
            <a:custGeom>
              <a:avLst/>
              <a:gdLst/>
              <a:ahLst/>
              <a:cxnLst/>
              <a:rect l="l" t="t" r="r" b="b"/>
              <a:pathLst>
                <a:path w="47653" h="35608" extrusionOk="0">
                  <a:moveTo>
                    <a:pt x="10687" y="0"/>
                  </a:moveTo>
                  <a:cubicBezTo>
                    <a:pt x="9318" y="0"/>
                    <a:pt x="8106" y="427"/>
                    <a:pt x="7557" y="1782"/>
                  </a:cubicBezTo>
                  <a:cubicBezTo>
                    <a:pt x="6156" y="5285"/>
                    <a:pt x="11960" y="7853"/>
                    <a:pt x="14062" y="9021"/>
                  </a:cubicBezTo>
                  <a:cubicBezTo>
                    <a:pt x="19199" y="12490"/>
                    <a:pt x="25270" y="14358"/>
                    <a:pt x="30407" y="17861"/>
                  </a:cubicBezTo>
                  <a:cubicBezTo>
                    <a:pt x="28067" y="17276"/>
                    <a:pt x="16214" y="14414"/>
                    <a:pt x="8199" y="14414"/>
                  </a:cubicBezTo>
                  <a:cubicBezTo>
                    <a:pt x="3417" y="14414"/>
                    <a:pt x="0" y="15432"/>
                    <a:pt x="786" y="18561"/>
                  </a:cubicBezTo>
                  <a:cubicBezTo>
                    <a:pt x="2187" y="24399"/>
                    <a:pt x="24569" y="22998"/>
                    <a:pt x="29706" y="24632"/>
                  </a:cubicBezTo>
                  <a:cubicBezTo>
                    <a:pt x="29466" y="24623"/>
                    <a:pt x="29220" y="24619"/>
                    <a:pt x="28971" y="24619"/>
                  </a:cubicBezTo>
                  <a:cubicBezTo>
                    <a:pt x="22677" y="24619"/>
                    <a:pt x="13625" y="27407"/>
                    <a:pt x="8491" y="30937"/>
                  </a:cubicBezTo>
                  <a:cubicBezTo>
                    <a:pt x="3921" y="34058"/>
                    <a:pt x="5815" y="35607"/>
                    <a:pt x="9677" y="35607"/>
                  </a:cubicBezTo>
                  <a:cubicBezTo>
                    <a:pt x="12129" y="35607"/>
                    <a:pt x="15376" y="34982"/>
                    <a:pt x="18265" y="33739"/>
                  </a:cubicBezTo>
                  <a:cubicBezTo>
                    <a:pt x="27138" y="29869"/>
                    <a:pt x="37379" y="29069"/>
                    <a:pt x="46952" y="29069"/>
                  </a:cubicBezTo>
                  <a:lnTo>
                    <a:pt x="47653" y="29069"/>
                  </a:lnTo>
                  <a:lnTo>
                    <a:pt x="47653" y="18328"/>
                  </a:lnTo>
                  <a:cubicBezTo>
                    <a:pt x="37612" y="12490"/>
                    <a:pt x="26204" y="3650"/>
                    <a:pt x="14996" y="848"/>
                  </a:cubicBezTo>
                  <a:cubicBezTo>
                    <a:pt x="13790" y="487"/>
                    <a:pt x="12149" y="0"/>
                    <a:pt x="106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"/>
            <p:cNvSpPr/>
            <p:nvPr/>
          </p:nvSpPr>
          <p:spPr>
            <a:xfrm>
              <a:off x="8923422" y="2140105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"/>
            <p:cNvSpPr/>
            <p:nvPr/>
          </p:nvSpPr>
          <p:spPr>
            <a:xfrm>
              <a:off x="8804500" y="2063149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"/>
            <p:cNvSpPr/>
            <p:nvPr/>
          </p:nvSpPr>
          <p:spPr>
            <a:xfrm>
              <a:off x="8700585" y="222404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2" y="0"/>
                  </a:moveTo>
                  <a:cubicBezTo>
                    <a:pt x="1" y="0"/>
                    <a:pt x="1" y="1735"/>
                    <a:pt x="1102" y="1735"/>
                  </a:cubicBezTo>
                  <a:cubicBezTo>
                    <a:pt x="2236" y="1735"/>
                    <a:pt x="2236" y="0"/>
                    <a:pt x="1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"/>
            <p:cNvSpPr/>
            <p:nvPr/>
          </p:nvSpPr>
          <p:spPr>
            <a:xfrm>
              <a:off x="8518726" y="218207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"/>
            <p:cNvSpPr/>
            <p:nvPr/>
          </p:nvSpPr>
          <p:spPr>
            <a:xfrm>
              <a:off x="8406813" y="2292967"/>
              <a:ext cx="68004" cy="52995"/>
            </a:xfrm>
            <a:custGeom>
              <a:avLst/>
              <a:gdLst/>
              <a:ahLst/>
              <a:cxnLst/>
              <a:rect l="l" t="t" r="r" b="b"/>
              <a:pathLst>
                <a:path w="2270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"/>
            <p:cNvSpPr/>
            <p:nvPr/>
          </p:nvSpPr>
          <p:spPr>
            <a:xfrm>
              <a:off x="8259942" y="2264989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1"/>
                  </a:moveTo>
                  <a:cubicBezTo>
                    <a:pt x="0" y="1"/>
                    <a:pt x="0" y="1769"/>
                    <a:pt x="1134" y="1769"/>
                  </a:cubicBezTo>
                  <a:cubicBezTo>
                    <a:pt x="2269" y="1769"/>
                    <a:pt x="2269" y="1"/>
                    <a:pt x="11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"/>
            <p:cNvSpPr/>
            <p:nvPr/>
          </p:nvSpPr>
          <p:spPr>
            <a:xfrm>
              <a:off x="8378834" y="202118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"/>
            <p:cNvSpPr/>
            <p:nvPr/>
          </p:nvSpPr>
          <p:spPr>
            <a:xfrm>
              <a:off x="8294900" y="190926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"/>
            <p:cNvSpPr/>
            <p:nvPr/>
          </p:nvSpPr>
          <p:spPr>
            <a:xfrm>
              <a:off x="8128048" y="2021182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"/>
            <p:cNvSpPr/>
            <p:nvPr/>
          </p:nvSpPr>
          <p:spPr>
            <a:xfrm>
              <a:off x="8051093" y="1881290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1" y="1"/>
                    <a:pt x="1" y="1735"/>
                    <a:pt x="1101" y="1735"/>
                  </a:cubicBezTo>
                  <a:cubicBezTo>
                    <a:pt x="2236" y="1735"/>
                    <a:pt x="2236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"/>
            <p:cNvSpPr/>
            <p:nvPr/>
          </p:nvSpPr>
          <p:spPr>
            <a:xfrm>
              <a:off x="7904222" y="1930267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35" y="1735"/>
                    <a:pt x="2235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"/>
            <p:cNvSpPr/>
            <p:nvPr/>
          </p:nvSpPr>
          <p:spPr>
            <a:xfrm>
              <a:off x="8881455" y="1944256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"/>
            <p:cNvSpPr/>
            <p:nvPr/>
          </p:nvSpPr>
          <p:spPr>
            <a:xfrm>
              <a:off x="8364845" y="155354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"/>
            <p:cNvSpPr/>
            <p:nvPr/>
          </p:nvSpPr>
          <p:spPr>
            <a:xfrm>
              <a:off x="8196976" y="1581526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03" y="0"/>
                  </a:moveTo>
                  <a:cubicBezTo>
                    <a:pt x="1" y="0"/>
                    <a:pt x="1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ubicBezTo>
                    <a:pt x="1124" y="0"/>
                    <a:pt x="1114" y="0"/>
                    <a:pt x="11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"/>
            <p:cNvSpPr/>
            <p:nvPr/>
          </p:nvSpPr>
          <p:spPr>
            <a:xfrm>
              <a:off x="8114059" y="1455623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"/>
            <p:cNvSpPr/>
            <p:nvPr/>
          </p:nvSpPr>
          <p:spPr>
            <a:xfrm>
              <a:off x="9127268" y="1974721"/>
              <a:ext cx="51976" cy="55991"/>
            </a:xfrm>
            <a:custGeom>
              <a:avLst/>
              <a:gdLst/>
              <a:ahLst/>
              <a:cxnLst/>
              <a:rect l="l" t="t" r="r" b="b"/>
              <a:pathLst>
                <a:path w="1735" h="1869" extrusionOk="0">
                  <a:moveTo>
                    <a:pt x="868" y="1"/>
                  </a:moveTo>
                  <a:cubicBezTo>
                    <a:pt x="434" y="1"/>
                    <a:pt x="0" y="284"/>
                    <a:pt x="0" y="851"/>
                  </a:cubicBezTo>
                  <a:lnTo>
                    <a:pt x="0" y="1018"/>
                  </a:lnTo>
                  <a:cubicBezTo>
                    <a:pt x="0" y="1585"/>
                    <a:pt x="434" y="1869"/>
                    <a:pt x="868" y="1869"/>
                  </a:cubicBezTo>
                  <a:cubicBezTo>
                    <a:pt x="1301" y="1869"/>
                    <a:pt x="1735" y="1585"/>
                    <a:pt x="1735" y="1018"/>
                  </a:cubicBezTo>
                  <a:lnTo>
                    <a:pt x="1735" y="851"/>
                  </a:lnTo>
                  <a:cubicBezTo>
                    <a:pt x="1735" y="284"/>
                    <a:pt x="1301" y="1"/>
                    <a:pt x="8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"/>
            <p:cNvSpPr/>
            <p:nvPr/>
          </p:nvSpPr>
          <p:spPr>
            <a:xfrm>
              <a:off x="9119270" y="2161074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-28467" y="4581438"/>
            <a:ext cx="780895" cy="760279"/>
            <a:chOff x="-181020" y="4253777"/>
            <a:chExt cx="1117161" cy="1087511"/>
          </a:xfrm>
        </p:grpSpPr>
        <p:sp>
          <p:nvSpPr>
            <p:cNvPr id="612" name="Google Shape;612;p3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-19406" y="4385961"/>
            <a:ext cx="617995" cy="829037"/>
            <a:chOff x="-168050" y="4195214"/>
            <a:chExt cx="719519" cy="965231"/>
          </a:xfrm>
        </p:grpSpPr>
        <p:sp>
          <p:nvSpPr>
            <p:cNvPr id="627" name="Google Shape;627;p3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"/>
          <p:cNvGrpSpPr/>
          <p:nvPr/>
        </p:nvGrpSpPr>
        <p:grpSpPr>
          <a:xfrm>
            <a:off x="8267905" y="-201102"/>
            <a:ext cx="880781" cy="903269"/>
            <a:chOff x="7973149" y="-201092"/>
            <a:chExt cx="1116750" cy="1145263"/>
          </a:xfrm>
        </p:grpSpPr>
        <p:sp>
          <p:nvSpPr>
            <p:cNvPr id="675" name="Google Shape;675;p3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3"/>
          <p:cNvGrpSpPr/>
          <p:nvPr/>
        </p:nvGrpSpPr>
        <p:grpSpPr>
          <a:xfrm>
            <a:off x="8598076" y="819274"/>
            <a:ext cx="736229" cy="431627"/>
            <a:chOff x="8365864" y="2993835"/>
            <a:chExt cx="933472" cy="547264"/>
          </a:xfrm>
        </p:grpSpPr>
        <p:sp>
          <p:nvSpPr>
            <p:cNvPr id="737" name="Google Shape;737;p3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4" name="Google Shape;744;p3"/>
          <p:cNvGrpSpPr/>
          <p:nvPr/>
        </p:nvGrpSpPr>
        <p:grpSpPr>
          <a:xfrm rot="-5400000">
            <a:off x="7560641" y="73929"/>
            <a:ext cx="161913" cy="145916"/>
            <a:chOff x="7737341" y="1046941"/>
            <a:chExt cx="161913" cy="145916"/>
          </a:xfrm>
        </p:grpSpPr>
        <p:sp>
          <p:nvSpPr>
            <p:cNvPr id="745" name="Google Shape;745;p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4"/>
          <p:cNvGrpSpPr/>
          <p:nvPr/>
        </p:nvGrpSpPr>
        <p:grpSpPr>
          <a:xfrm rot="-5400000" flipH="1">
            <a:off x="469170" y="-164267"/>
            <a:ext cx="255434" cy="662200"/>
            <a:chOff x="1823086" y="-208516"/>
            <a:chExt cx="433159" cy="1122944"/>
          </a:xfrm>
        </p:grpSpPr>
        <p:sp>
          <p:nvSpPr>
            <p:cNvPr id="750" name="Google Shape;750;p4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4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4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" name="Google Shape;758;p4"/>
          <p:cNvGrpSpPr/>
          <p:nvPr/>
        </p:nvGrpSpPr>
        <p:grpSpPr>
          <a:xfrm>
            <a:off x="202008" y="-176001"/>
            <a:ext cx="471978" cy="659725"/>
            <a:chOff x="1897495" y="-461400"/>
            <a:chExt cx="815443" cy="1139815"/>
          </a:xfrm>
        </p:grpSpPr>
        <p:sp>
          <p:nvSpPr>
            <p:cNvPr id="759" name="Google Shape;759;p4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4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4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4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1" name="Google Shape;781;p4"/>
          <p:cNvSpPr txBox="1">
            <a:spLocks noGrp="1"/>
          </p:cNvSpPr>
          <p:nvPr>
            <p:ph type="title"/>
          </p:nvPr>
        </p:nvSpPr>
        <p:spPr>
          <a:xfrm>
            <a:off x="927975" y="521625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2" name="Google Shape;782;p4"/>
          <p:cNvSpPr txBox="1">
            <a:spLocks noGrp="1"/>
          </p:cNvSpPr>
          <p:nvPr>
            <p:ph type="body" idx="1"/>
          </p:nvPr>
        </p:nvSpPr>
        <p:spPr>
          <a:xfrm>
            <a:off x="939150" y="1142825"/>
            <a:ext cx="7455900" cy="36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 sz="1200"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Inconsolata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Arial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783" name="Google Shape;783;p4"/>
          <p:cNvGrpSpPr/>
          <p:nvPr/>
        </p:nvGrpSpPr>
        <p:grpSpPr>
          <a:xfrm>
            <a:off x="468253" y="629728"/>
            <a:ext cx="123669" cy="112229"/>
            <a:chOff x="737385" y="1492952"/>
            <a:chExt cx="161913" cy="146935"/>
          </a:xfrm>
        </p:grpSpPr>
        <p:sp>
          <p:nvSpPr>
            <p:cNvPr id="784" name="Google Shape;784;p4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4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4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7" name="Google Shape;787;p4"/>
          <p:cNvSpPr/>
          <p:nvPr/>
        </p:nvSpPr>
        <p:spPr>
          <a:xfrm>
            <a:off x="4939899" y="-47200"/>
            <a:ext cx="4288460" cy="669714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8" name="Google Shape;788;p4"/>
          <p:cNvGrpSpPr/>
          <p:nvPr/>
        </p:nvGrpSpPr>
        <p:grpSpPr>
          <a:xfrm>
            <a:off x="2" y="-201096"/>
            <a:ext cx="334905" cy="906426"/>
            <a:chOff x="904476" y="-243594"/>
            <a:chExt cx="438472" cy="1186732"/>
          </a:xfrm>
        </p:grpSpPr>
        <p:sp>
          <p:nvSpPr>
            <p:cNvPr id="789" name="Google Shape;789;p4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4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4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4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4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4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4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4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4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4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4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4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4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4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4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4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6" name="Google Shape;816;p4"/>
          <p:cNvGrpSpPr/>
          <p:nvPr/>
        </p:nvGrpSpPr>
        <p:grpSpPr>
          <a:xfrm>
            <a:off x="8569241" y="4248248"/>
            <a:ext cx="380417" cy="1030440"/>
            <a:chOff x="7607455" y="4238363"/>
            <a:chExt cx="438017" cy="1186459"/>
          </a:xfrm>
        </p:grpSpPr>
        <p:sp>
          <p:nvSpPr>
            <p:cNvPr id="817" name="Google Shape;817;p4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4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4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4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4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4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4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4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4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4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4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4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4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4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4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4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4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4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" name="Google Shape;841;p4"/>
          <p:cNvGrpSpPr/>
          <p:nvPr/>
        </p:nvGrpSpPr>
        <p:grpSpPr>
          <a:xfrm flipH="1">
            <a:off x="93561" y="4452607"/>
            <a:ext cx="671388" cy="735384"/>
            <a:chOff x="2318158" y="4088320"/>
            <a:chExt cx="1256104" cy="1375835"/>
          </a:xfrm>
        </p:grpSpPr>
        <p:sp>
          <p:nvSpPr>
            <p:cNvPr id="842" name="Google Shape;842;p4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4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4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4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4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4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4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4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4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4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4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4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4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4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4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4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4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4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4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4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4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4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4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4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4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4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4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4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4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4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4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4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4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4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4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4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4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4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4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4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4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4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4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4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4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4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4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4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4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4"/>
          <p:cNvGrpSpPr/>
          <p:nvPr/>
        </p:nvGrpSpPr>
        <p:grpSpPr>
          <a:xfrm>
            <a:off x="5949062" y="113836"/>
            <a:ext cx="395340" cy="515393"/>
            <a:chOff x="3289399" y="3455662"/>
            <a:chExt cx="436502" cy="569243"/>
          </a:xfrm>
        </p:grpSpPr>
        <p:sp>
          <p:nvSpPr>
            <p:cNvPr id="893" name="Google Shape;893;p4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4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4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4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4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4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4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4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4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4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4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4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4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4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4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4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4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4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4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4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4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4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915;p4"/>
          <p:cNvGrpSpPr/>
          <p:nvPr/>
        </p:nvGrpSpPr>
        <p:grpSpPr>
          <a:xfrm>
            <a:off x="8027249" y="-284967"/>
            <a:ext cx="1116750" cy="1145263"/>
            <a:chOff x="7973149" y="-201092"/>
            <a:chExt cx="1116750" cy="1145263"/>
          </a:xfrm>
        </p:grpSpPr>
        <p:sp>
          <p:nvSpPr>
            <p:cNvPr id="916" name="Google Shape;916;p4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4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4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4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4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4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4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4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4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4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4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4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4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4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4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4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4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4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4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4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4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4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4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4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4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4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4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4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4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4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4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4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4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4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4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4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4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4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4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4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4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4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4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4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4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4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4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4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4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4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4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4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4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4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4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4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4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4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4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4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4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7" name="Google Shape;977;p4"/>
          <p:cNvGrpSpPr/>
          <p:nvPr/>
        </p:nvGrpSpPr>
        <p:grpSpPr>
          <a:xfrm rot="-5400000">
            <a:off x="6963891" y="93879"/>
            <a:ext cx="161913" cy="145916"/>
            <a:chOff x="7737341" y="1046941"/>
            <a:chExt cx="161913" cy="145916"/>
          </a:xfrm>
        </p:grpSpPr>
        <p:sp>
          <p:nvSpPr>
            <p:cNvPr id="978" name="Google Shape;978;p4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4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p7"/>
          <p:cNvSpPr/>
          <p:nvPr/>
        </p:nvSpPr>
        <p:spPr>
          <a:xfrm>
            <a:off x="5254450" y="4574300"/>
            <a:ext cx="3947285" cy="616031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3" name="Google Shape;1613;p7"/>
          <p:cNvSpPr txBox="1">
            <a:spLocks noGrp="1"/>
          </p:cNvSpPr>
          <p:nvPr>
            <p:ph type="title"/>
          </p:nvPr>
        </p:nvSpPr>
        <p:spPr>
          <a:xfrm>
            <a:off x="4909626" y="1715425"/>
            <a:ext cx="2808000" cy="5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14" name="Google Shape;1614;p7"/>
          <p:cNvSpPr txBox="1">
            <a:spLocks noGrp="1"/>
          </p:cNvSpPr>
          <p:nvPr>
            <p:ph type="body" idx="1"/>
          </p:nvPr>
        </p:nvSpPr>
        <p:spPr>
          <a:xfrm>
            <a:off x="4733526" y="2260825"/>
            <a:ext cx="2984100" cy="12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r"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615" name="Google Shape;1615;p7"/>
          <p:cNvSpPr/>
          <p:nvPr/>
        </p:nvSpPr>
        <p:spPr>
          <a:xfrm flipH="1">
            <a:off x="-202478" y="-89483"/>
            <a:ext cx="3377637" cy="527437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6" name="Google Shape;1616;p7"/>
          <p:cNvGrpSpPr/>
          <p:nvPr/>
        </p:nvGrpSpPr>
        <p:grpSpPr>
          <a:xfrm flipH="1">
            <a:off x="8020142" y="-169147"/>
            <a:ext cx="1074149" cy="686771"/>
            <a:chOff x="-206267" y="355694"/>
            <a:chExt cx="1406323" cy="899150"/>
          </a:xfrm>
        </p:grpSpPr>
        <p:sp>
          <p:nvSpPr>
            <p:cNvPr id="1617" name="Google Shape;1617;p7"/>
            <p:cNvSpPr/>
            <p:nvPr/>
          </p:nvSpPr>
          <p:spPr>
            <a:xfrm>
              <a:off x="-206267" y="355694"/>
              <a:ext cx="1329334" cy="847138"/>
            </a:xfrm>
            <a:custGeom>
              <a:avLst/>
              <a:gdLst/>
              <a:ahLst/>
              <a:cxnLst/>
              <a:rect l="l" t="t" r="r" b="b"/>
              <a:pathLst>
                <a:path w="44374" h="28278" extrusionOk="0">
                  <a:moveTo>
                    <a:pt x="486" y="0"/>
                  </a:moveTo>
                  <a:cubicBezTo>
                    <a:pt x="131" y="0"/>
                    <a:pt x="1" y="542"/>
                    <a:pt x="380" y="606"/>
                  </a:cubicBezTo>
                  <a:cubicBezTo>
                    <a:pt x="7585" y="1873"/>
                    <a:pt x="13723" y="6143"/>
                    <a:pt x="19227" y="10713"/>
                  </a:cubicBezTo>
                  <a:cubicBezTo>
                    <a:pt x="21862" y="12914"/>
                    <a:pt x="24397" y="15149"/>
                    <a:pt x="26832" y="17518"/>
                  </a:cubicBezTo>
                  <a:cubicBezTo>
                    <a:pt x="29134" y="19786"/>
                    <a:pt x="31436" y="22021"/>
                    <a:pt x="34038" y="23956"/>
                  </a:cubicBezTo>
                  <a:cubicBezTo>
                    <a:pt x="35472" y="24990"/>
                    <a:pt x="37006" y="25957"/>
                    <a:pt x="38641" y="26658"/>
                  </a:cubicBezTo>
                  <a:cubicBezTo>
                    <a:pt x="39408" y="27025"/>
                    <a:pt x="40242" y="27325"/>
                    <a:pt x="41076" y="27592"/>
                  </a:cubicBezTo>
                  <a:cubicBezTo>
                    <a:pt x="42010" y="27858"/>
                    <a:pt x="42944" y="27925"/>
                    <a:pt x="43845" y="28259"/>
                  </a:cubicBezTo>
                  <a:cubicBezTo>
                    <a:pt x="43882" y="28271"/>
                    <a:pt x="43918" y="28277"/>
                    <a:pt x="43951" y="28277"/>
                  </a:cubicBezTo>
                  <a:cubicBezTo>
                    <a:pt x="44271" y="28277"/>
                    <a:pt x="44374" y="27746"/>
                    <a:pt x="44011" y="27625"/>
                  </a:cubicBezTo>
                  <a:cubicBezTo>
                    <a:pt x="43211" y="27358"/>
                    <a:pt x="42377" y="27291"/>
                    <a:pt x="41543" y="27058"/>
                  </a:cubicBezTo>
                  <a:cubicBezTo>
                    <a:pt x="40776" y="26858"/>
                    <a:pt x="40008" y="26591"/>
                    <a:pt x="39241" y="26257"/>
                  </a:cubicBezTo>
                  <a:cubicBezTo>
                    <a:pt x="37774" y="25624"/>
                    <a:pt x="36373" y="24823"/>
                    <a:pt x="35038" y="23889"/>
                  </a:cubicBezTo>
                  <a:cubicBezTo>
                    <a:pt x="32370" y="22054"/>
                    <a:pt x="30035" y="19786"/>
                    <a:pt x="27733" y="17518"/>
                  </a:cubicBezTo>
                  <a:cubicBezTo>
                    <a:pt x="25298" y="15183"/>
                    <a:pt x="22796" y="12914"/>
                    <a:pt x="20194" y="10713"/>
                  </a:cubicBezTo>
                  <a:cubicBezTo>
                    <a:pt x="17492" y="8445"/>
                    <a:pt x="14657" y="6243"/>
                    <a:pt x="11622" y="4375"/>
                  </a:cubicBezTo>
                  <a:cubicBezTo>
                    <a:pt x="8219" y="2307"/>
                    <a:pt x="4483" y="706"/>
                    <a:pt x="547" y="5"/>
                  </a:cubicBezTo>
                  <a:cubicBezTo>
                    <a:pt x="526" y="2"/>
                    <a:pt x="506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7"/>
            <p:cNvSpPr/>
            <p:nvPr/>
          </p:nvSpPr>
          <p:spPr>
            <a:xfrm>
              <a:off x="597494" y="885935"/>
              <a:ext cx="69981" cy="159014"/>
            </a:xfrm>
            <a:custGeom>
              <a:avLst/>
              <a:gdLst/>
              <a:ahLst/>
              <a:cxnLst/>
              <a:rect l="l" t="t" r="r" b="b"/>
              <a:pathLst>
                <a:path w="2336" h="5308" extrusionOk="0">
                  <a:moveTo>
                    <a:pt x="793" y="0"/>
                  </a:moveTo>
                  <a:cubicBezTo>
                    <a:pt x="659" y="0"/>
                    <a:pt x="517" y="84"/>
                    <a:pt x="501" y="250"/>
                  </a:cubicBezTo>
                  <a:cubicBezTo>
                    <a:pt x="401" y="1385"/>
                    <a:pt x="0" y="2419"/>
                    <a:pt x="267" y="3553"/>
                  </a:cubicBezTo>
                  <a:cubicBezTo>
                    <a:pt x="401" y="4020"/>
                    <a:pt x="601" y="5020"/>
                    <a:pt x="1101" y="5254"/>
                  </a:cubicBezTo>
                  <a:cubicBezTo>
                    <a:pt x="1185" y="5291"/>
                    <a:pt x="1261" y="5308"/>
                    <a:pt x="1330" y="5308"/>
                  </a:cubicBezTo>
                  <a:cubicBezTo>
                    <a:pt x="1508" y="5308"/>
                    <a:pt x="1639" y="5198"/>
                    <a:pt x="1735" y="5054"/>
                  </a:cubicBezTo>
                  <a:cubicBezTo>
                    <a:pt x="1768" y="5020"/>
                    <a:pt x="1802" y="4987"/>
                    <a:pt x="1802" y="4954"/>
                  </a:cubicBezTo>
                  <a:cubicBezTo>
                    <a:pt x="1902" y="4754"/>
                    <a:pt x="1968" y="4553"/>
                    <a:pt x="2035" y="4353"/>
                  </a:cubicBezTo>
                  <a:cubicBezTo>
                    <a:pt x="2335" y="3119"/>
                    <a:pt x="1535" y="1818"/>
                    <a:pt x="1235" y="651"/>
                  </a:cubicBezTo>
                  <a:cubicBezTo>
                    <a:pt x="1201" y="517"/>
                    <a:pt x="1101" y="484"/>
                    <a:pt x="1001" y="484"/>
                  </a:cubicBezTo>
                  <a:cubicBezTo>
                    <a:pt x="1001" y="384"/>
                    <a:pt x="1034" y="317"/>
                    <a:pt x="1034" y="250"/>
                  </a:cubicBezTo>
                  <a:cubicBezTo>
                    <a:pt x="1051" y="84"/>
                    <a:pt x="926" y="0"/>
                    <a:pt x="7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7"/>
            <p:cNvSpPr/>
            <p:nvPr/>
          </p:nvSpPr>
          <p:spPr>
            <a:xfrm>
              <a:off x="702218" y="915411"/>
              <a:ext cx="138134" cy="70969"/>
            </a:xfrm>
            <a:custGeom>
              <a:avLst/>
              <a:gdLst/>
              <a:ahLst/>
              <a:cxnLst/>
              <a:rect l="l" t="t" r="r" b="b"/>
              <a:pathLst>
                <a:path w="4611" h="2369" extrusionOk="0">
                  <a:moveTo>
                    <a:pt x="3670" y="0"/>
                  </a:moveTo>
                  <a:cubicBezTo>
                    <a:pt x="3399" y="0"/>
                    <a:pt x="3117" y="57"/>
                    <a:pt x="2942" y="100"/>
                  </a:cubicBezTo>
                  <a:cubicBezTo>
                    <a:pt x="1875" y="300"/>
                    <a:pt x="974" y="1034"/>
                    <a:pt x="207" y="1735"/>
                  </a:cubicBezTo>
                  <a:cubicBezTo>
                    <a:pt x="0" y="1916"/>
                    <a:pt x="174" y="2177"/>
                    <a:pt x="387" y="2177"/>
                  </a:cubicBezTo>
                  <a:cubicBezTo>
                    <a:pt x="448" y="2177"/>
                    <a:pt x="514" y="2154"/>
                    <a:pt x="574" y="2102"/>
                  </a:cubicBezTo>
                  <a:cubicBezTo>
                    <a:pt x="607" y="2202"/>
                    <a:pt x="674" y="2269"/>
                    <a:pt x="774" y="2269"/>
                  </a:cubicBezTo>
                  <a:cubicBezTo>
                    <a:pt x="807" y="2302"/>
                    <a:pt x="841" y="2302"/>
                    <a:pt x="874" y="2302"/>
                  </a:cubicBezTo>
                  <a:cubicBezTo>
                    <a:pt x="908" y="2302"/>
                    <a:pt x="941" y="2335"/>
                    <a:pt x="1008" y="2335"/>
                  </a:cubicBezTo>
                  <a:cubicBezTo>
                    <a:pt x="1041" y="2369"/>
                    <a:pt x="1108" y="2369"/>
                    <a:pt x="1174" y="2369"/>
                  </a:cubicBezTo>
                  <a:cubicBezTo>
                    <a:pt x="1241" y="2335"/>
                    <a:pt x="1308" y="2335"/>
                    <a:pt x="1375" y="2302"/>
                  </a:cubicBezTo>
                  <a:cubicBezTo>
                    <a:pt x="1508" y="2302"/>
                    <a:pt x="1675" y="2269"/>
                    <a:pt x="1842" y="2202"/>
                  </a:cubicBezTo>
                  <a:cubicBezTo>
                    <a:pt x="3076" y="2068"/>
                    <a:pt x="4610" y="1635"/>
                    <a:pt x="4410" y="434"/>
                  </a:cubicBezTo>
                  <a:cubicBezTo>
                    <a:pt x="4354" y="95"/>
                    <a:pt x="4021" y="0"/>
                    <a:pt x="36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7"/>
            <p:cNvSpPr/>
            <p:nvPr/>
          </p:nvSpPr>
          <p:spPr>
            <a:xfrm>
              <a:off x="751374" y="1028883"/>
              <a:ext cx="62971" cy="125642"/>
            </a:xfrm>
            <a:custGeom>
              <a:avLst/>
              <a:gdLst/>
              <a:ahLst/>
              <a:cxnLst/>
              <a:rect l="l" t="t" r="r" b="b"/>
              <a:pathLst>
                <a:path w="2102" h="4194" extrusionOk="0">
                  <a:moveTo>
                    <a:pt x="680" y="0"/>
                  </a:moveTo>
                  <a:cubicBezTo>
                    <a:pt x="571" y="0"/>
                    <a:pt x="457" y="56"/>
                    <a:pt x="401" y="182"/>
                  </a:cubicBezTo>
                  <a:cubicBezTo>
                    <a:pt x="0" y="1116"/>
                    <a:pt x="34" y="2283"/>
                    <a:pt x="367" y="3251"/>
                  </a:cubicBezTo>
                  <a:cubicBezTo>
                    <a:pt x="491" y="3621"/>
                    <a:pt x="816" y="4194"/>
                    <a:pt x="1207" y="4194"/>
                  </a:cubicBezTo>
                  <a:cubicBezTo>
                    <a:pt x="1343" y="4194"/>
                    <a:pt x="1488" y="4124"/>
                    <a:pt x="1635" y="3951"/>
                  </a:cubicBezTo>
                  <a:cubicBezTo>
                    <a:pt x="2102" y="3351"/>
                    <a:pt x="1868" y="2450"/>
                    <a:pt x="1735" y="1783"/>
                  </a:cubicBezTo>
                  <a:cubicBezTo>
                    <a:pt x="1635" y="1416"/>
                    <a:pt x="1435" y="349"/>
                    <a:pt x="934" y="282"/>
                  </a:cubicBezTo>
                  <a:cubicBezTo>
                    <a:pt x="973" y="107"/>
                    <a:pt x="832" y="0"/>
                    <a:pt x="6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7"/>
            <p:cNvSpPr/>
            <p:nvPr/>
          </p:nvSpPr>
          <p:spPr>
            <a:xfrm>
              <a:off x="853402" y="1015612"/>
              <a:ext cx="117823" cy="84001"/>
            </a:xfrm>
            <a:custGeom>
              <a:avLst/>
              <a:gdLst/>
              <a:ahLst/>
              <a:cxnLst/>
              <a:rect l="l" t="t" r="r" b="b"/>
              <a:pathLst>
                <a:path w="3933" h="2804" extrusionOk="0">
                  <a:moveTo>
                    <a:pt x="2844" y="0"/>
                  </a:moveTo>
                  <a:cubicBezTo>
                    <a:pt x="2375" y="0"/>
                    <a:pt x="1847" y="391"/>
                    <a:pt x="1531" y="658"/>
                  </a:cubicBezTo>
                  <a:cubicBezTo>
                    <a:pt x="964" y="1092"/>
                    <a:pt x="297" y="1759"/>
                    <a:pt x="64" y="2493"/>
                  </a:cubicBezTo>
                  <a:cubicBezTo>
                    <a:pt x="1" y="2681"/>
                    <a:pt x="160" y="2803"/>
                    <a:pt x="321" y="2803"/>
                  </a:cubicBezTo>
                  <a:cubicBezTo>
                    <a:pt x="417" y="2803"/>
                    <a:pt x="514" y="2759"/>
                    <a:pt x="564" y="2660"/>
                  </a:cubicBezTo>
                  <a:cubicBezTo>
                    <a:pt x="588" y="2708"/>
                    <a:pt x="631" y="2739"/>
                    <a:pt x="691" y="2739"/>
                  </a:cubicBezTo>
                  <a:cubicBezTo>
                    <a:pt x="713" y="2739"/>
                    <a:pt x="737" y="2735"/>
                    <a:pt x="764" y="2726"/>
                  </a:cubicBezTo>
                  <a:cubicBezTo>
                    <a:pt x="1565" y="2626"/>
                    <a:pt x="2465" y="2459"/>
                    <a:pt x="3132" y="1959"/>
                  </a:cubicBezTo>
                  <a:cubicBezTo>
                    <a:pt x="3666" y="1559"/>
                    <a:pt x="3933" y="691"/>
                    <a:pt x="3333" y="191"/>
                  </a:cubicBezTo>
                  <a:cubicBezTo>
                    <a:pt x="3187" y="55"/>
                    <a:pt x="3020" y="0"/>
                    <a:pt x="2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7"/>
            <p:cNvSpPr/>
            <p:nvPr/>
          </p:nvSpPr>
          <p:spPr>
            <a:xfrm>
              <a:off x="921251" y="1139478"/>
              <a:ext cx="62971" cy="115366"/>
            </a:xfrm>
            <a:custGeom>
              <a:avLst/>
              <a:gdLst/>
              <a:ahLst/>
              <a:cxnLst/>
              <a:rect l="l" t="t" r="r" b="b"/>
              <a:pathLst>
                <a:path w="2102" h="3851" extrusionOk="0">
                  <a:moveTo>
                    <a:pt x="388" y="1"/>
                  </a:moveTo>
                  <a:cubicBezTo>
                    <a:pt x="284" y="1"/>
                    <a:pt x="184" y="59"/>
                    <a:pt x="167" y="192"/>
                  </a:cubicBezTo>
                  <a:cubicBezTo>
                    <a:pt x="0" y="1193"/>
                    <a:pt x="67" y="2127"/>
                    <a:pt x="467" y="3028"/>
                  </a:cubicBezTo>
                  <a:cubicBezTo>
                    <a:pt x="597" y="3288"/>
                    <a:pt x="929" y="3851"/>
                    <a:pt x="1291" y="3851"/>
                  </a:cubicBezTo>
                  <a:cubicBezTo>
                    <a:pt x="1393" y="3851"/>
                    <a:pt x="1498" y="3806"/>
                    <a:pt x="1601" y="3695"/>
                  </a:cubicBezTo>
                  <a:cubicBezTo>
                    <a:pt x="2102" y="3161"/>
                    <a:pt x="1968" y="2394"/>
                    <a:pt x="1768" y="1760"/>
                  </a:cubicBezTo>
                  <a:cubicBezTo>
                    <a:pt x="1601" y="1193"/>
                    <a:pt x="1301" y="393"/>
                    <a:pt x="701" y="192"/>
                  </a:cubicBezTo>
                  <a:cubicBezTo>
                    <a:pt x="684" y="176"/>
                    <a:pt x="676" y="176"/>
                    <a:pt x="667" y="176"/>
                  </a:cubicBezTo>
                  <a:cubicBezTo>
                    <a:pt x="659" y="176"/>
                    <a:pt x="651" y="176"/>
                    <a:pt x="634" y="159"/>
                  </a:cubicBezTo>
                  <a:cubicBezTo>
                    <a:pt x="601" y="59"/>
                    <a:pt x="492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7"/>
            <p:cNvSpPr/>
            <p:nvPr/>
          </p:nvSpPr>
          <p:spPr>
            <a:xfrm>
              <a:off x="999165" y="1094485"/>
              <a:ext cx="88974" cy="73576"/>
            </a:xfrm>
            <a:custGeom>
              <a:avLst/>
              <a:gdLst/>
              <a:ahLst/>
              <a:cxnLst/>
              <a:rect l="l" t="t" r="r" b="b"/>
              <a:pathLst>
                <a:path w="2970" h="2456" extrusionOk="0">
                  <a:moveTo>
                    <a:pt x="2122" y="1"/>
                  </a:moveTo>
                  <a:cubicBezTo>
                    <a:pt x="1736" y="1"/>
                    <a:pt x="1337" y="359"/>
                    <a:pt x="1102" y="594"/>
                  </a:cubicBezTo>
                  <a:cubicBezTo>
                    <a:pt x="668" y="961"/>
                    <a:pt x="201" y="1494"/>
                    <a:pt x="34" y="2028"/>
                  </a:cubicBezTo>
                  <a:cubicBezTo>
                    <a:pt x="1" y="2228"/>
                    <a:pt x="101" y="2328"/>
                    <a:pt x="234" y="2362"/>
                  </a:cubicBezTo>
                  <a:cubicBezTo>
                    <a:pt x="305" y="2409"/>
                    <a:pt x="376" y="2456"/>
                    <a:pt x="459" y="2456"/>
                  </a:cubicBezTo>
                  <a:cubicBezTo>
                    <a:pt x="493" y="2456"/>
                    <a:pt x="529" y="2448"/>
                    <a:pt x="568" y="2428"/>
                  </a:cubicBezTo>
                  <a:cubicBezTo>
                    <a:pt x="1168" y="2161"/>
                    <a:pt x="1769" y="2061"/>
                    <a:pt x="2303" y="1628"/>
                  </a:cubicBezTo>
                  <a:cubicBezTo>
                    <a:pt x="2670" y="1327"/>
                    <a:pt x="2970" y="427"/>
                    <a:pt x="2436" y="93"/>
                  </a:cubicBezTo>
                  <a:cubicBezTo>
                    <a:pt x="2335" y="28"/>
                    <a:pt x="2229" y="1"/>
                    <a:pt x="21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7"/>
            <p:cNvSpPr/>
            <p:nvPr/>
          </p:nvSpPr>
          <p:spPr>
            <a:xfrm>
              <a:off x="1060693" y="1176263"/>
              <a:ext cx="139362" cy="76422"/>
            </a:xfrm>
            <a:custGeom>
              <a:avLst/>
              <a:gdLst/>
              <a:ahLst/>
              <a:cxnLst/>
              <a:rect l="l" t="t" r="r" b="b"/>
              <a:pathLst>
                <a:path w="4652" h="2551" extrusionOk="0">
                  <a:moveTo>
                    <a:pt x="368" y="0"/>
                  </a:moveTo>
                  <a:cubicBezTo>
                    <a:pt x="187" y="0"/>
                    <a:pt x="0" y="192"/>
                    <a:pt x="115" y="399"/>
                  </a:cubicBezTo>
                  <a:cubicBezTo>
                    <a:pt x="482" y="1099"/>
                    <a:pt x="1383" y="1633"/>
                    <a:pt x="2050" y="2033"/>
                  </a:cubicBezTo>
                  <a:cubicBezTo>
                    <a:pt x="2413" y="2238"/>
                    <a:pt x="2977" y="2550"/>
                    <a:pt x="3458" y="2550"/>
                  </a:cubicBezTo>
                  <a:cubicBezTo>
                    <a:pt x="3684" y="2550"/>
                    <a:pt x="3891" y="2481"/>
                    <a:pt x="4051" y="2300"/>
                  </a:cubicBezTo>
                  <a:cubicBezTo>
                    <a:pt x="4652" y="1666"/>
                    <a:pt x="3885" y="966"/>
                    <a:pt x="3351" y="732"/>
                  </a:cubicBezTo>
                  <a:cubicBezTo>
                    <a:pt x="2484" y="365"/>
                    <a:pt x="1516" y="299"/>
                    <a:pt x="616" y="165"/>
                  </a:cubicBezTo>
                  <a:cubicBezTo>
                    <a:pt x="582" y="165"/>
                    <a:pt x="582" y="132"/>
                    <a:pt x="582" y="132"/>
                  </a:cubicBezTo>
                  <a:cubicBezTo>
                    <a:pt x="530" y="39"/>
                    <a:pt x="450" y="0"/>
                    <a:pt x="3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5" name="Google Shape;1625;p7"/>
          <p:cNvGrpSpPr/>
          <p:nvPr/>
        </p:nvGrpSpPr>
        <p:grpSpPr>
          <a:xfrm>
            <a:off x="7912721" y="3872132"/>
            <a:ext cx="1289014" cy="1411882"/>
            <a:chOff x="2318158" y="4088320"/>
            <a:chExt cx="1256104" cy="1375835"/>
          </a:xfrm>
        </p:grpSpPr>
        <p:sp>
          <p:nvSpPr>
            <p:cNvPr id="1626" name="Google Shape;1626;p7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7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7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7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7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7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7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7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7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7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7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7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7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7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7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7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7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7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7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7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7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7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7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7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7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7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7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7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7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7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7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7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7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7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7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7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7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7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7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7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7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7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7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7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7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7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7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7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7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7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6" name="Google Shape;1676;p7"/>
          <p:cNvGrpSpPr/>
          <p:nvPr/>
        </p:nvGrpSpPr>
        <p:grpSpPr>
          <a:xfrm flipH="1">
            <a:off x="-202417" y="4635447"/>
            <a:ext cx="872891" cy="391711"/>
            <a:chOff x="8502760" y="3542528"/>
            <a:chExt cx="711519" cy="319269"/>
          </a:xfrm>
        </p:grpSpPr>
        <p:sp>
          <p:nvSpPr>
            <p:cNvPr id="1677" name="Google Shape;1677;p7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7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7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7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7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7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7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7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7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6" name="Google Shape;1686;p7"/>
          <p:cNvGrpSpPr/>
          <p:nvPr/>
        </p:nvGrpSpPr>
        <p:grpSpPr>
          <a:xfrm flipH="1">
            <a:off x="-139511" y="-76389"/>
            <a:ext cx="809979" cy="830659"/>
            <a:chOff x="7973149" y="-201092"/>
            <a:chExt cx="1116750" cy="1145263"/>
          </a:xfrm>
        </p:grpSpPr>
        <p:sp>
          <p:nvSpPr>
            <p:cNvPr id="1687" name="Google Shape;1687;p7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7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7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7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7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7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7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7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7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7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7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7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7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7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7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7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7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7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7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7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7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7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7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7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7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7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7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7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7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7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7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7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7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7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7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7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7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7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7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7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7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7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7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7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7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7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7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7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7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7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7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7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7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7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7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7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7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7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7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7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7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8" name="Google Shape;1748;p7"/>
          <p:cNvGrpSpPr/>
          <p:nvPr/>
        </p:nvGrpSpPr>
        <p:grpSpPr>
          <a:xfrm rot="5400000" flipH="1">
            <a:off x="1322567" y="12630"/>
            <a:ext cx="117436" cy="105833"/>
            <a:chOff x="7737341" y="1046941"/>
            <a:chExt cx="161913" cy="145916"/>
          </a:xfrm>
        </p:grpSpPr>
        <p:sp>
          <p:nvSpPr>
            <p:cNvPr id="1749" name="Google Shape;1749;p7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7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7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2" name="Google Shape;1752;p7"/>
          <p:cNvSpPr txBox="1">
            <a:spLocks noGrp="1"/>
          </p:cNvSpPr>
          <p:nvPr>
            <p:ph type="subTitle" idx="2"/>
          </p:nvPr>
        </p:nvSpPr>
        <p:spPr>
          <a:xfrm>
            <a:off x="1842859" y="3507624"/>
            <a:ext cx="2027100" cy="4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grpSp>
        <p:nvGrpSpPr>
          <p:cNvPr id="1753" name="Google Shape;1753;p7"/>
          <p:cNvGrpSpPr/>
          <p:nvPr/>
        </p:nvGrpSpPr>
        <p:grpSpPr>
          <a:xfrm>
            <a:off x="171263" y="-169132"/>
            <a:ext cx="687043" cy="689217"/>
            <a:chOff x="-566600" y="186057"/>
            <a:chExt cx="1240151" cy="1244074"/>
          </a:xfrm>
        </p:grpSpPr>
        <p:sp>
          <p:nvSpPr>
            <p:cNvPr id="1754" name="Google Shape;1754;p7"/>
            <p:cNvSpPr/>
            <p:nvPr/>
          </p:nvSpPr>
          <p:spPr>
            <a:xfrm>
              <a:off x="-566600" y="204000"/>
              <a:ext cx="1240151" cy="1226131"/>
            </a:xfrm>
            <a:custGeom>
              <a:avLst/>
              <a:gdLst/>
              <a:ahLst/>
              <a:cxnLst/>
              <a:rect l="l" t="t" r="r" b="b"/>
              <a:pathLst>
                <a:path w="41397" h="40929" extrusionOk="0">
                  <a:moveTo>
                    <a:pt x="7689" y="1"/>
                  </a:moveTo>
                  <a:cubicBezTo>
                    <a:pt x="7309" y="1"/>
                    <a:pt x="6925" y="11"/>
                    <a:pt x="6538" y="32"/>
                  </a:cubicBezTo>
                  <a:cubicBezTo>
                    <a:pt x="0" y="25317"/>
                    <a:pt x="37661" y="39661"/>
                    <a:pt x="41397" y="40928"/>
                  </a:cubicBezTo>
                  <a:lnTo>
                    <a:pt x="41397" y="40928"/>
                  </a:lnTo>
                  <a:cubicBezTo>
                    <a:pt x="40084" y="36336"/>
                    <a:pt x="30191" y="1"/>
                    <a:pt x="76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7"/>
            <p:cNvSpPr/>
            <p:nvPr/>
          </p:nvSpPr>
          <p:spPr>
            <a:xfrm>
              <a:off x="-400378" y="186057"/>
              <a:ext cx="958430" cy="1103125"/>
            </a:xfrm>
            <a:custGeom>
              <a:avLst/>
              <a:gdLst/>
              <a:ahLst/>
              <a:cxnLst/>
              <a:rect l="l" t="t" r="r" b="b"/>
              <a:pathLst>
                <a:path w="31993" h="36823" extrusionOk="0">
                  <a:moveTo>
                    <a:pt x="506" y="1"/>
                  </a:moveTo>
                  <a:cubicBezTo>
                    <a:pt x="248" y="1"/>
                    <a:pt x="0" y="194"/>
                    <a:pt x="122" y="498"/>
                  </a:cubicBezTo>
                  <a:cubicBezTo>
                    <a:pt x="1056" y="2733"/>
                    <a:pt x="3324" y="4134"/>
                    <a:pt x="5126" y="5668"/>
                  </a:cubicBezTo>
                  <a:cubicBezTo>
                    <a:pt x="7394" y="7603"/>
                    <a:pt x="9062" y="10205"/>
                    <a:pt x="10863" y="12573"/>
                  </a:cubicBezTo>
                  <a:cubicBezTo>
                    <a:pt x="14899" y="17877"/>
                    <a:pt x="19069" y="23147"/>
                    <a:pt x="23439" y="28184"/>
                  </a:cubicBezTo>
                  <a:cubicBezTo>
                    <a:pt x="25940" y="31086"/>
                    <a:pt x="28476" y="33922"/>
                    <a:pt x="31111" y="36690"/>
                  </a:cubicBezTo>
                  <a:cubicBezTo>
                    <a:pt x="31197" y="36784"/>
                    <a:pt x="31295" y="36823"/>
                    <a:pt x="31391" y="36823"/>
                  </a:cubicBezTo>
                  <a:cubicBezTo>
                    <a:pt x="31706" y="36823"/>
                    <a:pt x="31992" y="36405"/>
                    <a:pt x="31711" y="36123"/>
                  </a:cubicBezTo>
                  <a:cubicBezTo>
                    <a:pt x="27108" y="31287"/>
                    <a:pt x="22772" y="26216"/>
                    <a:pt x="18569" y="21046"/>
                  </a:cubicBezTo>
                  <a:cubicBezTo>
                    <a:pt x="16467" y="18444"/>
                    <a:pt x="14399" y="15809"/>
                    <a:pt x="12364" y="13140"/>
                  </a:cubicBezTo>
                  <a:cubicBezTo>
                    <a:pt x="11430" y="11939"/>
                    <a:pt x="10529" y="10739"/>
                    <a:pt x="9595" y="9504"/>
                  </a:cubicBezTo>
                  <a:cubicBezTo>
                    <a:pt x="8695" y="8303"/>
                    <a:pt x="7761" y="7036"/>
                    <a:pt x="6693" y="5968"/>
                  </a:cubicBezTo>
                  <a:cubicBezTo>
                    <a:pt x="5726" y="5001"/>
                    <a:pt x="4592" y="4167"/>
                    <a:pt x="3558" y="3300"/>
                  </a:cubicBezTo>
                  <a:cubicBezTo>
                    <a:pt x="2557" y="2466"/>
                    <a:pt x="1456" y="1499"/>
                    <a:pt x="923" y="264"/>
                  </a:cubicBezTo>
                  <a:cubicBezTo>
                    <a:pt x="844" y="81"/>
                    <a:pt x="673" y="1"/>
                    <a:pt x="50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7"/>
            <p:cNvSpPr/>
            <p:nvPr/>
          </p:nvSpPr>
          <p:spPr>
            <a:xfrm>
              <a:off x="359679" y="1074115"/>
              <a:ext cx="149698" cy="162190"/>
            </a:xfrm>
            <a:custGeom>
              <a:avLst/>
              <a:gdLst/>
              <a:ahLst/>
              <a:cxnLst/>
              <a:rect l="l" t="t" r="r" b="b"/>
              <a:pathLst>
                <a:path w="4997" h="5414" extrusionOk="0">
                  <a:moveTo>
                    <a:pt x="2262" y="0"/>
                  </a:moveTo>
                  <a:cubicBezTo>
                    <a:pt x="1613" y="0"/>
                    <a:pt x="963" y="65"/>
                    <a:pt x="334" y="173"/>
                  </a:cubicBezTo>
                  <a:cubicBezTo>
                    <a:pt x="100" y="206"/>
                    <a:pt x="0" y="473"/>
                    <a:pt x="34" y="673"/>
                  </a:cubicBezTo>
                  <a:cubicBezTo>
                    <a:pt x="267" y="2108"/>
                    <a:pt x="367" y="3575"/>
                    <a:pt x="267" y="5010"/>
                  </a:cubicBezTo>
                  <a:cubicBezTo>
                    <a:pt x="234" y="5243"/>
                    <a:pt x="467" y="5410"/>
                    <a:pt x="668" y="5410"/>
                  </a:cubicBezTo>
                  <a:cubicBezTo>
                    <a:pt x="687" y="5412"/>
                    <a:pt x="706" y="5414"/>
                    <a:pt x="724" y="5414"/>
                  </a:cubicBezTo>
                  <a:cubicBezTo>
                    <a:pt x="954" y="5414"/>
                    <a:pt x="1070" y="5226"/>
                    <a:pt x="1101" y="5010"/>
                  </a:cubicBezTo>
                  <a:cubicBezTo>
                    <a:pt x="1191" y="3658"/>
                    <a:pt x="1119" y="2279"/>
                    <a:pt x="909" y="922"/>
                  </a:cubicBezTo>
                  <a:lnTo>
                    <a:pt x="909" y="922"/>
                  </a:lnTo>
                  <a:cubicBezTo>
                    <a:pt x="1351" y="861"/>
                    <a:pt x="1807" y="826"/>
                    <a:pt x="2265" y="826"/>
                  </a:cubicBezTo>
                  <a:cubicBezTo>
                    <a:pt x="2955" y="826"/>
                    <a:pt x="3649" y="907"/>
                    <a:pt x="4303" y="1107"/>
                  </a:cubicBezTo>
                  <a:cubicBezTo>
                    <a:pt x="4342" y="1117"/>
                    <a:pt x="4378" y="1122"/>
                    <a:pt x="4413" y="1122"/>
                  </a:cubicBezTo>
                  <a:cubicBezTo>
                    <a:pt x="4835" y="1122"/>
                    <a:pt x="4997" y="429"/>
                    <a:pt x="4504" y="306"/>
                  </a:cubicBezTo>
                  <a:cubicBezTo>
                    <a:pt x="3783" y="90"/>
                    <a:pt x="3023" y="0"/>
                    <a:pt x="2262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7"/>
            <p:cNvSpPr/>
            <p:nvPr/>
          </p:nvSpPr>
          <p:spPr>
            <a:xfrm>
              <a:off x="236353" y="959656"/>
              <a:ext cx="203202" cy="189661"/>
            </a:xfrm>
            <a:custGeom>
              <a:avLst/>
              <a:gdLst/>
              <a:ahLst/>
              <a:cxnLst/>
              <a:rect l="l" t="t" r="r" b="b"/>
              <a:pathLst>
                <a:path w="6783" h="6331" extrusionOk="0">
                  <a:moveTo>
                    <a:pt x="3286" y="1"/>
                  </a:moveTo>
                  <a:cubicBezTo>
                    <a:pt x="2548" y="1"/>
                    <a:pt x="1812" y="24"/>
                    <a:pt x="1082" y="24"/>
                  </a:cubicBezTo>
                  <a:cubicBezTo>
                    <a:pt x="815" y="24"/>
                    <a:pt x="682" y="191"/>
                    <a:pt x="648" y="425"/>
                  </a:cubicBezTo>
                  <a:cubicBezTo>
                    <a:pt x="448" y="2226"/>
                    <a:pt x="548" y="4061"/>
                    <a:pt x="81" y="5795"/>
                  </a:cubicBezTo>
                  <a:cubicBezTo>
                    <a:pt x="0" y="6118"/>
                    <a:pt x="261" y="6331"/>
                    <a:pt x="510" y="6331"/>
                  </a:cubicBezTo>
                  <a:cubicBezTo>
                    <a:pt x="672" y="6331"/>
                    <a:pt x="829" y="6240"/>
                    <a:pt x="882" y="6029"/>
                  </a:cubicBezTo>
                  <a:cubicBezTo>
                    <a:pt x="1313" y="4335"/>
                    <a:pt x="1261" y="2585"/>
                    <a:pt x="1434" y="856"/>
                  </a:cubicBezTo>
                  <a:lnTo>
                    <a:pt x="1434" y="856"/>
                  </a:lnTo>
                  <a:cubicBezTo>
                    <a:pt x="2059" y="851"/>
                    <a:pt x="2689" y="832"/>
                    <a:pt x="3317" y="832"/>
                  </a:cubicBezTo>
                  <a:cubicBezTo>
                    <a:pt x="4249" y="832"/>
                    <a:pt x="5177" y="873"/>
                    <a:pt x="6085" y="1058"/>
                  </a:cubicBezTo>
                  <a:cubicBezTo>
                    <a:pt x="6125" y="1068"/>
                    <a:pt x="6162" y="1073"/>
                    <a:pt x="6198" y="1073"/>
                  </a:cubicBezTo>
                  <a:cubicBezTo>
                    <a:pt x="6645" y="1073"/>
                    <a:pt x="6782" y="351"/>
                    <a:pt x="6319" y="258"/>
                  </a:cubicBezTo>
                  <a:cubicBezTo>
                    <a:pt x="5315" y="45"/>
                    <a:pt x="4299" y="1"/>
                    <a:pt x="328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7"/>
            <p:cNvSpPr/>
            <p:nvPr/>
          </p:nvSpPr>
          <p:spPr>
            <a:xfrm>
              <a:off x="102362" y="806493"/>
              <a:ext cx="241368" cy="254848"/>
            </a:xfrm>
            <a:custGeom>
              <a:avLst/>
              <a:gdLst/>
              <a:ahLst/>
              <a:cxnLst/>
              <a:rect l="l" t="t" r="r" b="b"/>
              <a:pathLst>
                <a:path w="8057" h="8507" extrusionOk="0">
                  <a:moveTo>
                    <a:pt x="7523" y="0"/>
                  </a:moveTo>
                  <a:cubicBezTo>
                    <a:pt x="5421" y="0"/>
                    <a:pt x="3320" y="134"/>
                    <a:pt x="1252" y="501"/>
                  </a:cubicBezTo>
                  <a:cubicBezTo>
                    <a:pt x="1052" y="534"/>
                    <a:pt x="952" y="701"/>
                    <a:pt x="952" y="901"/>
                  </a:cubicBezTo>
                  <a:cubicBezTo>
                    <a:pt x="685" y="3303"/>
                    <a:pt x="18" y="5671"/>
                    <a:pt x="18" y="8106"/>
                  </a:cubicBezTo>
                  <a:cubicBezTo>
                    <a:pt x="1" y="8373"/>
                    <a:pt x="201" y="8506"/>
                    <a:pt x="405" y="8506"/>
                  </a:cubicBezTo>
                  <a:cubicBezTo>
                    <a:pt x="610" y="8506"/>
                    <a:pt x="818" y="8373"/>
                    <a:pt x="818" y="8106"/>
                  </a:cubicBezTo>
                  <a:cubicBezTo>
                    <a:pt x="850" y="5791"/>
                    <a:pt x="1455" y="3535"/>
                    <a:pt x="1715" y="1255"/>
                  </a:cubicBezTo>
                  <a:lnTo>
                    <a:pt x="1715" y="1255"/>
                  </a:lnTo>
                  <a:cubicBezTo>
                    <a:pt x="3631" y="926"/>
                    <a:pt x="5577" y="834"/>
                    <a:pt x="7523" y="834"/>
                  </a:cubicBezTo>
                  <a:cubicBezTo>
                    <a:pt x="8057" y="834"/>
                    <a:pt x="8057" y="0"/>
                    <a:pt x="7523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7"/>
            <p:cNvSpPr/>
            <p:nvPr/>
          </p:nvSpPr>
          <p:spPr>
            <a:xfrm>
              <a:off x="-43999" y="621638"/>
              <a:ext cx="282829" cy="296819"/>
            </a:xfrm>
            <a:custGeom>
              <a:avLst/>
              <a:gdLst/>
              <a:ahLst/>
              <a:cxnLst/>
              <a:rect l="l" t="t" r="r" b="b"/>
              <a:pathLst>
                <a:path w="9441" h="9908" extrusionOk="0">
                  <a:moveTo>
                    <a:pt x="8906" y="0"/>
                  </a:moveTo>
                  <a:cubicBezTo>
                    <a:pt x="6405" y="0"/>
                    <a:pt x="3936" y="234"/>
                    <a:pt x="1468" y="334"/>
                  </a:cubicBezTo>
                  <a:cubicBezTo>
                    <a:pt x="1301" y="367"/>
                    <a:pt x="1068" y="467"/>
                    <a:pt x="1068" y="667"/>
                  </a:cubicBezTo>
                  <a:cubicBezTo>
                    <a:pt x="567" y="3569"/>
                    <a:pt x="0" y="6538"/>
                    <a:pt x="100" y="9507"/>
                  </a:cubicBezTo>
                  <a:cubicBezTo>
                    <a:pt x="117" y="9774"/>
                    <a:pt x="334" y="9907"/>
                    <a:pt x="542" y="9907"/>
                  </a:cubicBezTo>
                  <a:cubicBezTo>
                    <a:pt x="751" y="9907"/>
                    <a:pt x="951" y="9774"/>
                    <a:pt x="934" y="9507"/>
                  </a:cubicBezTo>
                  <a:cubicBezTo>
                    <a:pt x="837" y="6701"/>
                    <a:pt x="1333" y="3926"/>
                    <a:pt x="1818" y="1153"/>
                  </a:cubicBezTo>
                  <a:lnTo>
                    <a:pt x="1818" y="1153"/>
                  </a:lnTo>
                  <a:cubicBezTo>
                    <a:pt x="4173" y="1046"/>
                    <a:pt x="6555" y="834"/>
                    <a:pt x="8906" y="834"/>
                  </a:cubicBezTo>
                  <a:cubicBezTo>
                    <a:pt x="9440" y="834"/>
                    <a:pt x="9440" y="0"/>
                    <a:pt x="8906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7"/>
            <p:cNvSpPr/>
            <p:nvPr/>
          </p:nvSpPr>
          <p:spPr>
            <a:xfrm>
              <a:off x="-193896" y="415126"/>
              <a:ext cx="286783" cy="363444"/>
            </a:xfrm>
            <a:custGeom>
              <a:avLst/>
              <a:gdLst/>
              <a:ahLst/>
              <a:cxnLst/>
              <a:rect l="l" t="t" r="r" b="b"/>
              <a:pathLst>
                <a:path w="9573" h="12132" extrusionOk="0">
                  <a:moveTo>
                    <a:pt x="1719" y="0"/>
                  </a:moveTo>
                  <a:cubicBezTo>
                    <a:pt x="1514" y="0"/>
                    <a:pt x="1308" y="7"/>
                    <a:pt x="1101" y="23"/>
                  </a:cubicBezTo>
                  <a:cubicBezTo>
                    <a:pt x="868" y="23"/>
                    <a:pt x="668" y="189"/>
                    <a:pt x="668" y="423"/>
                  </a:cubicBezTo>
                  <a:cubicBezTo>
                    <a:pt x="534" y="4192"/>
                    <a:pt x="1" y="7962"/>
                    <a:pt x="201" y="11731"/>
                  </a:cubicBezTo>
                  <a:cubicBezTo>
                    <a:pt x="217" y="11998"/>
                    <a:pt x="434" y="12131"/>
                    <a:pt x="643" y="12131"/>
                  </a:cubicBezTo>
                  <a:cubicBezTo>
                    <a:pt x="851" y="12131"/>
                    <a:pt x="1051" y="11998"/>
                    <a:pt x="1035" y="11731"/>
                  </a:cubicBezTo>
                  <a:cubicBezTo>
                    <a:pt x="842" y="8100"/>
                    <a:pt x="1361" y="4468"/>
                    <a:pt x="1489" y="837"/>
                  </a:cubicBezTo>
                  <a:lnTo>
                    <a:pt x="1489" y="837"/>
                  </a:lnTo>
                  <a:cubicBezTo>
                    <a:pt x="1566" y="835"/>
                    <a:pt x="1643" y="834"/>
                    <a:pt x="1719" y="834"/>
                  </a:cubicBezTo>
                  <a:cubicBezTo>
                    <a:pt x="3963" y="834"/>
                    <a:pt x="6146" y="1680"/>
                    <a:pt x="8389" y="1680"/>
                  </a:cubicBezTo>
                  <a:cubicBezTo>
                    <a:pt x="8594" y="1680"/>
                    <a:pt x="8800" y="1673"/>
                    <a:pt x="9007" y="1657"/>
                  </a:cubicBezTo>
                  <a:cubicBezTo>
                    <a:pt x="9530" y="1624"/>
                    <a:pt x="9573" y="822"/>
                    <a:pt x="9040" y="822"/>
                  </a:cubicBezTo>
                  <a:cubicBezTo>
                    <a:pt x="9029" y="822"/>
                    <a:pt x="9018" y="823"/>
                    <a:pt x="9007" y="823"/>
                  </a:cubicBezTo>
                  <a:cubicBezTo>
                    <a:pt x="8800" y="839"/>
                    <a:pt x="8594" y="846"/>
                    <a:pt x="8389" y="846"/>
                  </a:cubicBezTo>
                  <a:cubicBezTo>
                    <a:pt x="6146" y="846"/>
                    <a:pt x="3963" y="0"/>
                    <a:pt x="1719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7"/>
            <p:cNvSpPr/>
            <p:nvPr/>
          </p:nvSpPr>
          <p:spPr>
            <a:xfrm>
              <a:off x="174824" y="717556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7"/>
            <p:cNvSpPr/>
            <p:nvPr/>
          </p:nvSpPr>
          <p:spPr>
            <a:xfrm>
              <a:off x="205798" y="66860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7"/>
            <p:cNvSpPr/>
            <p:nvPr/>
          </p:nvSpPr>
          <p:spPr>
            <a:xfrm>
              <a:off x="233776" y="71057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7"/>
            <p:cNvSpPr/>
            <p:nvPr/>
          </p:nvSpPr>
          <p:spPr>
            <a:xfrm>
              <a:off x="142832" y="108828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7"/>
            <p:cNvSpPr/>
            <p:nvPr/>
          </p:nvSpPr>
          <p:spPr>
            <a:xfrm>
              <a:off x="167815" y="1028313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7"/>
            <p:cNvSpPr/>
            <p:nvPr/>
          </p:nvSpPr>
          <p:spPr>
            <a:xfrm>
              <a:off x="195793" y="108828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7"/>
            <p:cNvSpPr/>
            <p:nvPr/>
          </p:nvSpPr>
          <p:spPr>
            <a:xfrm>
              <a:off x="565502" y="122817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667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7"/>
            <p:cNvSpPr/>
            <p:nvPr/>
          </p:nvSpPr>
          <p:spPr>
            <a:xfrm>
              <a:off x="583505" y="128311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7"/>
            <p:cNvSpPr/>
            <p:nvPr/>
          </p:nvSpPr>
          <p:spPr>
            <a:xfrm>
              <a:off x="20944" y="550674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7"/>
            <p:cNvSpPr/>
            <p:nvPr/>
          </p:nvSpPr>
          <p:spPr>
            <a:xfrm>
              <a:off x="37928" y="50472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7"/>
            <p:cNvSpPr/>
            <p:nvPr/>
          </p:nvSpPr>
          <p:spPr>
            <a:xfrm>
              <a:off x="72886" y="539680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2" y="701"/>
                    <a:pt x="902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7"/>
            <p:cNvSpPr/>
            <p:nvPr/>
          </p:nvSpPr>
          <p:spPr>
            <a:xfrm>
              <a:off x="-313807" y="536685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7"/>
            <p:cNvSpPr/>
            <p:nvPr/>
          </p:nvSpPr>
          <p:spPr>
            <a:xfrm>
              <a:off x="-289813" y="469735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7"/>
            <p:cNvSpPr/>
            <p:nvPr/>
          </p:nvSpPr>
          <p:spPr>
            <a:xfrm>
              <a:off x="-247845" y="522696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7"/>
            <p:cNvSpPr/>
            <p:nvPr/>
          </p:nvSpPr>
          <p:spPr>
            <a:xfrm>
              <a:off x="-56011" y="34083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7"/>
            <p:cNvSpPr/>
            <p:nvPr/>
          </p:nvSpPr>
          <p:spPr>
            <a:xfrm>
              <a:off x="-10030" y="32984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7"/>
            <p:cNvSpPr/>
            <p:nvPr/>
          </p:nvSpPr>
          <p:spPr>
            <a:xfrm>
              <a:off x="-70001" y="69356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7"/>
            <p:cNvSpPr/>
            <p:nvPr/>
          </p:nvSpPr>
          <p:spPr>
            <a:xfrm>
              <a:off x="258759" y="864457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7"/>
            <p:cNvSpPr/>
            <p:nvPr/>
          </p:nvSpPr>
          <p:spPr>
            <a:xfrm>
              <a:off x="37928" y="89642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668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7"/>
            <p:cNvSpPr/>
            <p:nvPr/>
          </p:nvSpPr>
          <p:spPr>
            <a:xfrm>
              <a:off x="460598" y="101432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1" name="Google Shape;1781;p7"/>
          <p:cNvGrpSpPr/>
          <p:nvPr/>
        </p:nvGrpSpPr>
        <p:grpSpPr>
          <a:xfrm>
            <a:off x="614708" y="-195733"/>
            <a:ext cx="499188" cy="482707"/>
            <a:chOff x="-168381" y="-168706"/>
            <a:chExt cx="901061" cy="871312"/>
          </a:xfrm>
        </p:grpSpPr>
        <p:sp>
          <p:nvSpPr>
            <p:cNvPr id="1782" name="Google Shape;1782;p7"/>
            <p:cNvSpPr/>
            <p:nvPr/>
          </p:nvSpPr>
          <p:spPr>
            <a:xfrm>
              <a:off x="-157717" y="-134796"/>
              <a:ext cx="890397" cy="837402"/>
            </a:xfrm>
            <a:custGeom>
              <a:avLst/>
              <a:gdLst/>
              <a:ahLst/>
              <a:cxnLst/>
              <a:rect l="l" t="t" r="r" b="b"/>
              <a:pathLst>
                <a:path w="29722" h="27953" extrusionOk="0">
                  <a:moveTo>
                    <a:pt x="568" y="1"/>
                  </a:moveTo>
                  <a:cubicBezTo>
                    <a:pt x="334" y="3603"/>
                    <a:pt x="34" y="8507"/>
                    <a:pt x="101" y="10442"/>
                  </a:cubicBezTo>
                  <a:cubicBezTo>
                    <a:pt x="201" y="13444"/>
                    <a:pt x="1" y="14978"/>
                    <a:pt x="368" y="17880"/>
                  </a:cubicBezTo>
                  <a:cubicBezTo>
                    <a:pt x="609" y="19676"/>
                    <a:pt x="721" y="23022"/>
                    <a:pt x="2365" y="23022"/>
                  </a:cubicBezTo>
                  <a:cubicBezTo>
                    <a:pt x="2767" y="23022"/>
                    <a:pt x="3261" y="22822"/>
                    <a:pt x="3870" y="22350"/>
                  </a:cubicBezTo>
                  <a:cubicBezTo>
                    <a:pt x="4427" y="21877"/>
                    <a:pt x="5052" y="20848"/>
                    <a:pt x="5709" y="20848"/>
                  </a:cubicBezTo>
                  <a:cubicBezTo>
                    <a:pt x="5840" y="20848"/>
                    <a:pt x="5972" y="20888"/>
                    <a:pt x="6105" y="20983"/>
                  </a:cubicBezTo>
                  <a:cubicBezTo>
                    <a:pt x="6572" y="21383"/>
                    <a:pt x="6672" y="23217"/>
                    <a:pt x="6772" y="23718"/>
                  </a:cubicBezTo>
                  <a:cubicBezTo>
                    <a:pt x="7062" y="24907"/>
                    <a:pt x="7320" y="27398"/>
                    <a:pt x="8831" y="27398"/>
                  </a:cubicBezTo>
                  <a:cubicBezTo>
                    <a:pt x="8888" y="27398"/>
                    <a:pt x="8947" y="27394"/>
                    <a:pt x="9007" y="27387"/>
                  </a:cubicBezTo>
                  <a:cubicBezTo>
                    <a:pt x="10442" y="27187"/>
                    <a:pt x="11809" y="24285"/>
                    <a:pt x="13043" y="23518"/>
                  </a:cubicBezTo>
                  <a:cubicBezTo>
                    <a:pt x="14017" y="24583"/>
                    <a:pt x="15074" y="27952"/>
                    <a:pt x="16721" y="27952"/>
                  </a:cubicBezTo>
                  <a:cubicBezTo>
                    <a:pt x="16880" y="27952"/>
                    <a:pt x="17043" y="27921"/>
                    <a:pt x="17213" y="27854"/>
                  </a:cubicBezTo>
                  <a:cubicBezTo>
                    <a:pt x="18381" y="27387"/>
                    <a:pt x="18747" y="25452"/>
                    <a:pt x="20115" y="24085"/>
                  </a:cubicBezTo>
                  <a:cubicBezTo>
                    <a:pt x="21574" y="24241"/>
                    <a:pt x="24886" y="25639"/>
                    <a:pt x="26727" y="25639"/>
                  </a:cubicBezTo>
                  <a:cubicBezTo>
                    <a:pt x="27242" y="25639"/>
                    <a:pt x="27642" y="25530"/>
                    <a:pt x="27854" y="25252"/>
                  </a:cubicBezTo>
                  <a:cubicBezTo>
                    <a:pt x="28821" y="23985"/>
                    <a:pt x="26119" y="18681"/>
                    <a:pt x="25752" y="17513"/>
                  </a:cubicBezTo>
                  <a:cubicBezTo>
                    <a:pt x="27187" y="16813"/>
                    <a:pt x="29722" y="16246"/>
                    <a:pt x="28655" y="14311"/>
                  </a:cubicBezTo>
                  <a:cubicBezTo>
                    <a:pt x="27954" y="12943"/>
                    <a:pt x="26119" y="12176"/>
                    <a:pt x="25152" y="10909"/>
                  </a:cubicBezTo>
                  <a:cubicBezTo>
                    <a:pt x="26420" y="10141"/>
                    <a:pt x="29422" y="9774"/>
                    <a:pt x="28655" y="7906"/>
                  </a:cubicBezTo>
                  <a:cubicBezTo>
                    <a:pt x="28054" y="6472"/>
                    <a:pt x="25252" y="5705"/>
                    <a:pt x="23985" y="5104"/>
                  </a:cubicBezTo>
                  <a:cubicBezTo>
                    <a:pt x="25052" y="4137"/>
                    <a:pt x="26720" y="3670"/>
                    <a:pt x="25152" y="2302"/>
                  </a:cubicBezTo>
                  <a:cubicBezTo>
                    <a:pt x="24185" y="1335"/>
                    <a:pt x="22250" y="1035"/>
                    <a:pt x="20982" y="868"/>
                  </a:cubicBezTo>
                  <a:cubicBezTo>
                    <a:pt x="17413" y="268"/>
                    <a:pt x="4270" y="1"/>
                    <a:pt x="5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7"/>
            <p:cNvSpPr/>
            <p:nvPr/>
          </p:nvSpPr>
          <p:spPr>
            <a:xfrm>
              <a:off x="-168381" y="-168706"/>
              <a:ext cx="804808" cy="754000"/>
            </a:xfrm>
            <a:custGeom>
              <a:avLst/>
              <a:gdLst/>
              <a:ahLst/>
              <a:cxnLst/>
              <a:rect l="l" t="t" r="r" b="b"/>
              <a:pathLst>
                <a:path w="26865" h="25169" extrusionOk="0">
                  <a:moveTo>
                    <a:pt x="581" y="0"/>
                  </a:moveTo>
                  <a:cubicBezTo>
                    <a:pt x="295" y="0"/>
                    <a:pt x="1" y="425"/>
                    <a:pt x="257" y="733"/>
                  </a:cubicBezTo>
                  <a:cubicBezTo>
                    <a:pt x="2959" y="4202"/>
                    <a:pt x="6528" y="6870"/>
                    <a:pt x="9763" y="9772"/>
                  </a:cubicBezTo>
                  <a:cubicBezTo>
                    <a:pt x="13366" y="12975"/>
                    <a:pt x="16568" y="16577"/>
                    <a:pt x="20104" y="19846"/>
                  </a:cubicBezTo>
                  <a:cubicBezTo>
                    <a:pt x="22039" y="21648"/>
                    <a:pt x="23940" y="23549"/>
                    <a:pt x="26075" y="25083"/>
                  </a:cubicBezTo>
                  <a:cubicBezTo>
                    <a:pt x="26153" y="25143"/>
                    <a:pt x="26230" y="25168"/>
                    <a:pt x="26303" y="25168"/>
                  </a:cubicBezTo>
                  <a:cubicBezTo>
                    <a:pt x="26636" y="25168"/>
                    <a:pt x="26865" y="24629"/>
                    <a:pt x="26509" y="24383"/>
                  </a:cubicBezTo>
                  <a:cubicBezTo>
                    <a:pt x="24574" y="22982"/>
                    <a:pt x="22873" y="21247"/>
                    <a:pt x="21105" y="19646"/>
                  </a:cubicBezTo>
                  <a:cubicBezTo>
                    <a:pt x="19337" y="18045"/>
                    <a:pt x="17669" y="16310"/>
                    <a:pt x="16001" y="14609"/>
                  </a:cubicBezTo>
                  <a:cubicBezTo>
                    <a:pt x="14333" y="12941"/>
                    <a:pt x="12666" y="11273"/>
                    <a:pt x="10931" y="9706"/>
                  </a:cubicBezTo>
                  <a:cubicBezTo>
                    <a:pt x="9330" y="8238"/>
                    <a:pt x="7662" y="6870"/>
                    <a:pt x="6061" y="5436"/>
                  </a:cubicBezTo>
                  <a:cubicBezTo>
                    <a:pt x="4193" y="3801"/>
                    <a:pt x="2358" y="2100"/>
                    <a:pt x="824" y="132"/>
                  </a:cubicBezTo>
                  <a:cubicBezTo>
                    <a:pt x="754" y="39"/>
                    <a:pt x="668" y="0"/>
                    <a:pt x="581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7"/>
            <p:cNvSpPr/>
            <p:nvPr/>
          </p:nvSpPr>
          <p:spPr>
            <a:xfrm>
              <a:off x="380880" y="342484"/>
              <a:ext cx="199876" cy="224232"/>
            </a:xfrm>
            <a:custGeom>
              <a:avLst/>
              <a:gdLst/>
              <a:ahLst/>
              <a:cxnLst/>
              <a:rect l="l" t="t" r="r" b="b"/>
              <a:pathLst>
                <a:path w="6672" h="7485" extrusionOk="0">
                  <a:moveTo>
                    <a:pt x="5644" y="1"/>
                  </a:moveTo>
                  <a:cubicBezTo>
                    <a:pt x="3868" y="1"/>
                    <a:pt x="2120" y="503"/>
                    <a:pt x="401" y="780"/>
                  </a:cubicBezTo>
                  <a:cubicBezTo>
                    <a:pt x="200" y="813"/>
                    <a:pt x="100" y="1013"/>
                    <a:pt x="100" y="1180"/>
                  </a:cubicBezTo>
                  <a:cubicBezTo>
                    <a:pt x="0" y="3148"/>
                    <a:pt x="100" y="5116"/>
                    <a:pt x="100" y="7084"/>
                  </a:cubicBezTo>
                  <a:cubicBezTo>
                    <a:pt x="100" y="7351"/>
                    <a:pt x="309" y="7485"/>
                    <a:pt x="517" y="7485"/>
                  </a:cubicBezTo>
                  <a:cubicBezTo>
                    <a:pt x="726" y="7485"/>
                    <a:pt x="934" y="7351"/>
                    <a:pt x="934" y="7084"/>
                  </a:cubicBezTo>
                  <a:cubicBezTo>
                    <a:pt x="903" y="5232"/>
                    <a:pt x="842" y="3379"/>
                    <a:pt x="918" y="1526"/>
                  </a:cubicBezTo>
                  <a:lnTo>
                    <a:pt x="918" y="1526"/>
                  </a:lnTo>
                  <a:cubicBezTo>
                    <a:pt x="2493" y="1248"/>
                    <a:pt x="4069" y="834"/>
                    <a:pt x="5644" y="834"/>
                  </a:cubicBezTo>
                  <a:cubicBezTo>
                    <a:pt x="5797" y="834"/>
                    <a:pt x="5951" y="838"/>
                    <a:pt x="6105" y="846"/>
                  </a:cubicBezTo>
                  <a:cubicBezTo>
                    <a:pt x="6672" y="846"/>
                    <a:pt x="6638" y="13"/>
                    <a:pt x="6105" y="13"/>
                  </a:cubicBezTo>
                  <a:cubicBezTo>
                    <a:pt x="5951" y="5"/>
                    <a:pt x="5798" y="1"/>
                    <a:pt x="5644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7"/>
            <p:cNvSpPr/>
            <p:nvPr/>
          </p:nvSpPr>
          <p:spPr>
            <a:xfrm>
              <a:off x="243984" y="203700"/>
              <a:ext cx="219978" cy="244124"/>
            </a:xfrm>
            <a:custGeom>
              <a:avLst/>
              <a:gdLst/>
              <a:ahLst/>
              <a:cxnLst/>
              <a:rect l="l" t="t" r="r" b="b"/>
              <a:pathLst>
                <a:path w="7343" h="8149" extrusionOk="0">
                  <a:moveTo>
                    <a:pt x="6692" y="1"/>
                  </a:moveTo>
                  <a:cubicBezTo>
                    <a:pt x="6664" y="1"/>
                    <a:pt x="6635" y="3"/>
                    <a:pt x="6605" y="9"/>
                  </a:cubicBezTo>
                  <a:cubicBezTo>
                    <a:pt x="4570" y="276"/>
                    <a:pt x="2569" y="576"/>
                    <a:pt x="534" y="676"/>
                  </a:cubicBezTo>
                  <a:cubicBezTo>
                    <a:pt x="301" y="676"/>
                    <a:pt x="100" y="843"/>
                    <a:pt x="100" y="1076"/>
                  </a:cubicBezTo>
                  <a:cubicBezTo>
                    <a:pt x="0" y="3311"/>
                    <a:pt x="100" y="5546"/>
                    <a:pt x="100" y="7748"/>
                  </a:cubicBezTo>
                  <a:cubicBezTo>
                    <a:pt x="100" y="8015"/>
                    <a:pt x="309" y="8148"/>
                    <a:pt x="517" y="8148"/>
                  </a:cubicBezTo>
                  <a:cubicBezTo>
                    <a:pt x="726" y="8148"/>
                    <a:pt x="934" y="8015"/>
                    <a:pt x="934" y="7748"/>
                  </a:cubicBezTo>
                  <a:cubicBezTo>
                    <a:pt x="934" y="5682"/>
                    <a:pt x="846" y="3587"/>
                    <a:pt x="918" y="1490"/>
                  </a:cubicBezTo>
                  <a:lnTo>
                    <a:pt x="918" y="1490"/>
                  </a:lnTo>
                  <a:cubicBezTo>
                    <a:pt x="2892" y="1373"/>
                    <a:pt x="4865" y="1091"/>
                    <a:pt x="6839" y="809"/>
                  </a:cubicBezTo>
                  <a:cubicBezTo>
                    <a:pt x="7342" y="747"/>
                    <a:pt x="7163" y="1"/>
                    <a:pt x="6692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7"/>
            <p:cNvSpPr/>
            <p:nvPr/>
          </p:nvSpPr>
          <p:spPr>
            <a:xfrm>
              <a:off x="73119" y="64048"/>
              <a:ext cx="303799" cy="334805"/>
            </a:xfrm>
            <a:custGeom>
              <a:avLst/>
              <a:gdLst/>
              <a:ahLst/>
              <a:cxnLst/>
              <a:rect l="l" t="t" r="r" b="b"/>
              <a:pathLst>
                <a:path w="10141" h="11176" extrusionOk="0">
                  <a:moveTo>
                    <a:pt x="9607" y="1"/>
                  </a:moveTo>
                  <a:cubicBezTo>
                    <a:pt x="6705" y="1"/>
                    <a:pt x="3803" y="101"/>
                    <a:pt x="901" y="301"/>
                  </a:cubicBezTo>
                  <a:cubicBezTo>
                    <a:pt x="667" y="301"/>
                    <a:pt x="501" y="468"/>
                    <a:pt x="501" y="701"/>
                  </a:cubicBezTo>
                  <a:cubicBezTo>
                    <a:pt x="200" y="4070"/>
                    <a:pt x="0" y="7406"/>
                    <a:pt x="0" y="10775"/>
                  </a:cubicBezTo>
                  <a:cubicBezTo>
                    <a:pt x="0" y="11042"/>
                    <a:pt x="209" y="11176"/>
                    <a:pt x="417" y="11176"/>
                  </a:cubicBezTo>
                  <a:cubicBezTo>
                    <a:pt x="626" y="11176"/>
                    <a:pt x="834" y="11042"/>
                    <a:pt x="834" y="10775"/>
                  </a:cubicBezTo>
                  <a:cubicBezTo>
                    <a:pt x="834" y="7542"/>
                    <a:pt x="1019" y="4339"/>
                    <a:pt x="1299" y="1108"/>
                  </a:cubicBezTo>
                  <a:lnTo>
                    <a:pt x="1299" y="1108"/>
                  </a:lnTo>
                  <a:cubicBezTo>
                    <a:pt x="4068" y="926"/>
                    <a:pt x="6838" y="835"/>
                    <a:pt x="9607" y="835"/>
                  </a:cubicBezTo>
                  <a:cubicBezTo>
                    <a:pt x="10141" y="835"/>
                    <a:pt x="10141" y="1"/>
                    <a:pt x="960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7"/>
            <p:cNvSpPr/>
            <p:nvPr/>
          </p:nvSpPr>
          <p:spPr>
            <a:xfrm>
              <a:off x="-59793" y="-50082"/>
              <a:ext cx="283847" cy="333038"/>
            </a:xfrm>
            <a:custGeom>
              <a:avLst/>
              <a:gdLst/>
              <a:ahLst/>
              <a:cxnLst/>
              <a:rect l="l" t="t" r="r" b="b"/>
              <a:pathLst>
                <a:path w="9475" h="11117" extrusionOk="0">
                  <a:moveTo>
                    <a:pt x="4345" y="0"/>
                  </a:moveTo>
                  <a:cubicBezTo>
                    <a:pt x="3143" y="0"/>
                    <a:pt x="1946" y="77"/>
                    <a:pt x="768" y="342"/>
                  </a:cubicBezTo>
                  <a:cubicBezTo>
                    <a:pt x="601" y="375"/>
                    <a:pt x="501" y="575"/>
                    <a:pt x="468" y="742"/>
                  </a:cubicBezTo>
                  <a:cubicBezTo>
                    <a:pt x="168" y="4044"/>
                    <a:pt x="1" y="7380"/>
                    <a:pt x="1" y="10716"/>
                  </a:cubicBezTo>
                  <a:cubicBezTo>
                    <a:pt x="1" y="10983"/>
                    <a:pt x="209" y="11116"/>
                    <a:pt x="418" y="11116"/>
                  </a:cubicBezTo>
                  <a:cubicBezTo>
                    <a:pt x="626" y="11116"/>
                    <a:pt x="835" y="10983"/>
                    <a:pt x="835" y="10716"/>
                  </a:cubicBezTo>
                  <a:cubicBezTo>
                    <a:pt x="835" y="7495"/>
                    <a:pt x="990" y="4274"/>
                    <a:pt x="1271" y="1084"/>
                  </a:cubicBezTo>
                  <a:lnTo>
                    <a:pt x="1271" y="1084"/>
                  </a:lnTo>
                  <a:cubicBezTo>
                    <a:pt x="2280" y="878"/>
                    <a:pt x="3303" y="814"/>
                    <a:pt x="4328" y="814"/>
                  </a:cubicBezTo>
                  <a:cubicBezTo>
                    <a:pt x="5862" y="814"/>
                    <a:pt x="7401" y="956"/>
                    <a:pt x="8907" y="976"/>
                  </a:cubicBezTo>
                  <a:cubicBezTo>
                    <a:pt x="9474" y="976"/>
                    <a:pt x="9474" y="142"/>
                    <a:pt x="8907" y="142"/>
                  </a:cubicBezTo>
                  <a:cubicBezTo>
                    <a:pt x="7397" y="123"/>
                    <a:pt x="5867" y="0"/>
                    <a:pt x="434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7"/>
            <p:cNvSpPr/>
            <p:nvPr/>
          </p:nvSpPr>
          <p:spPr>
            <a:xfrm>
              <a:off x="459812" y="66055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7"/>
            <p:cNvSpPr/>
            <p:nvPr/>
          </p:nvSpPr>
          <p:spPr>
            <a:xfrm>
              <a:off x="471794" y="121023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7"/>
            <p:cNvSpPr/>
            <p:nvPr/>
          </p:nvSpPr>
          <p:spPr>
            <a:xfrm>
              <a:off x="512773" y="8004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7"/>
            <p:cNvSpPr/>
            <p:nvPr/>
          </p:nvSpPr>
          <p:spPr>
            <a:xfrm>
              <a:off x="89085" y="51170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7"/>
            <p:cNvSpPr/>
            <p:nvPr/>
          </p:nvSpPr>
          <p:spPr>
            <a:xfrm>
              <a:off x="115086" y="451761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7"/>
            <p:cNvSpPr/>
            <p:nvPr/>
          </p:nvSpPr>
          <p:spPr>
            <a:xfrm>
              <a:off x="147049" y="503734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7"/>
            <p:cNvSpPr/>
            <p:nvPr/>
          </p:nvSpPr>
          <p:spPr>
            <a:xfrm>
              <a:off x="7943" y="20495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7"/>
            <p:cNvSpPr/>
            <p:nvPr/>
          </p:nvSpPr>
          <p:spPr>
            <a:xfrm>
              <a:off x="13934" y="14699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7"/>
            <p:cNvSpPr/>
            <p:nvPr/>
          </p:nvSpPr>
          <p:spPr>
            <a:xfrm>
              <a:off x="430845" y="28589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7"/>
            <p:cNvSpPr/>
            <p:nvPr/>
          </p:nvSpPr>
          <p:spPr>
            <a:xfrm>
              <a:off x="462808" y="268913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7"/>
            <p:cNvSpPr/>
            <p:nvPr/>
          </p:nvSpPr>
          <p:spPr>
            <a:xfrm>
              <a:off x="219990" y="5096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35" y="701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7"/>
            <p:cNvSpPr/>
            <p:nvPr/>
          </p:nvSpPr>
          <p:spPr>
            <a:xfrm>
              <a:off x="578705" y="46575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7"/>
            <p:cNvSpPr/>
            <p:nvPr/>
          </p:nvSpPr>
          <p:spPr>
            <a:xfrm>
              <a:off x="494770" y="52371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1" name="Google Shape;1801;p7"/>
          <p:cNvGrpSpPr/>
          <p:nvPr/>
        </p:nvGrpSpPr>
        <p:grpSpPr>
          <a:xfrm flipH="1">
            <a:off x="1542043" y="-177619"/>
            <a:ext cx="397610" cy="555774"/>
            <a:chOff x="1897495" y="-461400"/>
            <a:chExt cx="815443" cy="1139815"/>
          </a:xfrm>
        </p:grpSpPr>
        <p:sp>
          <p:nvSpPr>
            <p:cNvPr id="1802" name="Google Shape;1802;p7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7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7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7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7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7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7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7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7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7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7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7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7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7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7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7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7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7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7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7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7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7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4" name="Google Shape;1824;p7"/>
          <p:cNvGrpSpPr/>
          <p:nvPr/>
        </p:nvGrpSpPr>
        <p:grpSpPr>
          <a:xfrm flipH="1">
            <a:off x="8606296" y="-67632"/>
            <a:ext cx="519193" cy="813144"/>
            <a:chOff x="1897495" y="-461400"/>
            <a:chExt cx="815443" cy="1139815"/>
          </a:xfrm>
        </p:grpSpPr>
        <p:sp>
          <p:nvSpPr>
            <p:cNvPr id="1825" name="Google Shape;1825;p7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7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7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7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7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7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7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7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7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7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7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7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7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7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7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7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7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7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7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7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7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7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7" name="Google Shape;1847;p7"/>
          <p:cNvGrpSpPr/>
          <p:nvPr/>
        </p:nvGrpSpPr>
        <p:grpSpPr>
          <a:xfrm flipH="1">
            <a:off x="8349457" y="883609"/>
            <a:ext cx="880479" cy="667378"/>
            <a:chOff x="-320607" y="2105391"/>
            <a:chExt cx="1152762" cy="873760"/>
          </a:xfrm>
        </p:grpSpPr>
        <p:sp>
          <p:nvSpPr>
            <p:cNvPr id="1848" name="Google Shape;1848;p7"/>
            <p:cNvSpPr/>
            <p:nvPr/>
          </p:nvSpPr>
          <p:spPr>
            <a:xfrm>
              <a:off x="545521" y="2184503"/>
              <a:ext cx="286633" cy="151345"/>
            </a:xfrm>
            <a:custGeom>
              <a:avLst/>
              <a:gdLst/>
              <a:ahLst/>
              <a:cxnLst/>
              <a:rect l="l" t="t" r="r" b="b"/>
              <a:pathLst>
                <a:path w="9568" h="5052" extrusionOk="0">
                  <a:moveTo>
                    <a:pt x="6776" y="1"/>
                  </a:moveTo>
                  <a:cubicBezTo>
                    <a:pt x="4318" y="1"/>
                    <a:pt x="683" y="3064"/>
                    <a:pt x="1" y="4735"/>
                  </a:cubicBezTo>
                  <a:cubicBezTo>
                    <a:pt x="55" y="4732"/>
                    <a:pt x="114" y="4731"/>
                    <a:pt x="177" y="4731"/>
                  </a:cubicBezTo>
                  <a:cubicBezTo>
                    <a:pt x="1185" y="4731"/>
                    <a:pt x="3165" y="5051"/>
                    <a:pt x="4998" y="5051"/>
                  </a:cubicBezTo>
                  <a:cubicBezTo>
                    <a:pt x="7409" y="5051"/>
                    <a:pt x="9568" y="4497"/>
                    <a:pt x="8941" y="1933"/>
                  </a:cubicBezTo>
                  <a:cubicBezTo>
                    <a:pt x="8626" y="536"/>
                    <a:pt x="7804" y="1"/>
                    <a:pt x="67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7"/>
            <p:cNvSpPr/>
            <p:nvPr/>
          </p:nvSpPr>
          <p:spPr>
            <a:xfrm>
              <a:off x="400687" y="2105391"/>
              <a:ext cx="173873" cy="225969"/>
            </a:xfrm>
            <a:custGeom>
              <a:avLst/>
              <a:gdLst/>
              <a:ahLst/>
              <a:cxnLst/>
              <a:rect l="l" t="t" r="r" b="b"/>
              <a:pathLst>
                <a:path w="5804" h="7543" extrusionOk="0">
                  <a:moveTo>
                    <a:pt x="3381" y="0"/>
                  </a:moveTo>
                  <a:cubicBezTo>
                    <a:pt x="1" y="0"/>
                    <a:pt x="1181" y="5468"/>
                    <a:pt x="2134" y="7276"/>
                  </a:cubicBezTo>
                  <a:lnTo>
                    <a:pt x="2234" y="7542"/>
                  </a:lnTo>
                  <a:cubicBezTo>
                    <a:pt x="3201" y="6308"/>
                    <a:pt x="4335" y="5541"/>
                    <a:pt x="4836" y="4040"/>
                  </a:cubicBezTo>
                  <a:cubicBezTo>
                    <a:pt x="5470" y="2539"/>
                    <a:pt x="5803" y="104"/>
                    <a:pt x="3535" y="4"/>
                  </a:cubicBezTo>
                  <a:cubicBezTo>
                    <a:pt x="3483" y="1"/>
                    <a:pt x="3431" y="0"/>
                    <a:pt x="3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7"/>
            <p:cNvSpPr/>
            <p:nvPr/>
          </p:nvSpPr>
          <p:spPr>
            <a:xfrm>
              <a:off x="409644" y="2504068"/>
              <a:ext cx="345769" cy="163238"/>
            </a:xfrm>
            <a:custGeom>
              <a:avLst/>
              <a:gdLst/>
              <a:ahLst/>
              <a:cxnLst/>
              <a:rect l="l" t="t" r="r" b="b"/>
              <a:pathLst>
                <a:path w="11542" h="5449" extrusionOk="0">
                  <a:moveTo>
                    <a:pt x="9124" y="0"/>
                  </a:moveTo>
                  <a:cubicBezTo>
                    <a:pt x="7189" y="0"/>
                    <a:pt x="5562" y="1863"/>
                    <a:pt x="3936" y="2806"/>
                  </a:cubicBezTo>
                  <a:cubicBezTo>
                    <a:pt x="2635" y="3573"/>
                    <a:pt x="1401" y="3774"/>
                    <a:pt x="0" y="4207"/>
                  </a:cubicBezTo>
                  <a:lnTo>
                    <a:pt x="100" y="4374"/>
                  </a:lnTo>
                  <a:cubicBezTo>
                    <a:pt x="718" y="5248"/>
                    <a:pt x="2663" y="5449"/>
                    <a:pt x="4134" y="5449"/>
                  </a:cubicBezTo>
                  <a:cubicBezTo>
                    <a:pt x="4570" y="5449"/>
                    <a:pt x="4965" y="5431"/>
                    <a:pt x="5271" y="5408"/>
                  </a:cubicBezTo>
                  <a:cubicBezTo>
                    <a:pt x="7105" y="5341"/>
                    <a:pt x="8840" y="5241"/>
                    <a:pt x="10241" y="3840"/>
                  </a:cubicBezTo>
                  <a:cubicBezTo>
                    <a:pt x="11542" y="2539"/>
                    <a:pt x="11475" y="71"/>
                    <a:pt x="9274" y="4"/>
                  </a:cubicBezTo>
                  <a:cubicBezTo>
                    <a:pt x="9223" y="2"/>
                    <a:pt x="9173" y="0"/>
                    <a:pt x="91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7"/>
            <p:cNvSpPr/>
            <p:nvPr/>
          </p:nvSpPr>
          <p:spPr>
            <a:xfrm>
              <a:off x="43560" y="2378345"/>
              <a:ext cx="154281" cy="295740"/>
            </a:xfrm>
            <a:custGeom>
              <a:avLst/>
              <a:gdLst/>
              <a:ahLst/>
              <a:cxnLst/>
              <a:rect l="l" t="t" r="r" b="b"/>
              <a:pathLst>
                <a:path w="5150" h="9872" extrusionOk="0">
                  <a:moveTo>
                    <a:pt x="3240" y="1"/>
                  </a:moveTo>
                  <a:cubicBezTo>
                    <a:pt x="2587" y="1"/>
                    <a:pt x="1888" y="407"/>
                    <a:pt x="1380" y="1299"/>
                  </a:cubicBezTo>
                  <a:cubicBezTo>
                    <a:pt x="0" y="3731"/>
                    <a:pt x="497" y="8072"/>
                    <a:pt x="2840" y="9732"/>
                  </a:cubicBezTo>
                  <a:lnTo>
                    <a:pt x="2840" y="9732"/>
                  </a:lnTo>
                  <a:cubicBezTo>
                    <a:pt x="2961" y="9390"/>
                    <a:pt x="3159" y="8597"/>
                    <a:pt x="3215" y="8204"/>
                  </a:cubicBezTo>
                  <a:cubicBezTo>
                    <a:pt x="3915" y="6203"/>
                    <a:pt x="5150" y="4468"/>
                    <a:pt x="5049" y="2266"/>
                  </a:cubicBezTo>
                  <a:cubicBezTo>
                    <a:pt x="5010" y="833"/>
                    <a:pt x="4173" y="1"/>
                    <a:pt x="3240" y="1"/>
                  </a:cubicBezTo>
                  <a:close/>
                  <a:moveTo>
                    <a:pt x="2840" y="9732"/>
                  </a:moveTo>
                  <a:cubicBezTo>
                    <a:pt x="2817" y="9797"/>
                    <a:pt x="2797" y="9845"/>
                    <a:pt x="2781" y="9872"/>
                  </a:cubicBezTo>
                  <a:lnTo>
                    <a:pt x="2948" y="9805"/>
                  </a:lnTo>
                  <a:cubicBezTo>
                    <a:pt x="2912" y="9781"/>
                    <a:pt x="2876" y="9757"/>
                    <a:pt x="2840" y="97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7"/>
            <p:cNvSpPr/>
            <p:nvPr/>
          </p:nvSpPr>
          <p:spPr>
            <a:xfrm>
              <a:off x="-320607" y="2252322"/>
              <a:ext cx="1065079" cy="726829"/>
            </a:xfrm>
            <a:custGeom>
              <a:avLst/>
              <a:gdLst/>
              <a:ahLst/>
              <a:cxnLst/>
              <a:rect l="l" t="t" r="r" b="b"/>
              <a:pathLst>
                <a:path w="35553" h="24262" extrusionOk="0">
                  <a:moveTo>
                    <a:pt x="35184" y="1"/>
                  </a:moveTo>
                  <a:cubicBezTo>
                    <a:pt x="35174" y="1"/>
                    <a:pt x="35163" y="1"/>
                    <a:pt x="35153" y="2"/>
                  </a:cubicBezTo>
                  <a:cubicBezTo>
                    <a:pt x="32217" y="202"/>
                    <a:pt x="29549" y="1370"/>
                    <a:pt x="27247" y="3204"/>
                  </a:cubicBezTo>
                  <a:cubicBezTo>
                    <a:pt x="24945" y="5072"/>
                    <a:pt x="23111" y="7441"/>
                    <a:pt x="21376" y="9843"/>
                  </a:cubicBezTo>
                  <a:cubicBezTo>
                    <a:pt x="19642" y="12311"/>
                    <a:pt x="18007" y="14880"/>
                    <a:pt x="16139" y="17248"/>
                  </a:cubicBezTo>
                  <a:cubicBezTo>
                    <a:pt x="14471" y="19383"/>
                    <a:pt x="12570" y="21418"/>
                    <a:pt x="10135" y="22618"/>
                  </a:cubicBezTo>
                  <a:cubicBezTo>
                    <a:pt x="8695" y="23323"/>
                    <a:pt x="7175" y="23623"/>
                    <a:pt x="5642" y="23623"/>
                  </a:cubicBezTo>
                  <a:cubicBezTo>
                    <a:pt x="3908" y="23623"/>
                    <a:pt x="2159" y="23238"/>
                    <a:pt x="495" y="22618"/>
                  </a:cubicBezTo>
                  <a:cubicBezTo>
                    <a:pt x="458" y="22605"/>
                    <a:pt x="424" y="22599"/>
                    <a:pt x="392" y="22599"/>
                  </a:cubicBezTo>
                  <a:cubicBezTo>
                    <a:pt x="100" y="22599"/>
                    <a:pt x="0" y="23099"/>
                    <a:pt x="361" y="23219"/>
                  </a:cubicBezTo>
                  <a:cubicBezTo>
                    <a:pt x="2066" y="23861"/>
                    <a:pt x="3867" y="24261"/>
                    <a:pt x="5663" y="24261"/>
                  </a:cubicBezTo>
                  <a:cubicBezTo>
                    <a:pt x="6854" y="24261"/>
                    <a:pt x="8043" y="24085"/>
                    <a:pt x="9201" y="23686"/>
                  </a:cubicBezTo>
                  <a:cubicBezTo>
                    <a:pt x="11736" y="22785"/>
                    <a:pt x="13804" y="20984"/>
                    <a:pt x="15539" y="18982"/>
                  </a:cubicBezTo>
                  <a:cubicBezTo>
                    <a:pt x="19475" y="14446"/>
                    <a:pt x="22077" y="8875"/>
                    <a:pt x="26446" y="4739"/>
                  </a:cubicBezTo>
                  <a:cubicBezTo>
                    <a:pt x="28881" y="2471"/>
                    <a:pt x="31817" y="869"/>
                    <a:pt x="35153" y="603"/>
                  </a:cubicBezTo>
                  <a:cubicBezTo>
                    <a:pt x="35542" y="570"/>
                    <a:pt x="35553" y="1"/>
                    <a:pt x="3518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7"/>
            <p:cNvSpPr/>
            <p:nvPr/>
          </p:nvSpPr>
          <p:spPr>
            <a:xfrm>
              <a:off x="104879" y="2424356"/>
              <a:ext cx="79058" cy="353708"/>
            </a:xfrm>
            <a:custGeom>
              <a:avLst/>
              <a:gdLst/>
              <a:ahLst/>
              <a:cxnLst/>
              <a:rect l="l" t="t" r="r" b="b"/>
              <a:pathLst>
                <a:path w="2639" h="11807" extrusionOk="0">
                  <a:moveTo>
                    <a:pt x="1108" y="1"/>
                  </a:moveTo>
                  <a:cubicBezTo>
                    <a:pt x="982" y="1"/>
                    <a:pt x="854" y="70"/>
                    <a:pt x="801" y="230"/>
                  </a:cubicBezTo>
                  <a:cubicBezTo>
                    <a:pt x="134" y="2098"/>
                    <a:pt x="0" y="4233"/>
                    <a:pt x="167" y="6201"/>
                  </a:cubicBezTo>
                  <a:cubicBezTo>
                    <a:pt x="334" y="8102"/>
                    <a:pt x="734" y="10204"/>
                    <a:pt x="2002" y="11705"/>
                  </a:cubicBezTo>
                  <a:cubicBezTo>
                    <a:pt x="2065" y="11776"/>
                    <a:pt x="2138" y="11806"/>
                    <a:pt x="2209" y="11806"/>
                  </a:cubicBezTo>
                  <a:cubicBezTo>
                    <a:pt x="2435" y="11806"/>
                    <a:pt x="2639" y="11500"/>
                    <a:pt x="2435" y="11271"/>
                  </a:cubicBezTo>
                  <a:cubicBezTo>
                    <a:pt x="1235" y="9837"/>
                    <a:pt x="901" y="7736"/>
                    <a:pt x="768" y="5901"/>
                  </a:cubicBezTo>
                  <a:cubicBezTo>
                    <a:pt x="667" y="4066"/>
                    <a:pt x="768" y="2132"/>
                    <a:pt x="1401" y="397"/>
                  </a:cubicBezTo>
                  <a:cubicBezTo>
                    <a:pt x="1481" y="157"/>
                    <a:pt x="1297" y="1"/>
                    <a:pt x="110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7"/>
            <p:cNvSpPr/>
            <p:nvPr/>
          </p:nvSpPr>
          <p:spPr>
            <a:xfrm>
              <a:off x="277062" y="2568202"/>
              <a:ext cx="405355" cy="74504"/>
            </a:xfrm>
            <a:custGeom>
              <a:avLst/>
              <a:gdLst/>
              <a:ahLst/>
              <a:cxnLst/>
              <a:rect l="l" t="t" r="r" b="b"/>
              <a:pathLst>
                <a:path w="13531" h="2487" extrusionOk="0">
                  <a:moveTo>
                    <a:pt x="13082" y="1"/>
                  </a:moveTo>
                  <a:cubicBezTo>
                    <a:pt x="13010" y="1"/>
                    <a:pt x="12934" y="30"/>
                    <a:pt x="12866" y="98"/>
                  </a:cubicBezTo>
                  <a:cubicBezTo>
                    <a:pt x="11298" y="1499"/>
                    <a:pt x="8763" y="1733"/>
                    <a:pt x="6761" y="1833"/>
                  </a:cubicBezTo>
                  <a:cubicBezTo>
                    <a:pt x="6316" y="1855"/>
                    <a:pt x="5858" y="1869"/>
                    <a:pt x="5395" y="1869"/>
                  </a:cubicBezTo>
                  <a:cubicBezTo>
                    <a:pt x="3737" y="1869"/>
                    <a:pt x="2002" y="1691"/>
                    <a:pt x="490" y="1066"/>
                  </a:cubicBezTo>
                  <a:cubicBezTo>
                    <a:pt x="446" y="1046"/>
                    <a:pt x="405" y="1037"/>
                    <a:pt x="367" y="1037"/>
                  </a:cubicBezTo>
                  <a:cubicBezTo>
                    <a:pt x="91" y="1037"/>
                    <a:pt x="0" y="1519"/>
                    <a:pt x="323" y="1666"/>
                  </a:cubicBezTo>
                  <a:cubicBezTo>
                    <a:pt x="1881" y="2294"/>
                    <a:pt x="3665" y="2487"/>
                    <a:pt x="5392" y="2487"/>
                  </a:cubicBezTo>
                  <a:cubicBezTo>
                    <a:pt x="5958" y="2487"/>
                    <a:pt x="6518" y="2466"/>
                    <a:pt x="7061" y="2433"/>
                  </a:cubicBezTo>
                  <a:cubicBezTo>
                    <a:pt x="9163" y="2333"/>
                    <a:pt x="11665" y="2000"/>
                    <a:pt x="13299" y="532"/>
                  </a:cubicBezTo>
                  <a:cubicBezTo>
                    <a:pt x="13531" y="326"/>
                    <a:pt x="13326" y="1"/>
                    <a:pt x="130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7"/>
            <p:cNvSpPr/>
            <p:nvPr/>
          </p:nvSpPr>
          <p:spPr>
            <a:xfrm>
              <a:off x="455596" y="2167309"/>
              <a:ext cx="63929" cy="225011"/>
            </a:xfrm>
            <a:custGeom>
              <a:avLst/>
              <a:gdLst/>
              <a:ahLst/>
              <a:cxnLst/>
              <a:rect l="l" t="t" r="r" b="b"/>
              <a:pathLst>
                <a:path w="2134" h="7511" extrusionOk="0">
                  <a:moveTo>
                    <a:pt x="1691" y="0"/>
                  </a:moveTo>
                  <a:cubicBezTo>
                    <a:pt x="1598" y="0"/>
                    <a:pt x="1503" y="41"/>
                    <a:pt x="1435" y="138"/>
                  </a:cubicBezTo>
                  <a:cubicBezTo>
                    <a:pt x="101" y="2206"/>
                    <a:pt x="1" y="4842"/>
                    <a:pt x="1" y="7210"/>
                  </a:cubicBezTo>
                  <a:cubicBezTo>
                    <a:pt x="1" y="7410"/>
                    <a:pt x="159" y="7510"/>
                    <a:pt x="318" y="7510"/>
                  </a:cubicBezTo>
                  <a:cubicBezTo>
                    <a:pt x="476" y="7510"/>
                    <a:pt x="634" y="7410"/>
                    <a:pt x="634" y="7210"/>
                  </a:cubicBezTo>
                  <a:cubicBezTo>
                    <a:pt x="634" y="4942"/>
                    <a:pt x="701" y="2440"/>
                    <a:pt x="1969" y="472"/>
                  </a:cubicBezTo>
                  <a:cubicBezTo>
                    <a:pt x="2134" y="236"/>
                    <a:pt x="1915" y="0"/>
                    <a:pt x="16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7"/>
            <p:cNvSpPr/>
            <p:nvPr/>
          </p:nvSpPr>
          <p:spPr>
            <a:xfrm>
              <a:off x="729387" y="220840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7"/>
            <p:cNvSpPr/>
            <p:nvPr/>
          </p:nvSpPr>
          <p:spPr>
            <a:xfrm>
              <a:off x="752363" y="2250375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7"/>
            <p:cNvSpPr/>
            <p:nvPr/>
          </p:nvSpPr>
          <p:spPr>
            <a:xfrm>
              <a:off x="770366" y="2210415"/>
              <a:ext cx="28010" cy="21000"/>
            </a:xfrm>
            <a:custGeom>
              <a:avLst/>
              <a:gdLst/>
              <a:ahLst/>
              <a:cxnLst/>
              <a:rect l="l" t="t" r="r" b="b"/>
              <a:pathLst>
                <a:path w="935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34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7"/>
            <p:cNvSpPr/>
            <p:nvPr/>
          </p:nvSpPr>
          <p:spPr>
            <a:xfrm>
              <a:off x="611483" y="2546155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7"/>
            <p:cNvSpPr/>
            <p:nvPr/>
          </p:nvSpPr>
          <p:spPr>
            <a:xfrm>
              <a:off x="647459" y="2525156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7"/>
            <p:cNvSpPr/>
            <p:nvPr/>
          </p:nvSpPr>
          <p:spPr>
            <a:xfrm>
              <a:off x="687420" y="2593125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7"/>
            <p:cNvSpPr/>
            <p:nvPr/>
          </p:nvSpPr>
          <p:spPr>
            <a:xfrm>
              <a:off x="448616" y="215844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7"/>
            <p:cNvSpPr/>
            <p:nvPr/>
          </p:nvSpPr>
          <p:spPr>
            <a:xfrm>
              <a:off x="506550" y="220541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7"/>
            <p:cNvSpPr/>
            <p:nvPr/>
          </p:nvSpPr>
          <p:spPr>
            <a:xfrm>
              <a:off x="149842" y="2499185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7"/>
            <p:cNvSpPr/>
            <p:nvPr/>
          </p:nvSpPr>
          <p:spPr>
            <a:xfrm>
              <a:off x="149842" y="245922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7"/>
            <p:cNvSpPr/>
            <p:nvPr/>
          </p:nvSpPr>
          <p:spPr>
            <a:xfrm>
              <a:off x="68902" y="247818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7" name="Google Shape;1867;p7"/>
          <p:cNvGrpSpPr/>
          <p:nvPr/>
        </p:nvGrpSpPr>
        <p:grpSpPr>
          <a:xfrm rot="5400000" flipH="1">
            <a:off x="8807180" y="847055"/>
            <a:ext cx="117436" cy="105833"/>
            <a:chOff x="7737341" y="1046941"/>
            <a:chExt cx="161913" cy="145916"/>
          </a:xfrm>
        </p:grpSpPr>
        <p:sp>
          <p:nvSpPr>
            <p:cNvPr id="1868" name="Google Shape;1868;p7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7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7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3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2" name="Google Shape;3312;p13"/>
          <p:cNvSpPr txBox="1">
            <a:spLocks noGrp="1"/>
          </p:cNvSpPr>
          <p:nvPr>
            <p:ph type="title" hasCustomPrompt="1"/>
          </p:nvPr>
        </p:nvSpPr>
        <p:spPr>
          <a:xfrm>
            <a:off x="3365498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13" name="Google Shape;3313;p13"/>
          <p:cNvSpPr txBox="1">
            <a:spLocks noGrp="1"/>
          </p:cNvSpPr>
          <p:nvPr>
            <p:ph type="subTitle" idx="1"/>
          </p:nvPr>
        </p:nvSpPr>
        <p:spPr>
          <a:xfrm>
            <a:off x="1424294" y="1567550"/>
            <a:ext cx="19980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4" name="Google Shape;3314;p13"/>
          <p:cNvSpPr txBox="1">
            <a:spLocks noGrp="1"/>
          </p:cNvSpPr>
          <p:nvPr>
            <p:ph type="subTitle" idx="2"/>
          </p:nvPr>
        </p:nvSpPr>
        <p:spPr>
          <a:xfrm>
            <a:off x="1414416" y="1953142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15" name="Google Shape;3315;p13"/>
          <p:cNvSpPr txBox="1">
            <a:spLocks noGrp="1"/>
          </p:cNvSpPr>
          <p:nvPr>
            <p:ph type="title" idx="3" hasCustomPrompt="1"/>
          </p:nvPr>
        </p:nvSpPr>
        <p:spPr>
          <a:xfrm>
            <a:off x="651856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16" name="Google Shape;3316;p13"/>
          <p:cNvSpPr txBox="1">
            <a:spLocks noGrp="1"/>
          </p:cNvSpPr>
          <p:nvPr>
            <p:ph type="subTitle" idx="4"/>
          </p:nvPr>
        </p:nvSpPr>
        <p:spPr>
          <a:xfrm>
            <a:off x="4155034" y="1567550"/>
            <a:ext cx="19854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7" name="Google Shape;3317;p13"/>
          <p:cNvSpPr txBox="1">
            <a:spLocks noGrp="1"/>
          </p:cNvSpPr>
          <p:nvPr>
            <p:ph type="subTitle" idx="5"/>
          </p:nvPr>
        </p:nvSpPr>
        <p:spPr>
          <a:xfrm>
            <a:off x="4145160" y="1950863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18" name="Google Shape;3318;p13"/>
          <p:cNvSpPr txBox="1">
            <a:spLocks noGrp="1"/>
          </p:cNvSpPr>
          <p:nvPr>
            <p:ph type="subTitle" idx="6"/>
          </p:nvPr>
        </p:nvSpPr>
        <p:spPr>
          <a:xfrm>
            <a:off x="6880858" y="1567550"/>
            <a:ext cx="19728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9" name="Google Shape;3319;p13"/>
          <p:cNvSpPr txBox="1">
            <a:spLocks noGrp="1"/>
          </p:cNvSpPr>
          <p:nvPr>
            <p:ph type="subTitle" idx="7"/>
          </p:nvPr>
        </p:nvSpPr>
        <p:spPr>
          <a:xfrm>
            <a:off x="6870980" y="1955452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0" name="Google Shape;3320;p13"/>
          <p:cNvSpPr txBox="1">
            <a:spLocks noGrp="1"/>
          </p:cNvSpPr>
          <p:nvPr>
            <p:ph type="title" idx="8" hasCustomPrompt="1"/>
          </p:nvPr>
        </p:nvSpPr>
        <p:spPr>
          <a:xfrm>
            <a:off x="6079089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1" name="Google Shape;3321;p13"/>
          <p:cNvSpPr txBox="1">
            <a:spLocks noGrp="1"/>
          </p:cNvSpPr>
          <p:nvPr>
            <p:ph type="subTitle" idx="9"/>
          </p:nvPr>
        </p:nvSpPr>
        <p:spPr>
          <a:xfrm>
            <a:off x="1424294" y="2989064"/>
            <a:ext cx="19980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2" name="Google Shape;3322;p13"/>
          <p:cNvSpPr txBox="1">
            <a:spLocks noGrp="1"/>
          </p:cNvSpPr>
          <p:nvPr>
            <p:ph type="subTitle" idx="13"/>
          </p:nvPr>
        </p:nvSpPr>
        <p:spPr>
          <a:xfrm>
            <a:off x="1414416" y="3382945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3" name="Google Shape;3323;p13"/>
          <p:cNvSpPr txBox="1">
            <a:spLocks noGrp="1"/>
          </p:cNvSpPr>
          <p:nvPr>
            <p:ph type="title" idx="14" hasCustomPrompt="1"/>
          </p:nvPr>
        </p:nvSpPr>
        <p:spPr>
          <a:xfrm>
            <a:off x="642539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4" name="Google Shape;3324;p13"/>
          <p:cNvSpPr txBox="1">
            <a:spLocks noGrp="1"/>
          </p:cNvSpPr>
          <p:nvPr>
            <p:ph type="subTitle" idx="15"/>
          </p:nvPr>
        </p:nvSpPr>
        <p:spPr>
          <a:xfrm>
            <a:off x="4155034" y="2989064"/>
            <a:ext cx="19854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5" name="Google Shape;3325;p13"/>
          <p:cNvSpPr txBox="1">
            <a:spLocks noGrp="1"/>
          </p:cNvSpPr>
          <p:nvPr>
            <p:ph type="subTitle" idx="16"/>
          </p:nvPr>
        </p:nvSpPr>
        <p:spPr>
          <a:xfrm>
            <a:off x="4145160" y="3380682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6" name="Google Shape;3326;p13"/>
          <p:cNvSpPr txBox="1">
            <a:spLocks noGrp="1"/>
          </p:cNvSpPr>
          <p:nvPr>
            <p:ph type="title" idx="17" hasCustomPrompt="1"/>
          </p:nvPr>
        </p:nvSpPr>
        <p:spPr>
          <a:xfrm>
            <a:off x="3365485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7" name="Google Shape;3327;p13"/>
          <p:cNvSpPr txBox="1">
            <a:spLocks noGrp="1"/>
          </p:cNvSpPr>
          <p:nvPr>
            <p:ph type="subTitle" idx="18"/>
          </p:nvPr>
        </p:nvSpPr>
        <p:spPr>
          <a:xfrm>
            <a:off x="6880858" y="2989064"/>
            <a:ext cx="19728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8" name="Google Shape;3328;p13"/>
          <p:cNvSpPr txBox="1">
            <a:spLocks noGrp="1"/>
          </p:cNvSpPr>
          <p:nvPr>
            <p:ph type="subTitle" idx="19"/>
          </p:nvPr>
        </p:nvSpPr>
        <p:spPr>
          <a:xfrm>
            <a:off x="6870980" y="3385241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9" name="Google Shape;3329;p13"/>
          <p:cNvSpPr txBox="1">
            <a:spLocks noGrp="1"/>
          </p:cNvSpPr>
          <p:nvPr>
            <p:ph type="title" idx="20" hasCustomPrompt="1"/>
          </p:nvPr>
        </p:nvSpPr>
        <p:spPr>
          <a:xfrm>
            <a:off x="6079114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30" name="Google Shape;3330;p13"/>
          <p:cNvSpPr txBox="1">
            <a:spLocks noGrp="1"/>
          </p:cNvSpPr>
          <p:nvPr>
            <p:ph type="title" idx="21"/>
          </p:nvPr>
        </p:nvSpPr>
        <p:spPr>
          <a:xfrm>
            <a:off x="927975" y="521625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331" name="Google Shape;3331;p13"/>
          <p:cNvGrpSpPr/>
          <p:nvPr/>
        </p:nvGrpSpPr>
        <p:grpSpPr>
          <a:xfrm>
            <a:off x="951464" y="4975059"/>
            <a:ext cx="123168" cy="110999"/>
            <a:chOff x="1167035" y="3887110"/>
            <a:chExt cx="161913" cy="145916"/>
          </a:xfrm>
        </p:grpSpPr>
        <p:sp>
          <p:nvSpPr>
            <p:cNvPr id="3332" name="Google Shape;3332;p13"/>
            <p:cNvSpPr/>
            <p:nvPr/>
          </p:nvSpPr>
          <p:spPr>
            <a:xfrm>
              <a:off x="1167035" y="398105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13"/>
            <p:cNvSpPr/>
            <p:nvPr/>
          </p:nvSpPr>
          <p:spPr>
            <a:xfrm>
              <a:off x="1219007" y="3887110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13"/>
            <p:cNvSpPr/>
            <p:nvPr/>
          </p:nvSpPr>
          <p:spPr>
            <a:xfrm>
              <a:off x="1260974" y="3981050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5" name="Google Shape;3335;p13"/>
          <p:cNvGrpSpPr/>
          <p:nvPr/>
        </p:nvGrpSpPr>
        <p:grpSpPr>
          <a:xfrm>
            <a:off x="7468805" y="4918050"/>
            <a:ext cx="161913" cy="146905"/>
            <a:chOff x="7894217" y="3432112"/>
            <a:chExt cx="161913" cy="146905"/>
          </a:xfrm>
        </p:grpSpPr>
        <p:sp>
          <p:nvSpPr>
            <p:cNvPr id="3336" name="Google Shape;3336;p13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13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13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9" name="Google Shape;3339;p13"/>
          <p:cNvSpPr/>
          <p:nvPr/>
        </p:nvSpPr>
        <p:spPr>
          <a:xfrm>
            <a:off x="5083100" y="4684525"/>
            <a:ext cx="4225580" cy="476007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0" name="Google Shape;3340;p13"/>
          <p:cNvSpPr/>
          <p:nvPr/>
        </p:nvSpPr>
        <p:spPr>
          <a:xfrm flipH="1">
            <a:off x="-349675" y="-31000"/>
            <a:ext cx="2533901" cy="395672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41" name="Google Shape;3341;p13"/>
          <p:cNvGrpSpPr/>
          <p:nvPr/>
        </p:nvGrpSpPr>
        <p:grpSpPr>
          <a:xfrm rot="-5400000">
            <a:off x="-132564" y="-271791"/>
            <a:ext cx="433159" cy="1122944"/>
            <a:chOff x="1823086" y="-208516"/>
            <a:chExt cx="433159" cy="1122944"/>
          </a:xfrm>
        </p:grpSpPr>
        <p:sp>
          <p:nvSpPr>
            <p:cNvPr id="3342" name="Google Shape;3342;p13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13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13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13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13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13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13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13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0" name="Google Shape;3350;p13"/>
          <p:cNvGrpSpPr/>
          <p:nvPr/>
        </p:nvGrpSpPr>
        <p:grpSpPr>
          <a:xfrm rot="-5400000">
            <a:off x="24451" y="-105807"/>
            <a:ext cx="438472" cy="1186732"/>
            <a:chOff x="904476" y="-243594"/>
            <a:chExt cx="438472" cy="1186732"/>
          </a:xfrm>
        </p:grpSpPr>
        <p:sp>
          <p:nvSpPr>
            <p:cNvPr id="3351" name="Google Shape;3351;p13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13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13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13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13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13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13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13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13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13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13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13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13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13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13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13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13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13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13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13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13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13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13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13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13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13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13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78" name="Google Shape;3378;p13"/>
          <p:cNvGrpSpPr/>
          <p:nvPr/>
        </p:nvGrpSpPr>
        <p:grpSpPr>
          <a:xfrm>
            <a:off x="8087976" y="4410605"/>
            <a:ext cx="1157440" cy="740602"/>
            <a:chOff x="7750342" y="3926048"/>
            <a:chExt cx="1406709" cy="900099"/>
          </a:xfrm>
        </p:grpSpPr>
        <p:sp>
          <p:nvSpPr>
            <p:cNvPr id="3379" name="Google Shape;3379;p13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13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13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13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13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13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13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13"/>
            <p:cNvSpPr/>
            <p:nvPr/>
          </p:nvSpPr>
          <p:spPr>
            <a:xfrm>
              <a:off x="7750342" y="3929223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7" name="Google Shape;3387;p13"/>
          <p:cNvGrpSpPr/>
          <p:nvPr/>
        </p:nvGrpSpPr>
        <p:grpSpPr>
          <a:xfrm rot="-5400000">
            <a:off x="8351334" y="4458291"/>
            <a:ext cx="360400" cy="976219"/>
            <a:chOff x="7607455" y="4238363"/>
            <a:chExt cx="438017" cy="1186459"/>
          </a:xfrm>
        </p:grpSpPr>
        <p:sp>
          <p:nvSpPr>
            <p:cNvPr id="3388" name="Google Shape;3388;p1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1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1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1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1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1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1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1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1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1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1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1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1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1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1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1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1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1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1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1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1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1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1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1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2" name="Google Shape;3412;p13"/>
          <p:cNvGrpSpPr/>
          <p:nvPr/>
        </p:nvGrpSpPr>
        <p:grpSpPr>
          <a:xfrm rot="5400000">
            <a:off x="8327439" y="4544135"/>
            <a:ext cx="933472" cy="547264"/>
            <a:chOff x="8365864" y="2993835"/>
            <a:chExt cx="933472" cy="547264"/>
          </a:xfrm>
        </p:grpSpPr>
        <p:sp>
          <p:nvSpPr>
            <p:cNvPr id="3413" name="Google Shape;3413;p13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13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13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13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13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13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13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0" name="Google Shape;3420;p13"/>
          <p:cNvGrpSpPr/>
          <p:nvPr/>
        </p:nvGrpSpPr>
        <p:grpSpPr>
          <a:xfrm>
            <a:off x="8459036" y="225599"/>
            <a:ext cx="875251" cy="663424"/>
            <a:chOff x="8118223" y="2202382"/>
            <a:chExt cx="1151949" cy="873156"/>
          </a:xfrm>
        </p:grpSpPr>
        <p:sp>
          <p:nvSpPr>
            <p:cNvPr id="3421" name="Google Shape;3421;p13"/>
            <p:cNvSpPr/>
            <p:nvPr/>
          </p:nvSpPr>
          <p:spPr>
            <a:xfrm>
              <a:off x="8118223" y="2846064"/>
              <a:ext cx="285645" cy="150896"/>
            </a:xfrm>
            <a:custGeom>
              <a:avLst/>
              <a:gdLst/>
              <a:ahLst/>
              <a:cxnLst/>
              <a:rect l="l" t="t" r="r" b="b"/>
              <a:pathLst>
                <a:path w="9535" h="5037" extrusionOk="0">
                  <a:moveTo>
                    <a:pt x="4551" y="0"/>
                  </a:moveTo>
                  <a:cubicBezTo>
                    <a:pt x="2150" y="0"/>
                    <a:pt x="1" y="554"/>
                    <a:pt x="628" y="3119"/>
                  </a:cubicBezTo>
                  <a:cubicBezTo>
                    <a:pt x="933" y="4505"/>
                    <a:pt x="1747" y="5036"/>
                    <a:pt x="2769" y="5036"/>
                  </a:cubicBezTo>
                  <a:cubicBezTo>
                    <a:pt x="5215" y="5036"/>
                    <a:pt x="8852" y="1988"/>
                    <a:pt x="9535" y="317"/>
                  </a:cubicBezTo>
                  <a:lnTo>
                    <a:pt x="9535" y="317"/>
                  </a:lnTo>
                  <a:cubicBezTo>
                    <a:pt x="9480" y="320"/>
                    <a:pt x="9421" y="321"/>
                    <a:pt x="9359" y="321"/>
                  </a:cubicBezTo>
                  <a:cubicBezTo>
                    <a:pt x="8351" y="321"/>
                    <a:pt x="6378" y="0"/>
                    <a:pt x="4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13"/>
            <p:cNvSpPr/>
            <p:nvPr/>
          </p:nvSpPr>
          <p:spPr>
            <a:xfrm>
              <a:off x="8374850" y="2850558"/>
              <a:ext cx="174802" cy="224981"/>
            </a:xfrm>
            <a:custGeom>
              <a:avLst/>
              <a:gdLst/>
              <a:ahLst/>
              <a:cxnLst/>
              <a:rect l="l" t="t" r="r" b="b"/>
              <a:pathLst>
                <a:path w="5835" h="7510" extrusionOk="0">
                  <a:moveTo>
                    <a:pt x="3603" y="0"/>
                  </a:moveTo>
                  <a:cubicBezTo>
                    <a:pt x="2636" y="1201"/>
                    <a:pt x="1501" y="2002"/>
                    <a:pt x="968" y="3503"/>
                  </a:cubicBezTo>
                  <a:cubicBezTo>
                    <a:pt x="367" y="4970"/>
                    <a:pt x="0" y="7439"/>
                    <a:pt x="2302" y="7506"/>
                  </a:cubicBezTo>
                  <a:cubicBezTo>
                    <a:pt x="2355" y="7508"/>
                    <a:pt x="2406" y="7509"/>
                    <a:pt x="2456" y="7509"/>
                  </a:cubicBezTo>
                  <a:cubicBezTo>
                    <a:pt x="5835" y="7509"/>
                    <a:pt x="4623" y="2075"/>
                    <a:pt x="3670" y="267"/>
                  </a:cubicBezTo>
                  <a:lnTo>
                    <a:pt x="36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13"/>
            <p:cNvSpPr/>
            <p:nvPr/>
          </p:nvSpPr>
          <p:spPr>
            <a:xfrm>
              <a:off x="8194999" y="2514098"/>
              <a:ext cx="345769" cy="163688"/>
            </a:xfrm>
            <a:custGeom>
              <a:avLst/>
              <a:gdLst/>
              <a:ahLst/>
              <a:cxnLst/>
              <a:rect l="l" t="t" r="r" b="b"/>
              <a:pathLst>
                <a:path w="11542" h="5464" extrusionOk="0">
                  <a:moveTo>
                    <a:pt x="7205" y="1"/>
                  </a:moveTo>
                  <a:cubicBezTo>
                    <a:pt x="6846" y="1"/>
                    <a:pt x="6525" y="11"/>
                    <a:pt x="6271" y="24"/>
                  </a:cubicBezTo>
                  <a:cubicBezTo>
                    <a:pt x="4437" y="124"/>
                    <a:pt x="2702" y="224"/>
                    <a:pt x="1301" y="1592"/>
                  </a:cubicBezTo>
                  <a:cubicBezTo>
                    <a:pt x="0" y="2926"/>
                    <a:pt x="67" y="5361"/>
                    <a:pt x="2268" y="5461"/>
                  </a:cubicBezTo>
                  <a:cubicBezTo>
                    <a:pt x="2303" y="5463"/>
                    <a:pt x="2337" y="5463"/>
                    <a:pt x="2371" y="5463"/>
                  </a:cubicBezTo>
                  <a:cubicBezTo>
                    <a:pt x="4327" y="5463"/>
                    <a:pt x="5966" y="3610"/>
                    <a:pt x="7605" y="2659"/>
                  </a:cubicBezTo>
                  <a:cubicBezTo>
                    <a:pt x="8906" y="1859"/>
                    <a:pt x="10141" y="1692"/>
                    <a:pt x="11542" y="1258"/>
                  </a:cubicBezTo>
                  <a:lnTo>
                    <a:pt x="11442" y="1092"/>
                  </a:lnTo>
                  <a:cubicBezTo>
                    <a:pt x="10797" y="179"/>
                    <a:pt x="8684" y="1"/>
                    <a:pt x="7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13"/>
            <p:cNvSpPr/>
            <p:nvPr/>
          </p:nvSpPr>
          <p:spPr>
            <a:xfrm>
              <a:off x="8752557" y="2506819"/>
              <a:ext cx="153263" cy="296459"/>
            </a:xfrm>
            <a:custGeom>
              <a:avLst/>
              <a:gdLst/>
              <a:ahLst/>
              <a:cxnLst/>
              <a:rect l="l" t="t" r="r" b="b"/>
              <a:pathLst>
                <a:path w="5116" h="9896" extrusionOk="0">
                  <a:moveTo>
                    <a:pt x="2335" y="0"/>
                  </a:moveTo>
                  <a:lnTo>
                    <a:pt x="2169" y="100"/>
                  </a:lnTo>
                  <a:cubicBezTo>
                    <a:pt x="2207" y="125"/>
                    <a:pt x="2246" y="150"/>
                    <a:pt x="2283" y="176"/>
                  </a:cubicBezTo>
                  <a:lnTo>
                    <a:pt x="2283" y="176"/>
                  </a:lnTo>
                  <a:cubicBezTo>
                    <a:pt x="2306" y="97"/>
                    <a:pt x="2324" y="36"/>
                    <a:pt x="2335" y="0"/>
                  </a:cubicBezTo>
                  <a:close/>
                  <a:moveTo>
                    <a:pt x="2283" y="176"/>
                  </a:moveTo>
                  <a:cubicBezTo>
                    <a:pt x="2180" y="547"/>
                    <a:pt x="1984" y="1311"/>
                    <a:pt x="1902" y="1668"/>
                  </a:cubicBezTo>
                  <a:cubicBezTo>
                    <a:pt x="1201" y="3670"/>
                    <a:pt x="0" y="5438"/>
                    <a:pt x="67" y="7606"/>
                  </a:cubicBezTo>
                  <a:cubicBezTo>
                    <a:pt x="126" y="9056"/>
                    <a:pt x="967" y="9896"/>
                    <a:pt x="1895" y="9896"/>
                  </a:cubicBezTo>
                  <a:cubicBezTo>
                    <a:pt x="2547" y="9896"/>
                    <a:pt x="3241" y="9481"/>
                    <a:pt x="3736" y="8573"/>
                  </a:cubicBezTo>
                  <a:cubicBezTo>
                    <a:pt x="5115" y="6176"/>
                    <a:pt x="4652" y="1808"/>
                    <a:pt x="2283" y="1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13"/>
            <p:cNvSpPr/>
            <p:nvPr/>
          </p:nvSpPr>
          <p:spPr>
            <a:xfrm>
              <a:off x="8204974" y="2202382"/>
              <a:ext cx="1065199" cy="727218"/>
            </a:xfrm>
            <a:custGeom>
              <a:avLst/>
              <a:gdLst/>
              <a:ahLst/>
              <a:cxnLst/>
              <a:rect l="l" t="t" r="r" b="b"/>
              <a:pathLst>
                <a:path w="35557" h="24275" extrusionOk="0">
                  <a:moveTo>
                    <a:pt x="29901" y="0"/>
                  </a:moveTo>
                  <a:cubicBezTo>
                    <a:pt x="28710" y="0"/>
                    <a:pt x="27518" y="179"/>
                    <a:pt x="26353" y="590"/>
                  </a:cubicBezTo>
                  <a:cubicBezTo>
                    <a:pt x="23851" y="1490"/>
                    <a:pt x="21783" y="3292"/>
                    <a:pt x="20048" y="5293"/>
                  </a:cubicBezTo>
                  <a:cubicBezTo>
                    <a:pt x="16112" y="9796"/>
                    <a:pt x="13510" y="15367"/>
                    <a:pt x="9107" y="19503"/>
                  </a:cubicBezTo>
                  <a:cubicBezTo>
                    <a:pt x="6705" y="21805"/>
                    <a:pt x="3770" y="23406"/>
                    <a:pt x="401" y="23640"/>
                  </a:cubicBezTo>
                  <a:cubicBezTo>
                    <a:pt x="11" y="23672"/>
                    <a:pt x="1" y="24275"/>
                    <a:pt x="371" y="24275"/>
                  </a:cubicBezTo>
                  <a:cubicBezTo>
                    <a:pt x="381" y="24275"/>
                    <a:pt x="391" y="24274"/>
                    <a:pt x="401" y="24273"/>
                  </a:cubicBezTo>
                  <a:cubicBezTo>
                    <a:pt x="3336" y="24040"/>
                    <a:pt x="6038" y="22872"/>
                    <a:pt x="8307" y="21038"/>
                  </a:cubicBezTo>
                  <a:cubicBezTo>
                    <a:pt x="10642" y="19203"/>
                    <a:pt x="12476" y="16801"/>
                    <a:pt x="14177" y="14400"/>
                  </a:cubicBezTo>
                  <a:cubicBezTo>
                    <a:pt x="15945" y="11931"/>
                    <a:pt x="17546" y="9363"/>
                    <a:pt x="19414" y="6994"/>
                  </a:cubicBezTo>
                  <a:cubicBezTo>
                    <a:pt x="21082" y="4893"/>
                    <a:pt x="22984" y="2858"/>
                    <a:pt x="25419" y="1657"/>
                  </a:cubicBezTo>
                  <a:cubicBezTo>
                    <a:pt x="26866" y="941"/>
                    <a:pt x="28379" y="639"/>
                    <a:pt x="29899" y="639"/>
                  </a:cubicBezTo>
                  <a:cubicBezTo>
                    <a:pt x="31637" y="639"/>
                    <a:pt x="33386" y="1034"/>
                    <a:pt x="35059" y="1657"/>
                  </a:cubicBezTo>
                  <a:cubicBezTo>
                    <a:pt x="35095" y="1670"/>
                    <a:pt x="35130" y="1676"/>
                    <a:pt x="35162" y="1676"/>
                  </a:cubicBezTo>
                  <a:cubicBezTo>
                    <a:pt x="35454" y="1676"/>
                    <a:pt x="35556" y="1177"/>
                    <a:pt x="35226" y="1057"/>
                  </a:cubicBezTo>
                  <a:cubicBezTo>
                    <a:pt x="33516" y="413"/>
                    <a:pt x="31710" y="0"/>
                    <a:pt x="2990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13"/>
            <p:cNvSpPr/>
            <p:nvPr/>
          </p:nvSpPr>
          <p:spPr>
            <a:xfrm>
              <a:off x="8766187" y="2402874"/>
              <a:ext cx="78339" cy="353978"/>
            </a:xfrm>
            <a:custGeom>
              <a:avLst/>
              <a:gdLst/>
              <a:ahLst/>
              <a:cxnLst/>
              <a:rect l="l" t="t" r="r" b="b"/>
              <a:pathLst>
                <a:path w="2615" h="11816" extrusionOk="0">
                  <a:moveTo>
                    <a:pt x="440" y="0"/>
                  </a:moveTo>
                  <a:cubicBezTo>
                    <a:pt x="212" y="0"/>
                    <a:pt x="1" y="314"/>
                    <a:pt x="179" y="568"/>
                  </a:cubicBezTo>
                  <a:cubicBezTo>
                    <a:pt x="1413" y="2003"/>
                    <a:pt x="1747" y="4104"/>
                    <a:pt x="1847" y="5905"/>
                  </a:cubicBezTo>
                  <a:cubicBezTo>
                    <a:pt x="1980" y="7740"/>
                    <a:pt x="1880" y="9708"/>
                    <a:pt x="1247" y="11443"/>
                  </a:cubicBezTo>
                  <a:cubicBezTo>
                    <a:pt x="1165" y="11666"/>
                    <a:pt x="1356" y="11815"/>
                    <a:pt x="1547" y="11815"/>
                  </a:cubicBezTo>
                  <a:cubicBezTo>
                    <a:pt x="1671" y="11815"/>
                    <a:pt x="1795" y="11753"/>
                    <a:pt x="1847" y="11610"/>
                  </a:cubicBezTo>
                  <a:cubicBezTo>
                    <a:pt x="2514" y="9742"/>
                    <a:pt x="2614" y="7607"/>
                    <a:pt x="2481" y="5639"/>
                  </a:cubicBezTo>
                  <a:cubicBezTo>
                    <a:pt x="2314" y="3704"/>
                    <a:pt x="1914" y="1636"/>
                    <a:pt x="646" y="101"/>
                  </a:cubicBezTo>
                  <a:cubicBezTo>
                    <a:pt x="583" y="30"/>
                    <a:pt x="511" y="0"/>
                    <a:pt x="44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13"/>
            <p:cNvSpPr/>
            <p:nvPr/>
          </p:nvSpPr>
          <p:spPr>
            <a:xfrm>
              <a:off x="8266921" y="2538182"/>
              <a:ext cx="406493" cy="75103"/>
            </a:xfrm>
            <a:custGeom>
              <a:avLst/>
              <a:gdLst/>
              <a:ahLst/>
              <a:cxnLst/>
              <a:rect l="l" t="t" r="r" b="b"/>
              <a:pathLst>
                <a:path w="13569" h="2507" extrusionOk="0">
                  <a:moveTo>
                    <a:pt x="8155" y="1"/>
                  </a:moveTo>
                  <a:cubicBezTo>
                    <a:pt x="7596" y="1"/>
                    <a:pt x="7043" y="22"/>
                    <a:pt x="6505" y="54"/>
                  </a:cubicBezTo>
                  <a:cubicBezTo>
                    <a:pt x="4404" y="188"/>
                    <a:pt x="1869" y="521"/>
                    <a:pt x="234" y="1989"/>
                  </a:cubicBezTo>
                  <a:cubicBezTo>
                    <a:pt x="0" y="2197"/>
                    <a:pt x="232" y="2506"/>
                    <a:pt x="488" y="2506"/>
                  </a:cubicBezTo>
                  <a:cubicBezTo>
                    <a:pt x="561" y="2506"/>
                    <a:pt x="635" y="2481"/>
                    <a:pt x="701" y="2422"/>
                  </a:cubicBezTo>
                  <a:cubicBezTo>
                    <a:pt x="2236" y="1021"/>
                    <a:pt x="4804" y="755"/>
                    <a:pt x="6772" y="655"/>
                  </a:cubicBezTo>
                  <a:cubicBezTo>
                    <a:pt x="7141" y="643"/>
                    <a:pt x="7518" y="635"/>
                    <a:pt x="7898" y="635"/>
                  </a:cubicBezTo>
                  <a:cubicBezTo>
                    <a:pt x="9650" y="635"/>
                    <a:pt x="11487" y="797"/>
                    <a:pt x="13077" y="1455"/>
                  </a:cubicBezTo>
                  <a:cubicBezTo>
                    <a:pt x="13119" y="1474"/>
                    <a:pt x="13158" y="1483"/>
                    <a:pt x="13195" y="1483"/>
                  </a:cubicBezTo>
                  <a:cubicBezTo>
                    <a:pt x="13475" y="1483"/>
                    <a:pt x="13568" y="973"/>
                    <a:pt x="13244" y="855"/>
                  </a:cubicBezTo>
                  <a:cubicBezTo>
                    <a:pt x="11680" y="199"/>
                    <a:pt x="9888" y="1"/>
                    <a:pt x="815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13"/>
            <p:cNvSpPr/>
            <p:nvPr/>
          </p:nvSpPr>
          <p:spPr>
            <a:xfrm>
              <a:off x="8430657" y="2788610"/>
              <a:ext cx="64139" cy="225220"/>
            </a:xfrm>
            <a:custGeom>
              <a:avLst/>
              <a:gdLst/>
              <a:ahLst/>
              <a:cxnLst/>
              <a:rect l="l" t="t" r="r" b="b"/>
              <a:pathLst>
                <a:path w="2141" h="7518" extrusionOk="0">
                  <a:moveTo>
                    <a:pt x="1823" y="0"/>
                  </a:moveTo>
                  <a:cubicBezTo>
                    <a:pt x="1665" y="0"/>
                    <a:pt x="1506" y="100"/>
                    <a:pt x="1506" y="300"/>
                  </a:cubicBezTo>
                  <a:cubicBezTo>
                    <a:pt x="1506" y="2602"/>
                    <a:pt x="1406" y="5070"/>
                    <a:pt x="139" y="7072"/>
                  </a:cubicBezTo>
                  <a:cubicBezTo>
                    <a:pt x="0" y="7303"/>
                    <a:pt x="213" y="7517"/>
                    <a:pt x="435" y="7517"/>
                  </a:cubicBezTo>
                  <a:cubicBezTo>
                    <a:pt x="533" y="7517"/>
                    <a:pt x="634" y="7475"/>
                    <a:pt x="706" y="7372"/>
                  </a:cubicBezTo>
                  <a:cubicBezTo>
                    <a:pt x="2007" y="5304"/>
                    <a:pt x="2140" y="2702"/>
                    <a:pt x="2140" y="300"/>
                  </a:cubicBezTo>
                  <a:cubicBezTo>
                    <a:pt x="2140" y="100"/>
                    <a:pt x="1982" y="0"/>
                    <a:pt x="182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13"/>
            <p:cNvSpPr/>
            <p:nvPr/>
          </p:nvSpPr>
          <p:spPr>
            <a:xfrm>
              <a:off x="8193980" y="295246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13"/>
            <p:cNvSpPr/>
            <p:nvPr/>
          </p:nvSpPr>
          <p:spPr>
            <a:xfrm>
              <a:off x="8171004" y="291049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13"/>
            <p:cNvSpPr/>
            <p:nvPr/>
          </p:nvSpPr>
          <p:spPr>
            <a:xfrm>
              <a:off x="8152013" y="294947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13"/>
            <p:cNvSpPr/>
            <p:nvPr/>
          </p:nvSpPr>
          <p:spPr>
            <a:xfrm>
              <a:off x="8311884" y="261471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13"/>
            <p:cNvSpPr/>
            <p:nvPr/>
          </p:nvSpPr>
          <p:spPr>
            <a:xfrm>
              <a:off x="8274919" y="263571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13"/>
            <p:cNvSpPr/>
            <p:nvPr/>
          </p:nvSpPr>
          <p:spPr>
            <a:xfrm>
              <a:off x="8235947" y="256777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13"/>
            <p:cNvSpPr/>
            <p:nvPr/>
          </p:nvSpPr>
          <p:spPr>
            <a:xfrm>
              <a:off x="8474781" y="300243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13"/>
            <p:cNvSpPr/>
            <p:nvPr/>
          </p:nvSpPr>
          <p:spPr>
            <a:xfrm>
              <a:off x="8447792" y="303840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13"/>
            <p:cNvSpPr/>
            <p:nvPr/>
          </p:nvSpPr>
          <p:spPr>
            <a:xfrm>
              <a:off x="8416818" y="295546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13"/>
            <p:cNvSpPr/>
            <p:nvPr/>
          </p:nvSpPr>
          <p:spPr>
            <a:xfrm>
              <a:off x="8772537" y="266168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13"/>
            <p:cNvSpPr/>
            <p:nvPr/>
          </p:nvSpPr>
          <p:spPr>
            <a:xfrm>
              <a:off x="8772537" y="270066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13"/>
            <p:cNvSpPr/>
            <p:nvPr/>
          </p:nvSpPr>
          <p:spPr>
            <a:xfrm>
              <a:off x="8854465" y="268268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41" name="Google Shape;3441;p13"/>
          <p:cNvGrpSpPr/>
          <p:nvPr/>
        </p:nvGrpSpPr>
        <p:grpSpPr>
          <a:xfrm>
            <a:off x="-104830" y="4285622"/>
            <a:ext cx="849824" cy="827269"/>
            <a:chOff x="-181020" y="4253777"/>
            <a:chExt cx="1117161" cy="1087511"/>
          </a:xfrm>
        </p:grpSpPr>
        <p:sp>
          <p:nvSpPr>
            <p:cNvPr id="3442" name="Google Shape;3442;p13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13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13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13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13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13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13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13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13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13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13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13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13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13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6" name="Google Shape;3456;p13"/>
          <p:cNvGrpSpPr/>
          <p:nvPr/>
        </p:nvGrpSpPr>
        <p:grpSpPr>
          <a:xfrm>
            <a:off x="-94952" y="4072954"/>
            <a:ext cx="672463" cy="902105"/>
            <a:chOff x="-168050" y="4195214"/>
            <a:chExt cx="719519" cy="965231"/>
          </a:xfrm>
        </p:grpSpPr>
        <p:sp>
          <p:nvSpPr>
            <p:cNvPr id="3457" name="Google Shape;3457;p13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13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13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13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13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13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13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13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13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13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13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13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13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13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13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13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13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13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13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13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13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13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13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13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13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13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13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13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13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13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13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13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13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13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13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13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13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13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13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13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13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13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13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13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13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13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13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4" name="Google Shape;3504;p13"/>
          <p:cNvGrpSpPr/>
          <p:nvPr/>
        </p:nvGrpSpPr>
        <p:grpSpPr>
          <a:xfrm>
            <a:off x="8267676" y="-256208"/>
            <a:ext cx="848507" cy="870171"/>
            <a:chOff x="7973149" y="-201092"/>
            <a:chExt cx="1116750" cy="1145263"/>
          </a:xfrm>
        </p:grpSpPr>
        <p:sp>
          <p:nvSpPr>
            <p:cNvPr id="3505" name="Google Shape;3505;p13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13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13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13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13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13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13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13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13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13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13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13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13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13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13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13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13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13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13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13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13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13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13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13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13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13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13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13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13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13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13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13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13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13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13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13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13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13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13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13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13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13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13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13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13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13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13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13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13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13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13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13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13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13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13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13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13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13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13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13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13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6" name="Google Shape;3566;p13"/>
          <p:cNvGrpSpPr/>
          <p:nvPr/>
        </p:nvGrpSpPr>
        <p:grpSpPr>
          <a:xfrm rot="5400000">
            <a:off x="264480" y="4495133"/>
            <a:ext cx="333199" cy="902539"/>
            <a:chOff x="7607455" y="4238363"/>
            <a:chExt cx="438017" cy="1186459"/>
          </a:xfrm>
        </p:grpSpPr>
        <p:sp>
          <p:nvSpPr>
            <p:cNvPr id="3567" name="Google Shape;3567;p1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1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1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1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1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1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1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1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1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1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1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1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1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1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1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1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1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1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1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1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1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1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1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1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1" name="Google Shape;3591;p13"/>
          <p:cNvGrpSpPr/>
          <p:nvPr/>
        </p:nvGrpSpPr>
        <p:grpSpPr>
          <a:xfrm rot="-5400000">
            <a:off x="8113766" y="93879"/>
            <a:ext cx="161913" cy="145916"/>
            <a:chOff x="7737341" y="1046941"/>
            <a:chExt cx="161913" cy="145916"/>
          </a:xfrm>
        </p:grpSpPr>
        <p:sp>
          <p:nvSpPr>
            <p:cNvPr id="3592" name="Google Shape;3592;p1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1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1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5" name="Google Shape;3595;p13"/>
          <p:cNvGrpSpPr/>
          <p:nvPr/>
        </p:nvGrpSpPr>
        <p:grpSpPr>
          <a:xfrm>
            <a:off x="83666" y="105929"/>
            <a:ext cx="161913" cy="145916"/>
            <a:chOff x="7737341" y="1046941"/>
            <a:chExt cx="161913" cy="145916"/>
          </a:xfrm>
        </p:grpSpPr>
        <p:sp>
          <p:nvSpPr>
            <p:cNvPr id="3596" name="Google Shape;3596;p1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1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1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">
    <p:spTree>
      <p:nvGrpSpPr>
        <p:cNvPr id="1" name="Shape 3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3" name="Google Shape;3823;p15"/>
          <p:cNvGrpSpPr/>
          <p:nvPr/>
        </p:nvGrpSpPr>
        <p:grpSpPr>
          <a:xfrm rot="-5400000" flipH="1">
            <a:off x="-138590" y="4065820"/>
            <a:ext cx="585438" cy="262694"/>
            <a:chOff x="8502760" y="3542528"/>
            <a:chExt cx="711519" cy="319269"/>
          </a:xfrm>
        </p:grpSpPr>
        <p:sp>
          <p:nvSpPr>
            <p:cNvPr id="3824" name="Google Shape;3824;p15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15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15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15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15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15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15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15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15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33" name="Google Shape;3833;p15"/>
          <p:cNvSpPr txBox="1">
            <a:spLocks noGrp="1"/>
          </p:cNvSpPr>
          <p:nvPr>
            <p:ph type="subTitle" idx="1"/>
          </p:nvPr>
        </p:nvSpPr>
        <p:spPr>
          <a:xfrm>
            <a:off x="3609750" y="2811287"/>
            <a:ext cx="19245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834" name="Google Shape;3834;p15"/>
          <p:cNvSpPr txBox="1">
            <a:spLocks noGrp="1"/>
          </p:cNvSpPr>
          <p:nvPr>
            <p:ph type="subTitle" idx="2"/>
          </p:nvPr>
        </p:nvSpPr>
        <p:spPr>
          <a:xfrm>
            <a:off x="5658675" y="2811282"/>
            <a:ext cx="19245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835" name="Google Shape;3835;p15"/>
          <p:cNvSpPr txBox="1">
            <a:spLocks noGrp="1"/>
          </p:cNvSpPr>
          <p:nvPr>
            <p:ph type="subTitle" idx="3"/>
          </p:nvPr>
        </p:nvSpPr>
        <p:spPr>
          <a:xfrm>
            <a:off x="1560825" y="2811287"/>
            <a:ext cx="19245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836" name="Google Shape;3836;p15"/>
          <p:cNvSpPr txBox="1">
            <a:spLocks noGrp="1"/>
          </p:cNvSpPr>
          <p:nvPr>
            <p:ph type="subTitle" idx="4"/>
          </p:nvPr>
        </p:nvSpPr>
        <p:spPr>
          <a:xfrm>
            <a:off x="1581825" y="3143576"/>
            <a:ext cx="1882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837" name="Google Shape;3837;p15"/>
          <p:cNvSpPr txBox="1">
            <a:spLocks noGrp="1"/>
          </p:cNvSpPr>
          <p:nvPr>
            <p:ph type="subTitle" idx="5"/>
          </p:nvPr>
        </p:nvSpPr>
        <p:spPr>
          <a:xfrm>
            <a:off x="3630750" y="3143576"/>
            <a:ext cx="1882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838" name="Google Shape;3838;p15"/>
          <p:cNvSpPr txBox="1">
            <a:spLocks noGrp="1"/>
          </p:cNvSpPr>
          <p:nvPr>
            <p:ph type="subTitle" idx="6"/>
          </p:nvPr>
        </p:nvSpPr>
        <p:spPr>
          <a:xfrm>
            <a:off x="5679675" y="3143575"/>
            <a:ext cx="1882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839" name="Google Shape;3839;p15"/>
          <p:cNvSpPr txBox="1">
            <a:spLocks noGrp="1"/>
          </p:cNvSpPr>
          <p:nvPr>
            <p:ph type="title"/>
          </p:nvPr>
        </p:nvSpPr>
        <p:spPr>
          <a:xfrm>
            <a:off x="927975" y="521625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840" name="Google Shape;3840;p15"/>
          <p:cNvGrpSpPr/>
          <p:nvPr/>
        </p:nvGrpSpPr>
        <p:grpSpPr>
          <a:xfrm flipH="1">
            <a:off x="1636359" y="4918050"/>
            <a:ext cx="161913" cy="146905"/>
            <a:chOff x="7894217" y="3432112"/>
            <a:chExt cx="161913" cy="146905"/>
          </a:xfrm>
        </p:grpSpPr>
        <p:sp>
          <p:nvSpPr>
            <p:cNvPr id="3841" name="Google Shape;3841;p15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15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15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44" name="Google Shape;3844;p15"/>
          <p:cNvSpPr/>
          <p:nvPr/>
        </p:nvSpPr>
        <p:spPr>
          <a:xfrm flipH="1">
            <a:off x="-41550" y="4684525"/>
            <a:ext cx="3517727" cy="476007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5" name="Google Shape;3845;p15"/>
          <p:cNvSpPr/>
          <p:nvPr/>
        </p:nvSpPr>
        <p:spPr>
          <a:xfrm flipH="1">
            <a:off x="6629974" y="-15076"/>
            <a:ext cx="2707986" cy="612202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46" name="Google Shape;3846;p15"/>
          <p:cNvGrpSpPr/>
          <p:nvPr/>
        </p:nvGrpSpPr>
        <p:grpSpPr>
          <a:xfrm rot="5400000" flipH="1">
            <a:off x="8611250" y="-289703"/>
            <a:ext cx="439050" cy="1138216"/>
            <a:chOff x="1823086" y="-208516"/>
            <a:chExt cx="433159" cy="1122944"/>
          </a:xfrm>
        </p:grpSpPr>
        <p:sp>
          <p:nvSpPr>
            <p:cNvPr id="3847" name="Google Shape;3847;p15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15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15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15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15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15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15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15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55" name="Google Shape;3855;p15"/>
          <p:cNvGrpSpPr/>
          <p:nvPr/>
        </p:nvGrpSpPr>
        <p:grpSpPr>
          <a:xfrm rot="5400000" flipH="1">
            <a:off x="8446719" y="-121413"/>
            <a:ext cx="444435" cy="1202872"/>
            <a:chOff x="904476" y="-243594"/>
            <a:chExt cx="438472" cy="1186732"/>
          </a:xfrm>
        </p:grpSpPr>
        <p:sp>
          <p:nvSpPr>
            <p:cNvPr id="3856" name="Google Shape;3856;p15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15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15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15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15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15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15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15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15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15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15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15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15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15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15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15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15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15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15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15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15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15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15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15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15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15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15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3" name="Google Shape;3883;p15"/>
          <p:cNvGrpSpPr/>
          <p:nvPr/>
        </p:nvGrpSpPr>
        <p:grpSpPr>
          <a:xfrm flipH="1">
            <a:off x="59161" y="4541170"/>
            <a:ext cx="876802" cy="561032"/>
            <a:chOff x="7750342" y="3926048"/>
            <a:chExt cx="1406709" cy="900099"/>
          </a:xfrm>
        </p:grpSpPr>
        <p:sp>
          <p:nvSpPr>
            <p:cNvPr id="3884" name="Google Shape;3884;p15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15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15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15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15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15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15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15"/>
            <p:cNvSpPr/>
            <p:nvPr/>
          </p:nvSpPr>
          <p:spPr>
            <a:xfrm>
              <a:off x="7750342" y="3929223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2" name="Google Shape;3892;p15"/>
          <p:cNvGrpSpPr/>
          <p:nvPr/>
        </p:nvGrpSpPr>
        <p:grpSpPr>
          <a:xfrm flipH="1">
            <a:off x="-316741" y="4163655"/>
            <a:ext cx="772370" cy="775893"/>
            <a:chOff x="8276926" y="3750868"/>
            <a:chExt cx="1239162" cy="1244814"/>
          </a:xfrm>
        </p:grpSpPr>
        <p:sp>
          <p:nvSpPr>
            <p:cNvPr id="3893" name="Google Shape;3893;p15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15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15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15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15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15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15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15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15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15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15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15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15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15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15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15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15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15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15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15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15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15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15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15"/>
            <p:cNvSpPr/>
            <p:nvPr/>
          </p:nvSpPr>
          <p:spPr>
            <a:xfrm>
              <a:off x="8993368" y="446731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15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15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15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0" name="Google Shape;3920;p15"/>
          <p:cNvGrpSpPr/>
          <p:nvPr/>
        </p:nvGrpSpPr>
        <p:grpSpPr>
          <a:xfrm rot="5400000" flipH="1">
            <a:off x="576115" y="4684808"/>
            <a:ext cx="273016" cy="739520"/>
            <a:chOff x="7607455" y="4238363"/>
            <a:chExt cx="438017" cy="1186459"/>
          </a:xfrm>
        </p:grpSpPr>
        <p:sp>
          <p:nvSpPr>
            <p:cNvPr id="3921" name="Google Shape;3921;p15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15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15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15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15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15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15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15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15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15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15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15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15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15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15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15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15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15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15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15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15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15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15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15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5" name="Google Shape;3945;p15"/>
          <p:cNvGrpSpPr/>
          <p:nvPr/>
        </p:nvGrpSpPr>
        <p:grpSpPr>
          <a:xfrm rot="5400000" flipH="1">
            <a:off x="-67436" y="1312833"/>
            <a:ext cx="633267" cy="380075"/>
            <a:chOff x="8365864" y="2993835"/>
            <a:chExt cx="933472" cy="547264"/>
          </a:xfrm>
        </p:grpSpPr>
        <p:sp>
          <p:nvSpPr>
            <p:cNvPr id="3946" name="Google Shape;3946;p15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15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15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15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15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15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15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53" name="Google Shape;3953;p15"/>
          <p:cNvGrpSpPr/>
          <p:nvPr/>
        </p:nvGrpSpPr>
        <p:grpSpPr>
          <a:xfrm flipH="1">
            <a:off x="-185562" y="501899"/>
            <a:ext cx="800029" cy="592349"/>
            <a:chOff x="8118223" y="2202382"/>
            <a:chExt cx="1151949" cy="873156"/>
          </a:xfrm>
        </p:grpSpPr>
        <p:sp>
          <p:nvSpPr>
            <p:cNvPr id="3954" name="Google Shape;3954;p15"/>
            <p:cNvSpPr/>
            <p:nvPr/>
          </p:nvSpPr>
          <p:spPr>
            <a:xfrm>
              <a:off x="8162018" y="23699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34" y="0"/>
                    <a:pt x="0" y="1768"/>
                    <a:pt x="1134" y="1768"/>
                  </a:cubicBezTo>
                  <a:cubicBezTo>
                    <a:pt x="2269" y="1768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15"/>
            <p:cNvSpPr/>
            <p:nvPr/>
          </p:nvSpPr>
          <p:spPr>
            <a:xfrm>
              <a:off x="8118223" y="2846064"/>
              <a:ext cx="285645" cy="150896"/>
            </a:xfrm>
            <a:custGeom>
              <a:avLst/>
              <a:gdLst/>
              <a:ahLst/>
              <a:cxnLst/>
              <a:rect l="l" t="t" r="r" b="b"/>
              <a:pathLst>
                <a:path w="9535" h="5037" extrusionOk="0">
                  <a:moveTo>
                    <a:pt x="4551" y="0"/>
                  </a:moveTo>
                  <a:cubicBezTo>
                    <a:pt x="2150" y="0"/>
                    <a:pt x="1" y="554"/>
                    <a:pt x="628" y="3119"/>
                  </a:cubicBezTo>
                  <a:cubicBezTo>
                    <a:pt x="933" y="4505"/>
                    <a:pt x="1747" y="5036"/>
                    <a:pt x="2769" y="5036"/>
                  </a:cubicBezTo>
                  <a:cubicBezTo>
                    <a:pt x="5215" y="5036"/>
                    <a:pt x="8852" y="1988"/>
                    <a:pt x="9535" y="317"/>
                  </a:cubicBezTo>
                  <a:lnTo>
                    <a:pt x="9535" y="317"/>
                  </a:lnTo>
                  <a:cubicBezTo>
                    <a:pt x="9480" y="320"/>
                    <a:pt x="9421" y="321"/>
                    <a:pt x="9359" y="321"/>
                  </a:cubicBezTo>
                  <a:cubicBezTo>
                    <a:pt x="8351" y="321"/>
                    <a:pt x="6378" y="0"/>
                    <a:pt x="4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15"/>
            <p:cNvSpPr/>
            <p:nvPr/>
          </p:nvSpPr>
          <p:spPr>
            <a:xfrm>
              <a:off x="8374850" y="2850558"/>
              <a:ext cx="174802" cy="224981"/>
            </a:xfrm>
            <a:custGeom>
              <a:avLst/>
              <a:gdLst/>
              <a:ahLst/>
              <a:cxnLst/>
              <a:rect l="l" t="t" r="r" b="b"/>
              <a:pathLst>
                <a:path w="5835" h="7510" extrusionOk="0">
                  <a:moveTo>
                    <a:pt x="3603" y="0"/>
                  </a:moveTo>
                  <a:cubicBezTo>
                    <a:pt x="2636" y="1201"/>
                    <a:pt x="1501" y="2002"/>
                    <a:pt x="968" y="3503"/>
                  </a:cubicBezTo>
                  <a:cubicBezTo>
                    <a:pt x="367" y="4970"/>
                    <a:pt x="0" y="7439"/>
                    <a:pt x="2302" y="7506"/>
                  </a:cubicBezTo>
                  <a:cubicBezTo>
                    <a:pt x="2355" y="7508"/>
                    <a:pt x="2406" y="7509"/>
                    <a:pt x="2456" y="7509"/>
                  </a:cubicBezTo>
                  <a:cubicBezTo>
                    <a:pt x="5835" y="7509"/>
                    <a:pt x="4623" y="2075"/>
                    <a:pt x="3670" y="267"/>
                  </a:cubicBezTo>
                  <a:lnTo>
                    <a:pt x="36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15"/>
            <p:cNvSpPr/>
            <p:nvPr/>
          </p:nvSpPr>
          <p:spPr>
            <a:xfrm>
              <a:off x="8194999" y="2514098"/>
              <a:ext cx="345769" cy="163688"/>
            </a:xfrm>
            <a:custGeom>
              <a:avLst/>
              <a:gdLst/>
              <a:ahLst/>
              <a:cxnLst/>
              <a:rect l="l" t="t" r="r" b="b"/>
              <a:pathLst>
                <a:path w="11542" h="5464" extrusionOk="0">
                  <a:moveTo>
                    <a:pt x="7205" y="1"/>
                  </a:moveTo>
                  <a:cubicBezTo>
                    <a:pt x="6846" y="1"/>
                    <a:pt x="6525" y="11"/>
                    <a:pt x="6271" y="24"/>
                  </a:cubicBezTo>
                  <a:cubicBezTo>
                    <a:pt x="4437" y="124"/>
                    <a:pt x="2702" y="224"/>
                    <a:pt x="1301" y="1592"/>
                  </a:cubicBezTo>
                  <a:cubicBezTo>
                    <a:pt x="0" y="2926"/>
                    <a:pt x="67" y="5361"/>
                    <a:pt x="2268" y="5461"/>
                  </a:cubicBezTo>
                  <a:cubicBezTo>
                    <a:pt x="2303" y="5463"/>
                    <a:pt x="2337" y="5463"/>
                    <a:pt x="2371" y="5463"/>
                  </a:cubicBezTo>
                  <a:cubicBezTo>
                    <a:pt x="4327" y="5463"/>
                    <a:pt x="5966" y="3610"/>
                    <a:pt x="7605" y="2659"/>
                  </a:cubicBezTo>
                  <a:cubicBezTo>
                    <a:pt x="8906" y="1859"/>
                    <a:pt x="10141" y="1692"/>
                    <a:pt x="11542" y="1258"/>
                  </a:cubicBezTo>
                  <a:lnTo>
                    <a:pt x="11442" y="1092"/>
                  </a:lnTo>
                  <a:cubicBezTo>
                    <a:pt x="10797" y="179"/>
                    <a:pt x="8684" y="1"/>
                    <a:pt x="7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15"/>
            <p:cNvSpPr/>
            <p:nvPr/>
          </p:nvSpPr>
          <p:spPr>
            <a:xfrm>
              <a:off x="8752557" y="2506819"/>
              <a:ext cx="153263" cy="296459"/>
            </a:xfrm>
            <a:custGeom>
              <a:avLst/>
              <a:gdLst/>
              <a:ahLst/>
              <a:cxnLst/>
              <a:rect l="l" t="t" r="r" b="b"/>
              <a:pathLst>
                <a:path w="5116" h="9896" extrusionOk="0">
                  <a:moveTo>
                    <a:pt x="2335" y="0"/>
                  </a:moveTo>
                  <a:lnTo>
                    <a:pt x="2169" y="100"/>
                  </a:lnTo>
                  <a:cubicBezTo>
                    <a:pt x="2207" y="125"/>
                    <a:pt x="2246" y="150"/>
                    <a:pt x="2283" y="176"/>
                  </a:cubicBezTo>
                  <a:lnTo>
                    <a:pt x="2283" y="176"/>
                  </a:lnTo>
                  <a:cubicBezTo>
                    <a:pt x="2306" y="97"/>
                    <a:pt x="2324" y="36"/>
                    <a:pt x="2335" y="0"/>
                  </a:cubicBezTo>
                  <a:close/>
                  <a:moveTo>
                    <a:pt x="2283" y="176"/>
                  </a:moveTo>
                  <a:cubicBezTo>
                    <a:pt x="2180" y="547"/>
                    <a:pt x="1984" y="1311"/>
                    <a:pt x="1902" y="1668"/>
                  </a:cubicBezTo>
                  <a:cubicBezTo>
                    <a:pt x="1201" y="3670"/>
                    <a:pt x="0" y="5438"/>
                    <a:pt x="67" y="7606"/>
                  </a:cubicBezTo>
                  <a:cubicBezTo>
                    <a:pt x="126" y="9056"/>
                    <a:pt x="967" y="9896"/>
                    <a:pt x="1895" y="9896"/>
                  </a:cubicBezTo>
                  <a:cubicBezTo>
                    <a:pt x="2547" y="9896"/>
                    <a:pt x="3241" y="9481"/>
                    <a:pt x="3736" y="8573"/>
                  </a:cubicBezTo>
                  <a:cubicBezTo>
                    <a:pt x="5115" y="6176"/>
                    <a:pt x="4652" y="1808"/>
                    <a:pt x="2283" y="1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15"/>
            <p:cNvSpPr/>
            <p:nvPr/>
          </p:nvSpPr>
          <p:spPr>
            <a:xfrm>
              <a:off x="8204974" y="2202382"/>
              <a:ext cx="1065199" cy="727218"/>
            </a:xfrm>
            <a:custGeom>
              <a:avLst/>
              <a:gdLst/>
              <a:ahLst/>
              <a:cxnLst/>
              <a:rect l="l" t="t" r="r" b="b"/>
              <a:pathLst>
                <a:path w="35557" h="24275" extrusionOk="0">
                  <a:moveTo>
                    <a:pt x="29901" y="0"/>
                  </a:moveTo>
                  <a:cubicBezTo>
                    <a:pt x="28710" y="0"/>
                    <a:pt x="27518" y="179"/>
                    <a:pt x="26353" y="590"/>
                  </a:cubicBezTo>
                  <a:cubicBezTo>
                    <a:pt x="23851" y="1490"/>
                    <a:pt x="21783" y="3292"/>
                    <a:pt x="20048" y="5293"/>
                  </a:cubicBezTo>
                  <a:cubicBezTo>
                    <a:pt x="16112" y="9796"/>
                    <a:pt x="13510" y="15367"/>
                    <a:pt x="9107" y="19503"/>
                  </a:cubicBezTo>
                  <a:cubicBezTo>
                    <a:pt x="6705" y="21805"/>
                    <a:pt x="3770" y="23406"/>
                    <a:pt x="401" y="23640"/>
                  </a:cubicBezTo>
                  <a:cubicBezTo>
                    <a:pt x="11" y="23672"/>
                    <a:pt x="1" y="24275"/>
                    <a:pt x="371" y="24275"/>
                  </a:cubicBezTo>
                  <a:cubicBezTo>
                    <a:pt x="381" y="24275"/>
                    <a:pt x="391" y="24274"/>
                    <a:pt x="401" y="24273"/>
                  </a:cubicBezTo>
                  <a:cubicBezTo>
                    <a:pt x="3336" y="24040"/>
                    <a:pt x="6038" y="22872"/>
                    <a:pt x="8307" y="21038"/>
                  </a:cubicBezTo>
                  <a:cubicBezTo>
                    <a:pt x="10642" y="19203"/>
                    <a:pt x="12476" y="16801"/>
                    <a:pt x="14177" y="14400"/>
                  </a:cubicBezTo>
                  <a:cubicBezTo>
                    <a:pt x="15945" y="11931"/>
                    <a:pt x="17546" y="9363"/>
                    <a:pt x="19414" y="6994"/>
                  </a:cubicBezTo>
                  <a:cubicBezTo>
                    <a:pt x="21082" y="4893"/>
                    <a:pt x="22984" y="2858"/>
                    <a:pt x="25419" y="1657"/>
                  </a:cubicBezTo>
                  <a:cubicBezTo>
                    <a:pt x="26866" y="941"/>
                    <a:pt x="28379" y="639"/>
                    <a:pt x="29899" y="639"/>
                  </a:cubicBezTo>
                  <a:cubicBezTo>
                    <a:pt x="31637" y="639"/>
                    <a:pt x="33386" y="1034"/>
                    <a:pt x="35059" y="1657"/>
                  </a:cubicBezTo>
                  <a:cubicBezTo>
                    <a:pt x="35095" y="1670"/>
                    <a:pt x="35130" y="1676"/>
                    <a:pt x="35162" y="1676"/>
                  </a:cubicBezTo>
                  <a:cubicBezTo>
                    <a:pt x="35454" y="1676"/>
                    <a:pt x="35556" y="1177"/>
                    <a:pt x="35226" y="1057"/>
                  </a:cubicBezTo>
                  <a:cubicBezTo>
                    <a:pt x="33516" y="413"/>
                    <a:pt x="31710" y="0"/>
                    <a:pt x="2990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15"/>
            <p:cNvSpPr/>
            <p:nvPr/>
          </p:nvSpPr>
          <p:spPr>
            <a:xfrm>
              <a:off x="8766187" y="2402874"/>
              <a:ext cx="78339" cy="353978"/>
            </a:xfrm>
            <a:custGeom>
              <a:avLst/>
              <a:gdLst/>
              <a:ahLst/>
              <a:cxnLst/>
              <a:rect l="l" t="t" r="r" b="b"/>
              <a:pathLst>
                <a:path w="2615" h="11816" extrusionOk="0">
                  <a:moveTo>
                    <a:pt x="440" y="0"/>
                  </a:moveTo>
                  <a:cubicBezTo>
                    <a:pt x="212" y="0"/>
                    <a:pt x="1" y="314"/>
                    <a:pt x="179" y="568"/>
                  </a:cubicBezTo>
                  <a:cubicBezTo>
                    <a:pt x="1413" y="2003"/>
                    <a:pt x="1747" y="4104"/>
                    <a:pt x="1847" y="5905"/>
                  </a:cubicBezTo>
                  <a:cubicBezTo>
                    <a:pt x="1980" y="7740"/>
                    <a:pt x="1880" y="9708"/>
                    <a:pt x="1247" y="11443"/>
                  </a:cubicBezTo>
                  <a:cubicBezTo>
                    <a:pt x="1165" y="11666"/>
                    <a:pt x="1356" y="11815"/>
                    <a:pt x="1547" y="11815"/>
                  </a:cubicBezTo>
                  <a:cubicBezTo>
                    <a:pt x="1671" y="11815"/>
                    <a:pt x="1795" y="11753"/>
                    <a:pt x="1847" y="11610"/>
                  </a:cubicBezTo>
                  <a:cubicBezTo>
                    <a:pt x="2514" y="9742"/>
                    <a:pt x="2614" y="7607"/>
                    <a:pt x="2481" y="5639"/>
                  </a:cubicBezTo>
                  <a:cubicBezTo>
                    <a:pt x="2314" y="3704"/>
                    <a:pt x="1914" y="1636"/>
                    <a:pt x="646" y="101"/>
                  </a:cubicBezTo>
                  <a:cubicBezTo>
                    <a:pt x="583" y="30"/>
                    <a:pt x="511" y="0"/>
                    <a:pt x="44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15"/>
            <p:cNvSpPr/>
            <p:nvPr/>
          </p:nvSpPr>
          <p:spPr>
            <a:xfrm>
              <a:off x="8266921" y="2538182"/>
              <a:ext cx="406493" cy="75103"/>
            </a:xfrm>
            <a:custGeom>
              <a:avLst/>
              <a:gdLst/>
              <a:ahLst/>
              <a:cxnLst/>
              <a:rect l="l" t="t" r="r" b="b"/>
              <a:pathLst>
                <a:path w="13569" h="2507" extrusionOk="0">
                  <a:moveTo>
                    <a:pt x="8155" y="1"/>
                  </a:moveTo>
                  <a:cubicBezTo>
                    <a:pt x="7596" y="1"/>
                    <a:pt x="7043" y="22"/>
                    <a:pt x="6505" y="54"/>
                  </a:cubicBezTo>
                  <a:cubicBezTo>
                    <a:pt x="4404" y="188"/>
                    <a:pt x="1869" y="521"/>
                    <a:pt x="234" y="1989"/>
                  </a:cubicBezTo>
                  <a:cubicBezTo>
                    <a:pt x="0" y="2197"/>
                    <a:pt x="232" y="2506"/>
                    <a:pt x="488" y="2506"/>
                  </a:cubicBezTo>
                  <a:cubicBezTo>
                    <a:pt x="561" y="2506"/>
                    <a:pt x="635" y="2481"/>
                    <a:pt x="701" y="2422"/>
                  </a:cubicBezTo>
                  <a:cubicBezTo>
                    <a:pt x="2236" y="1021"/>
                    <a:pt x="4804" y="755"/>
                    <a:pt x="6772" y="655"/>
                  </a:cubicBezTo>
                  <a:cubicBezTo>
                    <a:pt x="7141" y="643"/>
                    <a:pt x="7518" y="635"/>
                    <a:pt x="7898" y="635"/>
                  </a:cubicBezTo>
                  <a:cubicBezTo>
                    <a:pt x="9650" y="635"/>
                    <a:pt x="11487" y="797"/>
                    <a:pt x="13077" y="1455"/>
                  </a:cubicBezTo>
                  <a:cubicBezTo>
                    <a:pt x="13119" y="1474"/>
                    <a:pt x="13158" y="1483"/>
                    <a:pt x="13195" y="1483"/>
                  </a:cubicBezTo>
                  <a:cubicBezTo>
                    <a:pt x="13475" y="1483"/>
                    <a:pt x="13568" y="973"/>
                    <a:pt x="13244" y="855"/>
                  </a:cubicBezTo>
                  <a:cubicBezTo>
                    <a:pt x="11680" y="199"/>
                    <a:pt x="9888" y="1"/>
                    <a:pt x="815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15"/>
            <p:cNvSpPr/>
            <p:nvPr/>
          </p:nvSpPr>
          <p:spPr>
            <a:xfrm>
              <a:off x="8430657" y="2788610"/>
              <a:ext cx="64139" cy="225220"/>
            </a:xfrm>
            <a:custGeom>
              <a:avLst/>
              <a:gdLst/>
              <a:ahLst/>
              <a:cxnLst/>
              <a:rect l="l" t="t" r="r" b="b"/>
              <a:pathLst>
                <a:path w="2141" h="7518" extrusionOk="0">
                  <a:moveTo>
                    <a:pt x="1823" y="0"/>
                  </a:moveTo>
                  <a:cubicBezTo>
                    <a:pt x="1665" y="0"/>
                    <a:pt x="1506" y="100"/>
                    <a:pt x="1506" y="300"/>
                  </a:cubicBezTo>
                  <a:cubicBezTo>
                    <a:pt x="1506" y="2602"/>
                    <a:pt x="1406" y="5070"/>
                    <a:pt x="139" y="7072"/>
                  </a:cubicBezTo>
                  <a:cubicBezTo>
                    <a:pt x="0" y="7303"/>
                    <a:pt x="213" y="7517"/>
                    <a:pt x="435" y="7517"/>
                  </a:cubicBezTo>
                  <a:cubicBezTo>
                    <a:pt x="533" y="7517"/>
                    <a:pt x="634" y="7475"/>
                    <a:pt x="706" y="7372"/>
                  </a:cubicBezTo>
                  <a:cubicBezTo>
                    <a:pt x="2007" y="5304"/>
                    <a:pt x="2140" y="2702"/>
                    <a:pt x="2140" y="300"/>
                  </a:cubicBezTo>
                  <a:cubicBezTo>
                    <a:pt x="2140" y="100"/>
                    <a:pt x="1982" y="0"/>
                    <a:pt x="182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15"/>
            <p:cNvSpPr/>
            <p:nvPr/>
          </p:nvSpPr>
          <p:spPr>
            <a:xfrm>
              <a:off x="8193980" y="295246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15"/>
            <p:cNvSpPr/>
            <p:nvPr/>
          </p:nvSpPr>
          <p:spPr>
            <a:xfrm>
              <a:off x="8171004" y="291049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15"/>
            <p:cNvSpPr/>
            <p:nvPr/>
          </p:nvSpPr>
          <p:spPr>
            <a:xfrm>
              <a:off x="8152013" y="294947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15"/>
            <p:cNvSpPr/>
            <p:nvPr/>
          </p:nvSpPr>
          <p:spPr>
            <a:xfrm>
              <a:off x="8311884" y="261471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15"/>
            <p:cNvSpPr/>
            <p:nvPr/>
          </p:nvSpPr>
          <p:spPr>
            <a:xfrm>
              <a:off x="8274919" y="263571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15"/>
            <p:cNvSpPr/>
            <p:nvPr/>
          </p:nvSpPr>
          <p:spPr>
            <a:xfrm>
              <a:off x="8235947" y="256777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15"/>
            <p:cNvSpPr/>
            <p:nvPr/>
          </p:nvSpPr>
          <p:spPr>
            <a:xfrm>
              <a:off x="8474781" y="300243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15"/>
            <p:cNvSpPr/>
            <p:nvPr/>
          </p:nvSpPr>
          <p:spPr>
            <a:xfrm>
              <a:off x="8447792" y="303840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15"/>
            <p:cNvSpPr/>
            <p:nvPr/>
          </p:nvSpPr>
          <p:spPr>
            <a:xfrm>
              <a:off x="8416818" y="295546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15"/>
            <p:cNvSpPr/>
            <p:nvPr/>
          </p:nvSpPr>
          <p:spPr>
            <a:xfrm>
              <a:off x="8772537" y="266168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15"/>
            <p:cNvSpPr/>
            <p:nvPr/>
          </p:nvSpPr>
          <p:spPr>
            <a:xfrm>
              <a:off x="8772537" y="270066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15"/>
            <p:cNvSpPr/>
            <p:nvPr/>
          </p:nvSpPr>
          <p:spPr>
            <a:xfrm>
              <a:off x="8854465" y="268268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75" name="Google Shape;3975;p15"/>
          <p:cNvGrpSpPr/>
          <p:nvPr/>
        </p:nvGrpSpPr>
        <p:grpSpPr>
          <a:xfrm flipH="1">
            <a:off x="8149501" y="3972291"/>
            <a:ext cx="1146207" cy="1063803"/>
            <a:chOff x="-181020" y="4253777"/>
            <a:chExt cx="1117161" cy="1087511"/>
          </a:xfrm>
        </p:grpSpPr>
        <p:sp>
          <p:nvSpPr>
            <p:cNvPr id="3976" name="Google Shape;3976;p15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15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15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15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15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15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15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15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15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15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15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15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15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15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90" name="Google Shape;3990;p15"/>
          <p:cNvGrpSpPr/>
          <p:nvPr/>
        </p:nvGrpSpPr>
        <p:grpSpPr>
          <a:xfrm flipH="1">
            <a:off x="8375426" y="3699426"/>
            <a:ext cx="906954" cy="1160207"/>
            <a:chOff x="-168050" y="4195214"/>
            <a:chExt cx="719519" cy="965231"/>
          </a:xfrm>
        </p:grpSpPr>
        <p:sp>
          <p:nvSpPr>
            <p:cNvPr id="3991" name="Google Shape;3991;p15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15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15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15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15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15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15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15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15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15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15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15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15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15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15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15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15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15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15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15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15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15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15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15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15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15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15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15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15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15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15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15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15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15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15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15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15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15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15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15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15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15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15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15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15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15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15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38" name="Google Shape;4038;p15"/>
          <p:cNvGrpSpPr/>
          <p:nvPr/>
        </p:nvGrpSpPr>
        <p:grpSpPr>
          <a:xfrm flipH="1">
            <a:off x="-138601" y="-156827"/>
            <a:ext cx="775583" cy="776946"/>
            <a:chOff x="7973149" y="-201092"/>
            <a:chExt cx="1116750" cy="1145263"/>
          </a:xfrm>
        </p:grpSpPr>
        <p:sp>
          <p:nvSpPr>
            <p:cNvPr id="4039" name="Google Shape;4039;p15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15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15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15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15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15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15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15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15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15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15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15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15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15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15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15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15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15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15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15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15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15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15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15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15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15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15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15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15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15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15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15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15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15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15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15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15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15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15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15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15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15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15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15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15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15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15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15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15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15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15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15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15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15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15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15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15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15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15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15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15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00" name="Google Shape;4100;p15"/>
          <p:cNvGrpSpPr/>
          <p:nvPr/>
        </p:nvGrpSpPr>
        <p:grpSpPr>
          <a:xfrm rot="-5400000" flipH="1">
            <a:off x="8358974" y="4213030"/>
            <a:ext cx="428468" cy="1217307"/>
            <a:chOff x="7607455" y="4238363"/>
            <a:chExt cx="438017" cy="1186459"/>
          </a:xfrm>
        </p:grpSpPr>
        <p:sp>
          <p:nvSpPr>
            <p:cNvPr id="4101" name="Google Shape;4101;p15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15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15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15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15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15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15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15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15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15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15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15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15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15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15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15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15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15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15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15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15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15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15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15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5" name="Google Shape;4125;p15"/>
          <p:cNvGrpSpPr/>
          <p:nvPr/>
        </p:nvGrpSpPr>
        <p:grpSpPr>
          <a:xfrm flipH="1">
            <a:off x="-59844" y="4617104"/>
            <a:ext cx="561571" cy="543421"/>
            <a:chOff x="8202967" y="4478366"/>
            <a:chExt cx="900965" cy="871845"/>
          </a:xfrm>
        </p:grpSpPr>
        <p:sp>
          <p:nvSpPr>
            <p:cNvPr id="4126" name="Google Shape;4126;p15"/>
            <p:cNvSpPr/>
            <p:nvPr/>
          </p:nvSpPr>
          <p:spPr>
            <a:xfrm>
              <a:off x="8202967" y="4478366"/>
              <a:ext cx="890427" cy="838361"/>
            </a:xfrm>
            <a:custGeom>
              <a:avLst/>
              <a:gdLst/>
              <a:ahLst/>
              <a:cxnLst/>
              <a:rect l="l" t="t" r="r" b="b"/>
              <a:pathLst>
                <a:path w="29723" h="27985" extrusionOk="0">
                  <a:moveTo>
                    <a:pt x="12965" y="1"/>
                  </a:moveTo>
                  <a:cubicBezTo>
                    <a:pt x="12807" y="1"/>
                    <a:pt x="12645" y="31"/>
                    <a:pt x="12476" y="98"/>
                  </a:cubicBezTo>
                  <a:cubicBezTo>
                    <a:pt x="11342" y="599"/>
                    <a:pt x="10942" y="2533"/>
                    <a:pt x="9574" y="3868"/>
                  </a:cubicBezTo>
                  <a:cubicBezTo>
                    <a:pt x="8146" y="3712"/>
                    <a:pt x="4836" y="2342"/>
                    <a:pt x="2984" y="2342"/>
                  </a:cubicBezTo>
                  <a:cubicBezTo>
                    <a:pt x="2458" y="2342"/>
                    <a:pt x="2050" y="2453"/>
                    <a:pt x="1836" y="2733"/>
                  </a:cubicBezTo>
                  <a:cubicBezTo>
                    <a:pt x="868" y="3968"/>
                    <a:pt x="3570" y="9305"/>
                    <a:pt x="3970" y="10472"/>
                  </a:cubicBezTo>
                  <a:cubicBezTo>
                    <a:pt x="2536" y="11139"/>
                    <a:pt x="1" y="11740"/>
                    <a:pt x="1068" y="13675"/>
                  </a:cubicBezTo>
                  <a:cubicBezTo>
                    <a:pt x="1735" y="15009"/>
                    <a:pt x="3603" y="15776"/>
                    <a:pt x="4571" y="17044"/>
                  </a:cubicBezTo>
                  <a:cubicBezTo>
                    <a:pt x="3303" y="17811"/>
                    <a:pt x="301" y="18211"/>
                    <a:pt x="1068" y="20046"/>
                  </a:cubicBezTo>
                  <a:cubicBezTo>
                    <a:pt x="1635" y="21514"/>
                    <a:pt x="4471" y="22281"/>
                    <a:pt x="5705" y="22848"/>
                  </a:cubicBezTo>
                  <a:cubicBezTo>
                    <a:pt x="4638" y="23815"/>
                    <a:pt x="3003" y="24316"/>
                    <a:pt x="4537" y="25650"/>
                  </a:cubicBezTo>
                  <a:cubicBezTo>
                    <a:pt x="5505" y="26617"/>
                    <a:pt x="7440" y="26917"/>
                    <a:pt x="8707" y="27118"/>
                  </a:cubicBezTo>
                  <a:cubicBezTo>
                    <a:pt x="12310" y="27685"/>
                    <a:pt x="25452" y="27985"/>
                    <a:pt x="29122" y="27985"/>
                  </a:cubicBezTo>
                  <a:cubicBezTo>
                    <a:pt x="29355" y="24349"/>
                    <a:pt x="29689" y="19479"/>
                    <a:pt x="29589" y="17544"/>
                  </a:cubicBezTo>
                  <a:cubicBezTo>
                    <a:pt x="29489" y="14542"/>
                    <a:pt x="29722" y="12974"/>
                    <a:pt x="29322" y="10072"/>
                  </a:cubicBezTo>
                  <a:cubicBezTo>
                    <a:pt x="29108" y="8281"/>
                    <a:pt x="29001" y="4947"/>
                    <a:pt x="27371" y="4947"/>
                  </a:cubicBezTo>
                  <a:cubicBezTo>
                    <a:pt x="26966" y="4947"/>
                    <a:pt x="26469" y="5152"/>
                    <a:pt x="25853" y="5635"/>
                  </a:cubicBezTo>
                  <a:cubicBezTo>
                    <a:pt x="25274" y="6104"/>
                    <a:pt x="24650" y="7119"/>
                    <a:pt x="24017" y="7119"/>
                  </a:cubicBezTo>
                  <a:cubicBezTo>
                    <a:pt x="23884" y="7119"/>
                    <a:pt x="23751" y="7074"/>
                    <a:pt x="23618" y="6970"/>
                  </a:cubicBezTo>
                  <a:cubicBezTo>
                    <a:pt x="23151" y="6603"/>
                    <a:pt x="23051" y="4768"/>
                    <a:pt x="22951" y="4268"/>
                  </a:cubicBezTo>
                  <a:cubicBezTo>
                    <a:pt x="22661" y="3047"/>
                    <a:pt x="22372" y="588"/>
                    <a:pt x="20890" y="588"/>
                  </a:cubicBezTo>
                  <a:cubicBezTo>
                    <a:pt x="20834" y="588"/>
                    <a:pt x="20776" y="591"/>
                    <a:pt x="20716" y="599"/>
                  </a:cubicBezTo>
                  <a:cubicBezTo>
                    <a:pt x="19248" y="799"/>
                    <a:pt x="17914" y="3701"/>
                    <a:pt x="16646" y="4468"/>
                  </a:cubicBezTo>
                  <a:cubicBezTo>
                    <a:pt x="15672" y="3402"/>
                    <a:pt x="14614" y="1"/>
                    <a:pt x="129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15"/>
            <p:cNvSpPr/>
            <p:nvPr/>
          </p:nvSpPr>
          <p:spPr>
            <a:xfrm>
              <a:off x="8299123" y="4596001"/>
              <a:ext cx="804808" cy="754210"/>
            </a:xfrm>
            <a:custGeom>
              <a:avLst/>
              <a:gdLst/>
              <a:ahLst/>
              <a:cxnLst/>
              <a:rect l="l" t="t" r="r" b="b"/>
              <a:pathLst>
                <a:path w="26865" h="25176" extrusionOk="0">
                  <a:moveTo>
                    <a:pt x="577" y="1"/>
                  </a:moveTo>
                  <a:cubicBezTo>
                    <a:pt x="238" y="1"/>
                    <a:pt x="0" y="531"/>
                    <a:pt x="360" y="808"/>
                  </a:cubicBezTo>
                  <a:cubicBezTo>
                    <a:pt x="2295" y="2209"/>
                    <a:pt x="3963" y="3943"/>
                    <a:pt x="5731" y="5545"/>
                  </a:cubicBezTo>
                  <a:cubicBezTo>
                    <a:pt x="7499" y="7146"/>
                    <a:pt x="9166" y="8847"/>
                    <a:pt x="10868" y="10548"/>
                  </a:cubicBezTo>
                  <a:cubicBezTo>
                    <a:pt x="12502" y="12216"/>
                    <a:pt x="14170" y="13917"/>
                    <a:pt x="15938" y="15485"/>
                  </a:cubicBezTo>
                  <a:cubicBezTo>
                    <a:pt x="17539" y="16919"/>
                    <a:pt x="19174" y="18320"/>
                    <a:pt x="20808" y="19721"/>
                  </a:cubicBezTo>
                  <a:cubicBezTo>
                    <a:pt x="22676" y="21356"/>
                    <a:pt x="24477" y="23057"/>
                    <a:pt x="26012" y="25025"/>
                  </a:cubicBezTo>
                  <a:cubicBezTo>
                    <a:pt x="26093" y="25131"/>
                    <a:pt x="26191" y="25175"/>
                    <a:pt x="26287" y="25175"/>
                  </a:cubicBezTo>
                  <a:cubicBezTo>
                    <a:pt x="26583" y="25175"/>
                    <a:pt x="26864" y="24752"/>
                    <a:pt x="26612" y="24425"/>
                  </a:cubicBezTo>
                  <a:cubicBezTo>
                    <a:pt x="23910" y="20956"/>
                    <a:pt x="20341" y="18320"/>
                    <a:pt x="17072" y="15385"/>
                  </a:cubicBezTo>
                  <a:cubicBezTo>
                    <a:pt x="13503" y="12183"/>
                    <a:pt x="10301" y="8613"/>
                    <a:pt x="6765" y="5344"/>
                  </a:cubicBezTo>
                  <a:cubicBezTo>
                    <a:pt x="4797" y="3543"/>
                    <a:pt x="2929" y="1642"/>
                    <a:pt x="794" y="74"/>
                  </a:cubicBezTo>
                  <a:cubicBezTo>
                    <a:pt x="720" y="23"/>
                    <a:pt x="647" y="1"/>
                    <a:pt x="57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15"/>
            <p:cNvSpPr/>
            <p:nvPr/>
          </p:nvSpPr>
          <p:spPr>
            <a:xfrm>
              <a:off x="8354870" y="4614184"/>
              <a:ext cx="199876" cy="225220"/>
            </a:xfrm>
            <a:custGeom>
              <a:avLst/>
              <a:gdLst/>
              <a:ahLst/>
              <a:cxnLst/>
              <a:rect l="l" t="t" r="r" b="b"/>
              <a:pathLst>
                <a:path w="6672" h="7518" extrusionOk="0">
                  <a:moveTo>
                    <a:pt x="6155" y="1"/>
                  </a:moveTo>
                  <a:cubicBezTo>
                    <a:pt x="5946" y="1"/>
                    <a:pt x="5738" y="134"/>
                    <a:pt x="5738" y="401"/>
                  </a:cubicBezTo>
                  <a:cubicBezTo>
                    <a:pt x="5738" y="2254"/>
                    <a:pt x="5826" y="4106"/>
                    <a:pt x="5753" y="5959"/>
                  </a:cubicBezTo>
                  <a:lnTo>
                    <a:pt x="5753" y="5959"/>
                  </a:lnTo>
                  <a:cubicBezTo>
                    <a:pt x="4194" y="6263"/>
                    <a:pt x="2610" y="6684"/>
                    <a:pt x="1001" y="6684"/>
                  </a:cubicBezTo>
                  <a:cubicBezTo>
                    <a:pt x="846" y="6684"/>
                    <a:pt x="690" y="6681"/>
                    <a:pt x="534" y="6672"/>
                  </a:cubicBezTo>
                  <a:cubicBezTo>
                    <a:pt x="523" y="6671"/>
                    <a:pt x="513" y="6671"/>
                    <a:pt x="503" y="6671"/>
                  </a:cubicBezTo>
                  <a:cubicBezTo>
                    <a:pt x="0" y="6671"/>
                    <a:pt x="11" y="7473"/>
                    <a:pt x="534" y="7506"/>
                  </a:cubicBezTo>
                  <a:cubicBezTo>
                    <a:pt x="687" y="7514"/>
                    <a:pt x="840" y="7518"/>
                    <a:pt x="993" y="7518"/>
                  </a:cubicBezTo>
                  <a:cubicBezTo>
                    <a:pt x="2770" y="7518"/>
                    <a:pt x="4521" y="7013"/>
                    <a:pt x="6271" y="6706"/>
                  </a:cubicBezTo>
                  <a:cubicBezTo>
                    <a:pt x="6438" y="6706"/>
                    <a:pt x="6572" y="6472"/>
                    <a:pt x="6572" y="6305"/>
                  </a:cubicBezTo>
                  <a:cubicBezTo>
                    <a:pt x="6672" y="4337"/>
                    <a:pt x="6572" y="2369"/>
                    <a:pt x="6572" y="401"/>
                  </a:cubicBezTo>
                  <a:cubicBezTo>
                    <a:pt x="6572" y="134"/>
                    <a:pt x="6363" y="1"/>
                    <a:pt x="6155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15"/>
            <p:cNvSpPr/>
            <p:nvPr/>
          </p:nvSpPr>
          <p:spPr>
            <a:xfrm>
              <a:off x="8471396" y="4733107"/>
              <a:ext cx="219259" cy="244962"/>
            </a:xfrm>
            <a:custGeom>
              <a:avLst/>
              <a:gdLst/>
              <a:ahLst/>
              <a:cxnLst/>
              <a:rect l="l" t="t" r="r" b="b"/>
              <a:pathLst>
                <a:path w="7319" h="8177" extrusionOk="0">
                  <a:moveTo>
                    <a:pt x="6835" y="0"/>
                  </a:moveTo>
                  <a:cubicBezTo>
                    <a:pt x="6626" y="0"/>
                    <a:pt x="6418" y="134"/>
                    <a:pt x="6418" y="401"/>
                  </a:cubicBezTo>
                  <a:cubicBezTo>
                    <a:pt x="6418" y="2507"/>
                    <a:pt x="6477" y="4614"/>
                    <a:pt x="6428" y="6692"/>
                  </a:cubicBezTo>
                  <a:lnTo>
                    <a:pt x="6428" y="6692"/>
                  </a:lnTo>
                  <a:cubicBezTo>
                    <a:pt x="4456" y="6809"/>
                    <a:pt x="2485" y="7091"/>
                    <a:pt x="513" y="7372"/>
                  </a:cubicBezTo>
                  <a:cubicBezTo>
                    <a:pt x="1" y="7436"/>
                    <a:pt x="196" y="8177"/>
                    <a:pt x="684" y="8177"/>
                  </a:cubicBezTo>
                  <a:cubicBezTo>
                    <a:pt x="705" y="8177"/>
                    <a:pt x="726" y="8175"/>
                    <a:pt x="747" y="8173"/>
                  </a:cubicBezTo>
                  <a:cubicBezTo>
                    <a:pt x="2748" y="7873"/>
                    <a:pt x="4783" y="7606"/>
                    <a:pt x="6818" y="7506"/>
                  </a:cubicBezTo>
                  <a:cubicBezTo>
                    <a:pt x="7051" y="7506"/>
                    <a:pt x="7218" y="7339"/>
                    <a:pt x="7251" y="7105"/>
                  </a:cubicBezTo>
                  <a:cubicBezTo>
                    <a:pt x="7318" y="4870"/>
                    <a:pt x="7251" y="2635"/>
                    <a:pt x="7251" y="401"/>
                  </a:cubicBezTo>
                  <a:cubicBezTo>
                    <a:pt x="7251" y="134"/>
                    <a:pt x="7043" y="0"/>
                    <a:pt x="683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15"/>
            <p:cNvSpPr/>
            <p:nvPr/>
          </p:nvSpPr>
          <p:spPr>
            <a:xfrm>
              <a:off x="8557698" y="4783072"/>
              <a:ext cx="304818" cy="334775"/>
            </a:xfrm>
            <a:custGeom>
              <a:avLst/>
              <a:gdLst/>
              <a:ahLst/>
              <a:cxnLst/>
              <a:rect l="l" t="t" r="r" b="b"/>
              <a:pathLst>
                <a:path w="10175" h="11175" extrusionOk="0">
                  <a:moveTo>
                    <a:pt x="9758" y="0"/>
                  </a:moveTo>
                  <a:cubicBezTo>
                    <a:pt x="9549" y="0"/>
                    <a:pt x="9341" y="134"/>
                    <a:pt x="9341" y="400"/>
                  </a:cubicBezTo>
                  <a:cubicBezTo>
                    <a:pt x="9309" y="3611"/>
                    <a:pt x="9153" y="6853"/>
                    <a:pt x="8874" y="10066"/>
                  </a:cubicBezTo>
                  <a:lnTo>
                    <a:pt x="8874" y="10066"/>
                  </a:lnTo>
                  <a:cubicBezTo>
                    <a:pt x="6122" y="10249"/>
                    <a:pt x="3313" y="10341"/>
                    <a:pt x="534" y="10341"/>
                  </a:cubicBezTo>
                  <a:cubicBezTo>
                    <a:pt x="1" y="10341"/>
                    <a:pt x="1" y="11175"/>
                    <a:pt x="534" y="11175"/>
                  </a:cubicBezTo>
                  <a:cubicBezTo>
                    <a:pt x="3470" y="11175"/>
                    <a:pt x="6372" y="11075"/>
                    <a:pt x="9241" y="10875"/>
                  </a:cubicBezTo>
                  <a:cubicBezTo>
                    <a:pt x="9507" y="10841"/>
                    <a:pt x="9641" y="10708"/>
                    <a:pt x="9674" y="10441"/>
                  </a:cubicBezTo>
                  <a:cubicBezTo>
                    <a:pt x="9974" y="7105"/>
                    <a:pt x="10141" y="3736"/>
                    <a:pt x="10175" y="400"/>
                  </a:cubicBezTo>
                  <a:cubicBezTo>
                    <a:pt x="10175" y="134"/>
                    <a:pt x="9966" y="0"/>
                    <a:pt x="975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15"/>
            <p:cNvSpPr/>
            <p:nvPr/>
          </p:nvSpPr>
          <p:spPr>
            <a:xfrm>
              <a:off x="8711578" y="4898970"/>
              <a:ext cx="283847" cy="332708"/>
            </a:xfrm>
            <a:custGeom>
              <a:avLst/>
              <a:gdLst/>
              <a:ahLst/>
              <a:cxnLst/>
              <a:rect l="l" t="t" r="r" b="b"/>
              <a:pathLst>
                <a:path w="9475" h="11106" extrusionOk="0">
                  <a:moveTo>
                    <a:pt x="9057" y="1"/>
                  </a:moveTo>
                  <a:cubicBezTo>
                    <a:pt x="8849" y="1"/>
                    <a:pt x="8640" y="134"/>
                    <a:pt x="8640" y="401"/>
                  </a:cubicBezTo>
                  <a:cubicBezTo>
                    <a:pt x="8640" y="3589"/>
                    <a:pt x="8485" y="6809"/>
                    <a:pt x="8204" y="10030"/>
                  </a:cubicBezTo>
                  <a:lnTo>
                    <a:pt x="8204" y="10030"/>
                  </a:lnTo>
                  <a:cubicBezTo>
                    <a:pt x="7212" y="10220"/>
                    <a:pt x="6207" y="10278"/>
                    <a:pt x="5197" y="10278"/>
                  </a:cubicBezTo>
                  <a:cubicBezTo>
                    <a:pt x="3642" y="10278"/>
                    <a:pt x="2077" y="10141"/>
                    <a:pt x="534" y="10141"/>
                  </a:cubicBezTo>
                  <a:cubicBezTo>
                    <a:pt x="1" y="10141"/>
                    <a:pt x="1" y="10975"/>
                    <a:pt x="534" y="10975"/>
                  </a:cubicBezTo>
                  <a:cubicBezTo>
                    <a:pt x="2078" y="10975"/>
                    <a:pt x="3644" y="11106"/>
                    <a:pt x="5201" y="11106"/>
                  </a:cubicBezTo>
                  <a:cubicBezTo>
                    <a:pt x="6368" y="11106"/>
                    <a:pt x="7530" y="11032"/>
                    <a:pt x="8674" y="10775"/>
                  </a:cubicBezTo>
                  <a:cubicBezTo>
                    <a:pt x="8874" y="10708"/>
                    <a:pt x="8974" y="10541"/>
                    <a:pt x="8974" y="10375"/>
                  </a:cubicBezTo>
                  <a:cubicBezTo>
                    <a:pt x="9274" y="7039"/>
                    <a:pt x="9474" y="3737"/>
                    <a:pt x="9474" y="401"/>
                  </a:cubicBezTo>
                  <a:cubicBezTo>
                    <a:pt x="9474" y="134"/>
                    <a:pt x="9266" y="1"/>
                    <a:pt x="905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15"/>
            <p:cNvSpPr/>
            <p:nvPr/>
          </p:nvSpPr>
          <p:spPr>
            <a:xfrm>
              <a:off x="8446803" y="509383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15"/>
            <p:cNvSpPr/>
            <p:nvPr/>
          </p:nvSpPr>
          <p:spPr>
            <a:xfrm>
              <a:off x="8435809" y="503886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15"/>
            <p:cNvSpPr/>
            <p:nvPr/>
          </p:nvSpPr>
          <p:spPr>
            <a:xfrm>
              <a:off x="8394831" y="5079841"/>
              <a:ext cx="28010" cy="21000"/>
            </a:xfrm>
            <a:custGeom>
              <a:avLst/>
              <a:gdLst/>
              <a:ahLst/>
              <a:cxnLst/>
              <a:rect l="l" t="t" r="r" b="b"/>
              <a:pathLst>
                <a:path w="935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34" y="701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15"/>
            <p:cNvSpPr/>
            <p:nvPr/>
          </p:nvSpPr>
          <p:spPr>
            <a:xfrm>
              <a:off x="8818489" y="464716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15"/>
            <p:cNvSpPr/>
            <p:nvPr/>
          </p:nvSpPr>
          <p:spPr>
            <a:xfrm>
              <a:off x="8792517" y="470812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15"/>
            <p:cNvSpPr/>
            <p:nvPr/>
          </p:nvSpPr>
          <p:spPr>
            <a:xfrm>
              <a:off x="8760555" y="4656151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34" y="735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15"/>
            <p:cNvSpPr/>
            <p:nvPr/>
          </p:nvSpPr>
          <p:spPr>
            <a:xfrm>
              <a:off x="8913417" y="4954927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15"/>
            <p:cNvSpPr/>
            <p:nvPr/>
          </p:nvSpPr>
          <p:spPr>
            <a:xfrm>
              <a:off x="8908445" y="501289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15"/>
            <p:cNvSpPr/>
            <p:nvPr/>
          </p:nvSpPr>
          <p:spPr>
            <a:xfrm>
              <a:off x="8475770" y="4873987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15"/>
            <p:cNvSpPr/>
            <p:nvPr/>
          </p:nvSpPr>
          <p:spPr>
            <a:xfrm>
              <a:off x="8443778" y="489097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15"/>
            <p:cNvSpPr/>
            <p:nvPr/>
          </p:nvSpPr>
          <p:spPr>
            <a:xfrm>
              <a:off x="8687614" y="5154759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34" y="735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15"/>
            <p:cNvSpPr/>
            <p:nvPr/>
          </p:nvSpPr>
          <p:spPr>
            <a:xfrm>
              <a:off x="8327880" y="469413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15"/>
            <p:cNvSpPr/>
            <p:nvPr/>
          </p:nvSpPr>
          <p:spPr>
            <a:xfrm>
              <a:off x="8411815" y="4636171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80250" y="528000"/>
            <a:ext cx="69834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hewy"/>
              <a:buNone/>
              <a:defRPr sz="3000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66325" y="2615525"/>
            <a:ext cx="6897300" cy="20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8" r:id="rId5"/>
    <p:sldLayoutId id="2147483659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8" name="Google Shape;7898;p32"/>
          <p:cNvGrpSpPr/>
          <p:nvPr/>
        </p:nvGrpSpPr>
        <p:grpSpPr>
          <a:xfrm>
            <a:off x="2023952" y="3588325"/>
            <a:ext cx="5096097" cy="477025"/>
            <a:chOff x="2023945" y="2856088"/>
            <a:chExt cx="5096097" cy="477025"/>
          </a:xfrm>
        </p:grpSpPr>
        <p:sp>
          <p:nvSpPr>
            <p:cNvPr id="7899" name="Google Shape;7899;p32"/>
            <p:cNvSpPr/>
            <p:nvPr/>
          </p:nvSpPr>
          <p:spPr>
            <a:xfrm>
              <a:off x="2023945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0" name="Google Shape;7900;p32"/>
            <p:cNvSpPr/>
            <p:nvPr/>
          </p:nvSpPr>
          <p:spPr>
            <a:xfrm>
              <a:off x="4749395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1" name="Google Shape;7901;p32"/>
            <p:cNvSpPr/>
            <p:nvPr/>
          </p:nvSpPr>
          <p:spPr>
            <a:xfrm>
              <a:off x="3512770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02" name="Google Shape;7902;p32"/>
          <p:cNvSpPr txBox="1">
            <a:spLocks noGrp="1"/>
          </p:cNvSpPr>
          <p:nvPr>
            <p:ph type="ctrTitle"/>
          </p:nvPr>
        </p:nvSpPr>
        <p:spPr>
          <a:xfrm>
            <a:off x="587875" y="1331992"/>
            <a:ext cx="7981970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/>
              <a:t>UNIT 11: </a:t>
            </a:r>
            <a:br>
              <a:rPr lang="en-US" sz="7200" dirty="0"/>
            </a:br>
            <a:r>
              <a:rPr lang="en-US" sz="7200" dirty="0"/>
              <a:t>OUR GREENER WORLD</a:t>
            </a:r>
            <a:endParaRPr sz="7200" dirty="0"/>
          </a:p>
        </p:txBody>
      </p:sp>
      <p:sp>
        <p:nvSpPr>
          <p:cNvPr id="7903" name="Google Shape;7903;p32"/>
          <p:cNvSpPr txBox="1">
            <a:spLocks noGrp="1"/>
          </p:cNvSpPr>
          <p:nvPr>
            <p:ph type="subTitle" idx="1"/>
          </p:nvPr>
        </p:nvSpPr>
        <p:spPr>
          <a:xfrm>
            <a:off x="2023950" y="3608465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LESSON 3: A CLOSER LOOK 2</a:t>
            </a:r>
            <a:endParaRPr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8" name="Google Shape;7908;p33"/>
          <p:cNvSpPr txBox="1">
            <a:spLocks noGrp="1"/>
          </p:cNvSpPr>
          <p:nvPr>
            <p:ph type="title"/>
          </p:nvPr>
        </p:nvSpPr>
        <p:spPr>
          <a:xfrm>
            <a:off x="522766" y="429479"/>
            <a:ext cx="8074257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Put the given verb phrases into the right column. 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6B9E7-F897-2368-CEDC-89E6E87B44A5}"/>
              </a:ext>
            </a:extLst>
          </p:cNvPr>
          <p:cNvSpPr txBox="1"/>
          <p:nvPr/>
        </p:nvSpPr>
        <p:spPr>
          <a:xfrm>
            <a:off x="480236" y="989879"/>
            <a:ext cx="8529085" cy="3797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	Mrs. Lan went to ................. school to meet her son’s teacher.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none	B. a	C. an	D. the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The workmen went to ................. church to repair the roof.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none	B. the	C. a	D. an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Carol went to ................. prison to meet her brother.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the	B. a	C.an	D. none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tabLst>
                <a:tab pos="228600" algn="l"/>
                <a:tab pos="4572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This morning I bought a newspaper and a magazine ................. newspaper is in my bag but I don’t know where ................. magazine.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A/ a	B. A/ the	C. The/ the	D. The/ a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C9DBBDC-DC6F-994C-0213-10A029BD78C1}"/>
              </a:ext>
            </a:extLst>
          </p:cNvPr>
          <p:cNvSpPr/>
          <p:nvPr/>
        </p:nvSpPr>
        <p:spPr>
          <a:xfrm>
            <a:off x="5082363" y="1516912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EFDE1E3-AC71-9501-1A97-1EF0AF25FDD2}"/>
              </a:ext>
            </a:extLst>
          </p:cNvPr>
          <p:cNvSpPr/>
          <p:nvPr/>
        </p:nvSpPr>
        <p:spPr>
          <a:xfrm>
            <a:off x="3728484" y="2346251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469CBAB-C9D6-3B15-C5E9-3352B5EEA064}"/>
              </a:ext>
            </a:extLst>
          </p:cNvPr>
          <p:cNvSpPr/>
          <p:nvPr/>
        </p:nvSpPr>
        <p:spPr>
          <a:xfrm>
            <a:off x="960475" y="3172047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8E6936-4D27-0E83-D3D0-AEAA4D07B0A5}"/>
              </a:ext>
            </a:extLst>
          </p:cNvPr>
          <p:cNvSpPr/>
          <p:nvPr/>
        </p:nvSpPr>
        <p:spPr>
          <a:xfrm>
            <a:off x="3728484" y="4408966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8" name="Google Shape;7908;p33"/>
          <p:cNvSpPr txBox="1">
            <a:spLocks noGrp="1"/>
          </p:cNvSpPr>
          <p:nvPr>
            <p:ph type="title"/>
          </p:nvPr>
        </p:nvSpPr>
        <p:spPr>
          <a:xfrm>
            <a:off x="522766" y="429479"/>
            <a:ext cx="8074257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Put the given verb phrases into the right column. 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3454FF-B51E-DB8B-BA3B-09CBB294D3F5}"/>
              </a:ext>
            </a:extLst>
          </p:cNvPr>
          <p:cNvSpPr txBox="1"/>
          <p:nvPr/>
        </p:nvSpPr>
        <p:spPr>
          <a:xfrm>
            <a:off x="522765" y="1210032"/>
            <a:ext cx="8436937" cy="3381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	My parents have ............... cat and ................. dog. The dog never bites the cat.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a/ a	B. a/ the	C. the/ the	D. the/ a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6.	We live in ................. big house in ................. middle of the village.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a/ a	B. a/ the	C. the/ the	D. the/ a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7.	I’m looking for ................. job. Did Mary get ................. job she applied for?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a/ the	B. the/a	C. a/ a	D. the/ the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8.	Did ................. police find ................. person who stole your bicycle?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57200" algn="l"/>
                <a:tab pos="1828800" algn="l"/>
                <a:tab pos="3200400" algn="l"/>
                <a:tab pos="45720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A. a/ a	B. the/ the	C. a/ the	D. the/ a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B5A2763-9BEF-FC0B-116B-7D644989F857}"/>
              </a:ext>
            </a:extLst>
          </p:cNvPr>
          <p:cNvSpPr/>
          <p:nvPr/>
        </p:nvSpPr>
        <p:spPr>
          <a:xfrm>
            <a:off x="1013637" y="1748169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ACEE3EF-DA0A-95C4-1A32-0F804DE0B21F}"/>
              </a:ext>
            </a:extLst>
          </p:cNvPr>
          <p:cNvSpPr/>
          <p:nvPr/>
        </p:nvSpPr>
        <p:spPr>
          <a:xfrm>
            <a:off x="2371061" y="2570267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B511505-297D-382B-3DC6-D0D9C6CADEB2}"/>
              </a:ext>
            </a:extLst>
          </p:cNvPr>
          <p:cNvSpPr/>
          <p:nvPr/>
        </p:nvSpPr>
        <p:spPr>
          <a:xfrm>
            <a:off x="1013637" y="3395331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00A8591-BBFC-5DDD-604B-788916860601}"/>
              </a:ext>
            </a:extLst>
          </p:cNvPr>
          <p:cNvSpPr/>
          <p:nvPr/>
        </p:nvSpPr>
        <p:spPr>
          <a:xfrm>
            <a:off x="2371061" y="4214037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08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0" name="Google Shape;7950;p34"/>
          <p:cNvSpPr txBox="1">
            <a:spLocks noGrp="1"/>
          </p:cNvSpPr>
          <p:nvPr>
            <p:ph type="title" idx="21"/>
          </p:nvPr>
        </p:nvSpPr>
        <p:spPr>
          <a:xfrm>
            <a:off x="1041690" y="351505"/>
            <a:ext cx="706062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Complete the sentences with the correct form or tense of the verbs in brackets.</a:t>
            </a:r>
            <a:endParaRPr dirty="0"/>
          </a:p>
        </p:txBody>
      </p:sp>
      <p:sp>
        <p:nvSpPr>
          <p:cNvPr id="7911" name="TextBox 7910">
            <a:extLst>
              <a:ext uri="{FF2B5EF4-FFF2-40B4-BE49-F238E27FC236}">
                <a16:creationId xmlns:a16="http://schemas.microsoft.com/office/drawing/2014/main" id="{68F9E775-725D-C723-A0A1-5B709680886A}"/>
              </a:ext>
            </a:extLst>
          </p:cNvPr>
          <p:cNvSpPr txBox="1"/>
          <p:nvPr/>
        </p:nvSpPr>
        <p:spPr>
          <a:xfrm>
            <a:off x="432391" y="1334171"/>
            <a:ext cx="8576930" cy="3023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	If people share their cars to go to work, there ___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 (not be) so many car fumes.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I 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 (study) here for more than three years.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What a nice dress! Where 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__________ (you/ buy) it?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Don’t forget to take your umbrella. It 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 (rain).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912" name="TextBox 7911">
            <a:extLst>
              <a:ext uri="{FF2B5EF4-FFF2-40B4-BE49-F238E27FC236}">
                <a16:creationId xmlns:a16="http://schemas.microsoft.com/office/drawing/2014/main" id="{B044A051-22DC-EECB-0C05-1AD16FD51329}"/>
              </a:ext>
            </a:extLst>
          </p:cNvPr>
          <p:cNvSpPr txBox="1"/>
          <p:nvPr/>
        </p:nvSpPr>
        <p:spPr>
          <a:xfrm>
            <a:off x="5651249" y="1495648"/>
            <a:ext cx="1164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won’t be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7913" name="TextBox 7912">
            <a:extLst>
              <a:ext uri="{FF2B5EF4-FFF2-40B4-BE49-F238E27FC236}">
                <a16:creationId xmlns:a16="http://schemas.microsoft.com/office/drawing/2014/main" id="{A60823DF-2270-4E1A-79DF-9A0E5D8B19BC}"/>
              </a:ext>
            </a:extLst>
          </p:cNvPr>
          <p:cNvSpPr txBox="1"/>
          <p:nvPr/>
        </p:nvSpPr>
        <p:spPr>
          <a:xfrm>
            <a:off x="868326" y="2661457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have studied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7951" name="TextBox 7950">
            <a:extLst>
              <a:ext uri="{FF2B5EF4-FFF2-40B4-BE49-F238E27FC236}">
                <a16:creationId xmlns:a16="http://schemas.microsoft.com/office/drawing/2014/main" id="{97549A07-BDBE-677A-5C0D-1EC7D083CCD9}"/>
              </a:ext>
            </a:extLst>
          </p:cNvPr>
          <p:cNvSpPr txBox="1"/>
          <p:nvPr/>
        </p:nvSpPr>
        <p:spPr>
          <a:xfrm>
            <a:off x="3678865" y="3296095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did you buy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7952" name="TextBox 7951">
            <a:extLst>
              <a:ext uri="{FF2B5EF4-FFF2-40B4-BE49-F238E27FC236}">
                <a16:creationId xmlns:a16="http://schemas.microsoft.com/office/drawing/2014/main" id="{01DD2F62-FA06-448C-FF26-05077FF293B6}"/>
              </a:ext>
            </a:extLst>
          </p:cNvPr>
          <p:cNvSpPr txBox="1"/>
          <p:nvPr/>
        </p:nvSpPr>
        <p:spPr>
          <a:xfrm>
            <a:off x="4929963" y="3930504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is raining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2" grpId="0"/>
      <p:bldP spid="7913" grpId="0"/>
      <p:bldP spid="7951" grpId="0"/>
      <p:bldP spid="79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0" name="Google Shape;7950;p34"/>
          <p:cNvSpPr txBox="1">
            <a:spLocks noGrp="1"/>
          </p:cNvSpPr>
          <p:nvPr>
            <p:ph type="title" idx="21"/>
          </p:nvPr>
        </p:nvSpPr>
        <p:spPr>
          <a:xfrm>
            <a:off x="1041690" y="351505"/>
            <a:ext cx="706062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Complete the sentences with the correct form or tense of the verbs in brackets.</a:t>
            </a:r>
            <a:endParaRPr dirty="0"/>
          </a:p>
        </p:txBody>
      </p:sp>
      <p:sp>
        <p:nvSpPr>
          <p:cNvPr id="7911" name="TextBox 7910">
            <a:extLst>
              <a:ext uri="{FF2B5EF4-FFF2-40B4-BE49-F238E27FC236}">
                <a16:creationId xmlns:a16="http://schemas.microsoft.com/office/drawing/2014/main" id="{68F9E775-725D-C723-A0A1-5B709680886A}"/>
              </a:ext>
            </a:extLst>
          </p:cNvPr>
          <p:cNvSpPr txBox="1"/>
          <p:nvPr/>
        </p:nvSpPr>
        <p:spPr>
          <a:xfrm>
            <a:off x="283535" y="1433404"/>
            <a:ext cx="8576930" cy="31970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	If we 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(recycle) paper products, we 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 (save) more trees.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6.	Our class 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_____(</a:t>
            </a:r>
            <a:r>
              <a:rPr lang="en-US" sz="1800" dirty="0" err="1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organise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) a writing contest. We have to write about the environment.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7.	Give old clothes to charity instead of 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________ (throw) them away.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8.	Encouraging people 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______</a:t>
            </a:r>
            <a:r>
              <a:rPr lang="vi-VN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__ (use) public transport is a great way to reduce traffic jams.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30C490-F3C8-2F18-7279-21892081A89E}"/>
              </a:ext>
            </a:extLst>
          </p:cNvPr>
          <p:cNvSpPr txBox="1"/>
          <p:nvPr/>
        </p:nvSpPr>
        <p:spPr>
          <a:xfrm>
            <a:off x="1478690" y="1500317"/>
            <a:ext cx="1201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recycle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C07A77-F921-5D32-E551-C44B57135154}"/>
              </a:ext>
            </a:extLst>
          </p:cNvPr>
          <p:cNvSpPr txBox="1"/>
          <p:nvPr/>
        </p:nvSpPr>
        <p:spPr>
          <a:xfrm>
            <a:off x="6076252" y="1500317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will save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ACD186-9E9D-AA10-BB75-6984E900B546}"/>
              </a:ext>
            </a:extLst>
          </p:cNvPr>
          <p:cNvSpPr txBox="1"/>
          <p:nvPr/>
        </p:nvSpPr>
        <p:spPr>
          <a:xfrm>
            <a:off x="1766351" y="2408499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is </a:t>
            </a:r>
            <a:r>
              <a:rPr lang="en-US" sz="1800" dirty="0" err="1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organising</a:t>
            </a:r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88D579-FA59-81E1-6D0C-8A967B497F41}"/>
              </a:ext>
            </a:extLst>
          </p:cNvPr>
          <p:cNvSpPr txBox="1"/>
          <p:nvPr/>
        </p:nvSpPr>
        <p:spPr>
          <a:xfrm>
            <a:off x="4634278" y="3309953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throwing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620D1-99FB-901E-DBDF-80E9A08CE63A}"/>
              </a:ext>
            </a:extLst>
          </p:cNvPr>
          <p:cNvSpPr txBox="1"/>
          <p:nvPr/>
        </p:nvSpPr>
        <p:spPr>
          <a:xfrm>
            <a:off x="3136605" y="3788366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to use 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5244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2EEA30A-BE20-106D-E139-C0ED0A8B37CC}"/>
              </a:ext>
            </a:extLst>
          </p:cNvPr>
          <p:cNvSpPr txBox="1"/>
          <p:nvPr/>
        </p:nvSpPr>
        <p:spPr>
          <a:xfrm>
            <a:off x="196702" y="815396"/>
            <a:ext cx="8833884" cy="4021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	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If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someone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came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into the store,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smile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and say, “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May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I help you?”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  <a:tab pos="1085850" algn="l"/>
                <a:tab pos="2400300" algn="l"/>
                <a:tab pos="33147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	        B	                      C	            D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If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you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try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these cosmetics, you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look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five years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younger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  <a:tab pos="685800" algn="l"/>
                <a:tab pos="2286000" algn="l"/>
                <a:tab pos="337185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	    B	                     C	            D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If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you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do not understand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what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were written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in the book, you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could ask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Mr. Pike.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  <a:tab pos="1143000" algn="l"/>
                <a:tab pos="2514600" algn="l"/>
                <a:tab pos="43434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A	B	                         C	                                           D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28600" indent="-228600">
              <a:lnSpc>
                <a:spcPts val="2800"/>
              </a:lnSpc>
              <a:tabLst>
                <a:tab pos="571500" algn="l"/>
                <a:tab pos="2971800" algn="l"/>
                <a:tab pos="4171950" algn="l"/>
                <a:tab pos="49149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I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will come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to meet Mr. Pike and tell him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about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your problems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if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you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didn’t solve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them yourself.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28600" indent="-228600">
              <a:lnSpc>
                <a:spcPts val="2800"/>
              </a:lnSpc>
              <a:tabLst>
                <a:tab pos="571500" algn="l"/>
                <a:tab pos="2971800" algn="l"/>
                <a:tab pos="4171950" algn="l"/>
                <a:tab pos="49149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	A                                                                 B                                 C                  D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2286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	Sam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will not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graduate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unless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he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doesn’t pass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all </a:t>
            </a:r>
            <a:r>
              <a:rPr lang="en-US" sz="1800" u="sng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the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tests.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  <a:tabLst>
                <a:tab pos="742950" algn="l"/>
                <a:tab pos="1828800" algn="l"/>
                <a:tab pos="2628900" algn="l"/>
                <a:tab pos="33147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     A	                 B	               C	              D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2" name="Google Shape;8176;p38">
            <a:extLst>
              <a:ext uri="{FF2B5EF4-FFF2-40B4-BE49-F238E27FC236}">
                <a16:creationId xmlns:a16="http://schemas.microsoft.com/office/drawing/2014/main" id="{C615E315-DAC7-E0B2-65ED-D20D4D463F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79118" y="-2906"/>
            <a:ext cx="6933030" cy="5604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Find the mistake in the four underlined parts A, B, C or D of each sentence.</a:t>
            </a:r>
            <a:endParaRPr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804F52-C82B-D1A6-F3D1-F93577979F73}"/>
              </a:ext>
            </a:extLst>
          </p:cNvPr>
          <p:cNvSpPr txBox="1"/>
          <p:nvPr/>
        </p:nvSpPr>
        <p:spPr>
          <a:xfrm>
            <a:off x="6365358" y="1226290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 comes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C8F7AD-6F24-E3EB-36B4-FE51A071AD38}"/>
              </a:ext>
            </a:extLst>
          </p:cNvPr>
          <p:cNvSpPr txBox="1"/>
          <p:nvPr/>
        </p:nvSpPr>
        <p:spPr>
          <a:xfrm>
            <a:off x="6365357" y="1821850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 will look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C84D4A-5857-0320-0711-FDDBED5B88E6}"/>
              </a:ext>
            </a:extLst>
          </p:cNvPr>
          <p:cNvSpPr txBox="1"/>
          <p:nvPr/>
        </p:nvSpPr>
        <p:spPr>
          <a:xfrm>
            <a:off x="2261190" y="2652170"/>
            <a:ext cx="247054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 did not understand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19739A-242E-1DB7-EEDD-99CCF9DEF153}"/>
              </a:ext>
            </a:extLst>
          </p:cNvPr>
          <p:cNvSpPr txBox="1"/>
          <p:nvPr/>
        </p:nvSpPr>
        <p:spPr>
          <a:xfrm>
            <a:off x="2931042" y="3327992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 don’t solve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B0C22D-FACD-F290-6B90-11D3780317FC}"/>
              </a:ext>
            </a:extLst>
          </p:cNvPr>
          <p:cNvSpPr txBox="1"/>
          <p:nvPr/>
        </p:nvSpPr>
        <p:spPr>
          <a:xfrm>
            <a:off x="1956391" y="4774168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latin typeface="Nunito SemiBold" pitchFamily="2" charset="0"/>
                <a:sym typeface="Wingdings" panose="05000000000000000000" pitchFamily="2" charset="2"/>
              </a:rPr>
              <a:t> passes</a:t>
            </a:r>
            <a:endParaRPr lang="en-US" sz="1800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F29655-1ED6-3BE8-F77F-E6EAA81385ED}"/>
              </a:ext>
            </a:extLst>
          </p:cNvPr>
          <p:cNvSpPr/>
          <p:nvPr/>
        </p:nvSpPr>
        <p:spPr>
          <a:xfrm>
            <a:off x="1789816" y="1262100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FB52F73-2887-FE30-523F-F722B0B84FDE}"/>
              </a:ext>
            </a:extLst>
          </p:cNvPr>
          <p:cNvSpPr/>
          <p:nvPr/>
        </p:nvSpPr>
        <p:spPr>
          <a:xfrm>
            <a:off x="3774561" y="1960444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D9554B6-C2EA-0BFA-1AC2-B7E0DA14073B}"/>
              </a:ext>
            </a:extLst>
          </p:cNvPr>
          <p:cNvSpPr/>
          <p:nvPr/>
        </p:nvSpPr>
        <p:spPr>
          <a:xfrm>
            <a:off x="1360967" y="2677347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90609C0-7F2E-AE22-DA62-7F3A41A55130}"/>
              </a:ext>
            </a:extLst>
          </p:cNvPr>
          <p:cNvSpPr/>
          <p:nvPr/>
        </p:nvSpPr>
        <p:spPr>
          <a:xfrm>
            <a:off x="8268585" y="3744939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10538D5-0CD6-D467-FB45-13F5A337E93C}"/>
              </a:ext>
            </a:extLst>
          </p:cNvPr>
          <p:cNvSpPr/>
          <p:nvPr/>
        </p:nvSpPr>
        <p:spPr>
          <a:xfrm>
            <a:off x="4455292" y="4451496"/>
            <a:ext cx="276446" cy="283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6" name="Google Shape;8176;p38"/>
          <p:cNvSpPr txBox="1">
            <a:spLocks noGrp="1"/>
          </p:cNvSpPr>
          <p:nvPr>
            <p:ph type="title"/>
          </p:nvPr>
        </p:nvSpPr>
        <p:spPr>
          <a:xfrm>
            <a:off x="772030" y="245187"/>
            <a:ext cx="693303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Complete the sentences below by adding one missing clause.</a:t>
            </a: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0E97D8-FE40-B26A-8721-0DA57B6A7023}"/>
              </a:ext>
            </a:extLst>
          </p:cNvPr>
          <p:cNvSpPr txBox="1"/>
          <p:nvPr/>
        </p:nvSpPr>
        <p:spPr>
          <a:xfrm>
            <a:off x="1176668" y="1349027"/>
            <a:ext cx="8031125" cy="279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28600" algn="l"/>
                <a:tab pos="457200" algn="l"/>
                <a:tab pos="54864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	If we use a lot of plastic bags, ……………………………………………	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  <a:tab pos="457200" algn="l"/>
                <a:tab pos="54864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If I have a small garden, …………….……………………………………….	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  <a:tab pos="457200" algn="l"/>
                <a:tab pos="54864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If people use public transports, …………………………………………	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  <a:tab pos="457200" algn="l"/>
                <a:tab pos="3200400" algn="l"/>
              </a:tabLst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…………………………………….., I will give them to poor people.</a:t>
            </a:r>
            <a:endParaRPr lang="en-US" sz="1800" dirty="0">
              <a:effectLst/>
              <a:latin typeface="Nunito SemiBold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</a:rPr>
              <a:t>5. </a:t>
            </a:r>
            <a:r>
              <a:rPr lang="en-US" sz="1800" dirty="0">
                <a:latin typeface="Nunito SemiBold" pitchFamily="2" charset="0"/>
                <a:ea typeface="Malgun Gothic" panose="020B0503020000020004" pitchFamily="34" charset="-127"/>
              </a:rPr>
              <a:t>…………………………………………………………………..</a:t>
            </a:r>
            <a:r>
              <a:rPr lang="en-US" sz="1800" dirty="0">
                <a:effectLst/>
                <a:latin typeface="Nunito SemiBold" pitchFamily="2" charset="0"/>
                <a:ea typeface="Malgun Gothic" panose="020B0503020000020004" pitchFamily="34" charset="-127"/>
              </a:rPr>
              <a:t>, the air will be polluted.</a:t>
            </a:r>
            <a:endParaRPr lang="en-US" sz="1800" dirty="0">
              <a:latin typeface="Nunito Semi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00B6A3-D412-AF86-410F-3B6D74410F18}"/>
              </a:ext>
            </a:extLst>
          </p:cNvPr>
          <p:cNvSpPr txBox="1"/>
          <p:nvPr/>
        </p:nvSpPr>
        <p:spPr>
          <a:xfrm>
            <a:off x="1118635" y="4277032"/>
            <a:ext cx="6894286" cy="646331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1800" b="0" i="0" dirty="0">
                <a:solidFill>
                  <a:schemeClr val="accent2">
                    <a:lumMod val="95000"/>
                    <a:lumOff val="5000"/>
                  </a:schemeClr>
                </a:solidFill>
                <a:effectLst/>
                <a:latin typeface="OpenSans"/>
              </a:rPr>
              <a:t>Cấu trúc câu điều kiện loại 1: </a:t>
            </a:r>
          </a:p>
          <a:p>
            <a:pPr algn="ctr"/>
            <a:r>
              <a:rPr lang="vi-VN" sz="1800" b="0" i="0" dirty="0">
                <a:solidFill>
                  <a:schemeClr val="accent2">
                    <a:lumMod val="95000"/>
                    <a:lumOff val="5000"/>
                  </a:schemeClr>
                </a:solidFill>
                <a:effectLst/>
                <a:latin typeface="OpenSans"/>
              </a:rPr>
              <a:t>If + S + V (hiện tại đơn), S + will V (tương lai đơn)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0CF7F0-8736-6596-9FD4-CBE5B35EAF20}"/>
              </a:ext>
            </a:extLst>
          </p:cNvPr>
          <p:cNvSpPr txBox="1"/>
          <p:nvPr/>
        </p:nvSpPr>
        <p:spPr>
          <a:xfrm>
            <a:off x="4572000" y="1476438"/>
            <a:ext cx="30125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effectLst/>
                <a:latin typeface="Nunito SemiBold" pitchFamily="2" charset="0"/>
                <a:ea typeface="Malgun Gothic" panose="020B0503020000020004" pitchFamily="34" charset="-127"/>
              </a:rPr>
              <a:t>there will be more rubbish.</a:t>
            </a:r>
            <a:endParaRPr lang="en-US" sz="1800" b="1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8A7DE4-A9D8-38CF-A9E6-86737E946686}"/>
              </a:ext>
            </a:extLst>
          </p:cNvPr>
          <p:cNvSpPr txBox="1"/>
          <p:nvPr/>
        </p:nvSpPr>
        <p:spPr>
          <a:xfrm>
            <a:off x="4031512" y="2024094"/>
            <a:ext cx="40935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Nunito SemiBold" pitchFamily="2" charset="0"/>
                <a:ea typeface="Malgun Gothic" panose="020B0503020000020004" pitchFamily="34" charset="-127"/>
              </a:rPr>
              <a:t>I will plant some trees and flowers..</a:t>
            </a:r>
            <a:endParaRPr lang="en-US" sz="1800" b="1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C639DA-BBA5-A078-242E-F4A1F8E197CE}"/>
              </a:ext>
            </a:extLst>
          </p:cNvPr>
          <p:cNvSpPr txBox="1"/>
          <p:nvPr/>
        </p:nvSpPr>
        <p:spPr>
          <a:xfrm>
            <a:off x="4724399" y="2571750"/>
            <a:ext cx="32885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Nunito SemiBold" pitchFamily="2" charset="0"/>
                <a:ea typeface="Malgun Gothic" panose="020B0503020000020004" pitchFamily="34" charset="-127"/>
              </a:rPr>
              <a:t>there will be less traffic jam.</a:t>
            </a:r>
            <a:endParaRPr lang="en-US" sz="1800" b="1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3C3AD0-0D92-CB15-874B-06B1E0BFB933}"/>
              </a:ext>
            </a:extLst>
          </p:cNvPr>
          <p:cNvSpPr txBox="1"/>
          <p:nvPr/>
        </p:nvSpPr>
        <p:spPr>
          <a:xfrm>
            <a:off x="1428307" y="3160944"/>
            <a:ext cx="30125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Nunito SemiBold" pitchFamily="2" charset="0"/>
                <a:ea typeface="Malgun Gothic" panose="020B0503020000020004" pitchFamily="34" charset="-127"/>
              </a:rPr>
              <a:t>If I have old clothes</a:t>
            </a:r>
            <a:endParaRPr lang="en-US" sz="1800" b="1" dirty="0">
              <a:solidFill>
                <a:srgbClr val="FF0000"/>
              </a:solidFill>
              <a:latin typeface="Nunito SemiBold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69DA8C-63AC-AE8B-8BC9-8D007E2B5A6C}"/>
              </a:ext>
            </a:extLst>
          </p:cNvPr>
          <p:cNvSpPr txBox="1"/>
          <p:nvPr/>
        </p:nvSpPr>
        <p:spPr>
          <a:xfrm>
            <a:off x="1346789" y="3700649"/>
            <a:ext cx="4621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Nunito SemiBold" pitchFamily="2" charset="0"/>
                <a:ea typeface="Malgun Gothic" panose="020B0503020000020004" pitchFamily="34" charset="-127"/>
              </a:rPr>
              <a:t>If there are too many cars and motorbikes </a:t>
            </a:r>
            <a:endParaRPr lang="en-US" sz="1800" b="1" dirty="0">
              <a:solidFill>
                <a:srgbClr val="FF0000"/>
              </a:solidFill>
              <a:latin typeface="Nunito SemiBold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7" name="Google Shape;7957;p35"/>
          <p:cNvSpPr txBox="1">
            <a:spLocks noGrp="1"/>
          </p:cNvSpPr>
          <p:nvPr>
            <p:ph type="title"/>
          </p:nvPr>
        </p:nvSpPr>
        <p:spPr>
          <a:xfrm>
            <a:off x="4667943" y="2035021"/>
            <a:ext cx="3948414" cy="11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</a:t>
            </a:r>
            <a:r>
              <a:rPr lang="en" dirty="0"/>
              <a:t>hank you!</a:t>
            </a:r>
            <a:endParaRPr dirty="0"/>
          </a:p>
        </p:txBody>
      </p:sp>
      <p:grpSp>
        <p:nvGrpSpPr>
          <p:cNvPr id="7958" name="Google Shape;7958;p35"/>
          <p:cNvGrpSpPr/>
          <p:nvPr/>
        </p:nvGrpSpPr>
        <p:grpSpPr>
          <a:xfrm>
            <a:off x="-808211" y="-207656"/>
            <a:ext cx="5398814" cy="5411253"/>
            <a:chOff x="-808211" y="-207656"/>
            <a:chExt cx="5398814" cy="5411253"/>
          </a:xfrm>
        </p:grpSpPr>
        <p:sp>
          <p:nvSpPr>
            <p:cNvPr id="7959" name="Google Shape;7959;p35"/>
            <p:cNvSpPr/>
            <p:nvPr/>
          </p:nvSpPr>
          <p:spPr>
            <a:xfrm>
              <a:off x="2854476" y="319381"/>
              <a:ext cx="1488116" cy="636064"/>
            </a:xfrm>
            <a:custGeom>
              <a:avLst/>
              <a:gdLst/>
              <a:ahLst/>
              <a:cxnLst/>
              <a:rect l="l" t="t" r="r" b="b"/>
              <a:pathLst>
                <a:path w="33535" h="14677" extrusionOk="0">
                  <a:moveTo>
                    <a:pt x="22878" y="1"/>
                  </a:moveTo>
                  <a:cubicBezTo>
                    <a:pt x="19339" y="1"/>
                    <a:pt x="17365" y="4637"/>
                    <a:pt x="17146" y="7605"/>
                  </a:cubicBezTo>
                  <a:cubicBezTo>
                    <a:pt x="16282" y="5220"/>
                    <a:pt x="15710" y="172"/>
                    <a:pt x="12623" y="172"/>
                  </a:cubicBezTo>
                  <a:cubicBezTo>
                    <a:pt x="12256" y="172"/>
                    <a:pt x="11852" y="244"/>
                    <a:pt x="11409" y="400"/>
                  </a:cubicBezTo>
                  <a:cubicBezTo>
                    <a:pt x="7706" y="1601"/>
                    <a:pt x="8006" y="5537"/>
                    <a:pt x="8240" y="8606"/>
                  </a:cubicBezTo>
                  <a:cubicBezTo>
                    <a:pt x="7040" y="7338"/>
                    <a:pt x="5363" y="5362"/>
                    <a:pt x="3783" y="5362"/>
                  </a:cubicBezTo>
                  <a:cubicBezTo>
                    <a:pt x="3036" y="5362"/>
                    <a:pt x="2311" y="5804"/>
                    <a:pt x="1668" y="6971"/>
                  </a:cubicBezTo>
                  <a:cubicBezTo>
                    <a:pt x="1" y="10074"/>
                    <a:pt x="3336" y="12475"/>
                    <a:pt x="5905" y="13209"/>
                  </a:cubicBezTo>
                  <a:cubicBezTo>
                    <a:pt x="10441" y="14677"/>
                    <a:pt x="14111" y="14210"/>
                    <a:pt x="21049" y="14377"/>
                  </a:cubicBezTo>
                  <a:cubicBezTo>
                    <a:pt x="21262" y="14371"/>
                    <a:pt x="21480" y="14368"/>
                    <a:pt x="21703" y="14368"/>
                  </a:cubicBezTo>
                  <a:cubicBezTo>
                    <a:pt x="23211" y="14368"/>
                    <a:pt x="24937" y="14486"/>
                    <a:pt x="26595" y="14486"/>
                  </a:cubicBezTo>
                  <a:cubicBezTo>
                    <a:pt x="30230" y="14486"/>
                    <a:pt x="33535" y="13920"/>
                    <a:pt x="33491" y="10307"/>
                  </a:cubicBezTo>
                  <a:cubicBezTo>
                    <a:pt x="33456" y="7424"/>
                    <a:pt x="31812" y="6286"/>
                    <a:pt x="29891" y="6286"/>
                  </a:cubicBezTo>
                  <a:cubicBezTo>
                    <a:pt x="28122" y="6286"/>
                    <a:pt x="26118" y="7251"/>
                    <a:pt x="24918" y="8706"/>
                  </a:cubicBezTo>
                  <a:cubicBezTo>
                    <a:pt x="25819" y="6137"/>
                    <a:pt x="28054" y="934"/>
                    <a:pt x="23618" y="66"/>
                  </a:cubicBezTo>
                  <a:cubicBezTo>
                    <a:pt x="23364" y="22"/>
                    <a:pt x="23117" y="1"/>
                    <a:pt x="228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0" name="Google Shape;7960;p35"/>
            <p:cNvSpPr/>
            <p:nvPr/>
          </p:nvSpPr>
          <p:spPr>
            <a:xfrm>
              <a:off x="361496" y="2438741"/>
              <a:ext cx="1164991" cy="498756"/>
            </a:xfrm>
            <a:custGeom>
              <a:avLst/>
              <a:gdLst/>
              <a:ahLst/>
              <a:cxnLst/>
              <a:rect l="l" t="t" r="r" b="b"/>
              <a:pathLst>
                <a:path w="24229" h="10622" extrusionOk="0">
                  <a:moveTo>
                    <a:pt x="16516" y="1"/>
                  </a:moveTo>
                  <a:cubicBezTo>
                    <a:pt x="13949" y="1"/>
                    <a:pt x="12532" y="3360"/>
                    <a:pt x="12376" y="5518"/>
                  </a:cubicBezTo>
                  <a:cubicBezTo>
                    <a:pt x="11750" y="3790"/>
                    <a:pt x="11338" y="147"/>
                    <a:pt x="9119" y="147"/>
                  </a:cubicBezTo>
                  <a:cubicBezTo>
                    <a:pt x="8853" y="147"/>
                    <a:pt x="8561" y="200"/>
                    <a:pt x="8240" y="314"/>
                  </a:cubicBezTo>
                  <a:cubicBezTo>
                    <a:pt x="5571" y="1181"/>
                    <a:pt x="5771" y="4017"/>
                    <a:pt x="5938" y="6218"/>
                  </a:cubicBezTo>
                  <a:cubicBezTo>
                    <a:pt x="5077" y="5312"/>
                    <a:pt x="3863" y="3899"/>
                    <a:pt x="2723" y="3899"/>
                  </a:cubicBezTo>
                  <a:cubicBezTo>
                    <a:pt x="2184" y="3899"/>
                    <a:pt x="1662" y="4215"/>
                    <a:pt x="1201" y="5051"/>
                  </a:cubicBezTo>
                  <a:cubicBezTo>
                    <a:pt x="0" y="7286"/>
                    <a:pt x="2402" y="9020"/>
                    <a:pt x="4270" y="9554"/>
                  </a:cubicBezTo>
                  <a:cubicBezTo>
                    <a:pt x="7539" y="10621"/>
                    <a:pt x="10174" y="10255"/>
                    <a:pt x="15211" y="10388"/>
                  </a:cubicBezTo>
                  <a:cubicBezTo>
                    <a:pt x="15319" y="10386"/>
                    <a:pt x="15430" y="10385"/>
                    <a:pt x="15542" y="10385"/>
                  </a:cubicBezTo>
                  <a:cubicBezTo>
                    <a:pt x="16662" y="10385"/>
                    <a:pt x="17964" y="10480"/>
                    <a:pt x="19212" y="10480"/>
                  </a:cubicBezTo>
                  <a:cubicBezTo>
                    <a:pt x="21840" y="10480"/>
                    <a:pt x="24228" y="10060"/>
                    <a:pt x="24184" y="7453"/>
                  </a:cubicBezTo>
                  <a:cubicBezTo>
                    <a:pt x="24167" y="5386"/>
                    <a:pt x="22984" y="4567"/>
                    <a:pt x="21595" y="4567"/>
                  </a:cubicBezTo>
                  <a:cubicBezTo>
                    <a:pt x="20315" y="4567"/>
                    <a:pt x="18860" y="5263"/>
                    <a:pt x="17980" y="6318"/>
                  </a:cubicBezTo>
                  <a:cubicBezTo>
                    <a:pt x="18647" y="4450"/>
                    <a:pt x="20248" y="681"/>
                    <a:pt x="17046" y="47"/>
                  </a:cubicBezTo>
                  <a:cubicBezTo>
                    <a:pt x="16864" y="16"/>
                    <a:pt x="16688" y="1"/>
                    <a:pt x="165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1" name="Google Shape;7961;p35"/>
            <p:cNvSpPr/>
            <p:nvPr/>
          </p:nvSpPr>
          <p:spPr>
            <a:xfrm>
              <a:off x="3673648" y="3658100"/>
              <a:ext cx="916954" cy="392236"/>
            </a:xfrm>
            <a:custGeom>
              <a:avLst/>
              <a:gdLst/>
              <a:ahLst/>
              <a:cxnLst/>
              <a:rect l="l" t="t" r="r" b="b"/>
              <a:pathLst>
                <a:path w="27464" h="12029" extrusionOk="0">
                  <a:moveTo>
                    <a:pt x="18714" y="1"/>
                  </a:moveTo>
                  <a:cubicBezTo>
                    <a:pt x="15821" y="1"/>
                    <a:pt x="14200" y="3786"/>
                    <a:pt x="14044" y="6225"/>
                  </a:cubicBezTo>
                  <a:cubicBezTo>
                    <a:pt x="13329" y="4258"/>
                    <a:pt x="12853" y="134"/>
                    <a:pt x="10309" y="134"/>
                  </a:cubicBezTo>
                  <a:cubicBezTo>
                    <a:pt x="10006" y="134"/>
                    <a:pt x="9673" y="192"/>
                    <a:pt x="9307" y="320"/>
                  </a:cubicBezTo>
                  <a:cubicBezTo>
                    <a:pt x="6272" y="1321"/>
                    <a:pt x="6538" y="4523"/>
                    <a:pt x="6739" y="7025"/>
                  </a:cubicBezTo>
                  <a:cubicBezTo>
                    <a:pt x="5743" y="6008"/>
                    <a:pt x="4365" y="4407"/>
                    <a:pt x="3071" y="4407"/>
                  </a:cubicBezTo>
                  <a:cubicBezTo>
                    <a:pt x="2457" y="4407"/>
                    <a:pt x="1861" y="4768"/>
                    <a:pt x="1335" y="5724"/>
                  </a:cubicBezTo>
                  <a:cubicBezTo>
                    <a:pt x="0" y="8259"/>
                    <a:pt x="2702" y="10228"/>
                    <a:pt x="4804" y="10828"/>
                  </a:cubicBezTo>
                  <a:cubicBezTo>
                    <a:pt x="8540" y="12029"/>
                    <a:pt x="11542" y="11629"/>
                    <a:pt x="17213" y="11795"/>
                  </a:cubicBezTo>
                  <a:cubicBezTo>
                    <a:pt x="17425" y="11788"/>
                    <a:pt x="17644" y="11785"/>
                    <a:pt x="17868" y="11785"/>
                  </a:cubicBezTo>
                  <a:cubicBezTo>
                    <a:pt x="19064" y="11785"/>
                    <a:pt x="20418" y="11871"/>
                    <a:pt x="21723" y="11871"/>
                  </a:cubicBezTo>
                  <a:cubicBezTo>
                    <a:pt x="24723" y="11871"/>
                    <a:pt x="27464" y="11418"/>
                    <a:pt x="27420" y="8426"/>
                  </a:cubicBezTo>
                  <a:cubicBezTo>
                    <a:pt x="27385" y="6082"/>
                    <a:pt x="26040" y="5157"/>
                    <a:pt x="24466" y="5157"/>
                  </a:cubicBezTo>
                  <a:cubicBezTo>
                    <a:pt x="23017" y="5157"/>
                    <a:pt x="21373" y="5942"/>
                    <a:pt x="20382" y="7125"/>
                  </a:cubicBezTo>
                  <a:cubicBezTo>
                    <a:pt x="21116" y="5057"/>
                    <a:pt x="22950" y="787"/>
                    <a:pt x="19314" y="54"/>
                  </a:cubicBezTo>
                  <a:cubicBezTo>
                    <a:pt x="19109" y="18"/>
                    <a:pt x="18909" y="1"/>
                    <a:pt x="187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962" name="Google Shape;7962;p35"/>
            <p:cNvGrpSpPr/>
            <p:nvPr/>
          </p:nvGrpSpPr>
          <p:grpSpPr>
            <a:xfrm>
              <a:off x="-808211" y="-207656"/>
              <a:ext cx="2661233" cy="1899261"/>
              <a:chOff x="-1136987" y="-301140"/>
              <a:chExt cx="3524812" cy="2515578"/>
            </a:xfrm>
          </p:grpSpPr>
          <p:sp>
            <p:nvSpPr>
              <p:cNvPr id="7963" name="Google Shape;7963;p35"/>
              <p:cNvSpPr/>
              <p:nvPr/>
            </p:nvSpPr>
            <p:spPr>
              <a:xfrm>
                <a:off x="-1136987" y="-301140"/>
                <a:ext cx="3005839" cy="2515578"/>
              </a:xfrm>
              <a:custGeom>
                <a:avLst/>
                <a:gdLst/>
                <a:ahLst/>
                <a:cxnLst/>
                <a:rect l="l" t="t" r="r" b="b"/>
                <a:pathLst>
                  <a:path w="95636" h="81954" extrusionOk="0">
                    <a:moveTo>
                      <a:pt x="24425" y="4156"/>
                    </a:moveTo>
                    <a:cubicBezTo>
                      <a:pt x="25120" y="4156"/>
                      <a:pt x="25801" y="4253"/>
                      <a:pt x="26453" y="4465"/>
                    </a:cubicBezTo>
                    <a:cubicBezTo>
                      <a:pt x="29589" y="5433"/>
                      <a:pt x="31723" y="10002"/>
                      <a:pt x="32324" y="13005"/>
                    </a:cubicBezTo>
                    <a:cubicBezTo>
                      <a:pt x="32391" y="13572"/>
                      <a:pt x="32424" y="14105"/>
                      <a:pt x="32457" y="14639"/>
                    </a:cubicBezTo>
                    <a:cubicBezTo>
                      <a:pt x="28688" y="17775"/>
                      <a:pt x="24418" y="21277"/>
                      <a:pt x="20182" y="24680"/>
                    </a:cubicBezTo>
                    <a:cubicBezTo>
                      <a:pt x="12310" y="24346"/>
                      <a:pt x="9074" y="16507"/>
                      <a:pt x="13911" y="10169"/>
                    </a:cubicBezTo>
                    <a:cubicBezTo>
                      <a:pt x="15985" y="7356"/>
                      <a:pt x="20431" y="4156"/>
                      <a:pt x="24425" y="4156"/>
                    </a:cubicBezTo>
                    <a:close/>
                    <a:moveTo>
                      <a:pt x="25419" y="0"/>
                    </a:moveTo>
                    <a:cubicBezTo>
                      <a:pt x="19794" y="0"/>
                      <a:pt x="13544" y="4509"/>
                      <a:pt x="10642" y="8435"/>
                    </a:cubicBezTo>
                    <a:cubicBezTo>
                      <a:pt x="4637" y="16307"/>
                      <a:pt x="7439" y="25780"/>
                      <a:pt x="15745" y="28249"/>
                    </a:cubicBezTo>
                    <a:cubicBezTo>
                      <a:pt x="8507" y="33986"/>
                      <a:pt x="2136" y="38790"/>
                      <a:pt x="1" y="39857"/>
                    </a:cubicBezTo>
                    <a:cubicBezTo>
                      <a:pt x="1202" y="51332"/>
                      <a:pt x="17180" y="76317"/>
                      <a:pt x="30990" y="81954"/>
                    </a:cubicBezTo>
                    <a:cubicBezTo>
                      <a:pt x="36727" y="76850"/>
                      <a:pt x="56541" y="51332"/>
                      <a:pt x="63446" y="48930"/>
                    </a:cubicBezTo>
                    <a:cubicBezTo>
                      <a:pt x="64513" y="48463"/>
                      <a:pt x="65818" y="48250"/>
                      <a:pt x="67237" y="48250"/>
                    </a:cubicBezTo>
                    <a:cubicBezTo>
                      <a:pt x="72207" y="48250"/>
                      <a:pt x="78590" y="50865"/>
                      <a:pt x="81159" y="54368"/>
                    </a:cubicBezTo>
                    <a:cubicBezTo>
                      <a:pt x="81159" y="56469"/>
                      <a:pt x="81059" y="59538"/>
                      <a:pt x="82426" y="63207"/>
                    </a:cubicBezTo>
                    <a:cubicBezTo>
                      <a:pt x="85128" y="60205"/>
                      <a:pt x="88230" y="57637"/>
                      <a:pt x="95636" y="51632"/>
                    </a:cubicBezTo>
                    <a:cubicBezTo>
                      <a:pt x="93799" y="50472"/>
                      <a:pt x="92138" y="49645"/>
                      <a:pt x="89598" y="49645"/>
                    </a:cubicBezTo>
                    <a:cubicBezTo>
                      <a:pt x="88633" y="49645"/>
                      <a:pt x="87540" y="49765"/>
                      <a:pt x="86262" y="50031"/>
                    </a:cubicBezTo>
                    <a:cubicBezTo>
                      <a:pt x="85426" y="46770"/>
                      <a:pt x="81868" y="37668"/>
                      <a:pt x="68981" y="37668"/>
                    </a:cubicBezTo>
                    <a:cubicBezTo>
                      <a:pt x="66971" y="37668"/>
                      <a:pt x="64734" y="37890"/>
                      <a:pt x="62245" y="38389"/>
                    </a:cubicBezTo>
                    <a:cubicBezTo>
                      <a:pt x="64047" y="35721"/>
                      <a:pt x="66748" y="33586"/>
                      <a:pt x="68550" y="30884"/>
                    </a:cubicBezTo>
                    <a:cubicBezTo>
                      <a:pt x="61645" y="24580"/>
                      <a:pt x="50637" y="14205"/>
                      <a:pt x="43265" y="5332"/>
                    </a:cubicBezTo>
                    <a:cubicBezTo>
                      <a:pt x="42064" y="6467"/>
                      <a:pt x="39529" y="8668"/>
                      <a:pt x="36260" y="11437"/>
                    </a:cubicBezTo>
                    <a:cubicBezTo>
                      <a:pt x="35193" y="7267"/>
                      <a:pt x="32324" y="1697"/>
                      <a:pt x="28254" y="429"/>
                    </a:cubicBezTo>
                    <a:cubicBezTo>
                      <a:pt x="27341" y="134"/>
                      <a:pt x="26390" y="0"/>
                      <a:pt x="254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4" name="Google Shape;7964;p35"/>
              <p:cNvSpPr/>
              <p:nvPr/>
            </p:nvSpPr>
            <p:spPr>
              <a:xfrm>
                <a:off x="-230106" y="1084586"/>
                <a:ext cx="1746691" cy="1129852"/>
              </a:xfrm>
              <a:custGeom>
                <a:avLst/>
                <a:gdLst/>
                <a:ahLst/>
                <a:cxnLst/>
                <a:rect l="l" t="t" r="r" b="b"/>
                <a:pathLst>
                  <a:path w="55574" h="36809" extrusionOk="0">
                    <a:moveTo>
                      <a:pt x="38486" y="1"/>
                    </a:moveTo>
                    <a:cubicBezTo>
                      <a:pt x="36173" y="1"/>
                      <a:pt x="33820" y="610"/>
                      <a:pt x="31623" y="2218"/>
                    </a:cubicBezTo>
                    <a:cubicBezTo>
                      <a:pt x="25853" y="6454"/>
                      <a:pt x="19782" y="12859"/>
                      <a:pt x="15045" y="18129"/>
                    </a:cubicBezTo>
                    <a:cubicBezTo>
                      <a:pt x="9874" y="23866"/>
                      <a:pt x="4871" y="29804"/>
                      <a:pt x="1" y="35808"/>
                    </a:cubicBezTo>
                    <a:cubicBezTo>
                      <a:pt x="735" y="36209"/>
                      <a:pt x="1435" y="36542"/>
                      <a:pt x="2136" y="36809"/>
                    </a:cubicBezTo>
                    <a:cubicBezTo>
                      <a:pt x="7840" y="31705"/>
                      <a:pt x="27687" y="6187"/>
                      <a:pt x="34592" y="3785"/>
                    </a:cubicBezTo>
                    <a:cubicBezTo>
                      <a:pt x="35659" y="3318"/>
                      <a:pt x="36964" y="3105"/>
                      <a:pt x="38383" y="3105"/>
                    </a:cubicBezTo>
                    <a:cubicBezTo>
                      <a:pt x="43353" y="3105"/>
                      <a:pt x="49736" y="5720"/>
                      <a:pt x="52305" y="9223"/>
                    </a:cubicBezTo>
                    <a:cubicBezTo>
                      <a:pt x="52305" y="11324"/>
                      <a:pt x="52205" y="14393"/>
                      <a:pt x="53572" y="18062"/>
                    </a:cubicBezTo>
                    <a:cubicBezTo>
                      <a:pt x="54206" y="17362"/>
                      <a:pt x="54840" y="16695"/>
                      <a:pt x="55574" y="15994"/>
                    </a:cubicBezTo>
                    <a:cubicBezTo>
                      <a:pt x="55340" y="15727"/>
                      <a:pt x="55140" y="15427"/>
                      <a:pt x="54973" y="15093"/>
                    </a:cubicBezTo>
                    <a:cubicBezTo>
                      <a:pt x="54173" y="13359"/>
                      <a:pt x="54239" y="11758"/>
                      <a:pt x="54506" y="9956"/>
                    </a:cubicBezTo>
                    <a:cubicBezTo>
                      <a:pt x="54807" y="8055"/>
                      <a:pt x="54440" y="6988"/>
                      <a:pt x="52805" y="5954"/>
                    </a:cubicBezTo>
                    <a:cubicBezTo>
                      <a:pt x="51832" y="5355"/>
                      <a:pt x="45339" y="1"/>
                      <a:pt x="384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35"/>
              <p:cNvSpPr/>
              <p:nvPr/>
            </p:nvSpPr>
            <p:spPr>
              <a:xfrm>
                <a:off x="1575862" y="1559131"/>
                <a:ext cx="188171" cy="207928"/>
              </a:xfrm>
              <a:custGeom>
                <a:avLst/>
                <a:gdLst/>
                <a:ahLst/>
                <a:cxnLst/>
                <a:rect l="l" t="t" r="r" b="b"/>
                <a:pathLst>
                  <a:path w="5987" h="6774" extrusionOk="0">
                    <a:moveTo>
                      <a:pt x="1049" y="0"/>
                    </a:moveTo>
                    <a:cubicBezTo>
                      <a:pt x="554" y="1332"/>
                      <a:pt x="1" y="6774"/>
                      <a:pt x="2272" y="6774"/>
                    </a:cubicBezTo>
                    <a:cubicBezTo>
                      <a:pt x="2448" y="6774"/>
                      <a:pt x="2640" y="6741"/>
                      <a:pt x="2850" y="6672"/>
                    </a:cubicBezTo>
                    <a:cubicBezTo>
                      <a:pt x="5986" y="5638"/>
                      <a:pt x="1950" y="1201"/>
                      <a:pt x="11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35"/>
              <p:cNvSpPr/>
              <p:nvPr/>
            </p:nvSpPr>
            <p:spPr>
              <a:xfrm>
                <a:off x="1755610" y="1490527"/>
                <a:ext cx="148884" cy="136255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4439" extrusionOk="0">
                    <a:moveTo>
                      <a:pt x="0" y="0"/>
                    </a:moveTo>
                    <a:cubicBezTo>
                      <a:pt x="0" y="1005"/>
                      <a:pt x="1121" y="4439"/>
                      <a:pt x="2543" y="4439"/>
                    </a:cubicBezTo>
                    <a:cubicBezTo>
                      <a:pt x="2820" y="4439"/>
                      <a:pt x="3109" y="4308"/>
                      <a:pt x="3403" y="4003"/>
                    </a:cubicBezTo>
                    <a:cubicBezTo>
                      <a:pt x="4737" y="2569"/>
                      <a:pt x="1001" y="401"/>
                      <a:pt x="2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35"/>
              <p:cNvSpPr/>
              <p:nvPr/>
            </p:nvSpPr>
            <p:spPr>
              <a:xfrm>
                <a:off x="1867784" y="1388129"/>
                <a:ext cx="176479" cy="138158"/>
              </a:xfrm>
              <a:custGeom>
                <a:avLst/>
                <a:gdLst/>
                <a:ahLst/>
                <a:cxnLst/>
                <a:rect l="l" t="t" r="r" b="b"/>
                <a:pathLst>
                  <a:path w="5615" h="4501" extrusionOk="0">
                    <a:moveTo>
                      <a:pt x="0" y="1"/>
                    </a:moveTo>
                    <a:lnTo>
                      <a:pt x="0" y="168"/>
                    </a:lnTo>
                    <a:cubicBezTo>
                      <a:pt x="234" y="1268"/>
                      <a:pt x="1368" y="3170"/>
                      <a:pt x="2335" y="3904"/>
                    </a:cubicBezTo>
                    <a:cubicBezTo>
                      <a:pt x="2742" y="4250"/>
                      <a:pt x="3467" y="4501"/>
                      <a:pt x="4122" y="4501"/>
                    </a:cubicBezTo>
                    <a:cubicBezTo>
                      <a:pt x="4920" y="4501"/>
                      <a:pt x="5614" y="4129"/>
                      <a:pt x="5504" y="3103"/>
                    </a:cubicBezTo>
                    <a:cubicBezTo>
                      <a:pt x="5171" y="1135"/>
                      <a:pt x="1501" y="301"/>
                      <a:pt x="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35"/>
              <p:cNvSpPr/>
              <p:nvPr/>
            </p:nvSpPr>
            <p:spPr>
              <a:xfrm>
                <a:off x="1795244" y="1680959"/>
                <a:ext cx="162745" cy="157496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5131" extrusionOk="0">
                    <a:moveTo>
                      <a:pt x="374" y="1"/>
                    </a:moveTo>
                    <a:lnTo>
                      <a:pt x="140" y="168"/>
                    </a:lnTo>
                    <a:cubicBezTo>
                      <a:pt x="0" y="1344"/>
                      <a:pt x="48" y="5130"/>
                      <a:pt x="1745" y="5130"/>
                    </a:cubicBezTo>
                    <a:cubicBezTo>
                      <a:pt x="2070" y="5130"/>
                      <a:pt x="2454" y="4992"/>
                      <a:pt x="2909" y="4671"/>
                    </a:cubicBezTo>
                    <a:cubicBezTo>
                      <a:pt x="5177" y="3003"/>
                      <a:pt x="1875" y="368"/>
                      <a:pt x="3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9" name="Google Shape;7969;p35"/>
              <p:cNvSpPr/>
              <p:nvPr/>
            </p:nvSpPr>
            <p:spPr>
              <a:xfrm>
                <a:off x="1952708" y="1627734"/>
                <a:ext cx="112928" cy="128090"/>
              </a:xfrm>
              <a:custGeom>
                <a:avLst/>
                <a:gdLst/>
                <a:ahLst/>
                <a:cxnLst/>
                <a:rect l="l" t="t" r="r" b="b"/>
                <a:pathLst>
                  <a:path w="3593" h="4173" extrusionOk="0">
                    <a:moveTo>
                      <a:pt x="0" y="0"/>
                    </a:moveTo>
                    <a:lnTo>
                      <a:pt x="67" y="100"/>
                    </a:lnTo>
                    <a:cubicBezTo>
                      <a:pt x="167" y="1134"/>
                      <a:pt x="301" y="2636"/>
                      <a:pt x="901" y="3469"/>
                    </a:cubicBezTo>
                    <a:cubicBezTo>
                      <a:pt x="1268" y="3951"/>
                      <a:pt x="1771" y="4173"/>
                      <a:pt x="2227" y="4173"/>
                    </a:cubicBezTo>
                    <a:cubicBezTo>
                      <a:pt x="2971" y="4173"/>
                      <a:pt x="3592" y="3582"/>
                      <a:pt x="3303" y="2569"/>
                    </a:cubicBezTo>
                    <a:cubicBezTo>
                      <a:pt x="3069" y="1601"/>
                      <a:pt x="834" y="234"/>
                      <a:pt x="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0" name="Google Shape;7970;p35"/>
              <p:cNvSpPr/>
              <p:nvPr/>
            </p:nvSpPr>
            <p:spPr>
              <a:xfrm>
                <a:off x="-15187" y="144344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6" y="1501"/>
                      <a:pt x="1936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35"/>
              <p:cNvSpPr/>
              <p:nvPr/>
            </p:nvSpPr>
            <p:spPr>
              <a:xfrm>
                <a:off x="116913" y="146185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2"/>
                      <a:pt x="968" y="1502"/>
                    </a:cubicBezTo>
                    <a:cubicBezTo>
                      <a:pt x="1936" y="1502"/>
                      <a:pt x="1936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35"/>
              <p:cNvSpPr/>
              <p:nvPr/>
            </p:nvSpPr>
            <p:spPr>
              <a:xfrm>
                <a:off x="79197" y="1351264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1"/>
                    </a:moveTo>
                    <a:cubicBezTo>
                      <a:pt x="0" y="1"/>
                      <a:pt x="0" y="1502"/>
                      <a:pt x="967" y="1502"/>
                    </a:cubicBezTo>
                    <a:cubicBezTo>
                      <a:pt x="1935" y="1502"/>
                      <a:pt x="1935" y="1"/>
                      <a:pt x="9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35"/>
              <p:cNvSpPr/>
              <p:nvPr/>
            </p:nvSpPr>
            <p:spPr>
              <a:xfrm>
                <a:off x="513214" y="669344"/>
                <a:ext cx="60848" cy="46135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3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6" y="1502"/>
                      <a:pt x="1936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35"/>
              <p:cNvSpPr/>
              <p:nvPr/>
            </p:nvSpPr>
            <p:spPr>
              <a:xfrm>
                <a:off x="626456" y="614062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5" name="Google Shape;7975;p35"/>
              <p:cNvSpPr/>
              <p:nvPr/>
            </p:nvSpPr>
            <p:spPr>
              <a:xfrm>
                <a:off x="617027" y="71544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6" name="Google Shape;7976;p35"/>
              <p:cNvSpPr/>
              <p:nvPr/>
            </p:nvSpPr>
            <p:spPr>
              <a:xfrm>
                <a:off x="-260499" y="76152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02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35"/>
              <p:cNvSpPr/>
              <p:nvPr/>
            </p:nvSpPr>
            <p:spPr>
              <a:xfrm>
                <a:off x="-203893" y="678583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35"/>
              <p:cNvSpPr/>
              <p:nvPr/>
            </p:nvSpPr>
            <p:spPr>
              <a:xfrm>
                <a:off x="-156717" y="77993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35"/>
              <p:cNvSpPr/>
              <p:nvPr/>
            </p:nvSpPr>
            <p:spPr>
              <a:xfrm>
                <a:off x="1316313" y="1010304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35"/>
              <p:cNvSpPr/>
              <p:nvPr/>
            </p:nvSpPr>
            <p:spPr>
              <a:xfrm>
                <a:off x="1401237" y="1065616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1" name="Google Shape;7981;p35"/>
              <p:cNvSpPr/>
              <p:nvPr/>
            </p:nvSpPr>
            <p:spPr>
              <a:xfrm>
                <a:off x="-827684" y="1240701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2" name="Google Shape;7982;p35"/>
              <p:cNvSpPr/>
              <p:nvPr/>
            </p:nvSpPr>
            <p:spPr>
              <a:xfrm>
                <a:off x="-874861" y="1148554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0"/>
                    </a:moveTo>
                    <a:cubicBezTo>
                      <a:pt x="0" y="0"/>
                      <a:pt x="0" y="1501"/>
                      <a:pt x="967" y="1501"/>
                    </a:cubicBezTo>
                    <a:cubicBezTo>
                      <a:pt x="1935" y="1501"/>
                      <a:pt x="1935" y="0"/>
                      <a:pt x="9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3" name="Google Shape;7983;p35"/>
              <p:cNvSpPr/>
              <p:nvPr/>
            </p:nvSpPr>
            <p:spPr>
              <a:xfrm>
                <a:off x="277332" y="12463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4" name="Google Shape;7984;p35"/>
              <p:cNvSpPr/>
              <p:nvPr/>
            </p:nvSpPr>
            <p:spPr>
              <a:xfrm>
                <a:off x="343398" y="207568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1"/>
                    </a:moveTo>
                    <a:cubicBezTo>
                      <a:pt x="0" y="1"/>
                      <a:pt x="0" y="1502"/>
                      <a:pt x="967" y="1502"/>
                    </a:cubicBezTo>
                    <a:cubicBezTo>
                      <a:pt x="1935" y="1502"/>
                      <a:pt x="1935" y="1"/>
                      <a:pt x="9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5" name="Google Shape;7985;p35"/>
              <p:cNvSpPr/>
              <p:nvPr/>
            </p:nvSpPr>
            <p:spPr>
              <a:xfrm>
                <a:off x="-213322" y="1914425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6" name="Google Shape;7986;p35"/>
              <p:cNvSpPr/>
              <p:nvPr/>
            </p:nvSpPr>
            <p:spPr>
              <a:xfrm>
                <a:off x="456608" y="1130107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7" name="Google Shape;7987;p35"/>
              <p:cNvSpPr/>
              <p:nvPr/>
            </p:nvSpPr>
            <p:spPr>
              <a:xfrm>
                <a:off x="-269928" y="1065616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8" name="Google Shape;7988;p35"/>
              <p:cNvSpPr/>
              <p:nvPr/>
            </p:nvSpPr>
            <p:spPr>
              <a:xfrm>
                <a:off x="107484" y="632510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9" name="Google Shape;7989;p35"/>
              <p:cNvSpPr/>
              <p:nvPr/>
            </p:nvSpPr>
            <p:spPr>
              <a:xfrm>
                <a:off x="928404" y="945814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0" name="Google Shape;7990;p35"/>
              <p:cNvSpPr/>
              <p:nvPr/>
            </p:nvSpPr>
            <p:spPr>
              <a:xfrm>
                <a:off x="1571085" y="1342056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0" y="1"/>
                      <a:pt x="0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1" name="Google Shape;7991;p35"/>
              <p:cNvSpPr/>
              <p:nvPr/>
            </p:nvSpPr>
            <p:spPr>
              <a:xfrm>
                <a:off x="1998847" y="782056"/>
                <a:ext cx="388978" cy="256119"/>
              </a:xfrm>
              <a:custGeom>
                <a:avLst/>
                <a:gdLst/>
                <a:ahLst/>
                <a:cxnLst/>
                <a:rect l="l" t="t" r="r" b="b"/>
                <a:pathLst>
                  <a:path w="12376" h="8344" extrusionOk="0">
                    <a:moveTo>
                      <a:pt x="7334" y="0"/>
                    </a:moveTo>
                    <a:cubicBezTo>
                      <a:pt x="5343" y="0"/>
                      <a:pt x="3357" y="1283"/>
                      <a:pt x="3869" y="3601"/>
                    </a:cubicBezTo>
                    <a:cubicBezTo>
                      <a:pt x="4155" y="4871"/>
                      <a:pt x="5165" y="5960"/>
                      <a:pt x="6383" y="5960"/>
                    </a:cubicBezTo>
                    <a:cubicBezTo>
                      <a:pt x="6733" y="5960"/>
                      <a:pt x="7100" y="5870"/>
                      <a:pt x="7472" y="5669"/>
                    </a:cubicBezTo>
                    <a:cubicBezTo>
                      <a:pt x="8006" y="5369"/>
                      <a:pt x="8473" y="4868"/>
                      <a:pt x="8606" y="4235"/>
                    </a:cubicBezTo>
                    <a:cubicBezTo>
                      <a:pt x="8740" y="3467"/>
                      <a:pt x="8273" y="2834"/>
                      <a:pt x="7605" y="2533"/>
                    </a:cubicBezTo>
                    <a:cubicBezTo>
                      <a:pt x="7522" y="2491"/>
                      <a:pt x="7439" y="2473"/>
                      <a:pt x="7361" y="2473"/>
                    </a:cubicBezTo>
                    <a:cubicBezTo>
                      <a:pt x="6878" y="2473"/>
                      <a:pt x="6555" y="3176"/>
                      <a:pt x="7072" y="3434"/>
                    </a:cubicBezTo>
                    <a:cubicBezTo>
                      <a:pt x="7439" y="3601"/>
                      <a:pt x="7672" y="3801"/>
                      <a:pt x="7539" y="4168"/>
                    </a:cubicBezTo>
                    <a:cubicBezTo>
                      <a:pt x="7439" y="4468"/>
                      <a:pt x="7105" y="4735"/>
                      <a:pt x="6772" y="4835"/>
                    </a:cubicBezTo>
                    <a:cubicBezTo>
                      <a:pt x="6617" y="4894"/>
                      <a:pt x="6470" y="4921"/>
                      <a:pt x="6330" y="4921"/>
                    </a:cubicBezTo>
                    <a:cubicBezTo>
                      <a:pt x="5442" y="4921"/>
                      <a:pt x="4866" y="3836"/>
                      <a:pt x="4837" y="3000"/>
                    </a:cubicBezTo>
                    <a:cubicBezTo>
                      <a:pt x="4756" y="1629"/>
                      <a:pt x="5944" y="1050"/>
                      <a:pt x="7176" y="1050"/>
                    </a:cubicBezTo>
                    <a:cubicBezTo>
                      <a:pt x="7981" y="1050"/>
                      <a:pt x="8806" y="1298"/>
                      <a:pt x="9307" y="1733"/>
                    </a:cubicBezTo>
                    <a:cubicBezTo>
                      <a:pt x="10007" y="2333"/>
                      <a:pt x="10508" y="3401"/>
                      <a:pt x="10574" y="4301"/>
                    </a:cubicBezTo>
                    <a:cubicBezTo>
                      <a:pt x="10608" y="5002"/>
                      <a:pt x="10341" y="5636"/>
                      <a:pt x="9840" y="6103"/>
                    </a:cubicBezTo>
                    <a:cubicBezTo>
                      <a:pt x="8902" y="6989"/>
                      <a:pt x="7494" y="7305"/>
                      <a:pt x="6175" y="7305"/>
                    </a:cubicBezTo>
                    <a:cubicBezTo>
                      <a:pt x="5807" y="7305"/>
                      <a:pt x="5446" y="7280"/>
                      <a:pt x="5104" y="7237"/>
                    </a:cubicBezTo>
                    <a:cubicBezTo>
                      <a:pt x="3302" y="7003"/>
                      <a:pt x="1334" y="5936"/>
                      <a:pt x="1101" y="3934"/>
                    </a:cubicBezTo>
                    <a:cubicBezTo>
                      <a:pt x="1050" y="3613"/>
                      <a:pt x="760" y="3446"/>
                      <a:pt x="494" y="3446"/>
                    </a:cubicBezTo>
                    <a:cubicBezTo>
                      <a:pt x="236" y="3446"/>
                      <a:pt x="0" y="3605"/>
                      <a:pt x="33" y="3934"/>
                    </a:cubicBezTo>
                    <a:cubicBezTo>
                      <a:pt x="334" y="6369"/>
                      <a:pt x="2368" y="7837"/>
                      <a:pt x="4670" y="8204"/>
                    </a:cubicBezTo>
                    <a:cubicBezTo>
                      <a:pt x="5169" y="8294"/>
                      <a:pt x="5701" y="8344"/>
                      <a:pt x="6243" y="8344"/>
                    </a:cubicBezTo>
                    <a:cubicBezTo>
                      <a:pt x="7912" y="8344"/>
                      <a:pt x="9666" y="7870"/>
                      <a:pt x="10774" y="6636"/>
                    </a:cubicBezTo>
                    <a:cubicBezTo>
                      <a:pt x="12376" y="4802"/>
                      <a:pt x="11442" y="1699"/>
                      <a:pt x="9407" y="532"/>
                    </a:cubicBezTo>
                    <a:cubicBezTo>
                      <a:pt x="8797" y="174"/>
                      <a:pt x="8065" y="0"/>
                      <a:pt x="73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92" name="Google Shape;7992;p35"/>
            <p:cNvSpPr/>
            <p:nvPr/>
          </p:nvSpPr>
          <p:spPr>
            <a:xfrm>
              <a:off x="797110" y="3367074"/>
              <a:ext cx="389009" cy="256150"/>
            </a:xfrm>
            <a:custGeom>
              <a:avLst/>
              <a:gdLst/>
              <a:ahLst/>
              <a:cxnLst/>
              <a:rect l="l" t="t" r="r" b="b"/>
              <a:pathLst>
                <a:path w="12377" h="8345" extrusionOk="0">
                  <a:moveTo>
                    <a:pt x="7343" y="1"/>
                  </a:moveTo>
                  <a:cubicBezTo>
                    <a:pt x="5349" y="1"/>
                    <a:pt x="3357" y="1266"/>
                    <a:pt x="3870" y="3587"/>
                  </a:cubicBezTo>
                  <a:cubicBezTo>
                    <a:pt x="4155" y="4857"/>
                    <a:pt x="5165" y="5945"/>
                    <a:pt x="6368" y="5945"/>
                  </a:cubicBezTo>
                  <a:cubicBezTo>
                    <a:pt x="6713" y="5945"/>
                    <a:pt x="7075" y="5856"/>
                    <a:pt x="7439" y="5655"/>
                  </a:cubicBezTo>
                  <a:cubicBezTo>
                    <a:pt x="8006" y="5388"/>
                    <a:pt x="8473" y="4854"/>
                    <a:pt x="8573" y="4220"/>
                  </a:cubicBezTo>
                  <a:cubicBezTo>
                    <a:pt x="8740" y="3487"/>
                    <a:pt x="8273" y="2853"/>
                    <a:pt x="7606" y="2519"/>
                  </a:cubicBezTo>
                  <a:cubicBezTo>
                    <a:pt x="7522" y="2477"/>
                    <a:pt x="7440" y="2459"/>
                    <a:pt x="7361" y="2459"/>
                  </a:cubicBezTo>
                  <a:cubicBezTo>
                    <a:pt x="6879" y="2459"/>
                    <a:pt x="6556" y="3162"/>
                    <a:pt x="7072" y="3420"/>
                  </a:cubicBezTo>
                  <a:cubicBezTo>
                    <a:pt x="7439" y="3587"/>
                    <a:pt x="7673" y="3820"/>
                    <a:pt x="7539" y="4154"/>
                  </a:cubicBezTo>
                  <a:cubicBezTo>
                    <a:pt x="7406" y="4454"/>
                    <a:pt x="7106" y="4721"/>
                    <a:pt x="6772" y="4854"/>
                  </a:cubicBezTo>
                  <a:cubicBezTo>
                    <a:pt x="6628" y="4905"/>
                    <a:pt x="6489" y="4929"/>
                    <a:pt x="6357" y="4929"/>
                  </a:cubicBezTo>
                  <a:cubicBezTo>
                    <a:pt x="5454" y="4929"/>
                    <a:pt x="4866" y="3830"/>
                    <a:pt x="4837" y="2986"/>
                  </a:cubicBezTo>
                  <a:cubicBezTo>
                    <a:pt x="4757" y="1615"/>
                    <a:pt x="5944" y="1036"/>
                    <a:pt x="7176" y="1036"/>
                  </a:cubicBezTo>
                  <a:cubicBezTo>
                    <a:pt x="7982" y="1036"/>
                    <a:pt x="8806" y="1283"/>
                    <a:pt x="9307" y="1719"/>
                  </a:cubicBezTo>
                  <a:cubicBezTo>
                    <a:pt x="10008" y="2319"/>
                    <a:pt x="10508" y="3386"/>
                    <a:pt x="10575" y="4287"/>
                  </a:cubicBezTo>
                  <a:cubicBezTo>
                    <a:pt x="10608" y="4988"/>
                    <a:pt x="10341" y="5621"/>
                    <a:pt x="9808" y="6088"/>
                  </a:cubicBezTo>
                  <a:cubicBezTo>
                    <a:pt x="8904" y="6966"/>
                    <a:pt x="7521" y="7304"/>
                    <a:pt x="6216" y="7304"/>
                  </a:cubicBezTo>
                  <a:cubicBezTo>
                    <a:pt x="5834" y="7304"/>
                    <a:pt x="5459" y="7275"/>
                    <a:pt x="5104" y="7223"/>
                  </a:cubicBezTo>
                  <a:cubicBezTo>
                    <a:pt x="3303" y="6989"/>
                    <a:pt x="1335" y="5955"/>
                    <a:pt x="1068" y="3920"/>
                  </a:cubicBezTo>
                  <a:cubicBezTo>
                    <a:pt x="1034" y="3599"/>
                    <a:pt x="752" y="3432"/>
                    <a:pt x="491" y="3432"/>
                  </a:cubicBezTo>
                  <a:cubicBezTo>
                    <a:pt x="236" y="3432"/>
                    <a:pt x="1" y="3591"/>
                    <a:pt x="34" y="3920"/>
                  </a:cubicBezTo>
                  <a:cubicBezTo>
                    <a:pt x="334" y="6355"/>
                    <a:pt x="2369" y="7823"/>
                    <a:pt x="4671" y="8223"/>
                  </a:cubicBezTo>
                  <a:cubicBezTo>
                    <a:pt x="5145" y="8301"/>
                    <a:pt x="5650" y="8344"/>
                    <a:pt x="6164" y="8344"/>
                  </a:cubicBezTo>
                  <a:cubicBezTo>
                    <a:pt x="7857" y="8344"/>
                    <a:pt x="9649" y="7876"/>
                    <a:pt x="10775" y="6622"/>
                  </a:cubicBezTo>
                  <a:cubicBezTo>
                    <a:pt x="12376" y="4821"/>
                    <a:pt x="11442" y="1685"/>
                    <a:pt x="9407" y="518"/>
                  </a:cubicBezTo>
                  <a:cubicBezTo>
                    <a:pt x="8800" y="170"/>
                    <a:pt x="8071" y="1"/>
                    <a:pt x="73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3" name="Google Shape;7993;p35"/>
            <p:cNvSpPr/>
            <p:nvPr/>
          </p:nvSpPr>
          <p:spPr>
            <a:xfrm>
              <a:off x="3092248" y="4709788"/>
              <a:ext cx="390015" cy="255659"/>
            </a:xfrm>
            <a:custGeom>
              <a:avLst/>
              <a:gdLst/>
              <a:ahLst/>
              <a:cxnLst/>
              <a:rect l="l" t="t" r="r" b="b"/>
              <a:pathLst>
                <a:path w="12409" h="8329" extrusionOk="0">
                  <a:moveTo>
                    <a:pt x="7335" y="0"/>
                  </a:moveTo>
                  <a:cubicBezTo>
                    <a:pt x="5372" y="0"/>
                    <a:pt x="3433" y="1222"/>
                    <a:pt x="3869" y="3499"/>
                  </a:cubicBezTo>
                  <a:cubicBezTo>
                    <a:pt x="4106" y="4784"/>
                    <a:pt x="5125" y="5946"/>
                    <a:pt x="6377" y="5946"/>
                  </a:cubicBezTo>
                  <a:cubicBezTo>
                    <a:pt x="6718" y="5946"/>
                    <a:pt x="7075" y="5860"/>
                    <a:pt x="7439" y="5667"/>
                  </a:cubicBezTo>
                  <a:cubicBezTo>
                    <a:pt x="7972" y="5400"/>
                    <a:pt x="8473" y="4867"/>
                    <a:pt x="8606" y="4233"/>
                  </a:cubicBezTo>
                  <a:cubicBezTo>
                    <a:pt x="8740" y="3466"/>
                    <a:pt x="8273" y="2832"/>
                    <a:pt x="7605" y="2498"/>
                  </a:cubicBezTo>
                  <a:cubicBezTo>
                    <a:pt x="7522" y="2456"/>
                    <a:pt x="7439" y="2438"/>
                    <a:pt x="7361" y="2438"/>
                  </a:cubicBezTo>
                  <a:cubicBezTo>
                    <a:pt x="6878" y="2438"/>
                    <a:pt x="6555" y="3141"/>
                    <a:pt x="7072" y="3399"/>
                  </a:cubicBezTo>
                  <a:cubicBezTo>
                    <a:pt x="7439" y="3566"/>
                    <a:pt x="7672" y="3799"/>
                    <a:pt x="7539" y="4166"/>
                  </a:cubicBezTo>
                  <a:cubicBezTo>
                    <a:pt x="7405" y="4500"/>
                    <a:pt x="7072" y="4733"/>
                    <a:pt x="6738" y="4833"/>
                  </a:cubicBezTo>
                  <a:cubicBezTo>
                    <a:pt x="6598" y="4881"/>
                    <a:pt x="6464" y="4903"/>
                    <a:pt x="6337" y="4903"/>
                  </a:cubicBezTo>
                  <a:cubicBezTo>
                    <a:pt x="5405" y="4903"/>
                    <a:pt x="4837" y="3716"/>
                    <a:pt x="4837" y="2865"/>
                  </a:cubicBezTo>
                  <a:cubicBezTo>
                    <a:pt x="4817" y="1568"/>
                    <a:pt x="5979" y="1023"/>
                    <a:pt x="7180" y="1023"/>
                  </a:cubicBezTo>
                  <a:cubicBezTo>
                    <a:pt x="7987" y="1023"/>
                    <a:pt x="8811" y="1269"/>
                    <a:pt x="9307" y="1698"/>
                  </a:cubicBezTo>
                  <a:cubicBezTo>
                    <a:pt x="10007" y="2298"/>
                    <a:pt x="10541" y="3399"/>
                    <a:pt x="10574" y="4300"/>
                  </a:cubicBezTo>
                  <a:cubicBezTo>
                    <a:pt x="10608" y="5033"/>
                    <a:pt x="10341" y="5634"/>
                    <a:pt x="9807" y="6101"/>
                  </a:cubicBezTo>
                  <a:cubicBezTo>
                    <a:pt x="8905" y="6951"/>
                    <a:pt x="7526" y="7284"/>
                    <a:pt x="6223" y="7284"/>
                  </a:cubicBezTo>
                  <a:cubicBezTo>
                    <a:pt x="5839" y="7284"/>
                    <a:pt x="5461" y="7255"/>
                    <a:pt x="5104" y="7202"/>
                  </a:cubicBezTo>
                  <a:cubicBezTo>
                    <a:pt x="3302" y="6968"/>
                    <a:pt x="1334" y="5934"/>
                    <a:pt x="1101" y="3933"/>
                  </a:cubicBezTo>
                  <a:cubicBezTo>
                    <a:pt x="1051" y="3599"/>
                    <a:pt x="767" y="3432"/>
                    <a:pt x="505" y="3432"/>
                  </a:cubicBezTo>
                  <a:cubicBezTo>
                    <a:pt x="242" y="3432"/>
                    <a:pt x="0" y="3599"/>
                    <a:pt x="33" y="3933"/>
                  </a:cubicBezTo>
                  <a:cubicBezTo>
                    <a:pt x="334" y="6334"/>
                    <a:pt x="2368" y="7802"/>
                    <a:pt x="4637" y="8202"/>
                  </a:cubicBezTo>
                  <a:cubicBezTo>
                    <a:pt x="5127" y="8283"/>
                    <a:pt x="5651" y="8328"/>
                    <a:pt x="6186" y="8328"/>
                  </a:cubicBezTo>
                  <a:cubicBezTo>
                    <a:pt x="7873" y="8328"/>
                    <a:pt x="9660" y="7876"/>
                    <a:pt x="10774" y="6635"/>
                  </a:cubicBezTo>
                  <a:cubicBezTo>
                    <a:pt x="12409" y="4800"/>
                    <a:pt x="11442" y="1664"/>
                    <a:pt x="9440" y="530"/>
                  </a:cubicBezTo>
                  <a:cubicBezTo>
                    <a:pt x="8819" y="174"/>
                    <a:pt x="8076" y="0"/>
                    <a:pt x="73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4" name="Google Shape;7994;p35"/>
            <p:cNvSpPr/>
            <p:nvPr/>
          </p:nvSpPr>
          <p:spPr>
            <a:xfrm>
              <a:off x="2832599" y="1297886"/>
              <a:ext cx="83918" cy="95492"/>
            </a:xfrm>
            <a:custGeom>
              <a:avLst/>
              <a:gdLst/>
              <a:ahLst/>
              <a:cxnLst/>
              <a:rect l="l" t="t" r="r" b="b"/>
              <a:pathLst>
                <a:path w="2670" h="3111" extrusionOk="0">
                  <a:moveTo>
                    <a:pt x="1584" y="1"/>
                  </a:moveTo>
                  <a:cubicBezTo>
                    <a:pt x="1457" y="1"/>
                    <a:pt x="1331" y="43"/>
                    <a:pt x="1235" y="139"/>
                  </a:cubicBezTo>
                  <a:cubicBezTo>
                    <a:pt x="868" y="572"/>
                    <a:pt x="468" y="1006"/>
                    <a:pt x="134" y="1473"/>
                  </a:cubicBezTo>
                  <a:cubicBezTo>
                    <a:pt x="1" y="1640"/>
                    <a:pt x="34" y="1940"/>
                    <a:pt x="201" y="2107"/>
                  </a:cubicBezTo>
                  <a:cubicBezTo>
                    <a:pt x="668" y="2507"/>
                    <a:pt x="1268" y="2774"/>
                    <a:pt x="1836" y="3041"/>
                  </a:cubicBezTo>
                  <a:cubicBezTo>
                    <a:pt x="1918" y="3082"/>
                    <a:pt x="2000" y="3111"/>
                    <a:pt x="2083" y="3111"/>
                  </a:cubicBezTo>
                  <a:cubicBezTo>
                    <a:pt x="2134" y="3111"/>
                    <a:pt x="2185" y="3100"/>
                    <a:pt x="2236" y="3074"/>
                  </a:cubicBezTo>
                  <a:cubicBezTo>
                    <a:pt x="2369" y="3041"/>
                    <a:pt x="2503" y="2974"/>
                    <a:pt x="2569" y="2841"/>
                  </a:cubicBezTo>
                  <a:cubicBezTo>
                    <a:pt x="2669" y="2607"/>
                    <a:pt x="2636" y="2274"/>
                    <a:pt x="2369" y="2140"/>
                  </a:cubicBezTo>
                  <a:cubicBezTo>
                    <a:pt x="2102" y="2007"/>
                    <a:pt x="1836" y="1907"/>
                    <a:pt x="1569" y="1773"/>
                  </a:cubicBezTo>
                  <a:cubicBezTo>
                    <a:pt x="1498" y="1726"/>
                    <a:pt x="1412" y="1680"/>
                    <a:pt x="1320" y="1621"/>
                  </a:cubicBezTo>
                  <a:lnTo>
                    <a:pt x="1320" y="1621"/>
                  </a:lnTo>
                  <a:cubicBezTo>
                    <a:pt x="1361" y="1572"/>
                    <a:pt x="1402" y="1522"/>
                    <a:pt x="1435" y="1473"/>
                  </a:cubicBezTo>
                  <a:cubicBezTo>
                    <a:pt x="1635" y="1273"/>
                    <a:pt x="1802" y="1073"/>
                    <a:pt x="1969" y="873"/>
                  </a:cubicBezTo>
                  <a:cubicBezTo>
                    <a:pt x="2136" y="672"/>
                    <a:pt x="2202" y="339"/>
                    <a:pt x="1969" y="139"/>
                  </a:cubicBezTo>
                  <a:cubicBezTo>
                    <a:pt x="1864" y="52"/>
                    <a:pt x="1723" y="1"/>
                    <a:pt x="1584" y="1"/>
                  </a:cubicBezTo>
                  <a:close/>
                </a:path>
              </a:pathLst>
            </a:custGeom>
            <a:solidFill>
              <a:srgbClr val="9FB5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5" name="Google Shape;7995;p35"/>
            <p:cNvSpPr/>
            <p:nvPr/>
          </p:nvSpPr>
          <p:spPr>
            <a:xfrm>
              <a:off x="3316522" y="1353762"/>
              <a:ext cx="746463" cy="372664"/>
            </a:xfrm>
            <a:custGeom>
              <a:avLst/>
              <a:gdLst/>
              <a:ahLst/>
              <a:cxnLst/>
              <a:rect l="l" t="t" r="r" b="b"/>
              <a:pathLst>
                <a:path w="20883" h="10675" extrusionOk="0">
                  <a:moveTo>
                    <a:pt x="20882" y="1"/>
                  </a:moveTo>
                  <a:cubicBezTo>
                    <a:pt x="16546" y="601"/>
                    <a:pt x="11576" y="901"/>
                    <a:pt x="7673" y="2869"/>
                  </a:cubicBezTo>
                  <a:cubicBezTo>
                    <a:pt x="4971" y="4204"/>
                    <a:pt x="601" y="7506"/>
                    <a:pt x="1" y="10675"/>
                  </a:cubicBezTo>
                  <a:lnTo>
                    <a:pt x="301" y="10675"/>
                  </a:lnTo>
                  <a:cubicBezTo>
                    <a:pt x="7373" y="10675"/>
                    <a:pt x="17580" y="8407"/>
                    <a:pt x="208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6" name="Google Shape;7996;p35"/>
            <p:cNvSpPr/>
            <p:nvPr/>
          </p:nvSpPr>
          <p:spPr>
            <a:xfrm>
              <a:off x="3311768" y="1598547"/>
              <a:ext cx="804870" cy="253656"/>
            </a:xfrm>
            <a:custGeom>
              <a:avLst/>
              <a:gdLst/>
              <a:ahLst/>
              <a:cxnLst/>
              <a:rect l="l" t="t" r="r" b="b"/>
              <a:pathLst>
                <a:path w="22517" h="7266" extrusionOk="0">
                  <a:moveTo>
                    <a:pt x="12454" y="1"/>
                  </a:moveTo>
                  <a:cubicBezTo>
                    <a:pt x="8278" y="1"/>
                    <a:pt x="4235" y="1086"/>
                    <a:pt x="0" y="3796"/>
                  </a:cubicBezTo>
                  <a:lnTo>
                    <a:pt x="300" y="3963"/>
                  </a:lnTo>
                  <a:cubicBezTo>
                    <a:pt x="3736" y="5598"/>
                    <a:pt x="6305" y="7265"/>
                    <a:pt x="10341" y="7265"/>
                  </a:cubicBezTo>
                  <a:cubicBezTo>
                    <a:pt x="14577" y="7265"/>
                    <a:pt x="20415" y="5898"/>
                    <a:pt x="22516" y="1695"/>
                  </a:cubicBezTo>
                  <a:cubicBezTo>
                    <a:pt x="18984" y="648"/>
                    <a:pt x="15680" y="1"/>
                    <a:pt x="12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35"/>
            <p:cNvSpPr/>
            <p:nvPr/>
          </p:nvSpPr>
          <p:spPr>
            <a:xfrm>
              <a:off x="3390444" y="1710083"/>
              <a:ext cx="34637" cy="26846"/>
            </a:xfrm>
            <a:custGeom>
              <a:avLst/>
              <a:gdLst/>
              <a:ahLst/>
              <a:cxnLst/>
              <a:rect l="l" t="t" r="r" b="b"/>
              <a:pathLst>
                <a:path w="969" h="769" extrusionOk="0">
                  <a:moveTo>
                    <a:pt x="501" y="1"/>
                  </a:moveTo>
                  <a:cubicBezTo>
                    <a:pt x="1" y="1"/>
                    <a:pt x="1" y="768"/>
                    <a:pt x="501" y="768"/>
                  </a:cubicBezTo>
                  <a:cubicBezTo>
                    <a:pt x="968" y="768"/>
                    <a:pt x="968" y="1"/>
                    <a:pt x="50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35"/>
            <p:cNvSpPr/>
            <p:nvPr/>
          </p:nvSpPr>
          <p:spPr>
            <a:xfrm>
              <a:off x="3497751" y="1665852"/>
              <a:ext cx="34637" cy="25659"/>
            </a:xfrm>
            <a:custGeom>
              <a:avLst/>
              <a:gdLst/>
              <a:ahLst/>
              <a:cxnLst/>
              <a:rect l="l" t="t" r="r" b="b"/>
              <a:pathLst>
                <a:path w="969" h="735" extrusionOk="0">
                  <a:moveTo>
                    <a:pt x="501" y="0"/>
                  </a:moveTo>
                  <a:cubicBezTo>
                    <a:pt x="1" y="0"/>
                    <a:pt x="1" y="734"/>
                    <a:pt x="501" y="734"/>
                  </a:cubicBezTo>
                  <a:cubicBezTo>
                    <a:pt x="968" y="734"/>
                    <a:pt x="968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35"/>
            <p:cNvSpPr/>
            <p:nvPr/>
          </p:nvSpPr>
          <p:spPr>
            <a:xfrm>
              <a:off x="3478699" y="1754348"/>
              <a:ext cx="35781" cy="26811"/>
            </a:xfrm>
            <a:custGeom>
              <a:avLst/>
              <a:gdLst/>
              <a:ahLst/>
              <a:cxnLst/>
              <a:rect l="l" t="t" r="r" b="b"/>
              <a:pathLst>
                <a:path w="1001" h="768" extrusionOk="0">
                  <a:moveTo>
                    <a:pt x="501" y="0"/>
                  </a:moveTo>
                  <a:cubicBezTo>
                    <a:pt x="0" y="0"/>
                    <a:pt x="0" y="768"/>
                    <a:pt x="501" y="768"/>
                  </a:cubicBezTo>
                  <a:cubicBezTo>
                    <a:pt x="1001" y="768"/>
                    <a:pt x="1001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35"/>
            <p:cNvSpPr/>
            <p:nvPr/>
          </p:nvSpPr>
          <p:spPr>
            <a:xfrm>
              <a:off x="3581216" y="1754348"/>
              <a:ext cx="34637" cy="26811"/>
            </a:xfrm>
            <a:custGeom>
              <a:avLst/>
              <a:gdLst/>
              <a:ahLst/>
              <a:cxnLst/>
              <a:rect l="l" t="t" r="r" b="b"/>
              <a:pathLst>
                <a:path w="969" h="768" extrusionOk="0">
                  <a:moveTo>
                    <a:pt x="501" y="0"/>
                  </a:moveTo>
                  <a:cubicBezTo>
                    <a:pt x="1" y="0"/>
                    <a:pt x="1" y="768"/>
                    <a:pt x="501" y="768"/>
                  </a:cubicBezTo>
                  <a:cubicBezTo>
                    <a:pt x="968" y="768"/>
                    <a:pt x="968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35"/>
            <p:cNvSpPr/>
            <p:nvPr/>
          </p:nvSpPr>
          <p:spPr>
            <a:xfrm>
              <a:off x="3602699" y="1655380"/>
              <a:ext cx="34601" cy="25624"/>
            </a:xfrm>
            <a:custGeom>
              <a:avLst/>
              <a:gdLst/>
              <a:ahLst/>
              <a:cxnLst/>
              <a:rect l="l" t="t" r="r" b="b"/>
              <a:pathLst>
                <a:path w="968" h="734" extrusionOk="0">
                  <a:moveTo>
                    <a:pt x="501" y="0"/>
                  </a:moveTo>
                  <a:cubicBezTo>
                    <a:pt x="0" y="0"/>
                    <a:pt x="0" y="734"/>
                    <a:pt x="501" y="734"/>
                  </a:cubicBezTo>
                  <a:cubicBezTo>
                    <a:pt x="968" y="734"/>
                    <a:pt x="968" y="0"/>
                    <a:pt x="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35"/>
            <p:cNvSpPr/>
            <p:nvPr/>
          </p:nvSpPr>
          <p:spPr>
            <a:xfrm>
              <a:off x="3712402" y="1634399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501" y="1"/>
                  </a:moveTo>
                  <a:cubicBezTo>
                    <a:pt x="0" y="1"/>
                    <a:pt x="0" y="734"/>
                    <a:pt x="501" y="734"/>
                  </a:cubicBezTo>
                  <a:cubicBezTo>
                    <a:pt x="968" y="734"/>
                    <a:pt x="968" y="1"/>
                    <a:pt x="5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3" name="Google Shape;8003;p35"/>
            <p:cNvSpPr/>
            <p:nvPr/>
          </p:nvSpPr>
          <p:spPr>
            <a:xfrm>
              <a:off x="3683770" y="1710083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468" y="1"/>
                  </a:moveTo>
                  <a:cubicBezTo>
                    <a:pt x="1" y="1"/>
                    <a:pt x="1" y="768"/>
                    <a:pt x="468" y="768"/>
                  </a:cubicBezTo>
                  <a:cubicBezTo>
                    <a:pt x="968" y="768"/>
                    <a:pt x="968" y="1"/>
                    <a:pt x="4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4" name="Google Shape;8004;p35"/>
            <p:cNvSpPr/>
            <p:nvPr/>
          </p:nvSpPr>
          <p:spPr>
            <a:xfrm>
              <a:off x="3715976" y="1812577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68" y="734"/>
                    <a:pt x="968" y="0"/>
                    <a:pt x="467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5" name="Google Shape;8005;p35"/>
            <p:cNvSpPr/>
            <p:nvPr/>
          </p:nvSpPr>
          <p:spPr>
            <a:xfrm>
              <a:off x="3808986" y="1762482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500" y="1"/>
                  </a:moveTo>
                  <a:cubicBezTo>
                    <a:pt x="0" y="1"/>
                    <a:pt x="0" y="768"/>
                    <a:pt x="500" y="768"/>
                  </a:cubicBezTo>
                  <a:cubicBezTo>
                    <a:pt x="967" y="768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6" name="Google Shape;8006;p35"/>
            <p:cNvSpPr/>
            <p:nvPr/>
          </p:nvSpPr>
          <p:spPr>
            <a:xfrm>
              <a:off x="3769630" y="1697271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68" y="735"/>
                    <a:pt x="968" y="1"/>
                    <a:pt x="4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7" name="Google Shape;8007;p35"/>
            <p:cNvSpPr/>
            <p:nvPr/>
          </p:nvSpPr>
          <p:spPr>
            <a:xfrm>
              <a:off x="3838797" y="1628569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500" y="1"/>
                  </a:moveTo>
                  <a:cubicBezTo>
                    <a:pt x="0" y="1"/>
                    <a:pt x="0" y="768"/>
                    <a:pt x="500" y="768"/>
                  </a:cubicBezTo>
                  <a:cubicBezTo>
                    <a:pt x="967" y="768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8" name="Google Shape;8008;p35"/>
            <p:cNvSpPr/>
            <p:nvPr/>
          </p:nvSpPr>
          <p:spPr>
            <a:xfrm>
              <a:off x="3892451" y="1726385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500" y="1"/>
                  </a:moveTo>
                  <a:cubicBezTo>
                    <a:pt x="0" y="1"/>
                    <a:pt x="0" y="735"/>
                    <a:pt x="500" y="735"/>
                  </a:cubicBezTo>
                  <a:cubicBezTo>
                    <a:pt x="967" y="735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9" name="Google Shape;8009;p35"/>
            <p:cNvSpPr/>
            <p:nvPr/>
          </p:nvSpPr>
          <p:spPr>
            <a:xfrm>
              <a:off x="3941315" y="1657684"/>
              <a:ext cx="34637" cy="26811"/>
            </a:xfrm>
            <a:custGeom>
              <a:avLst/>
              <a:gdLst/>
              <a:ahLst/>
              <a:cxnLst/>
              <a:rect l="l" t="t" r="r" b="b"/>
              <a:pathLst>
                <a:path w="969" h="768" extrusionOk="0">
                  <a:moveTo>
                    <a:pt x="468" y="1"/>
                  </a:moveTo>
                  <a:cubicBezTo>
                    <a:pt x="1" y="1"/>
                    <a:pt x="1" y="768"/>
                    <a:pt x="468" y="768"/>
                  </a:cubicBezTo>
                  <a:cubicBezTo>
                    <a:pt x="968" y="768"/>
                    <a:pt x="968" y="1"/>
                    <a:pt x="4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0" name="Google Shape;8010;p35"/>
            <p:cNvSpPr/>
            <p:nvPr/>
          </p:nvSpPr>
          <p:spPr>
            <a:xfrm>
              <a:off x="4014057" y="1701949"/>
              <a:ext cx="34601" cy="26811"/>
            </a:xfrm>
            <a:custGeom>
              <a:avLst/>
              <a:gdLst/>
              <a:ahLst/>
              <a:cxnLst/>
              <a:rect l="l" t="t" r="r" b="b"/>
              <a:pathLst>
                <a:path w="968" h="768" extrusionOk="0">
                  <a:moveTo>
                    <a:pt x="468" y="0"/>
                  </a:moveTo>
                  <a:cubicBezTo>
                    <a:pt x="1" y="0"/>
                    <a:pt x="1" y="768"/>
                    <a:pt x="468" y="768"/>
                  </a:cubicBezTo>
                  <a:cubicBezTo>
                    <a:pt x="968" y="768"/>
                    <a:pt x="968" y="0"/>
                    <a:pt x="4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1" name="Google Shape;8011;p35"/>
            <p:cNvSpPr/>
            <p:nvPr/>
          </p:nvSpPr>
          <p:spPr>
            <a:xfrm>
              <a:off x="4056987" y="1663514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68" y="734"/>
                    <a:pt x="968" y="1"/>
                    <a:pt x="4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2" name="Google Shape;8012;p35"/>
            <p:cNvSpPr/>
            <p:nvPr/>
          </p:nvSpPr>
          <p:spPr>
            <a:xfrm>
              <a:off x="3569313" y="1487395"/>
              <a:ext cx="87075" cy="99878"/>
            </a:xfrm>
            <a:custGeom>
              <a:avLst/>
              <a:gdLst/>
              <a:ahLst/>
              <a:cxnLst/>
              <a:rect l="l" t="t" r="r" b="b"/>
              <a:pathLst>
                <a:path w="2436" h="2861" extrusionOk="0">
                  <a:moveTo>
                    <a:pt x="571" y="1"/>
                  </a:moveTo>
                  <a:cubicBezTo>
                    <a:pt x="488" y="1"/>
                    <a:pt x="406" y="24"/>
                    <a:pt x="334" y="75"/>
                  </a:cubicBezTo>
                  <a:cubicBezTo>
                    <a:pt x="100" y="209"/>
                    <a:pt x="0" y="542"/>
                    <a:pt x="134" y="776"/>
                  </a:cubicBezTo>
                  <a:cubicBezTo>
                    <a:pt x="567" y="1443"/>
                    <a:pt x="1001" y="2110"/>
                    <a:pt x="1501" y="2711"/>
                  </a:cubicBezTo>
                  <a:cubicBezTo>
                    <a:pt x="1585" y="2811"/>
                    <a:pt x="1727" y="2861"/>
                    <a:pt x="1868" y="2861"/>
                  </a:cubicBezTo>
                  <a:cubicBezTo>
                    <a:pt x="2010" y="2861"/>
                    <a:pt x="2152" y="2811"/>
                    <a:pt x="2235" y="2711"/>
                  </a:cubicBezTo>
                  <a:cubicBezTo>
                    <a:pt x="2435" y="2477"/>
                    <a:pt x="2435" y="2177"/>
                    <a:pt x="2235" y="1977"/>
                  </a:cubicBezTo>
                  <a:cubicBezTo>
                    <a:pt x="2169" y="1877"/>
                    <a:pt x="2102" y="1810"/>
                    <a:pt x="2068" y="1743"/>
                  </a:cubicBezTo>
                  <a:cubicBezTo>
                    <a:pt x="2035" y="1710"/>
                    <a:pt x="2002" y="1676"/>
                    <a:pt x="1968" y="1610"/>
                  </a:cubicBezTo>
                  <a:cubicBezTo>
                    <a:pt x="1941" y="1610"/>
                    <a:pt x="1936" y="1588"/>
                    <a:pt x="1918" y="1580"/>
                  </a:cubicBezTo>
                  <a:lnTo>
                    <a:pt x="1918" y="1580"/>
                  </a:lnTo>
                  <a:cubicBezTo>
                    <a:pt x="1931" y="1596"/>
                    <a:pt x="1944" y="1615"/>
                    <a:pt x="1942" y="1615"/>
                  </a:cubicBezTo>
                  <a:cubicBezTo>
                    <a:pt x="1941" y="1615"/>
                    <a:pt x="1939" y="1614"/>
                    <a:pt x="1935" y="1610"/>
                  </a:cubicBezTo>
                  <a:cubicBezTo>
                    <a:pt x="1929" y="1599"/>
                    <a:pt x="1923" y="1589"/>
                    <a:pt x="1916" y="1579"/>
                  </a:cubicBezTo>
                  <a:lnTo>
                    <a:pt x="1916" y="1579"/>
                  </a:lnTo>
                  <a:cubicBezTo>
                    <a:pt x="1917" y="1579"/>
                    <a:pt x="1917" y="1579"/>
                    <a:pt x="1918" y="1580"/>
                  </a:cubicBezTo>
                  <a:lnTo>
                    <a:pt x="1918" y="1580"/>
                  </a:lnTo>
                  <a:cubicBezTo>
                    <a:pt x="1916" y="1578"/>
                    <a:pt x="1915" y="1577"/>
                    <a:pt x="1914" y="1575"/>
                  </a:cubicBezTo>
                  <a:lnTo>
                    <a:pt x="1914" y="1575"/>
                  </a:lnTo>
                  <a:cubicBezTo>
                    <a:pt x="1915" y="1577"/>
                    <a:pt x="1916" y="1578"/>
                    <a:pt x="1916" y="1579"/>
                  </a:cubicBezTo>
                  <a:lnTo>
                    <a:pt x="1916" y="1579"/>
                  </a:lnTo>
                  <a:cubicBezTo>
                    <a:pt x="1912" y="1577"/>
                    <a:pt x="1908" y="1576"/>
                    <a:pt x="1902" y="1576"/>
                  </a:cubicBezTo>
                  <a:cubicBezTo>
                    <a:pt x="1895" y="1563"/>
                    <a:pt x="1894" y="1557"/>
                    <a:pt x="1896" y="1557"/>
                  </a:cubicBezTo>
                  <a:lnTo>
                    <a:pt x="1896" y="1557"/>
                  </a:lnTo>
                  <a:cubicBezTo>
                    <a:pt x="1898" y="1557"/>
                    <a:pt x="1906" y="1565"/>
                    <a:pt x="1914" y="1575"/>
                  </a:cubicBezTo>
                  <a:lnTo>
                    <a:pt x="1914" y="1575"/>
                  </a:lnTo>
                  <a:cubicBezTo>
                    <a:pt x="1821" y="1424"/>
                    <a:pt x="1728" y="1298"/>
                    <a:pt x="1635" y="1143"/>
                  </a:cubicBezTo>
                  <a:cubicBezTo>
                    <a:pt x="1401" y="876"/>
                    <a:pt x="1235" y="576"/>
                    <a:pt x="1034" y="275"/>
                  </a:cubicBezTo>
                  <a:cubicBezTo>
                    <a:pt x="942" y="114"/>
                    <a:pt x="755" y="1"/>
                    <a:pt x="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3" name="Google Shape;8013;p35"/>
            <p:cNvSpPr/>
            <p:nvPr/>
          </p:nvSpPr>
          <p:spPr>
            <a:xfrm>
              <a:off x="3668256" y="1442502"/>
              <a:ext cx="103803" cy="128818"/>
            </a:xfrm>
            <a:custGeom>
              <a:avLst/>
              <a:gdLst/>
              <a:ahLst/>
              <a:cxnLst/>
              <a:rect l="l" t="t" r="r" b="b"/>
              <a:pathLst>
                <a:path w="2904" h="3690" extrusionOk="0">
                  <a:moveTo>
                    <a:pt x="1099" y="385"/>
                  </a:moveTo>
                  <a:cubicBezTo>
                    <a:pt x="1100" y="388"/>
                    <a:pt x="1101" y="391"/>
                    <a:pt x="1102" y="394"/>
                  </a:cubicBezTo>
                  <a:cubicBezTo>
                    <a:pt x="1118" y="426"/>
                    <a:pt x="1124" y="437"/>
                    <a:pt x="1125" y="437"/>
                  </a:cubicBezTo>
                  <a:cubicBezTo>
                    <a:pt x="1127" y="437"/>
                    <a:pt x="1107" y="392"/>
                    <a:pt x="1099" y="385"/>
                  </a:cubicBezTo>
                  <a:close/>
                  <a:moveTo>
                    <a:pt x="623" y="1"/>
                  </a:moveTo>
                  <a:cubicBezTo>
                    <a:pt x="573" y="1"/>
                    <a:pt x="522" y="9"/>
                    <a:pt x="468" y="27"/>
                  </a:cubicBezTo>
                  <a:cubicBezTo>
                    <a:pt x="234" y="127"/>
                    <a:pt x="1" y="394"/>
                    <a:pt x="101" y="661"/>
                  </a:cubicBezTo>
                  <a:cubicBezTo>
                    <a:pt x="335" y="1228"/>
                    <a:pt x="668" y="1695"/>
                    <a:pt x="1035" y="2162"/>
                  </a:cubicBezTo>
                  <a:cubicBezTo>
                    <a:pt x="1102" y="2262"/>
                    <a:pt x="1202" y="2395"/>
                    <a:pt x="1269" y="2495"/>
                  </a:cubicBezTo>
                  <a:cubicBezTo>
                    <a:pt x="1302" y="2495"/>
                    <a:pt x="1302" y="2529"/>
                    <a:pt x="1335" y="2562"/>
                  </a:cubicBezTo>
                  <a:cubicBezTo>
                    <a:pt x="1309" y="2523"/>
                    <a:pt x="1303" y="2509"/>
                    <a:pt x="1306" y="2509"/>
                  </a:cubicBezTo>
                  <a:lnTo>
                    <a:pt x="1306" y="2509"/>
                  </a:lnTo>
                  <a:cubicBezTo>
                    <a:pt x="1311" y="2509"/>
                    <a:pt x="1335" y="2542"/>
                    <a:pt x="1335" y="2562"/>
                  </a:cubicBezTo>
                  <a:cubicBezTo>
                    <a:pt x="1369" y="2629"/>
                    <a:pt x="1435" y="2662"/>
                    <a:pt x="1469" y="2729"/>
                  </a:cubicBezTo>
                  <a:cubicBezTo>
                    <a:pt x="1635" y="2962"/>
                    <a:pt x="1769" y="3196"/>
                    <a:pt x="1869" y="3429"/>
                  </a:cubicBezTo>
                  <a:cubicBezTo>
                    <a:pt x="1962" y="3592"/>
                    <a:pt x="2167" y="3689"/>
                    <a:pt x="2362" y="3689"/>
                  </a:cubicBezTo>
                  <a:cubicBezTo>
                    <a:pt x="2448" y="3689"/>
                    <a:pt x="2531" y="3670"/>
                    <a:pt x="2603" y="3630"/>
                  </a:cubicBezTo>
                  <a:cubicBezTo>
                    <a:pt x="2836" y="3463"/>
                    <a:pt x="2903" y="3163"/>
                    <a:pt x="2770" y="2896"/>
                  </a:cubicBezTo>
                  <a:cubicBezTo>
                    <a:pt x="2536" y="2395"/>
                    <a:pt x="2203" y="1962"/>
                    <a:pt x="1836" y="1528"/>
                  </a:cubicBezTo>
                  <a:cubicBezTo>
                    <a:pt x="1802" y="1495"/>
                    <a:pt x="1769" y="1428"/>
                    <a:pt x="1736" y="1395"/>
                  </a:cubicBezTo>
                  <a:cubicBezTo>
                    <a:pt x="1702" y="1361"/>
                    <a:pt x="1702" y="1328"/>
                    <a:pt x="1669" y="1328"/>
                  </a:cubicBezTo>
                  <a:cubicBezTo>
                    <a:pt x="1649" y="1298"/>
                    <a:pt x="1644" y="1289"/>
                    <a:pt x="1646" y="1289"/>
                  </a:cubicBezTo>
                  <a:lnTo>
                    <a:pt x="1646" y="1289"/>
                  </a:lnTo>
                  <a:cubicBezTo>
                    <a:pt x="1648" y="1289"/>
                    <a:pt x="1670" y="1314"/>
                    <a:pt x="1675" y="1314"/>
                  </a:cubicBezTo>
                  <a:cubicBezTo>
                    <a:pt x="1677" y="1314"/>
                    <a:pt x="1676" y="1309"/>
                    <a:pt x="1669" y="1295"/>
                  </a:cubicBezTo>
                  <a:cubicBezTo>
                    <a:pt x="1602" y="1195"/>
                    <a:pt x="1502" y="1094"/>
                    <a:pt x="1435" y="994"/>
                  </a:cubicBezTo>
                  <a:cubicBezTo>
                    <a:pt x="1369" y="894"/>
                    <a:pt x="1302" y="794"/>
                    <a:pt x="1235" y="694"/>
                  </a:cubicBezTo>
                  <a:cubicBezTo>
                    <a:pt x="1202" y="627"/>
                    <a:pt x="1168" y="561"/>
                    <a:pt x="1135" y="494"/>
                  </a:cubicBezTo>
                  <a:cubicBezTo>
                    <a:pt x="1135" y="461"/>
                    <a:pt x="1135" y="461"/>
                    <a:pt x="1102" y="427"/>
                  </a:cubicBezTo>
                  <a:cubicBezTo>
                    <a:pt x="1094" y="395"/>
                    <a:pt x="1093" y="385"/>
                    <a:pt x="1097" y="385"/>
                  </a:cubicBezTo>
                  <a:lnTo>
                    <a:pt x="1097" y="385"/>
                  </a:lnTo>
                  <a:cubicBezTo>
                    <a:pt x="1097" y="385"/>
                    <a:pt x="1098" y="385"/>
                    <a:pt x="1099" y="385"/>
                  </a:cubicBezTo>
                  <a:lnTo>
                    <a:pt x="1099" y="385"/>
                  </a:lnTo>
                  <a:cubicBezTo>
                    <a:pt x="1015" y="170"/>
                    <a:pt x="845" y="1"/>
                    <a:pt x="62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4" name="Google Shape;8014;p35"/>
            <p:cNvSpPr/>
            <p:nvPr/>
          </p:nvSpPr>
          <p:spPr>
            <a:xfrm>
              <a:off x="3764840" y="1440338"/>
              <a:ext cx="71597" cy="83086"/>
            </a:xfrm>
            <a:custGeom>
              <a:avLst/>
              <a:gdLst/>
              <a:ahLst/>
              <a:cxnLst/>
              <a:rect l="l" t="t" r="r" b="b"/>
              <a:pathLst>
                <a:path w="2003" h="2380" extrusionOk="0">
                  <a:moveTo>
                    <a:pt x="492" y="0"/>
                  </a:moveTo>
                  <a:cubicBezTo>
                    <a:pt x="408" y="0"/>
                    <a:pt x="326" y="17"/>
                    <a:pt x="268" y="56"/>
                  </a:cubicBezTo>
                  <a:cubicBezTo>
                    <a:pt x="168" y="122"/>
                    <a:pt x="68" y="256"/>
                    <a:pt x="34" y="389"/>
                  </a:cubicBezTo>
                  <a:cubicBezTo>
                    <a:pt x="1" y="523"/>
                    <a:pt x="1" y="656"/>
                    <a:pt x="68" y="790"/>
                  </a:cubicBezTo>
                  <a:cubicBezTo>
                    <a:pt x="368" y="1223"/>
                    <a:pt x="735" y="1657"/>
                    <a:pt x="968" y="2124"/>
                  </a:cubicBezTo>
                  <a:cubicBezTo>
                    <a:pt x="1035" y="2257"/>
                    <a:pt x="1168" y="2357"/>
                    <a:pt x="1302" y="2357"/>
                  </a:cubicBezTo>
                  <a:cubicBezTo>
                    <a:pt x="1357" y="2371"/>
                    <a:pt x="1418" y="2379"/>
                    <a:pt x="1478" y="2379"/>
                  </a:cubicBezTo>
                  <a:cubicBezTo>
                    <a:pt x="1562" y="2379"/>
                    <a:pt x="1644" y="2363"/>
                    <a:pt x="1702" y="2324"/>
                  </a:cubicBezTo>
                  <a:cubicBezTo>
                    <a:pt x="1936" y="2157"/>
                    <a:pt x="2002" y="1857"/>
                    <a:pt x="1869" y="1590"/>
                  </a:cubicBezTo>
                  <a:cubicBezTo>
                    <a:pt x="1635" y="1123"/>
                    <a:pt x="1268" y="689"/>
                    <a:pt x="968" y="256"/>
                  </a:cubicBezTo>
                  <a:cubicBezTo>
                    <a:pt x="902" y="122"/>
                    <a:pt x="801" y="56"/>
                    <a:pt x="668" y="22"/>
                  </a:cubicBezTo>
                  <a:cubicBezTo>
                    <a:pt x="613" y="9"/>
                    <a:pt x="552" y="0"/>
                    <a:pt x="4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5" name="Google Shape;8015;p35"/>
            <p:cNvSpPr/>
            <p:nvPr/>
          </p:nvSpPr>
          <p:spPr>
            <a:xfrm>
              <a:off x="3848306" y="1390347"/>
              <a:ext cx="77567" cy="101623"/>
            </a:xfrm>
            <a:custGeom>
              <a:avLst/>
              <a:gdLst/>
              <a:ahLst/>
              <a:cxnLst/>
              <a:rect l="l" t="t" r="r" b="b"/>
              <a:pathLst>
                <a:path w="2170" h="2911" extrusionOk="0">
                  <a:moveTo>
                    <a:pt x="513" y="0"/>
                  </a:moveTo>
                  <a:cubicBezTo>
                    <a:pt x="421" y="0"/>
                    <a:pt x="331" y="23"/>
                    <a:pt x="268" y="87"/>
                  </a:cubicBezTo>
                  <a:cubicBezTo>
                    <a:pt x="134" y="153"/>
                    <a:pt x="34" y="253"/>
                    <a:pt x="34" y="387"/>
                  </a:cubicBezTo>
                  <a:cubicBezTo>
                    <a:pt x="1" y="520"/>
                    <a:pt x="1" y="654"/>
                    <a:pt x="68" y="787"/>
                  </a:cubicBezTo>
                  <a:cubicBezTo>
                    <a:pt x="368" y="1454"/>
                    <a:pt x="902" y="1988"/>
                    <a:pt x="1202" y="2655"/>
                  </a:cubicBezTo>
                  <a:cubicBezTo>
                    <a:pt x="1235" y="2789"/>
                    <a:pt x="1402" y="2889"/>
                    <a:pt x="1502" y="2889"/>
                  </a:cubicBezTo>
                  <a:cubicBezTo>
                    <a:pt x="1557" y="2903"/>
                    <a:pt x="1618" y="2911"/>
                    <a:pt x="1678" y="2911"/>
                  </a:cubicBezTo>
                  <a:cubicBezTo>
                    <a:pt x="1762" y="2911"/>
                    <a:pt x="1844" y="2894"/>
                    <a:pt x="1902" y="2855"/>
                  </a:cubicBezTo>
                  <a:cubicBezTo>
                    <a:pt x="2036" y="2789"/>
                    <a:pt x="2136" y="2655"/>
                    <a:pt x="2136" y="2522"/>
                  </a:cubicBezTo>
                  <a:cubicBezTo>
                    <a:pt x="2169" y="2388"/>
                    <a:pt x="2169" y="2255"/>
                    <a:pt x="2102" y="2121"/>
                  </a:cubicBezTo>
                  <a:cubicBezTo>
                    <a:pt x="1802" y="1454"/>
                    <a:pt x="1268" y="921"/>
                    <a:pt x="968" y="253"/>
                  </a:cubicBezTo>
                  <a:cubicBezTo>
                    <a:pt x="935" y="153"/>
                    <a:pt x="768" y="53"/>
                    <a:pt x="668" y="20"/>
                  </a:cubicBezTo>
                  <a:cubicBezTo>
                    <a:pt x="619" y="8"/>
                    <a:pt x="566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6" name="Google Shape;8016;p35"/>
            <p:cNvSpPr/>
            <p:nvPr/>
          </p:nvSpPr>
          <p:spPr>
            <a:xfrm>
              <a:off x="3938956" y="1377047"/>
              <a:ext cx="51294" cy="62908"/>
            </a:xfrm>
            <a:custGeom>
              <a:avLst/>
              <a:gdLst/>
              <a:ahLst/>
              <a:cxnLst/>
              <a:rect l="l" t="t" r="r" b="b"/>
              <a:pathLst>
                <a:path w="1435" h="1802" extrusionOk="0">
                  <a:moveTo>
                    <a:pt x="600" y="1"/>
                  </a:moveTo>
                  <a:cubicBezTo>
                    <a:pt x="534" y="1"/>
                    <a:pt x="467" y="1"/>
                    <a:pt x="400" y="34"/>
                  </a:cubicBezTo>
                  <a:cubicBezTo>
                    <a:pt x="267" y="67"/>
                    <a:pt x="167" y="134"/>
                    <a:pt x="100" y="268"/>
                  </a:cubicBezTo>
                  <a:cubicBezTo>
                    <a:pt x="33" y="401"/>
                    <a:pt x="0" y="534"/>
                    <a:pt x="33" y="668"/>
                  </a:cubicBezTo>
                  <a:cubicBezTo>
                    <a:pt x="133" y="968"/>
                    <a:pt x="334" y="1268"/>
                    <a:pt x="467" y="1535"/>
                  </a:cubicBezTo>
                  <a:cubicBezTo>
                    <a:pt x="500" y="1602"/>
                    <a:pt x="534" y="1635"/>
                    <a:pt x="600" y="1702"/>
                  </a:cubicBezTo>
                  <a:cubicBezTo>
                    <a:pt x="667" y="1735"/>
                    <a:pt x="701" y="1769"/>
                    <a:pt x="767" y="1769"/>
                  </a:cubicBezTo>
                  <a:cubicBezTo>
                    <a:pt x="867" y="1802"/>
                    <a:pt x="934" y="1802"/>
                    <a:pt x="1001" y="1802"/>
                  </a:cubicBezTo>
                  <a:cubicBezTo>
                    <a:pt x="1067" y="1802"/>
                    <a:pt x="1134" y="1769"/>
                    <a:pt x="1168" y="1735"/>
                  </a:cubicBezTo>
                  <a:cubicBezTo>
                    <a:pt x="1301" y="1669"/>
                    <a:pt x="1401" y="1535"/>
                    <a:pt x="1401" y="1402"/>
                  </a:cubicBezTo>
                  <a:cubicBezTo>
                    <a:pt x="1434" y="1368"/>
                    <a:pt x="1434" y="1335"/>
                    <a:pt x="1434" y="1268"/>
                  </a:cubicBezTo>
                  <a:cubicBezTo>
                    <a:pt x="1434" y="1168"/>
                    <a:pt x="1401" y="1101"/>
                    <a:pt x="1368" y="1001"/>
                  </a:cubicBezTo>
                  <a:cubicBezTo>
                    <a:pt x="1268" y="801"/>
                    <a:pt x="1134" y="601"/>
                    <a:pt x="1034" y="368"/>
                  </a:cubicBezTo>
                  <a:lnTo>
                    <a:pt x="1034" y="368"/>
                  </a:lnTo>
                  <a:cubicBezTo>
                    <a:pt x="1034" y="401"/>
                    <a:pt x="1067" y="434"/>
                    <a:pt x="1067" y="501"/>
                  </a:cubicBezTo>
                  <a:lnTo>
                    <a:pt x="1034" y="401"/>
                  </a:lnTo>
                  <a:cubicBezTo>
                    <a:pt x="1001" y="268"/>
                    <a:pt x="934" y="134"/>
                    <a:pt x="801" y="67"/>
                  </a:cubicBezTo>
                  <a:cubicBezTo>
                    <a:pt x="734" y="34"/>
                    <a:pt x="667" y="34"/>
                    <a:pt x="6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7" name="Google Shape;8017;p35"/>
            <p:cNvSpPr/>
            <p:nvPr/>
          </p:nvSpPr>
          <p:spPr>
            <a:xfrm>
              <a:off x="3507295" y="1537281"/>
              <a:ext cx="53689" cy="73171"/>
            </a:xfrm>
            <a:custGeom>
              <a:avLst/>
              <a:gdLst/>
              <a:ahLst/>
              <a:cxnLst/>
              <a:rect l="l" t="t" r="r" b="b"/>
              <a:pathLst>
                <a:path w="1502" h="2096" extrusionOk="0">
                  <a:moveTo>
                    <a:pt x="1102" y="714"/>
                  </a:moveTo>
                  <a:lnTo>
                    <a:pt x="1102" y="714"/>
                  </a:lnTo>
                  <a:cubicBezTo>
                    <a:pt x="1118" y="731"/>
                    <a:pt x="1127" y="756"/>
                    <a:pt x="1135" y="781"/>
                  </a:cubicBezTo>
                  <a:lnTo>
                    <a:pt x="1135" y="781"/>
                  </a:lnTo>
                  <a:cubicBezTo>
                    <a:pt x="1124" y="759"/>
                    <a:pt x="1113" y="737"/>
                    <a:pt x="1102" y="714"/>
                  </a:cubicBezTo>
                  <a:close/>
                  <a:moveTo>
                    <a:pt x="494" y="1"/>
                  </a:moveTo>
                  <a:cubicBezTo>
                    <a:pt x="459" y="1"/>
                    <a:pt x="428" y="5"/>
                    <a:pt x="401" y="14"/>
                  </a:cubicBezTo>
                  <a:cubicBezTo>
                    <a:pt x="268" y="47"/>
                    <a:pt x="134" y="147"/>
                    <a:pt x="67" y="247"/>
                  </a:cubicBezTo>
                  <a:cubicBezTo>
                    <a:pt x="1" y="381"/>
                    <a:pt x="1" y="514"/>
                    <a:pt x="34" y="648"/>
                  </a:cubicBezTo>
                  <a:cubicBezTo>
                    <a:pt x="101" y="1081"/>
                    <a:pt x="301" y="1482"/>
                    <a:pt x="534" y="1849"/>
                  </a:cubicBezTo>
                  <a:cubicBezTo>
                    <a:pt x="601" y="1949"/>
                    <a:pt x="701" y="2049"/>
                    <a:pt x="835" y="2082"/>
                  </a:cubicBezTo>
                  <a:cubicBezTo>
                    <a:pt x="870" y="2091"/>
                    <a:pt x="909" y="2095"/>
                    <a:pt x="947" y="2095"/>
                  </a:cubicBezTo>
                  <a:cubicBezTo>
                    <a:pt x="1053" y="2095"/>
                    <a:pt x="1162" y="2064"/>
                    <a:pt x="1235" y="2015"/>
                  </a:cubicBezTo>
                  <a:cubicBezTo>
                    <a:pt x="1335" y="1949"/>
                    <a:pt x="1435" y="1849"/>
                    <a:pt x="1468" y="1715"/>
                  </a:cubicBezTo>
                  <a:cubicBezTo>
                    <a:pt x="1502" y="1582"/>
                    <a:pt x="1502" y="1415"/>
                    <a:pt x="1435" y="1315"/>
                  </a:cubicBezTo>
                  <a:cubicBezTo>
                    <a:pt x="1331" y="1158"/>
                    <a:pt x="1247" y="1001"/>
                    <a:pt x="1167" y="845"/>
                  </a:cubicBezTo>
                  <a:lnTo>
                    <a:pt x="1167" y="845"/>
                  </a:lnTo>
                  <a:cubicBezTo>
                    <a:pt x="1101" y="679"/>
                    <a:pt x="1068" y="547"/>
                    <a:pt x="1035" y="381"/>
                  </a:cubicBezTo>
                  <a:cubicBezTo>
                    <a:pt x="1001" y="247"/>
                    <a:pt x="901" y="114"/>
                    <a:pt x="801" y="81"/>
                  </a:cubicBezTo>
                  <a:cubicBezTo>
                    <a:pt x="704" y="32"/>
                    <a:pt x="588" y="1"/>
                    <a:pt x="4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8" name="Google Shape;8018;p35"/>
            <p:cNvSpPr/>
            <p:nvPr/>
          </p:nvSpPr>
          <p:spPr>
            <a:xfrm>
              <a:off x="1723531" y="1109222"/>
              <a:ext cx="682050" cy="475160"/>
            </a:xfrm>
            <a:custGeom>
              <a:avLst/>
              <a:gdLst/>
              <a:ahLst/>
              <a:cxnLst/>
              <a:rect l="l" t="t" r="r" b="b"/>
              <a:pathLst>
                <a:path w="19081" h="13611" extrusionOk="0">
                  <a:moveTo>
                    <a:pt x="0" y="1"/>
                  </a:moveTo>
                  <a:lnTo>
                    <a:pt x="0" y="1"/>
                  </a:lnTo>
                  <a:cubicBezTo>
                    <a:pt x="2035" y="8807"/>
                    <a:pt x="11809" y="12543"/>
                    <a:pt x="18781" y="13577"/>
                  </a:cubicBezTo>
                  <a:lnTo>
                    <a:pt x="19081" y="13610"/>
                  </a:lnTo>
                  <a:cubicBezTo>
                    <a:pt x="18947" y="10408"/>
                    <a:pt x="15145" y="6505"/>
                    <a:pt x="12676" y="4771"/>
                  </a:cubicBezTo>
                  <a:cubicBezTo>
                    <a:pt x="9107" y="2235"/>
                    <a:pt x="4237" y="1235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9" name="Google Shape;8019;p35"/>
            <p:cNvSpPr/>
            <p:nvPr/>
          </p:nvSpPr>
          <p:spPr>
            <a:xfrm>
              <a:off x="1624552" y="1385146"/>
              <a:ext cx="785818" cy="276801"/>
            </a:xfrm>
            <a:custGeom>
              <a:avLst/>
              <a:gdLst/>
              <a:ahLst/>
              <a:cxnLst/>
              <a:rect l="l" t="t" r="r" b="b"/>
              <a:pathLst>
                <a:path w="21984" h="7929" extrusionOk="0">
                  <a:moveTo>
                    <a:pt x="6091" y="0"/>
                  </a:moveTo>
                  <a:cubicBezTo>
                    <a:pt x="4143" y="0"/>
                    <a:pt x="2120" y="174"/>
                    <a:pt x="1" y="469"/>
                  </a:cubicBezTo>
                  <a:cubicBezTo>
                    <a:pt x="1469" y="4939"/>
                    <a:pt x="7073" y="7141"/>
                    <a:pt x="11209" y="7774"/>
                  </a:cubicBezTo>
                  <a:cubicBezTo>
                    <a:pt x="11926" y="7881"/>
                    <a:pt x="12602" y="7929"/>
                    <a:pt x="13249" y="7929"/>
                  </a:cubicBezTo>
                  <a:cubicBezTo>
                    <a:pt x="16246" y="7929"/>
                    <a:pt x="18632" y="6906"/>
                    <a:pt x="21650" y="5973"/>
                  </a:cubicBezTo>
                  <a:lnTo>
                    <a:pt x="21983" y="5873"/>
                  </a:lnTo>
                  <a:cubicBezTo>
                    <a:pt x="16950" y="1513"/>
                    <a:pt x="11843" y="0"/>
                    <a:pt x="60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0" name="Google Shape;8020;p35"/>
            <p:cNvSpPr/>
            <p:nvPr/>
          </p:nvSpPr>
          <p:spPr>
            <a:xfrm>
              <a:off x="2297744" y="1555085"/>
              <a:ext cx="36710" cy="27090"/>
            </a:xfrm>
            <a:custGeom>
              <a:avLst/>
              <a:gdLst/>
              <a:ahLst/>
              <a:cxnLst/>
              <a:rect l="l" t="t" r="r" b="b"/>
              <a:pathLst>
                <a:path w="1027" h="776" extrusionOk="0">
                  <a:moveTo>
                    <a:pt x="492" y="0"/>
                  </a:moveTo>
                  <a:cubicBezTo>
                    <a:pt x="74" y="0"/>
                    <a:pt x="1" y="708"/>
                    <a:pt x="448" y="772"/>
                  </a:cubicBezTo>
                  <a:cubicBezTo>
                    <a:pt x="469" y="774"/>
                    <a:pt x="488" y="776"/>
                    <a:pt x="507" y="776"/>
                  </a:cubicBezTo>
                  <a:cubicBezTo>
                    <a:pt x="926" y="776"/>
                    <a:pt x="1027" y="100"/>
                    <a:pt x="548" y="4"/>
                  </a:cubicBezTo>
                  <a:cubicBezTo>
                    <a:pt x="529" y="2"/>
                    <a:pt x="510" y="0"/>
                    <a:pt x="492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1" name="Google Shape;8021;p35"/>
            <p:cNvSpPr/>
            <p:nvPr/>
          </p:nvSpPr>
          <p:spPr>
            <a:xfrm>
              <a:off x="2197657" y="1495669"/>
              <a:ext cx="36746" cy="27125"/>
            </a:xfrm>
            <a:custGeom>
              <a:avLst/>
              <a:gdLst/>
              <a:ahLst/>
              <a:cxnLst/>
              <a:rect l="l" t="t" r="r" b="b"/>
              <a:pathLst>
                <a:path w="1028" h="777" extrusionOk="0">
                  <a:moveTo>
                    <a:pt x="521" y="1"/>
                  </a:moveTo>
                  <a:cubicBezTo>
                    <a:pt x="102" y="1"/>
                    <a:pt x="1" y="677"/>
                    <a:pt x="480" y="772"/>
                  </a:cubicBezTo>
                  <a:cubicBezTo>
                    <a:pt x="499" y="775"/>
                    <a:pt x="518" y="776"/>
                    <a:pt x="536" y="776"/>
                  </a:cubicBezTo>
                  <a:cubicBezTo>
                    <a:pt x="954" y="776"/>
                    <a:pt x="1027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2" name="Google Shape;8022;p35"/>
            <p:cNvSpPr/>
            <p:nvPr/>
          </p:nvSpPr>
          <p:spPr>
            <a:xfrm>
              <a:off x="2203591" y="1586503"/>
              <a:ext cx="36710" cy="27125"/>
            </a:xfrm>
            <a:custGeom>
              <a:avLst/>
              <a:gdLst/>
              <a:ahLst/>
              <a:cxnLst/>
              <a:rect l="l" t="t" r="r" b="b"/>
              <a:pathLst>
                <a:path w="1027" h="777" extrusionOk="0">
                  <a:moveTo>
                    <a:pt x="488" y="1"/>
                  </a:moveTo>
                  <a:cubicBezTo>
                    <a:pt x="73" y="1"/>
                    <a:pt x="0" y="676"/>
                    <a:pt x="447" y="772"/>
                  </a:cubicBezTo>
                  <a:cubicBezTo>
                    <a:pt x="466" y="775"/>
                    <a:pt x="485" y="776"/>
                    <a:pt x="504" y="776"/>
                  </a:cubicBezTo>
                  <a:cubicBezTo>
                    <a:pt x="924" y="776"/>
                    <a:pt x="1027" y="69"/>
                    <a:pt x="547" y="5"/>
                  </a:cubicBezTo>
                  <a:cubicBezTo>
                    <a:pt x="527" y="2"/>
                    <a:pt x="507" y="1"/>
                    <a:pt x="488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3" name="Google Shape;8023;p35"/>
            <p:cNvSpPr/>
            <p:nvPr/>
          </p:nvSpPr>
          <p:spPr>
            <a:xfrm>
              <a:off x="2102217" y="1572540"/>
              <a:ext cx="36746" cy="25938"/>
            </a:xfrm>
            <a:custGeom>
              <a:avLst/>
              <a:gdLst/>
              <a:ahLst/>
              <a:cxnLst/>
              <a:rect l="l" t="t" r="r" b="b"/>
              <a:pathLst>
                <a:path w="1028" h="743" extrusionOk="0">
                  <a:moveTo>
                    <a:pt x="518" y="0"/>
                  </a:moveTo>
                  <a:cubicBezTo>
                    <a:pt x="73" y="0"/>
                    <a:pt x="1" y="675"/>
                    <a:pt x="448" y="739"/>
                  </a:cubicBezTo>
                  <a:cubicBezTo>
                    <a:pt x="469" y="741"/>
                    <a:pt x="490" y="743"/>
                    <a:pt x="511" y="743"/>
                  </a:cubicBezTo>
                  <a:cubicBezTo>
                    <a:pt x="956" y="743"/>
                    <a:pt x="1028" y="69"/>
                    <a:pt x="581" y="5"/>
                  </a:cubicBezTo>
                  <a:cubicBezTo>
                    <a:pt x="559" y="2"/>
                    <a:pt x="538" y="0"/>
                    <a:pt x="518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4" name="Google Shape;8024;p35"/>
            <p:cNvSpPr/>
            <p:nvPr/>
          </p:nvSpPr>
          <p:spPr>
            <a:xfrm>
              <a:off x="2096248" y="1470080"/>
              <a:ext cx="36782" cy="27090"/>
            </a:xfrm>
            <a:custGeom>
              <a:avLst/>
              <a:gdLst/>
              <a:ahLst/>
              <a:cxnLst/>
              <a:rect l="l" t="t" r="r" b="b"/>
              <a:pathLst>
                <a:path w="1029" h="776" extrusionOk="0">
                  <a:moveTo>
                    <a:pt x="521" y="0"/>
                  </a:moveTo>
                  <a:cubicBezTo>
                    <a:pt x="74" y="0"/>
                    <a:pt x="0" y="708"/>
                    <a:pt x="448" y="771"/>
                  </a:cubicBezTo>
                  <a:cubicBezTo>
                    <a:pt x="470" y="774"/>
                    <a:pt x="491" y="776"/>
                    <a:pt x="511" y="776"/>
                  </a:cubicBezTo>
                  <a:cubicBezTo>
                    <a:pt x="956" y="776"/>
                    <a:pt x="1028" y="100"/>
                    <a:pt x="581" y="4"/>
                  </a:cubicBezTo>
                  <a:cubicBezTo>
                    <a:pt x="561" y="1"/>
                    <a:pt x="540" y="0"/>
                    <a:pt x="5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5" name="Google Shape;8025;p35"/>
            <p:cNvSpPr/>
            <p:nvPr/>
          </p:nvSpPr>
          <p:spPr>
            <a:xfrm>
              <a:off x="1990191" y="1433949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79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6" name="Google Shape;8026;p35"/>
            <p:cNvSpPr/>
            <p:nvPr/>
          </p:nvSpPr>
          <p:spPr>
            <a:xfrm>
              <a:off x="2008028" y="1513159"/>
              <a:ext cx="36460" cy="26113"/>
            </a:xfrm>
            <a:custGeom>
              <a:avLst/>
              <a:gdLst/>
              <a:ahLst/>
              <a:cxnLst/>
              <a:rect l="l" t="t" r="r" b="b"/>
              <a:pathLst>
                <a:path w="1020" h="748" extrusionOk="0">
                  <a:moveTo>
                    <a:pt x="518" y="0"/>
                  </a:moveTo>
                  <a:cubicBezTo>
                    <a:pt x="73" y="0"/>
                    <a:pt x="1" y="675"/>
                    <a:pt x="447" y="738"/>
                  </a:cubicBezTo>
                  <a:cubicBezTo>
                    <a:pt x="478" y="744"/>
                    <a:pt x="507" y="747"/>
                    <a:pt x="535" y="747"/>
                  </a:cubicBezTo>
                  <a:cubicBezTo>
                    <a:pt x="958" y="747"/>
                    <a:pt x="1019" y="67"/>
                    <a:pt x="581" y="4"/>
                  </a:cubicBezTo>
                  <a:cubicBezTo>
                    <a:pt x="559" y="2"/>
                    <a:pt x="538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7" name="Google Shape;8027;p35"/>
            <p:cNvSpPr/>
            <p:nvPr/>
          </p:nvSpPr>
          <p:spPr>
            <a:xfrm>
              <a:off x="1960380" y="1609788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80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8" name="Google Shape;8028;p35"/>
            <p:cNvSpPr/>
            <p:nvPr/>
          </p:nvSpPr>
          <p:spPr>
            <a:xfrm>
              <a:off x="1875699" y="1546916"/>
              <a:ext cx="36674" cy="25938"/>
            </a:xfrm>
            <a:custGeom>
              <a:avLst/>
              <a:gdLst/>
              <a:ahLst/>
              <a:cxnLst/>
              <a:rect l="l" t="t" r="r" b="b"/>
              <a:pathLst>
                <a:path w="1026" h="743" extrusionOk="0">
                  <a:moveTo>
                    <a:pt x="488" y="1"/>
                  </a:moveTo>
                  <a:cubicBezTo>
                    <a:pt x="72" y="1"/>
                    <a:pt x="0" y="675"/>
                    <a:pt x="447" y="739"/>
                  </a:cubicBezTo>
                  <a:cubicBezTo>
                    <a:pt x="467" y="742"/>
                    <a:pt x="487" y="743"/>
                    <a:pt x="506" y="743"/>
                  </a:cubicBezTo>
                  <a:cubicBezTo>
                    <a:pt x="924" y="743"/>
                    <a:pt x="1026" y="69"/>
                    <a:pt x="547" y="5"/>
                  </a:cubicBezTo>
                  <a:cubicBezTo>
                    <a:pt x="527" y="2"/>
                    <a:pt x="507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9" name="Google Shape;8029;p35"/>
            <p:cNvSpPr/>
            <p:nvPr/>
          </p:nvSpPr>
          <p:spPr>
            <a:xfrm>
              <a:off x="1924599" y="1487535"/>
              <a:ext cx="36746" cy="27090"/>
            </a:xfrm>
            <a:custGeom>
              <a:avLst/>
              <a:gdLst/>
              <a:ahLst/>
              <a:cxnLst/>
              <a:rect l="l" t="t" r="r" b="b"/>
              <a:pathLst>
                <a:path w="1028" h="776" extrusionOk="0">
                  <a:moveTo>
                    <a:pt x="523" y="1"/>
                  </a:moveTo>
                  <a:cubicBezTo>
                    <a:pt x="103" y="1"/>
                    <a:pt x="0" y="708"/>
                    <a:pt x="480" y="772"/>
                  </a:cubicBezTo>
                  <a:cubicBezTo>
                    <a:pt x="499" y="775"/>
                    <a:pt x="518" y="776"/>
                    <a:pt x="536" y="776"/>
                  </a:cubicBezTo>
                  <a:cubicBezTo>
                    <a:pt x="954" y="776"/>
                    <a:pt x="1027" y="69"/>
                    <a:pt x="580" y="5"/>
                  </a:cubicBezTo>
                  <a:cubicBezTo>
                    <a:pt x="560" y="2"/>
                    <a:pt x="542" y="1"/>
                    <a:pt x="5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0" name="Google Shape;8030;p35"/>
            <p:cNvSpPr/>
            <p:nvPr/>
          </p:nvSpPr>
          <p:spPr>
            <a:xfrm>
              <a:off x="1866191" y="1410665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79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79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1" name="Google Shape;8031;p35"/>
            <p:cNvSpPr/>
            <p:nvPr/>
          </p:nvSpPr>
          <p:spPr>
            <a:xfrm>
              <a:off x="1798561" y="1499020"/>
              <a:ext cx="36353" cy="26113"/>
            </a:xfrm>
            <a:custGeom>
              <a:avLst/>
              <a:gdLst/>
              <a:ahLst/>
              <a:cxnLst/>
              <a:rect l="l" t="t" r="r" b="b"/>
              <a:pathLst>
                <a:path w="1017" h="748" extrusionOk="0">
                  <a:moveTo>
                    <a:pt x="488" y="0"/>
                  </a:moveTo>
                  <a:cubicBezTo>
                    <a:pt x="89" y="0"/>
                    <a:pt x="0" y="680"/>
                    <a:pt x="470" y="743"/>
                  </a:cubicBezTo>
                  <a:cubicBezTo>
                    <a:pt x="490" y="746"/>
                    <a:pt x="510" y="747"/>
                    <a:pt x="529" y="747"/>
                  </a:cubicBezTo>
                  <a:cubicBezTo>
                    <a:pt x="945" y="747"/>
                    <a:pt x="1017" y="73"/>
                    <a:pt x="570" y="9"/>
                  </a:cubicBezTo>
                  <a:cubicBezTo>
                    <a:pt x="542" y="3"/>
                    <a:pt x="514" y="0"/>
                    <a:pt x="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2" name="Google Shape;8032;p35"/>
            <p:cNvSpPr/>
            <p:nvPr/>
          </p:nvSpPr>
          <p:spPr>
            <a:xfrm>
              <a:off x="1761207" y="1424663"/>
              <a:ext cx="36746" cy="25938"/>
            </a:xfrm>
            <a:custGeom>
              <a:avLst/>
              <a:gdLst/>
              <a:ahLst/>
              <a:cxnLst/>
              <a:rect l="l" t="t" r="r" b="b"/>
              <a:pathLst>
                <a:path w="1028" h="743" extrusionOk="0">
                  <a:moveTo>
                    <a:pt x="518" y="0"/>
                  </a:moveTo>
                  <a:cubicBezTo>
                    <a:pt x="73" y="0"/>
                    <a:pt x="1" y="674"/>
                    <a:pt x="448" y="738"/>
                  </a:cubicBezTo>
                  <a:cubicBezTo>
                    <a:pt x="469" y="741"/>
                    <a:pt x="490" y="742"/>
                    <a:pt x="510" y="742"/>
                  </a:cubicBezTo>
                  <a:cubicBezTo>
                    <a:pt x="956" y="742"/>
                    <a:pt x="1028" y="68"/>
                    <a:pt x="581" y="4"/>
                  </a:cubicBezTo>
                  <a:cubicBezTo>
                    <a:pt x="559" y="1"/>
                    <a:pt x="538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3" name="Google Shape;8033;p35"/>
            <p:cNvSpPr/>
            <p:nvPr/>
          </p:nvSpPr>
          <p:spPr>
            <a:xfrm>
              <a:off x="1682817" y="1458246"/>
              <a:ext cx="36460" cy="26113"/>
            </a:xfrm>
            <a:custGeom>
              <a:avLst/>
              <a:gdLst/>
              <a:ahLst/>
              <a:cxnLst/>
              <a:rect l="l" t="t" r="r" b="b"/>
              <a:pathLst>
                <a:path w="1020" h="748" extrusionOk="0">
                  <a:moveTo>
                    <a:pt x="485" y="1"/>
                  </a:moveTo>
                  <a:cubicBezTo>
                    <a:pt x="62" y="1"/>
                    <a:pt x="0" y="681"/>
                    <a:pt x="439" y="744"/>
                  </a:cubicBezTo>
                  <a:cubicBezTo>
                    <a:pt x="461" y="746"/>
                    <a:pt x="482" y="748"/>
                    <a:pt x="502" y="748"/>
                  </a:cubicBezTo>
                  <a:cubicBezTo>
                    <a:pt x="947" y="748"/>
                    <a:pt x="1019" y="74"/>
                    <a:pt x="572" y="10"/>
                  </a:cubicBezTo>
                  <a:cubicBezTo>
                    <a:pt x="542" y="4"/>
                    <a:pt x="513" y="1"/>
                    <a:pt x="4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4" name="Google Shape;8034;p35"/>
            <p:cNvSpPr/>
            <p:nvPr/>
          </p:nvSpPr>
          <p:spPr>
            <a:xfrm>
              <a:off x="1646750" y="1413004"/>
              <a:ext cx="36674" cy="25938"/>
            </a:xfrm>
            <a:custGeom>
              <a:avLst/>
              <a:gdLst/>
              <a:ahLst/>
              <a:cxnLst/>
              <a:rect l="l" t="t" r="r" b="b"/>
              <a:pathLst>
                <a:path w="1026" h="743" extrusionOk="0">
                  <a:moveTo>
                    <a:pt x="489" y="0"/>
                  </a:moveTo>
                  <a:cubicBezTo>
                    <a:pt x="73" y="0"/>
                    <a:pt x="1" y="675"/>
                    <a:pt x="447" y="739"/>
                  </a:cubicBezTo>
                  <a:cubicBezTo>
                    <a:pt x="468" y="742"/>
                    <a:pt x="487" y="743"/>
                    <a:pt x="506" y="743"/>
                  </a:cubicBezTo>
                  <a:cubicBezTo>
                    <a:pt x="925" y="743"/>
                    <a:pt x="1026" y="69"/>
                    <a:pt x="547" y="5"/>
                  </a:cubicBezTo>
                  <a:cubicBezTo>
                    <a:pt x="527" y="2"/>
                    <a:pt x="507" y="0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5" name="Google Shape;8035;p35"/>
            <p:cNvSpPr/>
            <p:nvPr/>
          </p:nvSpPr>
          <p:spPr>
            <a:xfrm>
              <a:off x="2094353" y="1308904"/>
              <a:ext cx="91865" cy="91778"/>
            </a:xfrm>
            <a:custGeom>
              <a:avLst/>
              <a:gdLst/>
              <a:ahLst/>
              <a:cxnLst/>
              <a:rect l="l" t="t" r="r" b="b"/>
              <a:pathLst>
                <a:path w="2570" h="2629" extrusionOk="0">
                  <a:moveTo>
                    <a:pt x="2036" y="0"/>
                  </a:moveTo>
                  <a:cubicBezTo>
                    <a:pt x="1914" y="0"/>
                    <a:pt x="1794" y="44"/>
                    <a:pt x="1702" y="151"/>
                  </a:cubicBezTo>
                  <a:cubicBezTo>
                    <a:pt x="1235" y="718"/>
                    <a:pt x="734" y="1252"/>
                    <a:pt x="167" y="1753"/>
                  </a:cubicBezTo>
                  <a:cubicBezTo>
                    <a:pt x="67" y="1819"/>
                    <a:pt x="1" y="1986"/>
                    <a:pt x="1" y="2119"/>
                  </a:cubicBezTo>
                  <a:cubicBezTo>
                    <a:pt x="1" y="2253"/>
                    <a:pt x="67" y="2386"/>
                    <a:pt x="167" y="2486"/>
                  </a:cubicBezTo>
                  <a:cubicBezTo>
                    <a:pt x="250" y="2569"/>
                    <a:pt x="355" y="2629"/>
                    <a:pt x="464" y="2629"/>
                  </a:cubicBezTo>
                  <a:cubicBezTo>
                    <a:pt x="487" y="2629"/>
                    <a:pt x="511" y="2626"/>
                    <a:pt x="534" y="2620"/>
                  </a:cubicBezTo>
                  <a:cubicBezTo>
                    <a:pt x="668" y="2620"/>
                    <a:pt x="801" y="2586"/>
                    <a:pt x="901" y="2486"/>
                  </a:cubicBezTo>
                  <a:cubicBezTo>
                    <a:pt x="1468" y="1986"/>
                    <a:pt x="1935" y="1452"/>
                    <a:pt x="2436" y="885"/>
                  </a:cubicBezTo>
                  <a:cubicBezTo>
                    <a:pt x="2536" y="785"/>
                    <a:pt x="2569" y="652"/>
                    <a:pt x="2569" y="518"/>
                  </a:cubicBezTo>
                  <a:cubicBezTo>
                    <a:pt x="2569" y="385"/>
                    <a:pt x="2536" y="251"/>
                    <a:pt x="2436" y="151"/>
                  </a:cubicBezTo>
                  <a:cubicBezTo>
                    <a:pt x="2327" y="61"/>
                    <a:pt x="2180" y="0"/>
                    <a:pt x="2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6" name="Google Shape;8036;p35"/>
            <p:cNvSpPr/>
            <p:nvPr/>
          </p:nvSpPr>
          <p:spPr>
            <a:xfrm>
              <a:off x="1979897" y="1250884"/>
              <a:ext cx="118066" cy="117821"/>
            </a:xfrm>
            <a:custGeom>
              <a:avLst/>
              <a:gdLst/>
              <a:ahLst/>
              <a:cxnLst/>
              <a:rect l="l" t="t" r="r" b="b"/>
              <a:pathLst>
                <a:path w="3303" h="3375" extrusionOk="0">
                  <a:moveTo>
                    <a:pt x="2068" y="512"/>
                  </a:moveTo>
                  <a:lnTo>
                    <a:pt x="2035" y="579"/>
                  </a:lnTo>
                  <a:cubicBezTo>
                    <a:pt x="2044" y="561"/>
                    <a:pt x="2055" y="546"/>
                    <a:pt x="2068" y="531"/>
                  </a:cubicBezTo>
                  <a:lnTo>
                    <a:pt x="2068" y="531"/>
                  </a:lnTo>
                  <a:cubicBezTo>
                    <a:pt x="2068" y="526"/>
                    <a:pt x="2068" y="520"/>
                    <a:pt x="2068" y="512"/>
                  </a:cubicBezTo>
                  <a:close/>
                  <a:moveTo>
                    <a:pt x="2740" y="0"/>
                  </a:moveTo>
                  <a:cubicBezTo>
                    <a:pt x="2553" y="0"/>
                    <a:pt x="2362" y="82"/>
                    <a:pt x="2269" y="246"/>
                  </a:cubicBezTo>
                  <a:cubicBezTo>
                    <a:pt x="2235" y="312"/>
                    <a:pt x="2202" y="346"/>
                    <a:pt x="2168" y="412"/>
                  </a:cubicBezTo>
                  <a:cubicBezTo>
                    <a:pt x="2144" y="461"/>
                    <a:pt x="2102" y="492"/>
                    <a:pt x="2068" y="531"/>
                  </a:cubicBezTo>
                  <a:lnTo>
                    <a:pt x="2068" y="531"/>
                  </a:lnTo>
                  <a:cubicBezTo>
                    <a:pt x="2067" y="548"/>
                    <a:pt x="2061" y="554"/>
                    <a:pt x="2035" y="579"/>
                  </a:cubicBezTo>
                  <a:cubicBezTo>
                    <a:pt x="2002" y="613"/>
                    <a:pt x="2002" y="613"/>
                    <a:pt x="1968" y="646"/>
                  </a:cubicBezTo>
                  <a:cubicBezTo>
                    <a:pt x="1935" y="679"/>
                    <a:pt x="1902" y="746"/>
                    <a:pt x="1835" y="779"/>
                  </a:cubicBezTo>
                  <a:cubicBezTo>
                    <a:pt x="1668" y="979"/>
                    <a:pt x="1468" y="1146"/>
                    <a:pt x="1301" y="1346"/>
                  </a:cubicBezTo>
                  <a:cubicBezTo>
                    <a:pt x="868" y="1713"/>
                    <a:pt x="467" y="2114"/>
                    <a:pt x="167" y="2581"/>
                  </a:cubicBezTo>
                  <a:cubicBezTo>
                    <a:pt x="0" y="2814"/>
                    <a:pt x="100" y="3181"/>
                    <a:pt x="367" y="3314"/>
                  </a:cubicBezTo>
                  <a:cubicBezTo>
                    <a:pt x="439" y="3355"/>
                    <a:pt x="516" y="3374"/>
                    <a:pt x="594" y="3374"/>
                  </a:cubicBezTo>
                  <a:cubicBezTo>
                    <a:pt x="772" y="3374"/>
                    <a:pt x="952" y="3276"/>
                    <a:pt x="1068" y="3114"/>
                  </a:cubicBezTo>
                  <a:cubicBezTo>
                    <a:pt x="1101" y="3048"/>
                    <a:pt x="1134" y="3014"/>
                    <a:pt x="1168" y="2948"/>
                  </a:cubicBezTo>
                  <a:cubicBezTo>
                    <a:pt x="1201" y="2914"/>
                    <a:pt x="1234" y="2881"/>
                    <a:pt x="1234" y="2881"/>
                  </a:cubicBezTo>
                  <a:cubicBezTo>
                    <a:pt x="1335" y="2747"/>
                    <a:pt x="1435" y="2681"/>
                    <a:pt x="1501" y="2581"/>
                  </a:cubicBezTo>
                  <a:cubicBezTo>
                    <a:pt x="1701" y="2380"/>
                    <a:pt x="1902" y="2214"/>
                    <a:pt x="2102" y="2014"/>
                  </a:cubicBezTo>
                  <a:cubicBezTo>
                    <a:pt x="2502" y="1647"/>
                    <a:pt x="2869" y="1246"/>
                    <a:pt x="3169" y="779"/>
                  </a:cubicBezTo>
                  <a:cubicBezTo>
                    <a:pt x="3303" y="546"/>
                    <a:pt x="3236" y="179"/>
                    <a:pt x="2969" y="45"/>
                  </a:cubicBezTo>
                  <a:cubicBezTo>
                    <a:pt x="2899" y="15"/>
                    <a:pt x="2820" y="0"/>
                    <a:pt x="27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7" name="Google Shape;8037;p35"/>
            <p:cNvSpPr/>
            <p:nvPr/>
          </p:nvSpPr>
          <p:spPr>
            <a:xfrm>
              <a:off x="1926243" y="1234686"/>
              <a:ext cx="76351" cy="78478"/>
            </a:xfrm>
            <a:custGeom>
              <a:avLst/>
              <a:gdLst/>
              <a:ahLst/>
              <a:cxnLst/>
              <a:rect l="l" t="t" r="r" b="b"/>
              <a:pathLst>
                <a:path w="2136" h="2248" extrusionOk="0">
                  <a:moveTo>
                    <a:pt x="1684" y="0"/>
                  </a:moveTo>
                  <a:cubicBezTo>
                    <a:pt x="1658" y="0"/>
                    <a:pt x="1631" y="3"/>
                    <a:pt x="1601" y="9"/>
                  </a:cubicBezTo>
                  <a:cubicBezTo>
                    <a:pt x="1501" y="9"/>
                    <a:pt x="1334" y="42"/>
                    <a:pt x="1268" y="143"/>
                  </a:cubicBezTo>
                  <a:cubicBezTo>
                    <a:pt x="867" y="576"/>
                    <a:pt x="434" y="976"/>
                    <a:pt x="67" y="1443"/>
                  </a:cubicBezTo>
                  <a:cubicBezTo>
                    <a:pt x="0" y="1544"/>
                    <a:pt x="0" y="1744"/>
                    <a:pt x="34" y="1844"/>
                  </a:cubicBezTo>
                  <a:cubicBezTo>
                    <a:pt x="67" y="1977"/>
                    <a:pt x="167" y="2111"/>
                    <a:pt x="267" y="2177"/>
                  </a:cubicBezTo>
                  <a:cubicBezTo>
                    <a:pt x="350" y="2219"/>
                    <a:pt x="432" y="2247"/>
                    <a:pt x="514" y="2247"/>
                  </a:cubicBezTo>
                  <a:cubicBezTo>
                    <a:pt x="565" y="2247"/>
                    <a:pt x="616" y="2236"/>
                    <a:pt x="667" y="2211"/>
                  </a:cubicBezTo>
                  <a:cubicBezTo>
                    <a:pt x="801" y="2177"/>
                    <a:pt x="901" y="2077"/>
                    <a:pt x="968" y="1977"/>
                  </a:cubicBezTo>
                  <a:cubicBezTo>
                    <a:pt x="1268" y="1577"/>
                    <a:pt x="1668" y="1243"/>
                    <a:pt x="1968" y="876"/>
                  </a:cubicBezTo>
                  <a:cubicBezTo>
                    <a:pt x="2068" y="776"/>
                    <a:pt x="2135" y="643"/>
                    <a:pt x="2135" y="509"/>
                  </a:cubicBezTo>
                  <a:cubicBezTo>
                    <a:pt x="2135" y="376"/>
                    <a:pt x="2068" y="243"/>
                    <a:pt x="1968" y="143"/>
                  </a:cubicBezTo>
                  <a:cubicBezTo>
                    <a:pt x="1886" y="60"/>
                    <a:pt x="1804" y="0"/>
                    <a:pt x="16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8" name="Google Shape;8038;p35"/>
            <p:cNvSpPr/>
            <p:nvPr/>
          </p:nvSpPr>
          <p:spPr>
            <a:xfrm>
              <a:off x="1837988" y="1173281"/>
              <a:ext cx="93044" cy="95269"/>
            </a:xfrm>
            <a:custGeom>
              <a:avLst/>
              <a:gdLst/>
              <a:ahLst/>
              <a:cxnLst/>
              <a:rect l="l" t="t" r="r" b="b"/>
              <a:pathLst>
                <a:path w="2603" h="2729" extrusionOk="0">
                  <a:moveTo>
                    <a:pt x="1997" y="0"/>
                  </a:moveTo>
                  <a:cubicBezTo>
                    <a:pt x="1817" y="0"/>
                    <a:pt x="1646" y="89"/>
                    <a:pt x="1535" y="267"/>
                  </a:cubicBezTo>
                  <a:cubicBezTo>
                    <a:pt x="1510" y="317"/>
                    <a:pt x="1467" y="385"/>
                    <a:pt x="1419" y="444"/>
                  </a:cubicBezTo>
                  <a:lnTo>
                    <a:pt x="1419" y="444"/>
                  </a:lnTo>
                  <a:cubicBezTo>
                    <a:pt x="1429" y="430"/>
                    <a:pt x="1435" y="415"/>
                    <a:pt x="1435" y="400"/>
                  </a:cubicBezTo>
                  <a:lnTo>
                    <a:pt x="1435" y="400"/>
                  </a:lnTo>
                  <a:cubicBezTo>
                    <a:pt x="1035" y="934"/>
                    <a:pt x="534" y="1368"/>
                    <a:pt x="168" y="1935"/>
                  </a:cubicBezTo>
                  <a:cubicBezTo>
                    <a:pt x="1" y="2168"/>
                    <a:pt x="101" y="2535"/>
                    <a:pt x="334" y="2669"/>
                  </a:cubicBezTo>
                  <a:cubicBezTo>
                    <a:pt x="416" y="2710"/>
                    <a:pt x="501" y="2729"/>
                    <a:pt x="584" y="2729"/>
                  </a:cubicBezTo>
                  <a:cubicBezTo>
                    <a:pt x="772" y="2729"/>
                    <a:pt x="952" y="2631"/>
                    <a:pt x="1068" y="2469"/>
                  </a:cubicBezTo>
                  <a:cubicBezTo>
                    <a:pt x="1090" y="2402"/>
                    <a:pt x="1127" y="2351"/>
                    <a:pt x="1169" y="2294"/>
                  </a:cubicBezTo>
                  <a:lnTo>
                    <a:pt x="1169" y="2294"/>
                  </a:lnTo>
                  <a:cubicBezTo>
                    <a:pt x="1168" y="2297"/>
                    <a:pt x="1168" y="2299"/>
                    <a:pt x="1168" y="2302"/>
                  </a:cubicBezTo>
                  <a:cubicBezTo>
                    <a:pt x="1569" y="1801"/>
                    <a:pt x="2069" y="1334"/>
                    <a:pt x="2436" y="767"/>
                  </a:cubicBezTo>
                  <a:cubicBezTo>
                    <a:pt x="2603" y="534"/>
                    <a:pt x="2503" y="200"/>
                    <a:pt x="2269" y="67"/>
                  </a:cubicBezTo>
                  <a:cubicBezTo>
                    <a:pt x="2180" y="22"/>
                    <a:pt x="2087" y="0"/>
                    <a:pt x="19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9" name="Google Shape;8039;p35"/>
            <p:cNvSpPr/>
            <p:nvPr/>
          </p:nvSpPr>
          <p:spPr>
            <a:xfrm>
              <a:off x="1785549" y="1147203"/>
              <a:ext cx="54869" cy="60324"/>
            </a:xfrm>
            <a:custGeom>
              <a:avLst/>
              <a:gdLst/>
              <a:ahLst/>
              <a:cxnLst/>
              <a:rect l="l" t="t" r="r" b="b"/>
              <a:pathLst>
                <a:path w="1535" h="1728" extrusionOk="0">
                  <a:moveTo>
                    <a:pt x="975" y="0"/>
                  </a:moveTo>
                  <a:cubicBezTo>
                    <a:pt x="939" y="0"/>
                    <a:pt x="903" y="4"/>
                    <a:pt x="867" y="13"/>
                  </a:cubicBezTo>
                  <a:cubicBezTo>
                    <a:pt x="734" y="47"/>
                    <a:pt x="600" y="147"/>
                    <a:pt x="534" y="247"/>
                  </a:cubicBezTo>
                  <a:cubicBezTo>
                    <a:pt x="434" y="514"/>
                    <a:pt x="234" y="714"/>
                    <a:pt x="67" y="947"/>
                  </a:cubicBezTo>
                  <a:cubicBezTo>
                    <a:pt x="33" y="1014"/>
                    <a:pt x="0" y="1081"/>
                    <a:pt x="0" y="1147"/>
                  </a:cubicBezTo>
                  <a:cubicBezTo>
                    <a:pt x="0" y="1214"/>
                    <a:pt x="0" y="1281"/>
                    <a:pt x="0" y="1348"/>
                  </a:cubicBezTo>
                  <a:cubicBezTo>
                    <a:pt x="33" y="1414"/>
                    <a:pt x="67" y="1481"/>
                    <a:pt x="100" y="1514"/>
                  </a:cubicBezTo>
                  <a:cubicBezTo>
                    <a:pt x="133" y="1581"/>
                    <a:pt x="200" y="1614"/>
                    <a:pt x="234" y="1648"/>
                  </a:cubicBezTo>
                  <a:cubicBezTo>
                    <a:pt x="331" y="1697"/>
                    <a:pt x="429" y="1728"/>
                    <a:pt x="527" y="1728"/>
                  </a:cubicBezTo>
                  <a:cubicBezTo>
                    <a:pt x="562" y="1728"/>
                    <a:pt x="598" y="1723"/>
                    <a:pt x="634" y="1715"/>
                  </a:cubicBezTo>
                  <a:cubicBezTo>
                    <a:pt x="701" y="1681"/>
                    <a:pt x="734" y="1681"/>
                    <a:pt x="767" y="1648"/>
                  </a:cubicBezTo>
                  <a:cubicBezTo>
                    <a:pt x="867" y="1614"/>
                    <a:pt x="901" y="1548"/>
                    <a:pt x="967" y="1481"/>
                  </a:cubicBezTo>
                  <a:cubicBezTo>
                    <a:pt x="1134" y="1248"/>
                    <a:pt x="1301" y="1014"/>
                    <a:pt x="1434" y="781"/>
                  </a:cubicBezTo>
                  <a:cubicBezTo>
                    <a:pt x="1468" y="714"/>
                    <a:pt x="1501" y="647"/>
                    <a:pt x="1501" y="580"/>
                  </a:cubicBezTo>
                  <a:cubicBezTo>
                    <a:pt x="1534" y="514"/>
                    <a:pt x="1534" y="447"/>
                    <a:pt x="1501" y="380"/>
                  </a:cubicBezTo>
                  <a:cubicBezTo>
                    <a:pt x="1468" y="314"/>
                    <a:pt x="1468" y="247"/>
                    <a:pt x="1401" y="213"/>
                  </a:cubicBezTo>
                  <a:cubicBezTo>
                    <a:pt x="1368" y="147"/>
                    <a:pt x="1334" y="113"/>
                    <a:pt x="1268" y="80"/>
                  </a:cubicBezTo>
                  <a:cubicBezTo>
                    <a:pt x="1170" y="31"/>
                    <a:pt x="1072" y="0"/>
                    <a:pt x="9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0" name="Google Shape;8040;p35"/>
            <p:cNvSpPr/>
            <p:nvPr/>
          </p:nvSpPr>
          <p:spPr>
            <a:xfrm>
              <a:off x="2183788" y="1367028"/>
              <a:ext cx="59658" cy="70623"/>
            </a:xfrm>
            <a:custGeom>
              <a:avLst/>
              <a:gdLst/>
              <a:ahLst/>
              <a:cxnLst/>
              <a:rect l="l" t="t" r="r" b="b"/>
              <a:pathLst>
                <a:path w="1669" h="2023" extrusionOk="0">
                  <a:moveTo>
                    <a:pt x="1121" y="1"/>
                  </a:moveTo>
                  <a:cubicBezTo>
                    <a:pt x="1037" y="1"/>
                    <a:pt x="952" y="24"/>
                    <a:pt x="868" y="88"/>
                  </a:cubicBezTo>
                  <a:cubicBezTo>
                    <a:pt x="768" y="154"/>
                    <a:pt x="667" y="254"/>
                    <a:pt x="634" y="388"/>
                  </a:cubicBezTo>
                  <a:cubicBezTo>
                    <a:pt x="547" y="591"/>
                    <a:pt x="434" y="795"/>
                    <a:pt x="296" y="977"/>
                  </a:cubicBezTo>
                  <a:lnTo>
                    <a:pt x="296" y="977"/>
                  </a:lnTo>
                  <a:cubicBezTo>
                    <a:pt x="299" y="969"/>
                    <a:pt x="301" y="962"/>
                    <a:pt x="301" y="955"/>
                  </a:cubicBezTo>
                  <a:lnTo>
                    <a:pt x="301" y="955"/>
                  </a:lnTo>
                  <a:cubicBezTo>
                    <a:pt x="293" y="971"/>
                    <a:pt x="285" y="986"/>
                    <a:pt x="276" y="1002"/>
                  </a:cubicBezTo>
                  <a:lnTo>
                    <a:pt x="276" y="1002"/>
                  </a:lnTo>
                  <a:cubicBezTo>
                    <a:pt x="263" y="1020"/>
                    <a:pt x="248" y="1038"/>
                    <a:pt x="234" y="1055"/>
                  </a:cubicBezTo>
                  <a:cubicBezTo>
                    <a:pt x="245" y="1044"/>
                    <a:pt x="256" y="1033"/>
                    <a:pt x="266" y="1022"/>
                  </a:cubicBezTo>
                  <a:lnTo>
                    <a:pt x="266" y="1022"/>
                  </a:lnTo>
                  <a:cubicBezTo>
                    <a:pt x="241" y="1066"/>
                    <a:pt x="212" y="1110"/>
                    <a:pt x="167" y="1155"/>
                  </a:cubicBezTo>
                  <a:cubicBezTo>
                    <a:pt x="134" y="1188"/>
                    <a:pt x="67" y="1255"/>
                    <a:pt x="67" y="1322"/>
                  </a:cubicBezTo>
                  <a:cubicBezTo>
                    <a:pt x="34" y="1355"/>
                    <a:pt x="0" y="1422"/>
                    <a:pt x="0" y="1522"/>
                  </a:cubicBezTo>
                  <a:cubicBezTo>
                    <a:pt x="0" y="1622"/>
                    <a:pt x="67" y="1789"/>
                    <a:pt x="167" y="1855"/>
                  </a:cubicBezTo>
                  <a:cubicBezTo>
                    <a:pt x="267" y="1956"/>
                    <a:pt x="401" y="2022"/>
                    <a:pt x="534" y="2022"/>
                  </a:cubicBezTo>
                  <a:cubicBezTo>
                    <a:pt x="667" y="2022"/>
                    <a:pt x="834" y="1989"/>
                    <a:pt x="901" y="1855"/>
                  </a:cubicBezTo>
                  <a:cubicBezTo>
                    <a:pt x="1068" y="1689"/>
                    <a:pt x="1201" y="1489"/>
                    <a:pt x="1335" y="1288"/>
                  </a:cubicBezTo>
                  <a:cubicBezTo>
                    <a:pt x="1468" y="1088"/>
                    <a:pt x="1568" y="888"/>
                    <a:pt x="1635" y="655"/>
                  </a:cubicBezTo>
                  <a:cubicBezTo>
                    <a:pt x="1668" y="555"/>
                    <a:pt x="1635" y="388"/>
                    <a:pt x="1568" y="254"/>
                  </a:cubicBezTo>
                  <a:cubicBezTo>
                    <a:pt x="1535" y="154"/>
                    <a:pt x="1401" y="54"/>
                    <a:pt x="1268" y="21"/>
                  </a:cubicBezTo>
                  <a:cubicBezTo>
                    <a:pt x="1219" y="9"/>
                    <a:pt x="1170" y="1"/>
                    <a:pt x="11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1" name="Google Shape;8041;p35"/>
            <p:cNvSpPr/>
            <p:nvPr/>
          </p:nvSpPr>
          <p:spPr>
            <a:xfrm>
              <a:off x="2695304" y="943716"/>
              <a:ext cx="916966" cy="677917"/>
            </a:xfrm>
            <a:custGeom>
              <a:avLst/>
              <a:gdLst/>
              <a:ahLst/>
              <a:cxnLst/>
              <a:rect l="l" t="t" r="r" b="b"/>
              <a:pathLst>
                <a:path w="25653" h="19419" extrusionOk="0">
                  <a:moveTo>
                    <a:pt x="14942" y="1"/>
                  </a:moveTo>
                  <a:cubicBezTo>
                    <a:pt x="12715" y="1"/>
                    <a:pt x="11194" y="4191"/>
                    <a:pt x="10541" y="5776"/>
                  </a:cubicBezTo>
                  <a:cubicBezTo>
                    <a:pt x="9741" y="7877"/>
                    <a:pt x="9641" y="10079"/>
                    <a:pt x="9040" y="12180"/>
                  </a:cubicBezTo>
                  <a:cubicBezTo>
                    <a:pt x="8390" y="10507"/>
                    <a:pt x="6962" y="3138"/>
                    <a:pt x="4331" y="3138"/>
                  </a:cubicBezTo>
                  <a:cubicBezTo>
                    <a:pt x="4129" y="3138"/>
                    <a:pt x="3920" y="3181"/>
                    <a:pt x="3703" y="3274"/>
                  </a:cubicBezTo>
                  <a:cubicBezTo>
                    <a:pt x="1" y="4875"/>
                    <a:pt x="4504" y="13815"/>
                    <a:pt x="5104" y="16316"/>
                  </a:cubicBezTo>
                  <a:lnTo>
                    <a:pt x="14544" y="19419"/>
                  </a:lnTo>
                  <a:cubicBezTo>
                    <a:pt x="16446" y="18485"/>
                    <a:pt x="18247" y="17084"/>
                    <a:pt x="19948" y="15783"/>
                  </a:cubicBezTo>
                  <a:cubicBezTo>
                    <a:pt x="21249" y="14782"/>
                    <a:pt x="25252" y="12180"/>
                    <a:pt x="25452" y="10479"/>
                  </a:cubicBezTo>
                  <a:cubicBezTo>
                    <a:pt x="25652" y="8611"/>
                    <a:pt x="24118" y="8033"/>
                    <a:pt x="22598" y="8033"/>
                  </a:cubicBezTo>
                  <a:cubicBezTo>
                    <a:pt x="21838" y="8033"/>
                    <a:pt x="21082" y="8177"/>
                    <a:pt x="20549" y="8377"/>
                  </a:cubicBezTo>
                  <a:cubicBezTo>
                    <a:pt x="18447" y="9178"/>
                    <a:pt x="16145" y="10679"/>
                    <a:pt x="14945" y="12580"/>
                  </a:cubicBezTo>
                  <a:cubicBezTo>
                    <a:pt x="15245" y="10479"/>
                    <a:pt x="18747" y="972"/>
                    <a:pt x="15445" y="72"/>
                  </a:cubicBezTo>
                  <a:cubicBezTo>
                    <a:pt x="15274" y="24"/>
                    <a:pt x="15106" y="1"/>
                    <a:pt x="14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2" name="Google Shape;8042;p35"/>
            <p:cNvSpPr/>
            <p:nvPr/>
          </p:nvSpPr>
          <p:spPr>
            <a:xfrm>
              <a:off x="2827669" y="1128003"/>
              <a:ext cx="179368" cy="430510"/>
            </a:xfrm>
            <a:custGeom>
              <a:avLst/>
              <a:gdLst/>
              <a:ahLst/>
              <a:cxnLst/>
              <a:rect l="l" t="t" r="r" b="b"/>
              <a:pathLst>
                <a:path w="5018" h="12332" extrusionOk="0">
                  <a:moveTo>
                    <a:pt x="630" y="1"/>
                  </a:moveTo>
                  <a:cubicBezTo>
                    <a:pt x="321" y="1"/>
                    <a:pt x="0" y="249"/>
                    <a:pt x="100" y="630"/>
                  </a:cubicBezTo>
                  <a:cubicBezTo>
                    <a:pt x="1234" y="4466"/>
                    <a:pt x="3102" y="8035"/>
                    <a:pt x="3903" y="11971"/>
                  </a:cubicBezTo>
                  <a:cubicBezTo>
                    <a:pt x="3969" y="12222"/>
                    <a:pt x="4165" y="12332"/>
                    <a:pt x="4370" y="12332"/>
                  </a:cubicBezTo>
                  <a:cubicBezTo>
                    <a:pt x="4684" y="12332"/>
                    <a:pt x="5018" y="12075"/>
                    <a:pt x="4937" y="11671"/>
                  </a:cubicBezTo>
                  <a:cubicBezTo>
                    <a:pt x="4103" y="7768"/>
                    <a:pt x="2235" y="4199"/>
                    <a:pt x="1101" y="363"/>
                  </a:cubicBezTo>
                  <a:cubicBezTo>
                    <a:pt x="1034" y="110"/>
                    <a:pt x="835" y="1"/>
                    <a:pt x="6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3" name="Google Shape;8043;p35"/>
            <p:cNvSpPr/>
            <p:nvPr/>
          </p:nvSpPr>
          <p:spPr>
            <a:xfrm>
              <a:off x="3036529" y="1022716"/>
              <a:ext cx="188698" cy="567253"/>
            </a:xfrm>
            <a:custGeom>
              <a:avLst/>
              <a:gdLst/>
              <a:ahLst/>
              <a:cxnLst/>
              <a:rect l="l" t="t" r="r" b="b"/>
              <a:pathLst>
                <a:path w="5279" h="16249" extrusionOk="0">
                  <a:moveTo>
                    <a:pt x="4640" y="0"/>
                  </a:moveTo>
                  <a:cubicBezTo>
                    <a:pt x="4440" y="0"/>
                    <a:pt x="4251" y="113"/>
                    <a:pt x="4198" y="377"/>
                  </a:cubicBezTo>
                  <a:cubicBezTo>
                    <a:pt x="2963" y="5481"/>
                    <a:pt x="1095" y="10418"/>
                    <a:pt x="61" y="15588"/>
                  </a:cubicBezTo>
                  <a:cubicBezTo>
                    <a:pt x="1" y="15991"/>
                    <a:pt x="343" y="16248"/>
                    <a:pt x="652" y="16248"/>
                  </a:cubicBezTo>
                  <a:cubicBezTo>
                    <a:pt x="855" y="16248"/>
                    <a:pt x="1043" y="16139"/>
                    <a:pt x="1095" y="15888"/>
                  </a:cubicBezTo>
                  <a:cubicBezTo>
                    <a:pt x="2096" y="10718"/>
                    <a:pt x="3964" y="5781"/>
                    <a:pt x="5198" y="644"/>
                  </a:cubicBezTo>
                  <a:cubicBezTo>
                    <a:pt x="5279" y="261"/>
                    <a:pt x="4946" y="0"/>
                    <a:pt x="4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4" name="Google Shape;8044;p35"/>
            <p:cNvSpPr/>
            <p:nvPr/>
          </p:nvSpPr>
          <p:spPr>
            <a:xfrm>
              <a:off x="3122318" y="1287365"/>
              <a:ext cx="393588" cy="327177"/>
            </a:xfrm>
            <a:custGeom>
              <a:avLst/>
              <a:gdLst/>
              <a:ahLst/>
              <a:cxnLst/>
              <a:rect l="l" t="t" r="r" b="b"/>
              <a:pathLst>
                <a:path w="11011" h="9372" extrusionOk="0">
                  <a:moveTo>
                    <a:pt x="10311" y="1"/>
                  </a:moveTo>
                  <a:cubicBezTo>
                    <a:pt x="10224" y="1"/>
                    <a:pt x="10130" y="31"/>
                    <a:pt x="10037" y="101"/>
                  </a:cubicBezTo>
                  <a:cubicBezTo>
                    <a:pt x="6501" y="2536"/>
                    <a:pt x="2532" y="4838"/>
                    <a:pt x="230" y="8607"/>
                  </a:cubicBezTo>
                  <a:cubicBezTo>
                    <a:pt x="0" y="8998"/>
                    <a:pt x="355" y="9372"/>
                    <a:pt x="708" y="9372"/>
                  </a:cubicBezTo>
                  <a:cubicBezTo>
                    <a:pt x="867" y="9372"/>
                    <a:pt x="1027" y="9295"/>
                    <a:pt x="1131" y="9108"/>
                  </a:cubicBezTo>
                  <a:cubicBezTo>
                    <a:pt x="3332" y="5538"/>
                    <a:pt x="7202" y="3337"/>
                    <a:pt x="10571" y="1002"/>
                  </a:cubicBezTo>
                  <a:cubicBezTo>
                    <a:pt x="11011" y="672"/>
                    <a:pt x="10725" y="1"/>
                    <a:pt x="103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5" name="Google Shape;8045;p35"/>
            <p:cNvSpPr/>
            <p:nvPr/>
          </p:nvSpPr>
          <p:spPr>
            <a:xfrm>
              <a:off x="1982256" y="4047513"/>
              <a:ext cx="686840" cy="296665"/>
            </a:xfrm>
            <a:custGeom>
              <a:avLst/>
              <a:gdLst/>
              <a:ahLst/>
              <a:cxnLst/>
              <a:rect l="l" t="t" r="r" b="b"/>
              <a:pathLst>
                <a:path w="19215" h="8498" extrusionOk="0">
                  <a:moveTo>
                    <a:pt x="9825" y="0"/>
                  </a:moveTo>
                  <a:cubicBezTo>
                    <a:pt x="7494" y="0"/>
                    <a:pt x="5080" y="670"/>
                    <a:pt x="2803" y="1159"/>
                  </a:cubicBezTo>
                  <a:cubicBezTo>
                    <a:pt x="1869" y="1293"/>
                    <a:pt x="935" y="1359"/>
                    <a:pt x="1" y="1593"/>
                  </a:cubicBezTo>
                  <a:cubicBezTo>
                    <a:pt x="935" y="3094"/>
                    <a:pt x="3470" y="4028"/>
                    <a:pt x="4971" y="4762"/>
                  </a:cubicBezTo>
                  <a:cubicBezTo>
                    <a:pt x="6839" y="5696"/>
                    <a:pt x="8774" y="5896"/>
                    <a:pt x="10809" y="6263"/>
                  </a:cubicBezTo>
                  <a:cubicBezTo>
                    <a:pt x="13611" y="6763"/>
                    <a:pt x="16112" y="7931"/>
                    <a:pt x="18781" y="8498"/>
                  </a:cubicBezTo>
                  <a:lnTo>
                    <a:pt x="19081" y="8364"/>
                  </a:lnTo>
                  <a:cubicBezTo>
                    <a:pt x="19215" y="5329"/>
                    <a:pt x="17280" y="3327"/>
                    <a:pt x="14978" y="1593"/>
                  </a:cubicBezTo>
                  <a:cubicBezTo>
                    <a:pt x="13379" y="400"/>
                    <a:pt x="11627" y="0"/>
                    <a:pt x="98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6" name="Google Shape;8046;p35"/>
            <p:cNvSpPr/>
            <p:nvPr/>
          </p:nvSpPr>
          <p:spPr>
            <a:xfrm>
              <a:off x="1930997" y="4452776"/>
              <a:ext cx="640336" cy="253307"/>
            </a:xfrm>
            <a:custGeom>
              <a:avLst/>
              <a:gdLst/>
              <a:ahLst/>
              <a:cxnLst/>
              <a:rect l="l" t="t" r="r" b="b"/>
              <a:pathLst>
                <a:path w="17914" h="7256" extrusionOk="0">
                  <a:moveTo>
                    <a:pt x="10349" y="1"/>
                  </a:moveTo>
                  <a:cubicBezTo>
                    <a:pt x="6889" y="1"/>
                    <a:pt x="3433" y="2069"/>
                    <a:pt x="1" y="2126"/>
                  </a:cubicBezTo>
                  <a:cubicBezTo>
                    <a:pt x="768" y="3227"/>
                    <a:pt x="2869" y="4294"/>
                    <a:pt x="4003" y="4961"/>
                  </a:cubicBezTo>
                  <a:cubicBezTo>
                    <a:pt x="5671" y="5895"/>
                    <a:pt x="7539" y="6596"/>
                    <a:pt x="9407" y="6829"/>
                  </a:cubicBezTo>
                  <a:cubicBezTo>
                    <a:pt x="10617" y="6974"/>
                    <a:pt x="12356" y="7255"/>
                    <a:pt x="13992" y="7255"/>
                  </a:cubicBezTo>
                  <a:cubicBezTo>
                    <a:pt x="15377" y="7255"/>
                    <a:pt x="16690" y="7053"/>
                    <a:pt x="17546" y="6396"/>
                  </a:cubicBezTo>
                  <a:lnTo>
                    <a:pt x="17913" y="6329"/>
                  </a:lnTo>
                  <a:cubicBezTo>
                    <a:pt x="17613" y="3093"/>
                    <a:pt x="15178" y="858"/>
                    <a:pt x="12076" y="191"/>
                  </a:cubicBezTo>
                  <a:cubicBezTo>
                    <a:pt x="11500" y="58"/>
                    <a:pt x="10925" y="1"/>
                    <a:pt x="103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7" name="Google Shape;8047;p35"/>
            <p:cNvSpPr/>
            <p:nvPr/>
          </p:nvSpPr>
          <p:spPr>
            <a:xfrm>
              <a:off x="2862235" y="4391894"/>
              <a:ext cx="738099" cy="238575"/>
            </a:xfrm>
            <a:custGeom>
              <a:avLst/>
              <a:gdLst/>
              <a:ahLst/>
              <a:cxnLst/>
              <a:rect l="l" t="t" r="r" b="b"/>
              <a:pathLst>
                <a:path w="20649" h="6834" extrusionOk="0">
                  <a:moveTo>
                    <a:pt x="8073" y="1"/>
                  </a:moveTo>
                  <a:cubicBezTo>
                    <a:pt x="5905" y="1"/>
                    <a:pt x="3670" y="801"/>
                    <a:pt x="2102" y="2302"/>
                  </a:cubicBezTo>
                  <a:cubicBezTo>
                    <a:pt x="1435" y="3036"/>
                    <a:pt x="1" y="4237"/>
                    <a:pt x="1" y="5271"/>
                  </a:cubicBezTo>
                  <a:lnTo>
                    <a:pt x="201" y="5404"/>
                  </a:lnTo>
                  <a:cubicBezTo>
                    <a:pt x="330" y="5367"/>
                    <a:pt x="468" y="5350"/>
                    <a:pt x="613" y="5350"/>
                  </a:cubicBezTo>
                  <a:cubicBezTo>
                    <a:pt x="1633" y="5350"/>
                    <a:pt x="2998" y="6172"/>
                    <a:pt x="3903" y="6405"/>
                  </a:cubicBezTo>
                  <a:cubicBezTo>
                    <a:pt x="5053" y="6710"/>
                    <a:pt x="6285" y="6834"/>
                    <a:pt x="7518" y="6834"/>
                  </a:cubicBezTo>
                  <a:cubicBezTo>
                    <a:pt x="8039" y="6834"/>
                    <a:pt x="8559" y="6812"/>
                    <a:pt x="9074" y="6772"/>
                  </a:cubicBezTo>
                  <a:cubicBezTo>
                    <a:pt x="10942" y="6572"/>
                    <a:pt x="12976" y="5971"/>
                    <a:pt x="14678" y="5271"/>
                  </a:cubicBezTo>
                  <a:cubicBezTo>
                    <a:pt x="16479" y="4604"/>
                    <a:pt x="19581" y="3103"/>
                    <a:pt x="20649" y="1602"/>
                  </a:cubicBezTo>
                  <a:cubicBezTo>
                    <a:pt x="16479" y="1368"/>
                    <a:pt x="12309" y="1"/>
                    <a:pt x="80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8" name="Google Shape;8048;p35"/>
            <p:cNvSpPr/>
            <p:nvPr/>
          </p:nvSpPr>
          <p:spPr>
            <a:xfrm>
              <a:off x="2900375" y="4009881"/>
              <a:ext cx="626038" cy="232431"/>
            </a:xfrm>
            <a:custGeom>
              <a:avLst/>
              <a:gdLst/>
              <a:ahLst/>
              <a:cxnLst/>
              <a:rect l="l" t="t" r="r" b="b"/>
              <a:pathLst>
                <a:path w="17514" h="6658" extrusionOk="0">
                  <a:moveTo>
                    <a:pt x="9649" y="1"/>
                  </a:moveTo>
                  <a:cubicBezTo>
                    <a:pt x="5158" y="1"/>
                    <a:pt x="750" y="824"/>
                    <a:pt x="1" y="5540"/>
                  </a:cubicBezTo>
                  <a:lnTo>
                    <a:pt x="234" y="5606"/>
                  </a:lnTo>
                  <a:cubicBezTo>
                    <a:pt x="1897" y="6283"/>
                    <a:pt x="3280" y="6657"/>
                    <a:pt x="4747" y="6657"/>
                  </a:cubicBezTo>
                  <a:cubicBezTo>
                    <a:pt x="5810" y="6657"/>
                    <a:pt x="6917" y="6461"/>
                    <a:pt x="8207" y="6040"/>
                  </a:cubicBezTo>
                  <a:cubicBezTo>
                    <a:pt x="10108" y="5473"/>
                    <a:pt x="11976" y="4973"/>
                    <a:pt x="13677" y="4039"/>
                  </a:cubicBezTo>
                  <a:cubicBezTo>
                    <a:pt x="14912" y="3371"/>
                    <a:pt x="17447" y="1637"/>
                    <a:pt x="17513" y="202"/>
                  </a:cubicBezTo>
                  <a:lnTo>
                    <a:pt x="17513" y="202"/>
                  </a:lnTo>
                  <a:cubicBezTo>
                    <a:pt x="17167" y="227"/>
                    <a:pt x="16793" y="238"/>
                    <a:pt x="16395" y="238"/>
                  </a:cubicBezTo>
                  <a:cubicBezTo>
                    <a:pt x="14490" y="238"/>
                    <a:pt x="12058" y="1"/>
                    <a:pt x="96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9" name="Google Shape;8049;p35"/>
            <p:cNvSpPr/>
            <p:nvPr/>
          </p:nvSpPr>
          <p:spPr>
            <a:xfrm>
              <a:off x="2475899" y="3795676"/>
              <a:ext cx="391122" cy="1407920"/>
            </a:xfrm>
            <a:custGeom>
              <a:avLst/>
              <a:gdLst/>
              <a:ahLst/>
              <a:cxnLst/>
              <a:rect l="l" t="t" r="r" b="b"/>
              <a:pathLst>
                <a:path w="10942" h="40330" extrusionOk="0">
                  <a:moveTo>
                    <a:pt x="10075" y="1"/>
                  </a:moveTo>
                  <a:lnTo>
                    <a:pt x="6639" y="601"/>
                  </a:lnTo>
                  <a:cubicBezTo>
                    <a:pt x="8073" y="13844"/>
                    <a:pt x="5205" y="27654"/>
                    <a:pt x="1" y="39762"/>
                  </a:cubicBezTo>
                  <a:cubicBezTo>
                    <a:pt x="568" y="40029"/>
                    <a:pt x="2302" y="40329"/>
                    <a:pt x="2903" y="40329"/>
                  </a:cubicBezTo>
                  <a:cubicBezTo>
                    <a:pt x="8073" y="27654"/>
                    <a:pt x="10942" y="13544"/>
                    <a:pt x="100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0" name="Google Shape;8050;p35"/>
            <p:cNvSpPr/>
            <p:nvPr/>
          </p:nvSpPr>
          <p:spPr>
            <a:xfrm>
              <a:off x="2142038" y="1064747"/>
              <a:ext cx="400666" cy="165369"/>
            </a:xfrm>
            <a:custGeom>
              <a:avLst/>
              <a:gdLst/>
              <a:ahLst/>
              <a:cxnLst/>
              <a:rect l="l" t="t" r="r" b="b"/>
              <a:pathLst>
                <a:path w="11209" h="4737" extrusionOk="0">
                  <a:moveTo>
                    <a:pt x="7153" y="0"/>
                  </a:moveTo>
                  <a:cubicBezTo>
                    <a:pt x="7062" y="0"/>
                    <a:pt x="6968" y="2"/>
                    <a:pt x="6872" y="7"/>
                  </a:cubicBezTo>
                  <a:cubicBezTo>
                    <a:pt x="3537" y="174"/>
                    <a:pt x="2536" y="2976"/>
                    <a:pt x="1" y="4510"/>
                  </a:cubicBezTo>
                  <a:cubicBezTo>
                    <a:pt x="114" y="4507"/>
                    <a:pt x="229" y="4505"/>
                    <a:pt x="346" y="4505"/>
                  </a:cubicBezTo>
                  <a:cubicBezTo>
                    <a:pt x="1789" y="4505"/>
                    <a:pt x="3527" y="4736"/>
                    <a:pt x="5214" y="4736"/>
                  </a:cubicBezTo>
                  <a:cubicBezTo>
                    <a:pt x="7552" y="4736"/>
                    <a:pt x="9791" y="4293"/>
                    <a:pt x="11009" y="2175"/>
                  </a:cubicBezTo>
                  <a:lnTo>
                    <a:pt x="11209" y="2075"/>
                  </a:lnTo>
                  <a:cubicBezTo>
                    <a:pt x="9905" y="962"/>
                    <a:pt x="9025" y="0"/>
                    <a:pt x="71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1" name="Google Shape;8051;p35"/>
            <p:cNvSpPr/>
            <p:nvPr/>
          </p:nvSpPr>
          <p:spPr>
            <a:xfrm>
              <a:off x="2319728" y="678614"/>
              <a:ext cx="389906" cy="349309"/>
            </a:xfrm>
            <a:custGeom>
              <a:avLst/>
              <a:gdLst/>
              <a:ahLst/>
              <a:cxnLst/>
              <a:rect l="l" t="t" r="r" b="b"/>
              <a:pathLst>
                <a:path w="10908" h="10006" extrusionOk="0">
                  <a:moveTo>
                    <a:pt x="3567" y="1"/>
                  </a:moveTo>
                  <a:cubicBezTo>
                    <a:pt x="2327" y="1"/>
                    <a:pt x="1090" y="207"/>
                    <a:pt x="0" y="527"/>
                  </a:cubicBezTo>
                  <a:cubicBezTo>
                    <a:pt x="1901" y="2328"/>
                    <a:pt x="3869" y="3863"/>
                    <a:pt x="4603" y="6465"/>
                  </a:cubicBezTo>
                  <a:cubicBezTo>
                    <a:pt x="4988" y="7973"/>
                    <a:pt x="5189" y="10006"/>
                    <a:pt x="6926" y="10006"/>
                  </a:cubicBezTo>
                  <a:cubicBezTo>
                    <a:pt x="7149" y="10006"/>
                    <a:pt x="7396" y="9972"/>
                    <a:pt x="7672" y="9900"/>
                  </a:cubicBezTo>
                  <a:lnTo>
                    <a:pt x="7839" y="9900"/>
                  </a:lnTo>
                  <a:cubicBezTo>
                    <a:pt x="10641" y="9000"/>
                    <a:pt x="10908" y="4663"/>
                    <a:pt x="9473" y="2595"/>
                  </a:cubicBezTo>
                  <a:cubicBezTo>
                    <a:pt x="8075" y="681"/>
                    <a:pt x="5817" y="1"/>
                    <a:pt x="35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2" name="Google Shape;8052;p35"/>
            <p:cNvSpPr/>
            <p:nvPr/>
          </p:nvSpPr>
          <p:spPr>
            <a:xfrm>
              <a:off x="2734660" y="768157"/>
              <a:ext cx="441201" cy="206039"/>
            </a:xfrm>
            <a:custGeom>
              <a:avLst/>
              <a:gdLst/>
              <a:ahLst/>
              <a:cxnLst/>
              <a:rect l="l" t="t" r="r" b="b"/>
              <a:pathLst>
                <a:path w="12343" h="5902" extrusionOk="0">
                  <a:moveTo>
                    <a:pt x="6834" y="0"/>
                  </a:moveTo>
                  <a:cubicBezTo>
                    <a:pt x="5337" y="0"/>
                    <a:pt x="3906" y="278"/>
                    <a:pt x="2769" y="1164"/>
                  </a:cubicBezTo>
                  <a:cubicBezTo>
                    <a:pt x="1235" y="2365"/>
                    <a:pt x="467" y="4066"/>
                    <a:pt x="0" y="5901"/>
                  </a:cubicBezTo>
                  <a:lnTo>
                    <a:pt x="167" y="5901"/>
                  </a:lnTo>
                  <a:cubicBezTo>
                    <a:pt x="1735" y="4967"/>
                    <a:pt x="4270" y="5301"/>
                    <a:pt x="6038" y="4800"/>
                  </a:cubicBezTo>
                  <a:cubicBezTo>
                    <a:pt x="8273" y="4167"/>
                    <a:pt x="11042" y="2599"/>
                    <a:pt x="12342" y="664"/>
                  </a:cubicBezTo>
                  <a:cubicBezTo>
                    <a:pt x="10707" y="441"/>
                    <a:pt x="8718" y="0"/>
                    <a:pt x="6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3" name="Google Shape;8053;p35"/>
            <p:cNvSpPr/>
            <p:nvPr/>
          </p:nvSpPr>
          <p:spPr>
            <a:xfrm>
              <a:off x="2635681" y="822755"/>
              <a:ext cx="413784" cy="719565"/>
            </a:xfrm>
            <a:custGeom>
              <a:avLst/>
              <a:gdLst/>
              <a:ahLst/>
              <a:cxnLst/>
              <a:rect l="l" t="t" r="r" b="b"/>
              <a:pathLst>
                <a:path w="11576" h="20612" extrusionOk="0">
                  <a:moveTo>
                    <a:pt x="10908" y="1"/>
                  </a:moveTo>
                  <a:cubicBezTo>
                    <a:pt x="8106" y="1"/>
                    <a:pt x="5038" y="1068"/>
                    <a:pt x="3103" y="3136"/>
                  </a:cubicBezTo>
                  <a:cubicBezTo>
                    <a:pt x="835" y="5605"/>
                    <a:pt x="1" y="9207"/>
                    <a:pt x="101" y="12476"/>
                  </a:cubicBezTo>
                  <a:cubicBezTo>
                    <a:pt x="167" y="15045"/>
                    <a:pt x="701" y="17547"/>
                    <a:pt x="634" y="20082"/>
                  </a:cubicBezTo>
                  <a:cubicBezTo>
                    <a:pt x="634" y="20436"/>
                    <a:pt x="899" y="20611"/>
                    <a:pt x="1165" y="20611"/>
                  </a:cubicBezTo>
                  <a:cubicBezTo>
                    <a:pt x="1425" y="20611"/>
                    <a:pt x="1685" y="20445"/>
                    <a:pt x="1702" y="20115"/>
                  </a:cubicBezTo>
                  <a:cubicBezTo>
                    <a:pt x="1735" y="17980"/>
                    <a:pt x="1402" y="15912"/>
                    <a:pt x="1235" y="13811"/>
                  </a:cubicBezTo>
                  <a:cubicBezTo>
                    <a:pt x="1068" y="11842"/>
                    <a:pt x="1135" y="9908"/>
                    <a:pt x="1669" y="7973"/>
                  </a:cubicBezTo>
                  <a:cubicBezTo>
                    <a:pt x="2402" y="5405"/>
                    <a:pt x="3903" y="3236"/>
                    <a:pt x="6372" y="2069"/>
                  </a:cubicBezTo>
                  <a:cubicBezTo>
                    <a:pt x="7740" y="1435"/>
                    <a:pt x="9407" y="1068"/>
                    <a:pt x="10908" y="1068"/>
                  </a:cubicBezTo>
                  <a:cubicBezTo>
                    <a:pt x="11576" y="1068"/>
                    <a:pt x="11576" y="1"/>
                    <a:pt x="10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4" name="Google Shape;8054;p35"/>
            <p:cNvSpPr/>
            <p:nvPr/>
          </p:nvSpPr>
          <p:spPr>
            <a:xfrm>
              <a:off x="2446731" y="735656"/>
              <a:ext cx="195918" cy="784951"/>
            </a:xfrm>
            <a:custGeom>
              <a:avLst/>
              <a:gdLst/>
              <a:ahLst/>
              <a:cxnLst/>
              <a:rect l="l" t="t" r="r" b="b"/>
              <a:pathLst>
                <a:path w="5481" h="22485" extrusionOk="0">
                  <a:moveTo>
                    <a:pt x="806" y="0"/>
                  </a:moveTo>
                  <a:cubicBezTo>
                    <a:pt x="323" y="0"/>
                    <a:pt x="0" y="703"/>
                    <a:pt x="517" y="961"/>
                  </a:cubicBezTo>
                  <a:cubicBezTo>
                    <a:pt x="3786" y="2562"/>
                    <a:pt x="3786" y="6999"/>
                    <a:pt x="3852" y="10168"/>
                  </a:cubicBezTo>
                  <a:cubicBezTo>
                    <a:pt x="3886" y="12036"/>
                    <a:pt x="3952" y="13870"/>
                    <a:pt x="4019" y="15738"/>
                  </a:cubicBezTo>
                  <a:cubicBezTo>
                    <a:pt x="4119" y="17840"/>
                    <a:pt x="4119" y="19975"/>
                    <a:pt x="4419" y="22110"/>
                  </a:cubicBezTo>
                  <a:cubicBezTo>
                    <a:pt x="4459" y="22372"/>
                    <a:pt x="4637" y="22484"/>
                    <a:pt x="4833" y="22484"/>
                  </a:cubicBezTo>
                  <a:cubicBezTo>
                    <a:pt x="5136" y="22484"/>
                    <a:pt x="5481" y="22215"/>
                    <a:pt x="5420" y="21809"/>
                  </a:cubicBezTo>
                  <a:cubicBezTo>
                    <a:pt x="5187" y="20075"/>
                    <a:pt x="5153" y="18307"/>
                    <a:pt x="5087" y="16539"/>
                  </a:cubicBezTo>
                  <a:cubicBezTo>
                    <a:pt x="5053" y="14971"/>
                    <a:pt x="4953" y="13403"/>
                    <a:pt x="4920" y="11836"/>
                  </a:cubicBezTo>
                  <a:cubicBezTo>
                    <a:pt x="4886" y="8934"/>
                    <a:pt x="4953" y="5898"/>
                    <a:pt x="3886" y="3163"/>
                  </a:cubicBezTo>
                  <a:cubicBezTo>
                    <a:pt x="3352" y="1795"/>
                    <a:pt x="2351" y="694"/>
                    <a:pt x="1050" y="61"/>
                  </a:cubicBezTo>
                  <a:cubicBezTo>
                    <a:pt x="967" y="19"/>
                    <a:pt x="884" y="0"/>
                    <a:pt x="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5" name="Google Shape;8055;p35"/>
            <p:cNvSpPr/>
            <p:nvPr/>
          </p:nvSpPr>
          <p:spPr>
            <a:xfrm>
              <a:off x="2285090" y="1107825"/>
              <a:ext cx="335860" cy="88183"/>
            </a:xfrm>
            <a:custGeom>
              <a:avLst/>
              <a:gdLst/>
              <a:ahLst/>
              <a:cxnLst/>
              <a:rect l="l" t="t" r="r" b="b"/>
              <a:pathLst>
                <a:path w="9396" h="2526" extrusionOk="0">
                  <a:moveTo>
                    <a:pt x="4657" y="0"/>
                  </a:moveTo>
                  <a:cubicBezTo>
                    <a:pt x="3236" y="0"/>
                    <a:pt x="1874" y="408"/>
                    <a:pt x="569" y="874"/>
                  </a:cubicBezTo>
                  <a:cubicBezTo>
                    <a:pt x="0" y="1084"/>
                    <a:pt x="156" y="1910"/>
                    <a:pt x="652" y="1910"/>
                  </a:cubicBezTo>
                  <a:cubicBezTo>
                    <a:pt x="709" y="1910"/>
                    <a:pt x="770" y="1899"/>
                    <a:pt x="836" y="1875"/>
                  </a:cubicBezTo>
                  <a:cubicBezTo>
                    <a:pt x="2091" y="1434"/>
                    <a:pt x="3451" y="1062"/>
                    <a:pt x="4760" y="1062"/>
                  </a:cubicBezTo>
                  <a:cubicBezTo>
                    <a:pt x="6024" y="1062"/>
                    <a:pt x="7242" y="1409"/>
                    <a:pt x="8274" y="2376"/>
                  </a:cubicBezTo>
                  <a:cubicBezTo>
                    <a:pt x="8380" y="2481"/>
                    <a:pt x="8500" y="2525"/>
                    <a:pt x="8618" y="2525"/>
                  </a:cubicBezTo>
                  <a:cubicBezTo>
                    <a:pt x="9023" y="2525"/>
                    <a:pt x="9396" y="2003"/>
                    <a:pt x="9008" y="1642"/>
                  </a:cubicBezTo>
                  <a:cubicBezTo>
                    <a:pt x="7874" y="608"/>
                    <a:pt x="6473" y="41"/>
                    <a:pt x="4972" y="7"/>
                  </a:cubicBezTo>
                  <a:cubicBezTo>
                    <a:pt x="4866" y="3"/>
                    <a:pt x="4761" y="0"/>
                    <a:pt x="4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6" name="Google Shape;8056;p35"/>
            <p:cNvSpPr/>
            <p:nvPr/>
          </p:nvSpPr>
          <p:spPr>
            <a:xfrm>
              <a:off x="2506926" y="889711"/>
              <a:ext cx="149057" cy="94397"/>
            </a:xfrm>
            <a:custGeom>
              <a:avLst/>
              <a:gdLst/>
              <a:ahLst/>
              <a:cxnLst/>
              <a:rect l="l" t="t" r="r" b="b"/>
              <a:pathLst>
                <a:path w="4170" h="2704" extrusionOk="0">
                  <a:moveTo>
                    <a:pt x="3557" y="1"/>
                  </a:moveTo>
                  <a:cubicBezTo>
                    <a:pt x="3327" y="1"/>
                    <a:pt x="3152" y="135"/>
                    <a:pt x="3069" y="384"/>
                  </a:cubicBezTo>
                  <a:cubicBezTo>
                    <a:pt x="3069" y="381"/>
                    <a:pt x="3068" y="379"/>
                    <a:pt x="3067" y="379"/>
                  </a:cubicBezTo>
                  <a:cubicBezTo>
                    <a:pt x="3060" y="379"/>
                    <a:pt x="3043" y="410"/>
                    <a:pt x="3033" y="433"/>
                  </a:cubicBezTo>
                  <a:lnTo>
                    <a:pt x="3033" y="433"/>
                  </a:lnTo>
                  <a:cubicBezTo>
                    <a:pt x="3033" y="432"/>
                    <a:pt x="3032" y="432"/>
                    <a:pt x="3032" y="432"/>
                  </a:cubicBezTo>
                  <a:cubicBezTo>
                    <a:pt x="3024" y="432"/>
                    <a:pt x="3002" y="518"/>
                    <a:pt x="3002" y="518"/>
                  </a:cubicBezTo>
                  <a:cubicBezTo>
                    <a:pt x="2969" y="584"/>
                    <a:pt x="2902" y="651"/>
                    <a:pt x="2869" y="718"/>
                  </a:cubicBezTo>
                  <a:cubicBezTo>
                    <a:pt x="2802" y="851"/>
                    <a:pt x="2702" y="985"/>
                    <a:pt x="2602" y="1118"/>
                  </a:cubicBezTo>
                  <a:cubicBezTo>
                    <a:pt x="2512" y="1262"/>
                    <a:pt x="2413" y="1395"/>
                    <a:pt x="2315" y="1535"/>
                  </a:cubicBezTo>
                  <a:lnTo>
                    <a:pt x="2315" y="1535"/>
                  </a:lnTo>
                  <a:cubicBezTo>
                    <a:pt x="2288" y="1517"/>
                    <a:pt x="2262" y="1512"/>
                    <a:pt x="2235" y="1485"/>
                  </a:cubicBezTo>
                  <a:cubicBezTo>
                    <a:pt x="2068" y="1418"/>
                    <a:pt x="1901" y="1352"/>
                    <a:pt x="1768" y="1285"/>
                  </a:cubicBezTo>
                  <a:cubicBezTo>
                    <a:pt x="1434" y="1118"/>
                    <a:pt x="1134" y="951"/>
                    <a:pt x="834" y="751"/>
                  </a:cubicBezTo>
                  <a:cubicBezTo>
                    <a:pt x="766" y="694"/>
                    <a:pt x="678" y="668"/>
                    <a:pt x="586" y="668"/>
                  </a:cubicBezTo>
                  <a:cubicBezTo>
                    <a:pt x="410" y="668"/>
                    <a:pt x="221" y="764"/>
                    <a:pt x="134" y="918"/>
                  </a:cubicBezTo>
                  <a:cubicBezTo>
                    <a:pt x="0" y="1185"/>
                    <a:pt x="67" y="1485"/>
                    <a:pt x="334" y="1652"/>
                  </a:cubicBezTo>
                  <a:cubicBezTo>
                    <a:pt x="967" y="2086"/>
                    <a:pt x="1668" y="2386"/>
                    <a:pt x="2368" y="2686"/>
                  </a:cubicBezTo>
                  <a:cubicBezTo>
                    <a:pt x="2411" y="2698"/>
                    <a:pt x="2454" y="2703"/>
                    <a:pt x="2497" y="2703"/>
                  </a:cubicBezTo>
                  <a:cubicBezTo>
                    <a:pt x="2693" y="2703"/>
                    <a:pt x="2887" y="2589"/>
                    <a:pt x="2969" y="2452"/>
                  </a:cubicBezTo>
                  <a:cubicBezTo>
                    <a:pt x="3136" y="2152"/>
                    <a:pt x="3336" y="1885"/>
                    <a:pt x="3536" y="1619"/>
                  </a:cubicBezTo>
                  <a:cubicBezTo>
                    <a:pt x="3769" y="1318"/>
                    <a:pt x="3936" y="985"/>
                    <a:pt x="4070" y="651"/>
                  </a:cubicBezTo>
                  <a:cubicBezTo>
                    <a:pt x="4170" y="384"/>
                    <a:pt x="3970" y="51"/>
                    <a:pt x="3703" y="17"/>
                  </a:cubicBezTo>
                  <a:cubicBezTo>
                    <a:pt x="3652" y="6"/>
                    <a:pt x="3603" y="1"/>
                    <a:pt x="35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35"/>
            <p:cNvSpPr/>
            <p:nvPr/>
          </p:nvSpPr>
          <p:spPr>
            <a:xfrm>
              <a:off x="2821700" y="812841"/>
              <a:ext cx="88254" cy="117996"/>
            </a:xfrm>
            <a:custGeom>
              <a:avLst/>
              <a:gdLst/>
              <a:ahLst/>
              <a:cxnLst/>
              <a:rect l="l" t="t" r="r" b="b"/>
              <a:pathLst>
                <a:path w="2469" h="3380" extrusionOk="0">
                  <a:moveTo>
                    <a:pt x="1429" y="1"/>
                  </a:moveTo>
                  <a:cubicBezTo>
                    <a:pt x="1205" y="1"/>
                    <a:pt x="990" y="130"/>
                    <a:pt x="934" y="351"/>
                  </a:cubicBezTo>
                  <a:cubicBezTo>
                    <a:pt x="901" y="451"/>
                    <a:pt x="868" y="518"/>
                    <a:pt x="868" y="585"/>
                  </a:cubicBezTo>
                  <a:cubicBezTo>
                    <a:pt x="834" y="618"/>
                    <a:pt x="834" y="652"/>
                    <a:pt x="801" y="685"/>
                  </a:cubicBezTo>
                  <a:cubicBezTo>
                    <a:pt x="801" y="708"/>
                    <a:pt x="785" y="762"/>
                    <a:pt x="786" y="762"/>
                  </a:cubicBezTo>
                  <a:cubicBezTo>
                    <a:pt x="787" y="762"/>
                    <a:pt x="790" y="750"/>
                    <a:pt x="801" y="718"/>
                  </a:cubicBezTo>
                  <a:lnTo>
                    <a:pt x="801" y="718"/>
                  </a:lnTo>
                  <a:cubicBezTo>
                    <a:pt x="801" y="785"/>
                    <a:pt x="734" y="852"/>
                    <a:pt x="701" y="918"/>
                  </a:cubicBezTo>
                  <a:cubicBezTo>
                    <a:pt x="668" y="985"/>
                    <a:pt x="634" y="1052"/>
                    <a:pt x="601" y="1119"/>
                  </a:cubicBezTo>
                  <a:cubicBezTo>
                    <a:pt x="567" y="1185"/>
                    <a:pt x="534" y="1219"/>
                    <a:pt x="501" y="1285"/>
                  </a:cubicBezTo>
                  <a:cubicBezTo>
                    <a:pt x="467" y="1319"/>
                    <a:pt x="434" y="1352"/>
                    <a:pt x="401" y="1385"/>
                  </a:cubicBezTo>
                  <a:cubicBezTo>
                    <a:pt x="392" y="1410"/>
                    <a:pt x="392" y="1419"/>
                    <a:pt x="396" y="1419"/>
                  </a:cubicBezTo>
                  <a:cubicBezTo>
                    <a:pt x="398" y="1419"/>
                    <a:pt x="402" y="1416"/>
                    <a:pt x="406" y="1411"/>
                  </a:cubicBezTo>
                  <a:lnTo>
                    <a:pt x="406" y="1411"/>
                  </a:lnTo>
                  <a:cubicBezTo>
                    <a:pt x="404" y="1414"/>
                    <a:pt x="402" y="1416"/>
                    <a:pt x="401" y="1419"/>
                  </a:cubicBezTo>
                  <a:cubicBezTo>
                    <a:pt x="334" y="1486"/>
                    <a:pt x="267" y="1552"/>
                    <a:pt x="234" y="1619"/>
                  </a:cubicBezTo>
                  <a:cubicBezTo>
                    <a:pt x="201" y="1686"/>
                    <a:pt x="167" y="1752"/>
                    <a:pt x="167" y="1786"/>
                  </a:cubicBezTo>
                  <a:cubicBezTo>
                    <a:pt x="0" y="1986"/>
                    <a:pt x="134" y="2386"/>
                    <a:pt x="334" y="2486"/>
                  </a:cubicBezTo>
                  <a:cubicBezTo>
                    <a:pt x="801" y="2720"/>
                    <a:pt x="1201" y="3020"/>
                    <a:pt x="1602" y="3320"/>
                  </a:cubicBezTo>
                  <a:cubicBezTo>
                    <a:pt x="1673" y="3361"/>
                    <a:pt x="1757" y="3380"/>
                    <a:pt x="1843" y="3380"/>
                  </a:cubicBezTo>
                  <a:cubicBezTo>
                    <a:pt x="2038" y="3380"/>
                    <a:pt x="2243" y="3282"/>
                    <a:pt x="2335" y="3120"/>
                  </a:cubicBezTo>
                  <a:cubicBezTo>
                    <a:pt x="2469" y="2853"/>
                    <a:pt x="2369" y="2553"/>
                    <a:pt x="2135" y="2420"/>
                  </a:cubicBezTo>
                  <a:cubicBezTo>
                    <a:pt x="1860" y="2229"/>
                    <a:pt x="1612" y="2039"/>
                    <a:pt x="1348" y="1865"/>
                  </a:cubicBezTo>
                  <a:lnTo>
                    <a:pt x="1348" y="1865"/>
                  </a:lnTo>
                  <a:cubicBezTo>
                    <a:pt x="1407" y="1783"/>
                    <a:pt x="1460" y="1701"/>
                    <a:pt x="1501" y="1619"/>
                  </a:cubicBezTo>
                  <a:cubicBezTo>
                    <a:pt x="1702" y="1319"/>
                    <a:pt x="1835" y="985"/>
                    <a:pt x="1935" y="652"/>
                  </a:cubicBezTo>
                  <a:cubicBezTo>
                    <a:pt x="2002" y="385"/>
                    <a:pt x="1835" y="85"/>
                    <a:pt x="1568" y="18"/>
                  </a:cubicBezTo>
                  <a:cubicBezTo>
                    <a:pt x="1522" y="6"/>
                    <a:pt x="1476" y="1"/>
                    <a:pt x="14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35"/>
            <p:cNvSpPr/>
            <p:nvPr/>
          </p:nvSpPr>
          <p:spPr>
            <a:xfrm>
              <a:off x="2336421" y="1087752"/>
              <a:ext cx="107342" cy="111747"/>
            </a:xfrm>
            <a:custGeom>
              <a:avLst/>
              <a:gdLst/>
              <a:ahLst/>
              <a:cxnLst/>
              <a:rect l="l" t="t" r="r" b="b"/>
              <a:pathLst>
                <a:path w="3003" h="3201" extrusionOk="0">
                  <a:moveTo>
                    <a:pt x="580" y="0"/>
                  </a:moveTo>
                  <a:cubicBezTo>
                    <a:pt x="349" y="0"/>
                    <a:pt x="124" y="155"/>
                    <a:pt x="67" y="382"/>
                  </a:cubicBezTo>
                  <a:cubicBezTo>
                    <a:pt x="0" y="649"/>
                    <a:pt x="167" y="949"/>
                    <a:pt x="434" y="1016"/>
                  </a:cubicBezTo>
                  <a:cubicBezTo>
                    <a:pt x="806" y="1119"/>
                    <a:pt x="1165" y="1235"/>
                    <a:pt x="1527" y="1348"/>
                  </a:cubicBezTo>
                  <a:lnTo>
                    <a:pt x="1527" y="1348"/>
                  </a:lnTo>
                  <a:cubicBezTo>
                    <a:pt x="1325" y="1716"/>
                    <a:pt x="1142" y="2088"/>
                    <a:pt x="901" y="2417"/>
                  </a:cubicBezTo>
                  <a:cubicBezTo>
                    <a:pt x="734" y="2650"/>
                    <a:pt x="834" y="3017"/>
                    <a:pt x="1067" y="3117"/>
                  </a:cubicBezTo>
                  <a:cubicBezTo>
                    <a:pt x="1159" y="3174"/>
                    <a:pt x="1254" y="3200"/>
                    <a:pt x="1346" y="3200"/>
                  </a:cubicBezTo>
                  <a:cubicBezTo>
                    <a:pt x="1524" y="3200"/>
                    <a:pt x="1692" y="3104"/>
                    <a:pt x="1801" y="2951"/>
                  </a:cubicBezTo>
                  <a:cubicBezTo>
                    <a:pt x="2168" y="2417"/>
                    <a:pt x="2402" y="1850"/>
                    <a:pt x="2769" y="1316"/>
                  </a:cubicBezTo>
                  <a:cubicBezTo>
                    <a:pt x="3002" y="1049"/>
                    <a:pt x="2769" y="649"/>
                    <a:pt x="2468" y="549"/>
                  </a:cubicBezTo>
                  <a:cubicBezTo>
                    <a:pt x="1868" y="382"/>
                    <a:pt x="1301" y="182"/>
                    <a:pt x="701" y="15"/>
                  </a:cubicBezTo>
                  <a:cubicBezTo>
                    <a:pt x="661" y="5"/>
                    <a:pt x="620" y="0"/>
                    <a:pt x="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35"/>
            <p:cNvSpPr/>
            <p:nvPr/>
          </p:nvSpPr>
          <p:spPr>
            <a:xfrm>
              <a:off x="1265669" y="1416006"/>
              <a:ext cx="2829467" cy="2551362"/>
            </a:xfrm>
            <a:custGeom>
              <a:avLst/>
              <a:gdLst/>
              <a:ahLst/>
              <a:cxnLst/>
              <a:rect l="l" t="t" r="r" b="b"/>
              <a:pathLst>
                <a:path w="79157" h="73084" extrusionOk="0">
                  <a:moveTo>
                    <a:pt x="43606" y="1"/>
                  </a:moveTo>
                  <a:cubicBezTo>
                    <a:pt x="42968" y="1"/>
                    <a:pt x="42320" y="18"/>
                    <a:pt x="41663" y="52"/>
                  </a:cubicBezTo>
                  <a:cubicBezTo>
                    <a:pt x="41048" y="30"/>
                    <a:pt x="40443" y="19"/>
                    <a:pt x="39848" y="19"/>
                  </a:cubicBezTo>
                  <a:cubicBezTo>
                    <a:pt x="29793" y="19"/>
                    <a:pt x="22523" y="3133"/>
                    <a:pt x="15878" y="6724"/>
                  </a:cubicBezTo>
                  <a:cubicBezTo>
                    <a:pt x="8139" y="10860"/>
                    <a:pt x="3069" y="18799"/>
                    <a:pt x="1435" y="27272"/>
                  </a:cubicBezTo>
                  <a:cubicBezTo>
                    <a:pt x="0" y="35011"/>
                    <a:pt x="934" y="44284"/>
                    <a:pt x="2702" y="51789"/>
                  </a:cubicBezTo>
                  <a:cubicBezTo>
                    <a:pt x="6251" y="66717"/>
                    <a:pt x="23161" y="73083"/>
                    <a:pt x="39525" y="73083"/>
                  </a:cubicBezTo>
                  <a:cubicBezTo>
                    <a:pt x="52232" y="73083"/>
                    <a:pt x="64610" y="69245"/>
                    <a:pt x="70150" y="62597"/>
                  </a:cubicBezTo>
                  <a:cubicBezTo>
                    <a:pt x="79157" y="51789"/>
                    <a:pt x="79157" y="24737"/>
                    <a:pt x="72319" y="14296"/>
                  </a:cubicBezTo>
                  <a:cubicBezTo>
                    <a:pt x="69849" y="10511"/>
                    <a:pt x="59605" y="1"/>
                    <a:pt x="436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35"/>
            <p:cNvSpPr/>
            <p:nvPr/>
          </p:nvSpPr>
          <p:spPr>
            <a:xfrm>
              <a:off x="1265669" y="1640683"/>
              <a:ext cx="1114887" cy="2224954"/>
            </a:xfrm>
            <a:custGeom>
              <a:avLst/>
              <a:gdLst/>
              <a:ahLst/>
              <a:cxnLst/>
              <a:rect l="l" t="t" r="r" b="b"/>
              <a:pathLst>
                <a:path w="31190" h="63734" extrusionOk="0">
                  <a:moveTo>
                    <a:pt x="17648" y="1"/>
                  </a:moveTo>
                  <a:cubicBezTo>
                    <a:pt x="17172" y="1"/>
                    <a:pt x="16692" y="31"/>
                    <a:pt x="16212" y="87"/>
                  </a:cubicBezTo>
                  <a:cubicBezTo>
                    <a:pt x="16078" y="154"/>
                    <a:pt x="15978" y="221"/>
                    <a:pt x="15878" y="254"/>
                  </a:cubicBezTo>
                  <a:cubicBezTo>
                    <a:pt x="8139" y="4424"/>
                    <a:pt x="3069" y="12363"/>
                    <a:pt x="1468" y="20836"/>
                  </a:cubicBezTo>
                  <a:cubicBezTo>
                    <a:pt x="0" y="28575"/>
                    <a:pt x="934" y="37848"/>
                    <a:pt x="2702" y="45353"/>
                  </a:cubicBezTo>
                  <a:cubicBezTo>
                    <a:pt x="4904" y="54593"/>
                    <a:pt x="12242" y="60531"/>
                    <a:pt x="21349" y="63733"/>
                  </a:cubicBezTo>
                  <a:cubicBezTo>
                    <a:pt x="21416" y="63566"/>
                    <a:pt x="21449" y="63399"/>
                    <a:pt x="21482" y="63199"/>
                  </a:cubicBezTo>
                  <a:cubicBezTo>
                    <a:pt x="21749" y="61898"/>
                    <a:pt x="21549" y="60531"/>
                    <a:pt x="21249" y="59230"/>
                  </a:cubicBezTo>
                  <a:cubicBezTo>
                    <a:pt x="20582" y="56328"/>
                    <a:pt x="19381" y="53192"/>
                    <a:pt x="19948" y="50190"/>
                  </a:cubicBezTo>
                  <a:cubicBezTo>
                    <a:pt x="20949" y="45120"/>
                    <a:pt x="25952" y="43085"/>
                    <a:pt x="29121" y="39616"/>
                  </a:cubicBezTo>
                  <a:cubicBezTo>
                    <a:pt x="30389" y="38215"/>
                    <a:pt x="31189" y="36480"/>
                    <a:pt x="30756" y="34579"/>
                  </a:cubicBezTo>
                  <a:cubicBezTo>
                    <a:pt x="30222" y="32344"/>
                    <a:pt x="28587" y="31176"/>
                    <a:pt x="26519" y="30443"/>
                  </a:cubicBezTo>
                  <a:cubicBezTo>
                    <a:pt x="22383" y="28941"/>
                    <a:pt x="16746" y="27941"/>
                    <a:pt x="16045" y="22670"/>
                  </a:cubicBezTo>
                  <a:cubicBezTo>
                    <a:pt x="15345" y="17266"/>
                    <a:pt x="21382" y="13931"/>
                    <a:pt x="24284" y="10362"/>
                  </a:cubicBezTo>
                  <a:cubicBezTo>
                    <a:pt x="26419" y="7693"/>
                    <a:pt x="26052" y="4357"/>
                    <a:pt x="23484" y="2122"/>
                  </a:cubicBezTo>
                  <a:cubicBezTo>
                    <a:pt x="21721" y="577"/>
                    <a:pt x="19716" y="1"/>
                    <a:pt x="176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35"/>
            <p:cNvSpPr/>
            <p:nvPr/>
          </p:nvSpPr>
          <p:spPr>
            <a:xfrm>
              <a:off x="2583207" y="1515637"/>
              <a:ext cx="1488100" cy="1598180"/>
            </a:xfrm>
            <a:custGeom>
              <a:avLst/>
              <a:gdLst/>
              <a:ahLst/>
              <a:cxnLst/>
              <a:rect l="l" t="t" r="r" b="b"/>
              <a:pathLst>
                <a:path w="41631" h="45780" extrusionOk="0">
                  <a:moveTo>
                    <a:pt x="20682" y="0"/>
                  </a:moveTo>
                  <a:cubicBezTo>
                    <a:pt x="13110" y="767"/>
                    <a:pt x="4904" y="4270"/>
                    <a:pt x="1802" y="11508"/>
                  </a:cubicBezTo>
                  <a:cubicBezTo>
                    <a:pt x="1102" y="13143"/>
                    <a:pt x="1" y="15645"/>
                    <a:pt x="668" y="17446"/>
                  </a:cubicBezTo>
                  <a:cubicBezTo>
                    <a:pt x="930" y="18137"/>
                    <a:pt x="1486" y="18368"/>
                    <a:pt x="2151" y="18368"/>
                  </a:cubicBezTo>
                  <a:cubicBezTo>
                    <a:pt x="3349" y="18368"/>
                    <a:pt x="4902" y="17618"/>
                    <a:pt x="5738" y="17446"/>
                  </a:cubicBezTo>
                  <a:cubicBezTo>
                    <a:pt x="6133" y="17370"/>
                    <a:pt x="6542" y="17333"/>
                    <a:pt x="6954" y="17333"/>
                  </a:cubicBezTo>
                  <a:cubicBezTo>
                    <a:pt x="10170" y="17333"/>
                    <a:pt x="13626" y="19584"/>
                    <a:pt x="12443" y="23250"/>
                  </a:cubicBezTo>
                  <a:cubicBezTo>
                    <a:pt x="11576" y="25985"/>
                    <a:pt x="9474" y="27920"/>
                    <a:pt x="7940" y="30289"/>
                  </a:cubicBezTo>
                  <a:cubicBezTo>
                    <a:pt x="6606" y="32423"/>
                    <a:pt x="6239" y="35025"/>
                    <a:pt x="8274" y="36927"/>
                  </a:cubicBezTo>
                  <a:cubicBezTo>
                    <a:pt x="9222" y="37808"/>
                    <a:pt x="10451" y="38126"/>
                    <a:pt x="11778" y="38126"/>
                  </a:cubicBezTo>
                  <a:cubicBezTo>
                    <a:pt x="14370" y="38126"/>
                    <a:pt x="17341" y="36911"/>
                    <a:pt x="19348" y="36293"/>
                  </a:cubicBezTo>
                  <a:cubicBezTo>
                    <a:pt x="21788" y="35537"/>
                    <a:pt x="24730" y="34558"/>
                    <a:pt x="27516" y="34558"/>
                  </a:cubicBezTo>
                  <a:cubicBezTo>
                    <a:pt x="29034" y="34558"/>
                    <a:pt x="30506" y="34849"/>
                    <a:pt x="31824" y="35626"/>
                  </a:cubicBezTo>
                  <a:cubicBezTo>
                    <a:pt x="34426" y="37193"/>
                    <a:pt x="34792" y="39528"/>
                    <a:pt x="35426" y="42330"/>
                  </a:cubicBezTo>
                  <a:cubicBezTo>
                    <a:pt x="35760" y="43865"/>
                    <a:pt x="36394" y="45399"/>
                    <a:pt x="38128" y="45700"/>
                  </a:cubicBezTo>
                  <a:cubicBezTo>
                    <a:pt x="38372" y="45748"/>
                    <a:pt x="38634" y="45779"/>
                    <a:pt x="38901" y="45779"/>
                  </a:cubicBezTo>
                  <a:cubicBezTo>
                    <a:pt x="38999" y="45779"/>
                    <a:pt x="39097" y="45775"/>
                    <a:pt x="39196" y="45766"/>
                  </a:cubicBezTo>
                  <a:cubicBezTo>
                    <a:pt x="41631" y="33558"/>
                    <a:pt x="40130" y="18614"/>
                    <a:pt x="35460" y="11442"/>
                  </a:cubicBezTo>
                  <a:cubicBezTo>
                    <a:pt x="33792" y="8907"/>
                    <a:pt x="28688" y="3369"/>
                    <a:pt x="206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2" name="Google Shape;8062;p35"/>
            <p:cNvSpPr/>
            <p:nvPr/>
          </p:nvSpPr>
          <p:spPr>
            <a:xfrm>
              <a:off x="2428215" y="3168598"/>
              <a:ext cx="1158996" cy="798287"/>
            </a:xfrm>
            <a:custGeom>
              <a:avLst/>
              <a:gdLst/>
              <a:ahLst/>
              <a:cxnLst/>
              <a:rect l="l" t="t" r="r" b="b"/>
              <a:pathLst>
                <a:path w="32424" h="22867" extrusionOk="0">
                  <a:moveTo>
                    <a:pt x="24342" y="1"/>
                  </a:moveTo>
                  <a:cubicBezTo>
                    <a:pt x="23133" y="1"/>
                    <a:pt x="21933" y="219"/>
                    <a:pt x="20882" y="651"/>
                  </a:cubicBezTo>
                  <a:cubicBezTo>
                    <a:pt x="19281" y="1318"/>
                    <a:pt x="17847" y="2486"/>
                    <a:pt x="17146" y="4054"/>
                  </a:cubicBezTo>
                  <a:cubicBezTo>
                    <a:pt x="16646" y="5188"/>
                    <a:pt x="16412" y="6422"/>
                    <a:pt x="15845" y="7523"/>
                  </a:cubicBezTo>
                  <a:cubicBezTo>
                    <a:pt x="15227" y="8775"/>
                    <a:pt x="14189" y="9258"/>
                    <a:pt x="13059" y="9258"/>
                  </a:cubicBezTo>
                  <a:cubicBezTo>
                    <a:pt x="11871" y="9258"/>
                    <a:pt x="10583" y="8725"/>
                    <a:pt x="9574" y="7990"/>
                  </a:cubicBezTo>
                  <a:cubicBezTo>
                    <a:pt x="8100" y="6930"/>
                    <a:pt x="6482" y="5187"/>
                    <a:pt x="4832" y="5187"/>
                  </a:cubicBezTo>
                  <a:cubicBezTo>
                    <a:pt x="4092" y="5187"/>
                    <a:pt x="3346" y="5537"/>
                    <a:pt x="2602" y="6455"/>
                  </a:cubicBezTo>
                  <a:cubicBezTo>
                    <a:pt x="1" y="9658"/>
                    <a:pt x="2769" y="12493"/>
                    <a:pt x="3603" y="15729"/>
                  </a:cubicBezTo>
                  <a:cubicBezTo>
                    <a:pt x="4237" y="18264"/>
                    <a:pt x="3770" y="20499"/>
                    <a:pt x="2969" y="22734"/>
                  </a:cubicBezTo>
                  <a:cubicBezTo>
                    <a:pt x="4324" y="22823"/>
                    <a:pt x="5683" y="22867"/>
                    <a:pt x="7039" y="22867"/>
                  </a:cubicBezTo>
                  <a:cubicBezTo>
                    <a:pt x="15834" y="22867"/>
                    <a:pt x="24489" y="21020"/>
                    <a:pt x="30789" y="17697"/>
                  </a:cubicBezTo>
                  <a:cubicBezTo>
                    <a:pt x="31523" y="15462"/>
                    <a:pt x="31990" y="13160"/>
                    <a:pt x="32157" y="10892"/>
                  </a:cubicBezTo>
                  <a:cubicBezTo>
                    <a:pt x="32424" y="7289"/>
                    <a:pt x="32023" y="2686"/>
                    <a:pt x="28354" y="885"/>
                  </a:cubicBezTo>
                  <a:cubicBezTo>
                    <a:pt x="27154" y="294"/>
                    <a:pt x="25743" y="1"/>
                    <a:pt x="243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3" name="Google Shape;8063;p35"/>
            <p:cNvSpPr/>
            <p:nvPr/>
          </p:nvSpPr>
          <p:spPr>
            <a:xfrm>
              <a:off x="1484359" y="2842928"/>
              <a:ext cx="270196" cy="174864"/>
            </a:xfrm>
            <a:custGeom>
              <a:avLst/>
              <a:gdLst/>
              <a:ahLst/>
              <a:cxnLst/>
              <a:rect l="l" t="t" r="r" b="b"/>
              <a:pathLst>
                <a:path w="7559" h="5009" extrusionOk="0">
                  <a:moveTo>
                    <a:pt x="3625" y="0"/>
                  </a:moveTo>
                  <a:cubicBezTo>
                    <a:pt x="3592" y="0"/>
                    <a:pt x="3558" y="2"/>
                    <a:pt x="3523" y="6"/>
                  </a:cubicBezTo>
                  <a:cubicBezTo>
                    <a:pt x="2288" y="207"/>
                    <a:pt x="2655" y="2041"/>
                    <a:pt x="2622" y="2842"/>
                  </a:cubicBezTo>
                  <a:cubicBezTo>
                    <a:pt x="2188" y="2375"/>
                    <a:pt x="1588" y="1741"/>
                    <a:pt x="954" y="1674"/>
                  </a:cubicBezTo>
                  <a:cubicBezTo>
                    <a:pt x="913" y="1671"/>
                    <a:pt x="874" y="1669"/>
                    <a:pt x="836" y="1669"/>
                  </a:cubicBezTo>
                  <a:cubicBezTo>
                    <a:pt x="138" y="1669"/>
                    <a:pt x="0" y="2242"/>
                    <a:pt x="254" y="2875"/>
                  </a:cubicBezTo>
                  <a:cubicBezTo>
                    <a:pt x="620" y="3776"/>
                    <a:pt x="1554" y="4309"/>
                    <a:pt x="2288" y="4877"/>
                  </a:cubicBezTo>
                  <a:cubicBezTo>
                    <a:pt x="2656" y="4954"/>
                    <a:pt x="3416" y="5009"/>
                    <a:pt x="4107" y="5009"/>
                  </a:cubicBezTo>
                  <a:cubicBezTo>
                    <a:pt x="4607" y="5009"/>
                    <a:pt x="5072" y="4980"/>
                    <a:pt x="5324" y="4910"/>
                  </a:cubicBezTo>
                  <a:cubicBezTo>
                    <a:pt x="6391" y="3809"/>
                    <a:pt x="6958" y="3476"/>
                    <a:pt x="7259" y="2875"/>
                  </a:cubicBezTo>
                  <a:cubicBezTo>
                    <a:pt x="7559" y="2175"/>
                    <a:pt x="7492" y="1341"/>
                    <a:pt x="6591" y="1307"/>
                  </a:cubicBezTo>
                  <a:cubicBezTo>
                    <a:pt x="6561" y="1305"/>
                    <a:pt x="6531" y="1303"/>
                    <a:pt x="6500" y="1303"/>
                  </a:cubicBezTo>
                  <a:cubicBezTo>
                    <a:pt x="5762" y="1303"/>
                    <a:pt x="5006" y="2062"/>
                    <a:pt x="4590" y="2575"/>
                  </a:cubicBezTo>
                  <a:cubicBezTo>
                    <a:pt x="4590" y="1897"/>
                    <a:pt x="4621" y="0"/>
                    <a:pt x="36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4" name="Google Shape;8064;p35"/>
            <p:cNvSpPr/>
            <p:nvPr/>
          </p:nvSpPr>
          <p:spPr>
            <a:xfrm>
              <a:off x="2624242" y="3650037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5" y="0"/>
                  </a:moveTo>
                  <a:cubicBezTo>
                    <a:pt x="2641" y="0"/>
                    <a:pt x="2615" y="2"/>
                    <a:pt x="2589" y="5"/>
                  </a:cubicBezTo>
                  <a:cubicBezTo>
                    <a:pt x="1688" y="139"/>
                    <a:pt x="1955" y="1473"/>
                    <a:pt x="1922" y="2073"/>
                  </a:cubicBezTo>
                  <a:cubicBezTo>
                    <a:pt x="1588" y="1740"/>
                    <a:pt x="1155" y="1273"/>
                    <a:pt x="688" y="1239"/>
                  </a:cubicBezTo>
                  <a:cubicBezTo>
                    <a:pt x="649" y="1235"/>
                    <a:pt x="612" y="1233"/>
                    <a:pt x="577" y="1233"/>
                  </a:cubicBezTo>
                  <a:cubicBezTo>
                    <a:pt x="104" y="1233"/>
                    <a:pt x="1" y="1641"/>
                    <a:pt x="187" y="2107"/>
                  </a:cubicBezTo>
                  <a:cubicBezTo>
                    <a:pt x="454" y="2774"/>
                    <a:pt x="1155" y="3174"/>
                    <a:pt x="1688" y="3574"/>
                  </a:cubicBezTo>
                  <a:cubicBezTo>
                    <a:pt x="1969" y="3634"/>
                    <a:pt x="2549" y="3682"/>
                    <a:pt x="3062" y="3682"/>
                  </a:cubicBezTo>
                  <a:cubicBezTo>
                    <a:pt x="3404" y="3682"/>
                    <a:pt x="3716" y="3661"/>
                    <a:pt x="3890" y="3608"/>
                  </a:cubicBezTo>
                  <a:cubicBezTo>
                    <a:pt x="4657" y="2774"/>
                    <a:pt x="5091" y="2540"/>
                    <a:pt x="5324" y="2107"/>
                  </a:cubicBezTo>
                  <a:cubicBezTo>
                    <a:pt x="5558" y="1573"/>
                    <a:pt x="5491" y="973"/>
                    <a:pt x="4824" y="939"/>
                  </a:cubicBezTo>
                  <a:cubicBezTo>
                    <a:pt x="4808" y="938"/>
                    <a:pt x="4792" y="938"/>
                    <a:pt x="4776" y="938"/>
                  </a:cubicBezTo>
                  <a:cubicBezTo>
                    <a:pt x="4225" y="938"/>
                    <a:pt x="3680" y="1484"/>
                    <a:pt x="3356" y="1873"/>
                  </a:cubicBezTo>
                  <a:cubicBezTo>
                    <a:pt x="3356" y="1389"/>
                    <a:pt x="3387" y="0"/>
                    <a:pt x="2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5" name="Google Shape;8065;p35"/>
            <p:cNvSpPr/>
            <p:nvPr/>
          </p:nvSpPr>
          <p:spPr>
            <a:xfrm>
              <a:off x="3213290" y="3356589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4" y="0"/>
                  </a:moveTo>
                  <a:cubicBezTo>
                    <a:pt x="2640" y="0"/>
                    <a:pt x="2615" y="2"/>
                    <a:pt x="2588" y="5"/>
                  </a:cubicBezTo>
                  <a:cubicBezTo>
                    <a:pt x="1688" y="139"/>
                    <a:pt x="1955" y="1506"/>
                    <a:pt x="1921" y="2073"/>
                  </a:cubicBezTo>
                  <a:cubicBezTo>
                    <a:pt x="1588" y="1740"/>
                    <a:pt x="1187" y="1273"/>
                    <a:pt x="687" y="1239"/>
                  </a:cubicBezTo>
                  <a:cubicBezTo>
                    <a:pt x="648" y="1235"/>
                    <a:pt x="611" y="1233"/>
                    <a:pt x="576" y="1233"/>
                  </a:cubicBezTo>
                  <a:cubicBezTo>
                    <a:pt x="103" y="1233"/>
                    <a:pt x="0" y="1641"/>
                    <a:pt x="187" y="2107"/>
                  </a:cubicBezTo>
                  <a:cubicBezTo>
                    <a:pt x="487" y="2774"/>
                    <a:pt x="1154" y="3174"/>
                    <a:pt x="1688" y="3574"/>
                  </a:cubicBezTo>
                  <a:cubicBezTo>
                    <a:pt x="1968" y="3634"/>
                    <a:pt x="2548" y="3682"/>
                    <a:pt x="3069" y="3682"/>
                  </a:cubicBezTo>
                  <a:cubicBezTo>
                    <a:pt x="3416" y="3682"/>
                    <a:pt x="3736" y="3661"/>
                    <a:pt x="3923" y="3608"/>
                  </a:cubicBezTo>
                  <a:cubicBezTo>
                    <a:pt x="4690" y="2774"/>
                    <a:pt x="5090" y="2540"/>
                    <a:pt x="5324" y="2107"/>
                  </a:cubicBezTo>
                  <a:cubicBezTo>
                    <a:pt x="5557" y="1573"/>
                    <a:pt x="5490" y="973"/>
                    <a:pt x="4857" y="939"/>
                  </a:cubicBezTo>
                  <a:cubicBezTo>
                    <a:pt x="4841" y="938"/>
                    <a:pt x="4825" y="938"/>
                    <a:pt x="4808" y="938"/>
                  </a:cubicBezTo>
                  <a:cubicBezTo>
                    <a:pt x="4226" y="938"/>
                    <a:pt x="3680" y="1516"/>
                    <a:pt x="3356" y="1873"/>
                  </a:cubicBezTo>
                  <a:cubicBezTo>
                    <a:pt x="3356" y="1389"/>
                    <a:pt x="3387" y="0"/>
                    <a:pt x="26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6" name="Google Shape;8066;p35"/>
            <p:cNvSpPr/>
            <p:nvPr/>
          </p:nvSpPr>
          <p:spPr>
            <a:xfrm>
              <a:off x="3766520" y="2550667"/>
              <a:ext cx="198671" cy="128085"/>
            </a:xfrm>
            <a:custGeom>
              <a:avLst/>
              <a:gdLst/>
              <a:ahLst/>
              <a:cxnLst/>
              <a:rect l="l" t="t" r="r" b="b"/>
              <a:pathLst>
                <a:path w="5558" h="3669" extrusionOk="0">
                  <a:moveTo>
                    <a:pt x="2667" y="1"/>
                  </a:moveTo>
                  <a:cubicBezTo>
                    <a:pt x="2642" y="1"/>
                    <a:pt x="2616" y="2"/>
                    <a:pt x="2589" y="6"/>
                  </a:cubicBezTo>
                  <a:cubicBezTo>
                    <a:pt x="1688" y="139"/>
                    <a:pt x="1955" y="1473"/>
                    <a:pt x="1922" y="2074"/>
                  </a:cubicBezTo>
                  <a:cubicBezTo>
                    <a:pt x="1588" y="1740"/>
                    <a:pt x="1188" y="1240"/>
                    <a:pt x="688" y="1207"/>
                  </a:cubicBezTo>
                  <a:cubicBezTo>
                    <a:pt x="651" y="1202"/>
                    <a:pt x="616" y="1200"/>
                    <a:pt x="583" y="1200"/>
                  </a:cubicBezTo>
                  <a:cubicBezTo>
                    <a:pt x="105" y="1200"/>
                    <a:pt x="0" y="1637"/>
                    <a:pt x="187" y="2074"/>
                  </a:cubicBezTo>
                  <a:cubicBezTo>
                    <a:pt x="454" y="2774"/>
                    <a:pt x="1155" y="3141"/>
                    <a:pt x="1688" y="3575"/>
                  </a:cubicBezTo>
                  <a:cubicBezTo>
                    <a:pt x="1960" y="3633"/>
                    <a:pt x="2513" y="3669"/>
                    <a:pt x="3014" y="3669"/>
                  </a:cubicBezTo>
                  <a:cubicBezTo>
                    <a:pt x="3375" y="3669"/>
                    <a:pt x="3708" y="3650"/>
                    <a:pt x="3890" y="3608"/>
                  </a:cubicBezTo>
                  <a:cubicBezTo>
                    <a:pt x="4691" y="2774"/>
                    <a:pt x="5091" y="2541"/>
                    <a:pt x="5324" y="2107"/>
                  </a:cubicBezTo>
                  <a:cubicBezTo>
                    <a:pt x="5558" y="1574"/>
                    <a:pt x="5491" y="973"/>
                    <a:pt x="4824" y="940"/>
                  </a:cubicBezTo>
                  <a:cubicBezTo>
                    <a:pt x="4808" y="939"/>
                    <a:pt x="4792" y="938"/>
                    <a:pt x="4776" y="938"/>
                  </a:cubicBezTo>
                  <a:cubicBezTo>
                    <a:pt x="4225" y="938"/>
                    <a:pt x="3680" y="1485"/>
                    <a:pt x="3356" y="1874"/>
                  </a:cubicBezTo>
                  <a:cubicBezTo>
                    <a:pt x="3356" y="1358"/>
                    <a:pt x="3388" y="1"/>
                    <a:pt x="26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7" name="Google Shape;8067;p35"/>
            <p:cNvSpPr/>
            <p:nvPr/>
          </p:nvSpPr>
          <p:spPr>
            <a:xfrm>
              <a:off x="3166749" y="2038406"/>
              <a:ext cx="198706" cy="128469"/>
            </a:xfrm>
            <a:custGeom>
              <a:avLst/>
              <a:gdLst/>
              <a:ahLst/>
              <a:cxnLst/>
              <a:rect l="l" t="t" r="r" b="b"/>
              <a:pathLst>
                <a:path w="5559" h="3680" extrusionOk="0">
                  <a:moveTo>
                    <a:pt x="2645" y="0"/>
                  </a:moveTo>
                  <a:cubicBezTo>
                    <a:pt x="2627" y="0"/>
                    <a:pt x="2608" y="1"/>
                    <a:pt x="2589" y="3"/>
                  </a:cubicBezTo>
                  <a:cubicBezTo>
                    <a:pt x="1689" y="136"/>
                    <a:pt x="1956" y="1504"/>
                    <a:pt x="1922" y="2071"/>
                  </a:cubicBezTo>
                  <a:cubicBezTo>
                    <a:pt x="1622" y="1771"/>
                    <a:pt x="1188" y="1270"/>
                    <a:pt x="721" y="1237"/>
                  </a:cubicBezTo>
                  <a:cubicBezTo>
                    <a:pt x="683" y="1232"/>
                    <a:pt x="646" y="1230"/>
                    <a:pt x="611" y="1230"/>
                  </a:cubicBezTo>
                  <a:cubicBezTo>
                    <a:pt x="105" y="1230"/>
                    <a:pt x="1" y="1667"/>
                    <a:pt x="188" y="2104"/>
                  </a:cubicBezTo>
                  <a:cubicBezTo>
                    <a:pt x="488" y="2771"/>
                    <a:pt x="1155" y="3172"/>
                    <a:pt x="1722" y="3572"/>
                  </a:cubicBezTo>
                  <a:cubicBezTo>
                    <a:pt x="1982" y="3632"/>
                    <a:pt x="2567" y="3680"/>
                    <a:pt x="3086" y="3680"/>
                  </a:cubicBezTo>
                  <a:cubicBezTo>
                    <a:pt x="3433" y="3680"/>
                    <a:pt x="3750" y="3659"/>
                    <a:pt x="3924" y="3605"/>
                  </a:cubicBezTo>
                  <a:cubicBezTo>
                    <a:pt x="4691" y="2771"/>
                    <a:pt x="5125" y="2571"/>
                    <a:pt x="5325" y="2104"/>
                  </a:cubicBezTo>
                  <a:cubicBezTo>
                    <a:pt x="5558" y="1604"/>
                    <a:pt x="5492" y="970"/>
                    <a:pt x="4858" y="937"/>
                  </a:cubicBezTo>
                  <a:cubicBezTo>
                    <a:pt x="4843" y="936"/>
                    <a:pt x="4827" y="935"/>
                    <a:pt x="4812" y="935"/>
                  </a:cubicBezTo>
                  <a:cubicBezTo>
                    <a:pt x="4259" y="935"/>
                    <a:pt x="3682" y="1513"/>
                    <a:pt x="3390" y="1871"/>
                  </a:cubicBezTo>
                  <a:cubicBezTo>
                    <a:pt x="3390" y="1382"/>
                    <a:pt x="3422" y="0"/>
                    <a:pt x="26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8" name="Google Shape;8068;p35"/>
            <p:cNvSpPr/>
            <p:nvPr/>
          </p:nvSpPr>
          <p:spPr>
            <a:xfrm>
              <a:off x="3241886" y="1663339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5" y="1"/>
                  </a:moveTo>
                  <a:cubicBezTo>
                    <a:pt x="2641" y="1"/>
                    <a:pt x="2615" y="2"/>
                    <a:pt x="2589" y="6"/>
                  </a:cubicBezTo>
                  <a:cubicBezTo>
                    <a:pt x="1688" y="139"/>
                    <a:pt x="1955" y="1507"/>
                    <a:pt x="1922" y="2074"/>
                  </a:cubicBezTo>
                  <a:cubicBezTo>
                    <a:pt x="1588" y="1740"/>
                    <a:pt x="1155" y="1273"/>
                    <a:pt x="688" y="1240"/>
                  </a:cubicBezTo>
                  <a:cubicBezTo>
                    <a:pt x="649" y="1235"/>
                    <a:pt x="612" y="1233"/>
                    <a:pt x="577" y="1233"/>
                  </a:cubicBezTo>
                  <a:cubicBezTo>
                    <a:pt x="104" y="1233"/>
                    <a:pt x="1" y="1641"/>
                    <a:pt x="187" y="2107"/>
                  </a:cubicBezTo>
                  <a:cubicBezTo>
                    <a:pt x="454" y="2774"/>
                    <a:pt x="1155" y="3174"/>
                    <a:pt x="1688" y="3575"/>
                  </a:cubicBezTo>
                  <a:cubicBezTo>
                    <a:pt x="1949" y="3635"/>
                    <a:pt x="2533" y="3683"/>
                    <a:pt x="3053" y="3683"/>
                  </a:cubicBezTo>
                  <a:cubicBezTo>
                    <a:pt x="3399" y="3683"/>
                    <a:pt x="3716" y="3662"/>
                    <a:pt x="3890" y="3608"/>
                  </a:cubicBezTo>
                  <a:cubicBezTo>
                    <a:pt x="4690" y="2774"/>
                    <a:pt x="5091" y="2541"/>
                    <a:pt x="5324" y="2107"/>
                  </a:cubicBezTo>
                  <a:cubicBezTo>
                    <a:pt x="5558" y="1573"/>
                    <a:pt x="5491" y="973"/>
                    <a:pt x="4824" y="940"/>
                  </a:cubicBezTo>
                  <a:cubicBezTo>
                    <a:pt x="4809" y="939"/>
                    <a:pt x="4794" y="938"/>
                    <a:pt x="4778" y="938"/>
                  </a:cubicBezTo>
                  <a:cubicBezTo>
                    <a:pt x="4227" y="938"/>
                    <a:pt x="3681" y="1516"/>
                    <a:pt x="3356" y="1874"/>
                  </a:cubicBezTo>
                  <a:cubicBezTo>
                    <a:pt x="3356" y="1390"/>
                    <a:pt x="3387" y="1"/>
                    <a:pt x="26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9" name="Google Shape;8069;p35"/>
            <p:cNvSpPr/>
            <p:nvPr/>
          </p:nvSpPr>
          <p:spPr>
            <a:xfrm>
              <a:off x="1643211" y="1882221"/>
              <a:ext cx="309301" cy="199825"/>
            </a:xfrm>
            <a:custGeom>
              <a:avLst/>
              <a:gdLst/>
              <a:ahLst/>
              <a:cxnLst/>
              <a:rect l="l" t="t" r="r" b="b"/>
              <a:pathLst>
                <a:path w="8653" h="5724" extrusionOk="0">
                  <a:moveTo>
                    <a:pt x="4155" y="1"/>
                  </a:moveTo>
                  <a:cubicBezTo>
                    <a:pt x="4121" y="1"/>
                    <a:pt x="4085" y="3"/>
                    <a:pt x="4049" y="7"/>
                  </a:cubicBezTo>
                  <a:cubicBezTo>
                    <a:pt x="2648" y="207"/>
                    <a:pt x="3048" y="2308"/>
                    <a:pt x="3015" y="3209"/>
                  </a:cubicBezTo>
                  <a:cubicBezTo>
                    <a:pt x="2514" y="2709"/>
                    <a:pt x="1847" y="1975"/>
                    <a:pt x="1113" y="1908"/>
                  </a:cubicBezTo>
                  <a:cubicBezTo>
                    <a:pt x="1053" y="1902"/>
                    <a:pt x="996" y="1899"/>
                    <a:pt x="942" y="1899"/>
                  </a:cubicBezTo>
                  <a:cubicBezTo>
                    <a:pt x="156" y="1899"/>
                    <a:pt x="1" y="2558"/>
                    <a:pt x="313" y="3276"/>
                  </a:cubicBezTo>
                  <a:cubicBezTo>
                    <a:pt x="746" y="4310"/>
                    <a:pt x="1780" y="4910"/>
                    <a:pt x="2648" y="5577"/>
                  </a:cubicBezTo>
                  <a:cubicBezTo>
                    <a:pt x="3063" y="5656"/>
                    <a:pt x="3948" y="5724"/>
                    <a:pt x="4745" y="5724"/>
                  </a:cubicBezTo>
                  <a:cubicBezTo>
                    <a:pt x="5292" y="5724"/>
                    <a:pt x="5798" y="5692"/>
                    <a:pt x="6084" y="5611"/>
                  </a:cubicBezTo>
                  <a:cubicBezTo>
                    <a:pt x="7284" y="4310"/>
                    <a:pt x="7952" y="3976"/>
                    <a:pt x="8285" y="3276"/>
                  </a:cubicBezTo>
                  <a:cubicBezTo>
                    <a:pt x="8652" y="2475"/>
                    <a:pt x="8552" y="1508"/>
                    <a:pt x="7551" y="1474"/>
                  </a:cubicBezTo>
                  <a:cubicBezTo>
                    <a:pt x="7519" y="1472"/>
                    <a:pt x="7488" y="1471"/>
                    <a:pt x="7456" y="1471"/>
                  </a:cubicBezTo>
                  <a:cubicBezTo>
                    <a:pt x="6588" y="1471"/>
                    <a:pt x="5732" y="2330"/>
                    <a:pt x="5250" y="2909"/>
                  </a:cubicBezTo>
                  <a:cubicBezTo>
                    <a:pt x="5250" y="2131"/>
                    <a:pt x="5313" y="1"/>
                    <a:pt x="4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0" name="Google Shape;8070;p35"/>
            <p:cNvSpPr/>
            <p:nvPr/>
          </p:nvSpPr>
          <p:spPr>
            <a:xfrm>
              <a:off x="2044739" y="2930377"/>
              <a:ext cx="154561" cy="100157"/>
            </a:xfrm>
            <a:custGeom>
              <a:avLst/>
              <a:gdLst/>
              <a:ahLst/>
              <a:cxnLst/>
              <a:rect l="l" t="t" r="r" b="b"/>
              <a:pathLst>
                <a:path w="4324" h="2869" extrusionOk="0">
                  <a:moveTo>
                    <a:pt x="2072" y="0"/>
                  </a:moveTo>
                  <a:cubicBezTo>
                    <a:pt x="2056" y="0"/>
                    <a:pt x="2039" y="1"/>
                    <a:pt x="2022" y="3"/>
                  </a:cubicBezTo>
                  <a:cubicBezTo>
                    <a:pt x="1322" y="103"/>
                    <a:pt x="1522" y="1171"/>
                    <a:pt x="1489" y="1604"/>
                  </a:cubicBezTo>
                  <a:cubicBezTo>
                    <a:pt x="1222" y="1371"/>
                    <a:pt x="922" y="1004"/>
                    <a:pt x="521" y="971"/>
                  </a:cubicBezTo>
                  <a:cubicBezTo>
                    <a:pt x="487" y="965"/>
                    <a:pt x="454" y="963"/>
                    <a:pt x="423" y="963"/>
                  </a:cubicBezTo>
                  <a:cubicBezTo>
                    <a:pt x="73" y="963"/>
                    <a:pt x="1" y="1300"/>
                    <a:pt x="154" y="1638"/>
                  </a:cubicBezTo>
                  <a:cubicBezTo>
                    <a:pt x="354" y="2171"/>
                    <a:pt x="888" y="2472"/>
                    <a:pt x="1322" y="2805"/>
                  </a:cubicBezTo>
                  <a:cubicBezTo>
                    <a:pt x="1505" y="2842"/>
                    <a:pt x="1899" y="2868"/>
                    <a:pt x="2272" y="2868"/>
                  </a:cubicBezTo>
                  <a:cubicBezTo>
                    <a:pt x="2579" y="2868"/>
                    <a:pt x="2872" y="2850"/>
                    <a:pt x="3023" y="2805"/>
                  </a:cubicBezTo>
                  <a:cubicBezTo>
                    <a:pt x="3623" y="2171"/>
                    <a:pt x="3957" y="2005"/>
                    <a:pt x="4124" y="1638"/>
                  </a:cubicBezTo>
                  <a:cubicBezTo>
                    <a:pt x="4324" y="1237"/>
                    <a:pt x="4257" y="770"/>
                    <a:pt x="3757" y="737"/>
                  </a:cubicBezTo>
                  <a:cubicBezTo>
                    <a:pt x="3742" y="736"/>
                    <a:pt x="3727" y="735"/>
                    <a:pt x="3712" y="735"/>
                  </a:cubicBezTo>
                  <a:cubicBezTo>
                    <a:pt x="3292" y="735"/>
                    <a:pt x="2848" y="1181"/>
                    <a:pt x="2623" y="1471"/>
                  </a:cubicBezTo>
                  <a:cubicBezTo>
                    <a:pt x="2623" y="1082"/>
                    <a:pt x="2623" y="0"/>
                    <a:pt x="20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1" name="Google Shape;8071;p35"/>
            <p:cNvSpPr/>
            <p:nvPr/>
          </p:nvSpPr>
          <p:spPr>
            <a:xfrm>
              <a:off x="1679779" y="3445081"/>
              <a:ext cx="153489" cy="100157"/>
            </a:xfrm>
            <a:custGeom>
              <a:avLst/>
              <a:gdLst/>
              <a:ahLst/>
              <a:cxnLst/>
              <a:rect l="l" t="t" r="r" b="b"/>
              <a:pathLst>
                <a:path w="4294" h="2869" extrusionOk="0">
                  <a:moveTo>
                    <a:pt x="2044" y="0"/>
                  </a:moveTo>
                  <a:cubicBezTo>
                    <a:pt x="2027" y="0"/>
                    <a:pt x="2010" y="1"/>
                    <a:pt x="1992" y="3"/>
                  </a:cubicBezTo>
                  <a:cubicBezTo>
                    <a:pt x="1291" y="103"/>
                    <a:pt x="1491" y="1171"/>
                    <a:pt x="1458" y="1604"/>
                  </a:cubicBezTo>
                  <a:cubicBezTo>
                    <a:pt x="1224" y="1371"/>
                    <a:pt x="891" y="1004"/>
                    <a:pt x="524" y="970"/>
                  </a:cubicBezTo>
                  <a:cubicBezTo>
                    <a:pt x="489" y="965"/>
                    <a:pt x="457" y="963"/>
                    <a:pt x="426" y="963"/>
                  </a:cubicBezTo>
                  <a:cubicBezTo>
                    <a:pt x="76" y="963"/>
                    <a:pt x="1" y="1300"/>
                    <a:pt x="124" y="1638"/>
                  </a:cubicBezTo>
                  <a:cubicBezTo>
                    <a:pt x="357" y="2171"/>
                    <a:pt x="891" y="2472"/>
                    <a:pt x="1291" y="2805"/>
                  </a:cubicBezTo>
                  <a:cubicBezTo>
                    <a:pt x="1492" y="2842"/>
                    <a:pt x="1895" y="2868"/>
                    <a:pt x="2272" y="2868"/>
                  </a:cubicBezTo>
                  <a:cubicBezTo>
                    <a:pt x="2582" y="2868"/>
                    <a:pt x="2875" y="2850"/>
                    <a:pt x="3026" y="2805"/>
                  </a:cubicBezTo>
                  <a:cubicBezTo>
                    <a:pt x="3626" y="2171"/>
                    <a:pt x="3960" y="2005"/>
                    <a:pt x="4127" y="1638"/>
                  </a:cubicBezTo>
                  <a:cubicBezTo>
                    <a:pt x="4293" y="1237"/>
                    <a:pt x="4260" y="770"/>
                    <a:pt x="3760" y="737"/>
                  </a:cubicBezTo>
                  <a:cubicBezTo>
                    <a:pt x="3744" y="736"/>
                    <a:pt x="3728" y="735"/>
                    <a:pt x="3712" y="735"/>
                  </a:cubicBezTo>
                  <a:cubicBezTo>
                    <a:pt x="3263" y="735"/>
                    <a:pt x="2850" y="1181"/>
                    <a:pt x="2592" y="1471"/>
                  </a:cubicBezTo>
                  <a:cubicBezTo>
                    <a:pt x="2592" y="1082"/>
                    <a:pt x="2624" y="0"/>
                    <a:pt x="2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2" name="Google Shape;8072;p35"/>
            <p:cNvSpPr/>
            <p:nvPr/>
          </p:nvSpPr>
          <p:spPr>
            <a:xfrm>
              <a:off x="3018907" y="3724531"/>
              <a:ext cx="154561" cy="100087"/>
            </a:xfrm>
            <a:custGeom>
              <a:avLst/>
              <a:gdLst/>
              <a:ahLst/>
              <a:cxnLst/>
              <a:rect l="l" t="t" r="r" b="b"/>
              <a:pathLst>
                <a:path w="4324" h="2867" extrusionOk="0">
                  <a:moveTo>
                    <a:pt x="2076" y="1"/>
                  </a:moveTo>
                  <a:cubicBezTo>
                    <a:pt x="2059" y="1"/>
                    <a:pt x="2041" y="2"/>
                    <a:pt x="2022" y="4"/>
                  </a:cubicBezTo>
                  <a:cubicBezTo>
                    <a:pt x="1322" y="104"/>
                    <a:pt x="1522" y="1171"/>
                    <a:pt x="1488" y="1605"/>
                  </a:cubicBezTo>
                  <a:cubicBezTo>
                    <a:pt x="1255" y="1371"/>
                    <a:pt x="921" y="971"/>
                    <a:pt x="554" y="971"/>
                  </a:cubicBezTo>
                  <a:cubicBezTo>
                    <a:pt x="517" y="966"/>
                    <a:pt x="482" y="963"/>
                    <a:pt x="449" y="963"/>
                  </a:cubicBezTo>
                  <a:cubicBezTo>
                    <a:pt x="73" y="963"/>
                    <a:pt x="1" y="1301"/>
                    <a:pt x="154" y="1638"/>
                  </a:cubicBezTo>
                  <a:cubicBezTo>
                    <a:pt x="388" y="2172"/>
                    <a:pt x="888" y="2472"/>
                    <a:pt x="1322" y="2772"/>
                  </a:cubicBezTo>
                  <a:cubicBezTo>
                    <a:pt x="1535" y="2831"/>
                    <a:pt x="1962" y="2866"/>
                    <a:pt x="2355" y="2866"/>
                  </a:cubicBezTo>
                  <a:cubicBezTo>
                    <a:pt x="2638" y="2866"/>
                    <a:pt x="2903" y="2848"/>
                    <a:pt x="3056" y="2806"/>
                  </a:cubicBezTo>
                  <a:cubicBezTo>
                    <a:pt x="3657" y="2172"/>
                    <a:pt x="3957" y="1972"/>
                    <a:pt x="4157" y="1638"/>
                  </a:cubicBezTo>
                  <a:cubicBezTo>
                    <a:pt x="4324" y="1238"/>
                    <a:pt x="4257" y="771"/>
                    <a:pt x="3757" y="738"/>
                  </a:cubicBezTo>
                  <a:cubicBezTo>
                    <a:pt x="3742" y="737"/>
                    <a:pt x="3727" y="736"/>
                    <a:pt x="3712" y="736"/>
                  </a:cubicBezTo>
                  <a:cubicBezTo>
                    <a:pt x="3291" y="736"/>
                    <a:pt x="2848" y="1182"/>
                    <a:pt x="2623" y="1472"/>
                  </a:cubicBezTo>
                  <a:cubicBezTo>
                    <a:pt x="2623" y="1051"/>
                    <a:pt x="2654" y="1"/>
                    <a:pt x="2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3" name="Google Shape;8073;p35"/>
            <p:cNvSpPr/>
            <p:nvPr/>
          </p:nvSpPr>
          <p:spPr>
            <a:xfrm>
              <a:off x="2897480" y="3462396"/>
              <a:ext cx="243817" cy="157444"/>
            </a:xfrm>
            <a:custGeom>
              <a:avLst/>
              <a:gdLst/>
              <a:ahLst/>
              <a:cxnLst/>
              <a:rect l="l" t="t" r="r" b="b"/>
              <a:pathLst>
                <a:path w="6821" h="4510" extrusionOk="0">
                  <a:moveTo>
                    <a:pt x="3287" y="0"/>
                  </a:moveTo>
                  <a:cubicBezTo>
                    <a:pt x="3254" y="0"/>
                    <a:pt x="3220" y="3"/>
                    <a:pt x="3184" y="7"/>
                  </a:cubicBezTo>
                  <a:cubicBezTo>
                    <a:pt x="2083" y="174"/>
                    <a:pt x="2384" y="1809"/>
                    <a:pt x="2350" y="2543"/>
                  </a:cubicBezTo>
                  <a:cubicBezTo>
                    <a:pt x="1950" y="2142"/>
                    <a:pt x="1450" y="1542"/>
                    <a:pt x="849" y="1509"/>
                  </a:cubicBezTo>
                  <a:cubicBezTo>
                    <a:pt x="795" y="1501"/>
                    <a:pt x="743" y="1497"/>
                    <a:pt x="695" y="1497"/>
                  </a:cubicBezTo>
                  <a:cubicBezTo>
                    <a:pt x="125" y="1497"/>
                    <a:pt x="0" y="2022"/>
                    <a:pt x="215" y="2576"/>
                  </a:cubicBezTo>
                  <a:cubicBezTo>
                    <a:pt x="582" y="3410"/>
                    <a:pt x="1416" y="3877"/>
                    <a:pt x="2083" y="4377"/>
                  </a:cubicBezTo>
                  <a:cubicBezTo>
                    <a:pt x="2393" y="4455"/>
                    <a:pt x="3072" y="4510"/>
                    <a:pt x="3693" y="4510"/>
                  </a:cubicBezTo>
                  <a:cubicBezTo>
                    <a:pt x="4142" y="4510"/>
                    <a:pt x="4561" y="4481"/>
                    <a:pt x="4785" y="4411"/>
                  </a:cubicBezTo>
                  <a:cubicBezTo>
                    <a:pt x="5753" y="3377"/>
                    <a:pt x="6253" y="3110"/>
                    <a:pt x="6520" y="2576"/>
                  </a:cubicBezTo>
                  <a:cubicBezTo>
                    <a:pt x="6820" y="1942"/>
                    <a:pt x="6720" y="1175"/>
                    <a:pt x="5953" y="1142"/>
                  </a:cubicBezTo>
                  <a:cubicBezTo>
                    <a:pt x="5936" y="1141"/>
                    <a:pt x="5919" y="1140"/>
                    <a:pt x="5902" y="1140"/>
                  </a:cubicBezTo>
                  <a:cubicBezTo>
                    <a:pt x="5187" y="1140"/>
                    <a:pt x="4509" y="1820"/>
                    <a:pt x="4118" y="2276"/>
                  </a:cubicBezTo>
                  <a:cubicBezTo>
                    <a:pt x="4118" y="1697"/>
                    <a:pt x="4180" y="0"/>
                    <a:pt x="32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4" name="Google Shape;8074;p35"/>
            <p:cNvSpPr/>
            <p:nvPr/>
          </p:nvSpPr>
          <p:spPr>
            <a:xfrm>
              <a:off x="1443788" y="2471527"/>
              <a:ext cx="242816" cy="157339"/>
            </a:xfrm>
            <a:custGeom>
              <a:avLst/>
              <a:gdLst/>
              <a:ahLst/>
              <a:cxnLst/>
              <a:rect l="l" t="t" r="r" b="b"/>
              <a:pathLst>
                <a:path w="6793" h="4507" extrusionOk="0">
                  <a:moveTo>
                    <a:pt x="3236" y="0"/>
                  </a:moveTo>
                  <a:cubicBezTo>
                    <a:pt x="3211" y="0"/>
                    <a:pt x="3184" y="2"/>
                    <a:pt x="3156" y="4"/>
                  </a:cubicBezTo>
                  <a:cubicBezTo>
                    <a:pt x="2056" y="171"/>
                    <a:pt x="2389" y="1839"/>
                    <a:pt x="2356" y="2540"/>
                  </a:cubicBezTo>
                  <a:cubicBezTo>
                    <a:pt x="1956" y="2139"/>
                    <a:pt x="1455" y="1539"/>
                    <a:pt x="855" y="1506"/>
                  </a:cubicBezTo>
                  <a:cubicBezTo>
                    <a:pt x="815" y="1502"/>
                    <a:pt x="777" y="1500"/>
                    <a:pt x="740" y="1500"/>
                  </a:cubicBezTo>
                  <a:cubicBezTo>
                    <a:pt x="137" y="1500"/>
                    <a:pt x="1" y="2007"/>
                    <a:pt x="221" y="2573"/>
                  </a:cubicBezTo>
                  <a:cubicBezTo>
                    <a:pt x="588" y="3407"/>
                    <a:pt x="1389" y="3874"/>
                    <a:pt x="2056" y="4374"/>
                  </a:cubicBezTo>
                  <a:cubicBezTo>
                    <a:pt x="2384" y="4452"/>
                    <a:pt x="3061" y="4507"/>
                    <a:pt x="3682" y="4507"/>
                  </a:cubicBezTo>
                  <a:cubicBezTo>
                    <a:pt x="4132" y="4507"/>
                    <a:pt x="4553" y="4478"/>
                    <a:pt x="4791" y="4408"/>
                  </a:cubicBezTo>
                  <a:cubicBezTo>
                    <a:pt x="5725" y="3407"/>
                    <a:pt x="6259" y="3107"/>
                    <a:pt x="6526" y="2573"/>
                  </a:cubicBezTo>
                  <a:cubicBezTo>
                    <a:pt x="6792" y="1939"/>
                    <a:pt x="6726" y="1205"/>
                    <a:pt x="5925" y="1139"/>
                  </a:cubicBezTo>
                  <a:cubicBezTo>
                    <a:pt x="5910" y="1138"/>
                    <a:pt x="5894" y="1138"/>
                    <a:pt x="5879" y="1138"/>
                  </a:cubicBezTo>
                  <a:cubicBezTo>
                    <a:pt x="5194" y="1138"/>
                    <a:pt x="4515" y="1849"/>
                    <a:pt x="4124" y="2306"/>
                  </a:cubicBezTo>
                  <a:cubicBezTo>
                    <a:pt x="4124" y="1690"/>
                    <a:pt x="4155" y="0"/>
                    <a:pt x="3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5" name="Google Shape;8075;p35"/>
            <p:cNvSpPr/>
            <p:nvPr/>
          </p:nvSpPr>
          <p:spPr>
            <a:xfrm>
              <a:off x="3638016" y="2101103"/>
              <a:ext cx="243709" cy="157444"/>
            </a:xfrm>
            <a:custGeom>
              <a:avLst/>
              <a:gdLst/>
              <a:ahLst/>
              <a:cxnLst/>
              <a:rect l="l" t="t" r="r" b="b"/>
              <a:pathLst>
                <a:path w="6818" h="4510" extrusionOk="0">
                  <a:moveTo>
                    <a:pt x="3285" y="1"/>
                  </a:moveTo>
                  <a:cubicBezTo>
                    <a:pt x="3252" y="1"/>
                    <a:pt x="3218" y="3"/>
                    <a:pt x="3182" y="8"/>
                  </a:cubicBezTo>
                  <a:cubicBezTo>
                    <a:pt x="2081" y="175"/>
                    <a:pt x="2415" y="1809"/>
                    <a:pt x="2348" y="2543"/>
                  </a:cubicBezTo>
                  <a:cubicBezTo>
                    <a:pt x="1948" y="2143"/>
                    <a:pt x="1447" y="1542"/>
                    <a:pt x="847" y="1509"/>
                  </a:cubicBezTo>
                  <a:cubicBezTo>
                    <a:pt x="792" y="1501"/>
                    <a:pt x="741" y="1497"/>
                    <a:pt x="693" y="1497"/>
                  </a:cubicBezTo>
                  <a:cubicBezTo>
                    <a:pt x="123" y="1497"/>
                    <a:pt x="0" y="2023"/>
                    <a:pt x="247" y="2576"/>
                  </a:cubicBezTo>
                  <a:cubicBezTo>
                    <a:pt x="580" y="3410"/>
                    <a:pt x="1414" y="3877"/>
                    <a:pt x="2081" y="4378"/>
                  </a:cubicBezTo>
                  <a:cubicBezTo>
                    <a:pt x="2410" y="4455"/>
                    <a:pt x="3086" y="4510"/>
                    <a:pt x="3707" y="4510"/>
                  </a:cubicBezTo>
                  <a:cubicBezTo>
                    <a:pt x="4157" y="4510"/>
                    <a:pt x="4578" y="4481"/>
                    <a:pt x="4816" y="4411"/>
                  </a:cubicBezTo>
                  <a:cubicBezTo>
                    <a:pt x="5750" y="3377"/>
                    <a:pt x="6251" y="3110"/>
                    <a:pt x="6551" y="2576"/>
                  </a:cubicBezTo>
                  <a:cubicBezTo>
                    <a:pt x="6818" y="1943"/>
                    <a:pt x="6718" y="1175"/>
                    <a:pt x="5951" y="1142"/>
                  </a:cubicBezTo>
                  <a:cubicBezTo>
                    <a:pt x="5934" y="1141"/>
                    <a:pt x="5917" y="1141"/>
                    <a:pt x="5900" y="1141"/>
                  </a:cubicBezTo>
                  <a:cubicBezTo>
                    <a:pt x="5185" y="1141"/>
                    <a:pt x="4507" y="1820"/>
                    <a:pt x="4116" y="2276"/>
                  </a:cubicBezTo>
                  <a:cubicBezTo>
                    <a:pt x="4116" y="1697"/>
                    <a:pt x="4178" y="1"/>
                    <a:pt x="3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6" name="Google Shape;8076;p35"/>
            <p:cNvSpPr/>
            <p:nvPr/>
          </p:nvSpPr>
          <p:spPr>
            <a:xfrm>
              <a:off x="3145052" y="2506367"/>
              <a:ext cx="153632" cy="99354"/>
            </a:xfrm>
            <a:custGeom>
              <a:avLst/>
              <a:gdLst/>
              <a:ahLst/>
              <a:cxnLst/>
              <a:rect l="l" t="t" r="r" b="b"/>
              <a:pathLst>
                <a:path w="4298" h="2846" extrusionOk="0">
                  <a:moveTo>
                    <a:pt x="2072" y="1"/>
                  </a:moveTo>
                  <a:cubicBezTo>
                    <a:pt x="2048" y="1"/>
                    <a:pt x="2022" y="3"/>
                    <a:pt x="1996" y="7"/>
                  </a:cubicBezTo>
                  <a:cubicBezTo>
                    <a:pt x="1295" y="107"/>
                    <a:pt x="1495" y="1141"/>
                    <a:pt x="1462" y="1608"/>
                  </a:cubicBezTo>
                  <a:cubicBezTo>
                    <a:pt x="1228" y="1341"/>
                    <a:pt x="895" y="975"/>
                    <a:pt x="528" y="941"/>
                  </a:cubicBezTo>
                  <a:cubicBezTo>
                    <a:pt x="508" y="940"/>
                    <a:pt x="488" y="939"/>
                    <a:pt x="470" y="939"/>
                  </a:cubicBezTo>
                  <a:cubicBezTo>
                    <a:pt x="86" y="939"/>
                    <a:pt x="0" y="1260"/>
                    <a:pt x="128" y="1642"/>
                  </a:cubicBezTo>
                  <a:cubicBezTo>
                    <a:pt x="361" y="2142"/>
                    <a:pt x="895" y="2442"/>
                    <a:pt x="1295" y="2776"/>
                  </a:cubicBezTo>
                  <a:cubicBezTo>
                    <a:pt x="1522" y="2817"/>
                    <a:pt x="2004" y="2846"/>
                    <a:pt x="2417" y="2846"/>
                  </a:cubicBezTo>
                  <a:cubicBezTo>
                    <a:pt x="2673" y="2846"/>
                    <a:pt x="2902" y="2835"/>
                    <a:pt x="3030" y="2809"/>
                  </a:cubicBezTo>
                  <a:cubicBezTo>
                    <a:pt x="3630" y="2142"/>
                    <a:pt x="3964" y="1975"/>
                    <a:pt x="4130" y="1642"/>
                  </a:cubicBezTo>
                  <a:cubicBezTo>
                    <a:pt x="4297" y="1208"/>
                    <a:pt x="4264" y="741"/>
                    <a:pt x="3764" y="741"/>
                  </a:cubicBezTo>
                  <a:cubicBezTo>
                    <a:pt x="3746" y="740"/>
                    <a:pt x="3729" y="739"/>
                    <a:pt x="3712" y="739"/>
                  </a:cubicBezTo>
                  <a:cubicBezTo>
                    <a:pt x="3265" y="739"/>
                    <a:pt x="2853" y="1152"/>
                    <a:pt x="2596" y="1442"/>
                  </a:cubicBezTo>
                  <a:cubicBezTo>
                    <a:pt x="2596" y="1058"/>
                    <a:pt x="2627" y="1"/>
                    <a:pt x="20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7" name="Google Shape;8077;p35"/>
            <p:cNvSpPr/>
            <p:nvPr/>
          </p:nvSpPr>
          <p:spPr>
            <a:xfrm>
              <a:off x="2764936" y="1861380"/>
              <a:ext cx="154561" cy="100157"/>
            </a:xfrm>
            <a:custGeom>
              <a:avLst/>
              <a:gdLst/>
              <a:ahLst/>
              <a:cxnLst/>
              <a:rect l="l" t="t" r="r" b="b"/>
              <a:pathLst>
                <a:path w="4324" h="2869" extrusionOk="0">
                  <a:moveTo>
                    <a:pt x="2075" y="0"/>
                  </a:moveTo>
                  <a:cubicBezTo>
                    <a:pt x="2058" y="0"/>
                    <a:pt x="2040" y="1"/>
                    <a:pt x="2022" y="3"/>
                  </a:cubicBezTo>
                  <a:cubicBezTo>
                    <a:pt x="1322" y="103"/>
                    <a:pt x="1522" y="1171"/>
                    <a:pt x="1488" y="1604"/>
                  </a:cubicBezTo>
                  <a:cubicBezTo>
                    <a:pt x="1255" y="1371"/>
                    <a:pt x="921" y="1004"/>
                    <a:pt x="554" y="971"/>
                  </a:cubicBezTo>
                  <a:cubicBezTo>
                    <a:pt x="517" y="965"/>
                    <a:pt x="482" y="963"/>
                    <a:pt x="449" y="963"/>
                  </a:cubicBezTo>
                  <a:cubicBezTo>
                    <a:pt x="73" y="963"/>
                    <a:pt x="1" y="1300"/>
                    <a:pt x="154" y="1638"/>
                  </a:cubicBezTo>
                  <a:cubicBezTo>
                    <a:pt x="388" y="2172"/>
                    <a:pt x="921" y="2472"/>
                    <a:pt x="1322" y="2805"/>
                  </a:cubicBezTo>
                  <a:cubicBezTo>
                    <a:pt x="1523" y="2842"/>
                    <a:pt x="1925" y="2868"/>
                    <a:pt x="2302" y="2868"/>
                  </a:cubicBezTo>
                  <a:cubicBezTo>
                    <a:pt x="2612" y="2868"/>
                    <a:pt x="2906" y="2850"/>
                    <a:pt x="3056" y="2805"/>
                  </a:cubicBezTo>
                  <a:cubicBezTo>
                    <a:pt x="3657" y="2172"/>
                    <a:pt x="3990" y="2005"/>
                    <a:pt x="4157" y="1638"/>
                  </a:cubicBezTo>
                  <a:cubicBezTo>
                    <a:pt x="4324" y="1237"/>
                    <a:pt x="4290" y="770"/>
                    <a:pt x="3790" y="737"/>
                  </a:cubicBezTo>
                  <a:cubicBezTo>
                    <a:pt x="3774" y="736"/>
                    <a:pt x="3758" y="735"/>
                    <a:pt x="3742" y="735"/>
                  </a:cubicBezTo>
                  <a:cubicBezTo>
                    <a:pt x="3294" y="735"/>
                    <a:pt x="2880" y="1181"/>
                    <a:pt x="2622" y="1471"/>
                  </a:cubicBezTo>
                  <a:cubicBezTo>
                    <a:pt x="2622" y="1082"/>
                    <a:pt x="2654" y="0"/>
                    <a:pt x="20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8" name="Google Shape;8078;p35"/>
            <p:cNvSpPr/>
            <p:nvPr/>
          </p:nvSpPr>
          <p:spPr>
            <a:xfrm>
              <a:off x="2019395" y="2303264"/>
              <a:ext cx="545361" cy="140024"/>
            </a:xfrm>
            <a:custGeom>
              <a:avLst/>
              <a:gdLst/>
              <a:ahLst/>
              <a:cxnLst/>
              <a:rect l="l" t="t" r="r" b="b"/>
              <a:pathLst>
                <a:path w="15257" h="4011" extrusionOk="0">
                  <a:moveTo>
                    <a:pt x="5577" y="0"/>
                  </a:moveTo>
                  <a:cubicBezTo>
                    <a:pt x="5365" y="0"/>
                    <a:pt x="5151" y="134"/>
                    <a:pt x="5066" y="388"/>
                  </a:cubicBezTo>
                  <a:cubicBezTo>
                    <a:pt x="4766" y="1189"/>
                    <a:pt x="4433" y="2156"/>
                    <a:pt x="3732" y="2690"/>
                  </a:cubicBezTo>
                  <a:cubicBezTo>
                    <a:pt x="3474" y="2891"/>
                    <a:pt x="3217" y="2976"/>
                    <a:pt x="2970" y="2976"/>
                  </a:cubicBezTo>
                  <a:cubicBezTo>
                    <a:pt x="2195" y="2976"/>
                    <a:pt x="1509" y="2146"/>
                    <a:pt x="1130" y="1489"/>
                  </a:cubicBezTo>
                  <a:cubicBezTo>
                    <a:pt x="1026" y="1301"/>
                    <a:pt x="867" y="1225"/>
                    <a:pt x="707" y="1225"/>
                  </a:cubicBezTo>
                  <a:cubicBezTo>
                    <a:pt x="355" y="1225"/>
                    <a:pt x="0" y="1599"/>
                    <a:pt x="230" y="1989"/>
                  </a:cubicBezTo>
                  <a:cubicBezTo>
                    <a:pt x="802" y="3030"/>
                    <a:pt x="1801" y="4011"/>
                    <a:pt x="2974" y="4011"/>
                  </a:cubicBezTo>
                  <a:cubicBezTo>
                    <a:pt x="3304" y="4011"/>
                    <a:pt x="3647" y="3933"/>
                    <a:pt x="3999" y="3757"/>
                  </a:cubicBezTo>
                  <a:cubicBezTo>
                    <a:pt x="4742" y="3364"/>
                    <a:pt x="5213" y="2641"/>
                    <a:pt x="5571" y="1871"/>
                  </a:cubicBezTo>
                  <a:lnTo>
                    <a:pt x="5571" y="1871"/>
                  </a:lnTo>
                  <a:cubicBezTo>
                    <a:pt x="6115" y="2904"/>
                    <a:pt x="6950" y="3790"/>
                    <a:pt x="8202" y="3790"/>
                  </a:cubicBezTo>
                  <a:cubicBezTo>
                    <a:pt x="9359" y="3790"/>
                    <a:pt x="10098" y="2954"/>
                    <a:pt x="10574" y="1992"/>
                  </a:cubicBezTo>
                  <a:lnTo>
                    <a:pt x="10574" y="1992"/>
                  </a:lnTo>
                  <a:cubicBezTo>
                    <a:pt x="11085" y="2754"/>
                    <a:pt x="11867" y="3367"/>
                    <a:pt x="12738" y="3590"/>
                  </a:cubicBezTo>
                  <a:cubicBezTo>
                    <a:pt x="12918" y="3632"/>
                    <a:pt x="13101" y="3655"/>
                    <a:pt x="13283" y="3655"/>
                  </a:cubicBezTo>
                  <a:cubicBezTo>
                    <a:pt x="13676" y="3655"/>
                    <a:pt x="14064" y="3551"/>
                    <a:pt x="14406" y="3323"/>
                  </a:cubicBezTo>
                  <a:cubicBezTo>
                    <a:pt x="15007" y="2856"/>
                    <a:pt x="15174" y="2089"/>
                    <a:pt x="15240" y="1389"/>
                  </a:cubicBezTo>
                  <a:cubicBezTo>
                    <a:pt x="15257" y="1043"/>
                    <a:pt x="15013" y="876"/>
                    <a:pt x="14754" y="876"/>
                  </a:cubicBezTo>
                  <a:cubicBezTo>
                    <a:pt x="14488" y="876"/>
                    <a:pt x="14207" y="1051"/>
                    <a:pt x="14173" y="1389"/>
                  </a:cubicBezTo>
                  <a:cubicBezTo>
                    <a:pt x="14146" y="2078"/>
                    <a:pt x="13846" y="2599"/>
                    <a:pt x="13271" y="2599"/>
                  </a:cubicBezTo>
                  <a:cubicBezTo>
                    <a:pt x="13123" y="2599"/>
                    <a:pt x="12956" y="2565"/>
                    <a:pt x="12772" y="2489"/>
                  </a:cubicBezTo>
                  <a:cubicBezTo>
                    <a:pt x="11938" y="2156"/>
                    <a:pt x="11237" y="1389"/>
                    <a:pt x="11037" y="521"/>
                  </a:cubicBezTo>
                  <a:cubicBezTo>
                    <a:pt x="10972" y="276"/>
                    <a:pt x="10761" y="159"/>
                    <a:pt x="10548" y="159"/>
                  </a:cubicBezTo>
                  <a:cubicBezTo>
                    <a:pt x="10328" y="159"/>
                    <a:pt x="10104" y="284"/>
                    <a:pt x="10037" y="521"/>
                  </a:cubicBezTo>
                  <a:cubicBezTo>
                    <a:pt x="9770" y="1355"/>
                    <a:pt x="9303" y="2756"/>
                    <a:pt x="8202" y="2756"/>
                  </a:cubicBezTo>
                  <a:cubicBezTo>
                    <a:pt x="6968" y="2756"/>
                    <a:pt x="6367" y="1355"/>
                    <a:pt x="6067" y="388"/>
                  </a:cubicBezTo>
                  <a:cubicBezTo>
                    <a:pt x="5985" y="125"/>
                    <a:pt x="5782" y="0"/>
                    <a:pt x="55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9" name="Google Shape;8079;p35"/>
            <p:cNvSpPr/>
            <p:nvPr/>
          </p:nvSpPr>
          <p:spPr>
            <a:xfrm>
              <a:off x="2270971" y="1537909"/>
              <a:ext cx="545397" cy="139151"/>
            </a:xfrm>
            <a:custGeom>
              <a:avLst/>
              <a:gdLst/>
              <a:ahLst/>
              <a:cxnLst/>
              <a:rect l="l" t="t" r="r" b="b"/>
              <a:pathLst>
                <a:path w="15258" h="3986" extrusionOk="0">
                  <a:moveTo>
                    <a:pt x="5578" y="0"/>
                  </a:moveTo>
                  <a:cubicBezTo>
                    <a:pt x="5366" y="0"/>
                    <a:pt x="5152" y="125"/>
                    <a:pt x="5067" y="363"/>
                  </a:cubicBezTo>
                  <a:cubicBezTo>
                    <a:pt x="4766" y="1163"/>
                    <a:pt x="4433" y="2131"/>
                    <a:pt x="3732" y="2665"/>
                  </a:cubicBezTo>
                  <a:cubicBezTo>
                    <a:pt x="3474" y="2866"/>
                    <a:pt x="3218" y="2951"/>
                    <a:pt x="2970" y="2951"/>
                  </a:cubicBezTo>
                  <a:cubicBezTo>
                    <a:pt x="2196" y="2951"/>
                    <a:pt x="1510" y="2121"/>
                    <a:pt x="1131" y="1464"/>
                  </a:cubicBezTo>
                  <a:cubicBezTo>
                    <a:pt x="1027" y="1276"/>
                    <a:pt x="867" y="1199"/>
                    <a:pt x="708" y="1199"/>
                  </a:cubicBezTo>
                  <a:cubicBezTo>
                    <a:pt x="355" y="1199"/>
                    <a:pt x="0" y="1574"/>
                    <a:pt x="230" y="1964"/>
                  </a:cubicBezTo>
                  <a:cubicBezTo>
                    <a:pt x="803" y="3005"/>
                    <a:pt x="1802" y="3986"/>
                    <a:pt x="2974" y="3986"/>
                  </a:cubicBezTo>
                  <a:cubicBezTo>
                    <a:pt x="3304" y="3986"/>
                    <a:pt x="3648" y="3908"/>
                    <a:pt x="3999" y="3732"/>
                  </a:cubicBezTo>
                  <a:cubicBezTo>
                    <a:pt x="4744" y="3360"/>
                    <a:pt x="5215" y="2629"/>
                    <a:pt x="5574" y="1849"/>
                  </a:cubicBezTo>
                  <a:lnTo>
                    <a:pt x="5574" y="1849"/>
                  </a:lnTo>
                  <a:cubicBezTo>
                    <a:pt x="6117" y="2881"/>
                    <a:pt x="6951" y="3765"/>
                    <a:pt x="8202" y="3765"/>
                  </a:cubicBezTo>
                  <a:cubicBezTo>
                    <a:pt x="9360" y="3765"/>
                    <a:pt x="10099" y="2929"/>
                    <a:pt x="10574" y="1967"/>
                  </a:cubicBezTo>
                  <a:lnTo>
                    <a:pt x="10574" y="1967"/>
                  </a:lnTo>
                  <a:cubicBezTo>
                    <a:pt x="11085" y="2729"/>
                    <a:pt x="11867" y="3342"/>
                    <a:pt x="12739" y="3565"/>
                  </a:cubicBezTo>
                  <a:cubicBezTo>
                    <a:pt x="12918" y="3607"/>
                    <a:pt x="13101" y="3630"/>
                    <a:pt x="13283" y="3630"/>
                  </a:cubicBezTo>
                  <a:cubicBezTo>
                    <a:pt x="13676" y="3630"/>
                    <a:pt x="14065" y="3526"/>
                    <a:pt x="14407" y="3298"/>
                  </a:cubicBezTo>
                  <a:cubicBezTo>
                    <a:pt x="15007" y="2831"/>
                    <a:pt x="15174" y="2064"/>
                    <a:pt x="15241" y="1364"/>
                  </a:cubicBezTo>
                  <a:cubicBezTo>
                    <a:pt x="15257" y="1030"/>
                    <a:pt x="15007" y="863"/>
                    <a:pt x="14744" y="863"/>
                  </a:cubicBezTo>
                  <a:cubicBezTo>
                    <a:pt x="14482" y="863"/>
                    <a:pt x="14207" y="1030"/>
                    <a:pt x="14173" y="1364"/>
                  </a:cubicBezTo>
                  <a:cubicBezTo>
                    <a:pt x="14147" y="2053"/>
                    <a:pt x="13846" y="2574"/>
                    <a:pt x="13271" y="2574"/>
                  </a:cubicBezTo>
                  <a:cubicBezTo>
                    <a:pt x="13123" y="2574"/>
                    <a:pt x="12957" y="2540"/>
                    <a:pt x="12772" y="2464"/>
                  </a:cubicBezTo>
                  <a:cubicBezTo>
                    <a:pt x="11938" y="2164"/>
                    <a:pt x="11238" y="1364"/>
                    <a:pt x="11038" y="496"/>
                  </a:cubicBezTo>
                  <a:cubicBezTo>
                    <a:pt x="10972" y="250"/>
                    <a:pt x="10762" y="133"/>
                    <a:pt x="10548" y="133"/>
                  </a:cubicBezTo>
                  <a:cubicBezTo>
                    <a:pt x="10328" y="133"/>
                    <a:pt x="10105" y="259"/>
                    <a:pt x="10037" y="496"/>
                  </a:cubicBezTo>
                  <a:cubicBezTo>
                    <a:pt x="9770" y="1364"/>
                    <a:pt x="9303" y="2731"/>
                    <a:pt x="8202" y="2731"/>
                  </a:cubicBezTo>
                  <a:cubicBezTo>
                    <a:pt x="6968" y="2731"/>
                    <a:pt x="6368" y="1330"/>
                    <a:pt x="6067" y="363"/>
                  </a:cubicBezTo>
                  <a:cubicBezTo>
                    <a:pt x="5985" y="117"/>
                    <a:pt x="5783" y="0"/>
                    <a:pt x="55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35"/>
            <p:cNvSpPr/>
            <p:nvPr/>
          </p:nvSpPr>
          <p:spPr>
            <a:xfrm>
              <a:off x="2492735" y="2978342"/>
              <a:ext cx="545397" cy="139745"/>
            </a:xfrm>
            <a:custGeom>
              <a:avLst/>
              <a:gdLst/>
              <a:ahLst/>
              <a:cxnLst/>
              <a:rect l="l" t="t" r="r" b="b"/>
              <a:pathLst>
                <a:path w="15258" h="4003" extrusionOk="0">
                  <a:moveTo>
                    <a:pt x="5603" y="1"/>
                  </a:moveTo>
                  <a:cubicBezTo>
                    <a:pt x="5392" y="1"/>
                    <a:pt x="5169" y="126"/>
                    <a:pt x="5067" y="364"/>
                  </a:cubicBezTo>
                  <a:cubicBezTo>
                    <a:pt x="4767" y="1164"/>
                    <a:pt x="4467" y="2165"/>
                    <a:pt x="3766" y="2699"/>
                  </a:cubicBezTo>
                  <a:cubicBezTo>
                    <a:pt x="3511" y="2890"/>
                    <a:pt x="3256" y="2971"/>
                    <a:pt x="3009" y="2971"/>
                  </a:cubicBezTo>
                  <a:cubicBezTo>
                    <a:pt x="2221" y="2971"/>
                    <a:pt x="1512" y="2150"/>
                    <a:pt x="1131" y="1465"/>
                  </a:cubicBezTo>
                  <a:cubicBezTo>
                    <a:pt x="1028" y="1278"/>
                    <a:pt x="870" y="1201"/>
                    <a:pt x="711" y="1201"/>
                  </a:cubicBezTo>
                  <a:cubicBezTo>
                    <a:pt x="358" y="1201"/>
                    <a:pt x="0" y="1584"/>
                    <a:pt x="230" y="1998"/>
                  </a:cubicBezTo>
                  <a:cubicBezTo>
                    <a:pt x="834" y="3021"/>
                    <a:pt x="1849" y="4003"/>
                    <a:pt x="3018" y="4003"/>
                  </a:cubicBezTo>
                  <a:cubicBezTo>
                    <a:pt x="3336" y="4003"/>
                    <a:pt x="3665" y="3930"/>
                    <a:pt x="4000" y="3766"/>
                  </a:cubicBezTo>
                  <a:cubicBezTo>
                    <a:pt x="4755" y="3378"/>
                    <a:pt x="5231" y="2654"/>
                    <a:pt x="5582" y="1884"/>
                  </a:cubicBezTo>
                  <a:lnTo>
                    <a:pt x="5582" y="1884"/>
                  </a:lnTo>
                  <a:cubicBezTo>
                    <a:pt x="6120" y="2906"/>
                    <a:pt x="6944" y="3767"/>
                    <a:pt x="8185" y="3767"/>
                  </a:cubicBezTo>
                  <a:cubicBezTo>
                    <a:pt x="8202" y="3767"/>
                    <a:pt x="8219" y="3767"/>
                    <a:pt x="8236" y="3766"/>
                  </a:cubicBezTo>
                  <a:cubicBezTo>
                    <a:pt x="9397" y="3766"/>
                    <a:pt x="10121" y="2941"/>
                    <a:pt x="10586" y="1985"/>
                  </a:cubicBezTo>
                  <a:lnTo>
                    <a:pt x="10586" y="1985"/>
                  </a:lnTo>
                  <a:cubicBezTo>
                    <a:pt x="11105" y="2751"/>
                    <a:pt x="11884" y="3364"/>
                    <a:pt x="12739" y="3566"/>
                  </a:cubicBezTo>
                  <a:cubicBezTo>
                    <a:pt x="12933" y="3612"/>
                    <a:pt x="13135" y="3638"/>
                    <a:pt x="13335" y="3638"/>
                  </a:cubicBezTo>
                  <a:cubicBezTo>
                    <a:pt x="13720" y="3638"/>
                    <a:pt x="14100" y="3541"/>
                    <a:pt x="14407" y="3299"/>
                  </a:cubicBezTo>
                  <a:cubicBezTo>
                    <a:pt x="15008" y="2866"/>
                    <a:pt x="15208" y="2098"/>
                    <a:pt x="15241" y="1364"/>
                  </a:cubicBezTo>
                  <a:cubicBezTo>
                    <a:pt x="15258" y="1031"/>
                    <a:pt x="15008" y="864"/>
                    <a:pt x="14749" y="864"/>
                  </a:cubicBezTo>
                  <a:cubicBezTo>
                    <a:pt x="14491" y="864"/>
                    <a:pt x="14224" y="1031"/>
                    <a:pt x="14207" y="1364"/>
                  </a:cubicBezTo>
                  <a:cubicBezTo>
                    <a:pt x="14153" y="2087"/>
                    <a:pt x="13864" y="2595"/>
                    <a:pt x="13268" y="2595"/>
                  </a:cubicBezTo>
                  <a:cubicBezTo>
                    <a:pt x="13122" y="2595"/>
                    <a:pt x="12957" y="2565"/>
                    <a:pt x="12773" y="2499"/>
                  </a:cubicBezTo>
                  <a:cubicBezTo>
                    <a:pt x="11939" y="2165"/>
                    <a:pt x="11272" y="1398"/>
                    <a:pt x="11038" y="531"/>
                  </a:cubicBezTo>
                  <a:cubicBezTo>
                    <a:pt x="10989" y="268"/>
                    <a:pt x="10778" y="143"/>
                    <a:pt x="10561" y="143"/>
                  </a:cubicBezTo>
                  <a:cubicBezTo>
                    <a:pt x="10337" y="143"/>
                    <a:pt x="10105" y="276"/>
                    <a:pt x="10037" y="531"/>
                  </a:cubicBezTo>
                  <a:cubicBezTo>
                    <a:pt x="9804" y="1364"/>
                    <a:pt x="9303" y="2732"/>
                    <a:pt x="8236" y="2732"/>
                  </a:cubicBezTo>
                  <a:cubicBezTo>
                    <a:pt x="8222" y="2733"/>
                    <a:pt x="8207" y="2733"/>
                    <a:pt x="8193" y="2733"/>
                  </a:cubicBezTo>
                  <a:cubicBezTo>
                    <a:pt x="6988" y="2733"/>
                    <a:pt x="6398" y="1353"/>
                    <a:pt x="6068" y="364"/>
                  </a:cubicBezTo>
                  <a:cubicBezTo>
                    <a:pt x="6002" y="118"/>
                    <a:pt x="5808" y="1"/>
                    <a:pt x="56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35"/>
            <p:cNvSpPr/>
            <p:nvPr/>
          </p:nvSpPr>
          <p:spPr>
            <a:xfrm>
              <a:off x="2027724" y="3535287"/>
              <a:ext cx="387655" cy="140303"/>
            </a:xfrm>
            <a:custGeom>
              <a:avLst/>
              <a:gdLst/>
              <a:ahLst/>
              <a:cxnLst/>
              <a:rect l="l" t="t" r="r" b="b"/>
              <a:pathLst>
                <a:path w="10845" h="4019" extrusionOk="0">
                  <a:moveTo>
                    <a:pt x="5577" y="0"/>
                  </a:moveTo>
                  <a:cubicBezTo>
                    <a:pt x="5365" y="0"/>
                    <a:pt x="5152" y="134"/>
                    <a:pt x="5067" y="388"/>
                  </a:cubicBezTo>
                  <a:cubicBezTo>
                    <a:pt x="4767" y="1222"/>
                    <a:pt x="4433" y="2323"/>
                    <a:pt x="3599" y="2790"/>
                  </a:cubicBezTo>
                  <a:cubicBezTo>
                    <a:pt x="3382" y="2912"/>
                    <a:pt x="3170" y="2965"/>
                    <a:pt x="2966" y="2965"/>
                  </a:cubicBezTo>
                  <a:cubicBezTo>
                    <a:pt x="2171" y="2965"/>
                    <a:pt x="1503" y="2153"/>
                    <a:pt x="1131" y="1489"/>
                  </a:cubicBezTo>
                  <a:cubicBezTo>
                    <a:pt x="1027" y="1301"/>
                    <a:pt x="867" y="1224"/>
                    <a:pt x="708" y="1224"/>
                  </a:cubicBezTo>
                  <a:cubicBezTo>
                    <a:pt x="355" y="1224"/>
                    <a:pt x="1" y="1599"/>
                    <a:pt x="230" y="1989"/>
                  </a:cubicBezTo>
                  <a:cubicBezTo>
                    <a:pt x="787" y="2992"/>
                    <a:pt x="1810" y="4018"/>
                    <a:pt x="3006" y="4018"/>
                  </a:cubicBezTo>
                  <a:cubicBezTo>
                    <a:pt x="3242" y="4018"/>
                    <a:pt x="3485" y="3978"/>
                    <a:pt x="3733" y="3890"/>
                  </a:cubicBezTo>
                  <a:cubicBezTo>
                    <a:pt x="4632" y="3531"/>
                    <a:pt x="5168" y="2746"/>
                    <a:pt x="5565" y="1895"/>
                  </a:cubicBezTo>
                  <a:lnTo>
                    <a:pt x="5565" y="1895"/>
                  </a:lnTo>
                  <a:cubicBezTo>
                    <a:pt x="5972" y="2694"/>
                    <a:pt x="6558" y="3390"/>
                    <a:pt x="7469" y="3657"/>
                  </a:cubicBezTo>
                  <a:cubicBezTo>
                    <a:pt x="7709" y="3735"/>
                    <a:pt x="7942" y="3771"/>
                    <a:pt x="8166" y="3771"/>
                  </a:cubicBezTo>
                  <a:cubicBezTo>
                    <a:pt x="9278" y="3771"/>
                    <a:pt x="10166" y="2883"/>
                    <a:pt x="10637" y="1856"/>
                  </a:cubicBezTo>
                  <a:cubicBezTo>
                    <a:pt x="10845" y="1441"/>
                    <a:pt x="10480" y="1059"/>
                    <a:pt x="10135" y="1059"/>
                  </a:cubicBezTo>
                  <a:cubicBezTo>
                    <a:pt x="9981" y="1059"/>
                    <a:pt x="9830" y="1136"/>
                    <a:pt x="9737" y="1322"/>
                  </a:cubicBezTo>
                  <a:cubicBezTo>
                    <a:pt x="9436" y="2006"/>
                    <a:pt x="8910" y="2735"/>
                    <a:pt x="8160" y="2735"/>
                  </a:cubicBezTo>
                  <a:cubicBezTo>
                    <a:pt x="7996" y="2735"/>
                    <a:pt x="7821" y="2701"/>
                    <a:pt x="7635" y="2623"/>
                  </a:cubicBezTo>
                  <a:cubicBezTo>
                    <a:pt x="6735" y="2256"/>
                    <a:pt x="6334" y="1222"/>
                    <a:pt x="6068" y="388"/>
                  </a:cubicBezTo>
                  <a:cubicBezTo>
                    <a:pt x="5986" y="125"/>
                    <a:pt x="5782" y="0"/>
                    <a:pt x="55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35"/>
            <p:cNvSpPr/>
            <p:nvPr/>
          </p:nvSpPr>
          <p:spPr>
            <a:xfrm>
              <a:off x="3412034" y="2978342"/>
              <a:ext cx="388048" cy="139535"/>
            </a:xfrm>
            <a:custGeom>
              <a:avLst/>
              <a:gdLst/>
              <a:ahLst/>
              <a:cxnLst/>
              <a:rect l="l" t="t" r="r" b="b"/>
              <a:pathLst>
                <a:path w="10856" h="3997" extrusionOk="0">
                  <a:moveTo>
                    <a:pt x="5579" y="1"/>
                  </a:moveTo>
                  <a:cubicBezTo>
                    <a:pt x="5367" y="1"/>
                    <a:pt x="5152" y="126"/>
                    <a:pt x="5067" y="364"/>
                  </a:cubicBezTo>
                  <a:cubicBezTo>
                    <a:pt x="4767" y="1198"/>
                    <a:pt x="4434" y="2298"/>
                    <a:pt x="3600" y="2799"/>
                  </a:cubicBezTo>
                  <a:cubicBezTo>
                    <a:pt x="3391" y="2910"/>
                    <a:pt x="3188" y="2958"/>
                    <a:pt x="2992" y="2958"/>
                  </a:cubicBezTo>
                  <a:cubicBezTo>
                    <a:pt x="2185" y="2958"/>
                    <a:pt x="1507" y="2136"/>
                    <a:pt x="1131" y="1465"/>
                  </a:cubicBezTo>
                  <a:cubicBezTo>
                    <a:pt x="1028" y="1278"/>
                    <a:pt x="870" y="1201"/>
                    <a:pt x="711" y="1201"/>
                  </a:cubicBezTo>
                  <a:cubicBezTo>
                    <a:pt x="358" y="1201"/>
                    <a:pt x="1" y="1584"/>
                    <a:pt x="231" y="1998"/>
                  </a:cubicBezTo>
                  <a:cubicBezTo>
                    <a:pt x="814" y="2997"/>
                    <a:pt x="1812" y="3997"/>
                    <a:pt x="2996" y="3997"/>
                  </a:cubicBezTo>
                  <a:cubicBezTo>
                    <a:pt x="3235" y="3997"/>
                    <a:pt x="3481" y="3956"/>
                    <a:pt x="3733" y="3866"/>
                  </a:cubicBezTo>
                  <a:cubicBezTo>
                    <a:pt x="4651" y="3530"/>
                    <a:pt x="5193" y="2759"/>
                    <a:pt x="5582" y="1904"/>
                  </a:cubicBezTo>
                  <a:lnTo>
                    <a:pt x="5582" y="1904"/>
                  </a:lnTo>
                  <a:cubicBezTo>
                    <a:pt x="5996" y="2699"/>
                    <a:pt x="6587" y="3379"/>
                    <a:pt x="7469" y="3666"/>
                  </a:cubicBezTo>
                  <a:cubicBezTo>
                    <a:pt x="7710" y="3743"/>
                    <a:pt x="7943" y="3778"/>
                    <a:pt x="8167" y="3778"/>
                  </a:cubicBezTo>
                  <a:cubicBezTo>
                    <a:pt x="9304" y="3778"/>
                    <a:pt x="10198" y="2863"/>
                    <a:pt x="10671" y="1831"/>
                  </a:cubicBezTo>
                  <a:cubicBezTo>
                    <a:pt x="10856" y="1417"/>
                    <a:pt x="10484" y="1035"/>
                    <a:pt x="10148" y="1035"/>
                  </a:cubicBezTo>
                  <a:cubicBezTo>
                    <a:pt x="9997" y="1035"/>
                    <a:pt x="9854" y="1112"/>
                    <a:pt x="9771" y="1298"/>
                  </a:cubicBezTo>
                  <a:cubicBezTo>
                    <a:pt x="9442" y="1982"/>
                    <a:pt x="8912" y="2711"/>
                    <a:pt x="8161" y="2711"/>
                  </a:cubicBezTo>
                  <a:cubicBezTo>
                    <a:pt x="7996" y="2711"/>
                    <a:pt x="7822" y="2677"/>
                    <a:pt x="7636" y="2599"/>
                  </a:cubicBezTo>
                  <a:cubicBezTo>
                    <a:pt x="6735" y="2232"/>
                    <a:pt x="6335" y="1198"/>
                    <a:pt x="6068" y="364"/>
                  </a:cubicBezTo>
                  <a:cubicBezTo>
                    <a:pt x="5986" y="118"/>
                    <a:pt x="5783" y="1"/>
                    <a:pt x="5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3" name="Google Shape;8083;p35"/>
            <p:cNvSpPr/>
            <p:nvPr/>
          </p:nvSpPr>
          <p:spPr>
            <a:xfrm>
              <a:off x="1562570" y="2154413"/>
              <a:ext cx="113312" cy="101344"/>
            </a:xfrm>
            <a:custGeom>
              <a:avLst/>
              <a:gdLst/>
              <a:ahLst/>
              <a:cxnLst/>
              <a:rect l="l" t="t" r="r" b="b"/>
              <a:pathLst>
                <a:path w="3170" h="2903" extrusionOk="0">
                  <a:moveTo>
                    <a:pt x="2597" y="1"/>
                  </a:moveTo>
                  <a:cubicBezTo>
                    <a:pt x="2373" y="1"/>
                    <a:pt x="2157" y="130"/>
                    <a:pt x="2102" y="351"/>
                  </a:cubicBezTo>
                  <a:cubicBezTo>
                    <a:pt x="2068" y="451"/>
                    <a:pt x="2035" y="518"/>
                    <a:pt x="2035" y="585"/>
                  </a:cubicBezTo>
                  <a:cubicBezTo>
                    <a:pt x="2008" y="639"/>
                    <a:pt x="1958" y="716"/>
                    <a:pt x="1941" y="779"/>
                  </a:cubicBezTo>
                  <a:lnTo>
                    <a:pt x="1941" y="779"/>
                  </a:lnTo>
                  <a:cubicBezTo>
                    <a:pt x="1939" y="781"/>
                    <a:pt x="1937" y="783"/>
                    <a:pt x="1935" y="785"/>
                  </a:cubicBezTo>
                  <a:lnTo>
                    <a:pt x="1902" y="851"/>
                  </a:lnTo>
                  <a:cubicBezTo>
                    <a:pt x="1902" y="885"/>
                    <a:pt x="1902" y="918"/>
                    <a:pt x="1868" y="952"/>
                  </a:cubicBezTo>
                  <a:cubicBezTo>
                    <a:pt x="1835" y="1018"/>
                    <a:pt x="1802" y="1118"/>
                    <a:pt x="1768" y="1185"/>
                  </a:cubicBezTo>
                  <a:cubicBezTo>
                    <a:pt x="1739" y="1243"/>
                    <a:pt x="1710" y="1300"/>
                    <a:pt x="1681" y="1357"/>
                  </a:cubicBezTo>
                  <a:lnTo>
                    <a:pt x="1681" y="1357"/>
                  </a:lnTo>
                  <a:cubicBezTo>
                    <a:pt x="1447" y="1046"/>
                    <a:pt x="1204" y="742"/>
                    <a:pt x="1034" y="384"/>
                  </a:cubicBezTo>
                  <a:cubicBezTo>
                    <a:pt x="946" y="231"/>
                    <a:pt x="757" y="135"/>
                    <a:pt x="572" y="135"/>
                  </a:cubicBezTo>
                  <a:cubicBezTo>
                    <a:pt x="476" y="135"/>
                    <a:pt x="380" y="161"/>
                    <a:pt x="300" y="218"/>
                  </a:cubicBezTo>
                  <a:cubicBezTo>
                    <a:pt x="67" y="351"/>
                    <a:pt x="0" y="651"/>
                    <a:pt x="134" y="918"/>
                  </a:cubicBezTo>
                  <a:cubicBezTo>
                    <a:pt x="434" y="1552"/>
                    <a:pt x="968" y="2019"/>
                    <a:pt x="1268" y="2653"/>
                  </a:cubicBezTo>
                  <a:cubicBezTo>
                    <a:pt x="1351" y="2820"/>
                    <a:pt x="1535" y="2903"/>
                    <a:pt x="1718" y="2903"/>
                  </a:cubicBezTo>
                  <a:cubicBezTo>
                    <a:pt x="1902" y="2903"/>
                    <a:pt x="2085" y="2820"/>
                    <a:pt x="2168" y="2653"/>
                  </a:cubicBezTo>
                  <a:cubicBezTo>
                    <a:pt x="2502" y="1986"/>
                    <a:pt x="2902" y="1352"/>
                    <a:pt x="3102" y="651"/>
                  </a:cubicBezTo>
                  <a:cubicBezTo>
                    <a:pt x="3169" y="384"/>
                    <a:pt x="3002" y="51"/>
                    <a:pt x="2736" y="18"/>
                  </a:cubicBezTo>
                  <a:cubicBezTo>
                    <a:pt x="2690" y="6"/>
                    <a:pt x="2643" y="1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4" name="Google Shape;8084;p35"/>
            <p:cNvSpPr/>
            <p:nvPr/>
          </p:nvSpPr>
          <p:spPr>
            <a:xfrm>
              <a:off x="1787909" y="2617870"/>
              <a:ext cx="113312" cy="101379"/>
            </a:xfrm>
            <a:custGeom>
              <a:avLst/>
              <a:gdLst/>
              <a:ahLst/>
              <a:cxnLst/>
              <a:rect l="l" t="t" r="r" b="b"/>
              <a:pathLst>
                <a:path w="3170" h="2904" extrusionOk="0">
                  <a:moveTo>
                    <a:pt x="2597" y="1"/>
                  </a:moveTo>
                  <a:cubicBezTo>
                    <a:pt x="2373" y="1"/>
                    <a:pt x="2158" y="130"/>
                    <a:pt x="2102" y="351"/>
                  </a:cubicBezTo>
                  <a:cubicBezTo>
                    <a:pt x="2102" y="451"/>
                    <a:pt x="2069" y="518"/>
                    <a:pt x="2036" y="585"/>
                  </a:cubicBezTo>
                  <a:cubicBezTo>
                    <a:pt x="2002" y="685"/>
                    <a:pt x="1969" y="752"/>
                    <a:pt x="1935" y="818"/>
                  </a:cubicBezTo>
                  <a:cubicBezTo>
                    <a:pt x="1955" y="779"/>
                    <a:pt x="1963" y="763"/>
                    <a:pt x="1966" y="763"/>
                  </a:cubicBezTo>
                  <a:cubicBezTo>
                    <a:pt x="1969" y="763"/>
                    <a:pt x="1969" y="771"/>
                    <a:pt x="1969" y="785"/>
                  </a:cubicBezTo>
                  <a:lnTo>
                    <a:pt x="1935" y="852"/>
                  </a:lnTo>
                  <a:cubicBezTo>
                    <a:pt x="1935" y="885"/>
                    <a:pt x="1902" y="918"/>
                    <a:pt x="1902" y="952"/>
                  </a:cubicBezTo>
                  <a:cubicBezTo>
                    <a:pt x="1869" y="1052"/>
                    <a:pt x="1802" y="1118"/>
                    <a:pt x="1769" y="1185"/>
                  </a:cubicBezTo>
                  <a:cubicBezTo>
                    <a:pt x="1742" y="1239"/>
                    <a:pt x="1715" y="1292"/>
                    <a:pt x="1688" y="1344"/>
                  </a:cubicBezTo>
                  <a:lnTo>
                    <a:pt x="1688" y="1344"/>
                  </a:lnTo>
                  <a:cubicBezTo>
                    <a:pt x="1457" y="1038"/>
                    <a:pt x="1220" y="737"/>
                    <a:pt x="1035" y="385"/>
                  </a:cubicBezTo>
                  <a:cubicBezTo>
                    <a:pt x="947" y="231"/>
                    <a:pt x="772" y="135"/>
                    <a:pt x="597" y="135"/>
                  </a:cubicBezTo>
                  <a:cubicBezTo>
                    <a:pt x="506" y="135"/>
                    <a:pt x="414" y="161"/>
                    <a:pt x="334" y="218"/>
                  </a:cubicBezTo>
                  <a:cubicBezTo>
                    <a:pt x="67" y="385"/>
                    <a:pt x="1" y="651"/>
                    <a:pt x="134" y="918"/>
                  </a:cubicBezTo>
                  <a:cubicBezTo>
                    <a:pt x="468" y="1552"/>
                    <a:pt x="968" y="2019"/>
                    <a:pt x="1302" y="2653"/>
                  </a:cubicBezTo>
                  <a:cubicBezTo>
                    <a:pt x="1385" y="2820"/>
                    <a:pt x="1569" y="2903"/>
                    <a:pt x="1752" y="2903"/>
                  </a:cubicBezTo>
                  <a:cubicBezTo>
                    <a:pt x="1935" y="2903"/>
                    <a:pt x="2119" y="2820"/>
                    <a:pt x="2202" y="2653"/>
                  </a:cubicBezTo>
                  <a:cubicBezTo>
                    <a:pt x="2536" y="1986"/>
                    <a:pt x="2936" y="1352"/>
                    <a:pt x="3103" y="651"/>
                  </a:cubicBezTo>
                  <a:cubicBezTo>
                    <a:pt x="3170" y="385"/>
                    <a:pt x="3036" y="84"/>
                    <a:pt x="2736" y="18"/>
                  </a:cubicBezTo>
                  <a:cubicBezTo>
                    <a:pt x="2690" y="6"/>
                    <a:pt x="2643" y="1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35"/>
            <p:cNvSpPr/>
            <p:nvPr/>
          </p:nvSpPr>
          <p:spPr>
            <a:xfrm>
              <a:off x="3043464" y="1808984"/>
              <a:ext cx="113312" cy="102112"/>
            </a:xfrm>
            <a:custGeom>
              <a:avLst/>
              <a:gdLst/>
              <a:ahLst/>
              <a:cxnLst/>
              <a:rect l="l" t="t" r="r" b="b"/>
              <a:pathLst>
                <a:path w="3170" h="2925" extrusionOk="0">
                  <a:moveTo>
                    <a:pt x="2655" y="0"/>
                  </a:moveTo>
                  <a:cubicBezTo>
                    <a:pt x="2411" y="0"/>
                    <a:pt x="2162" y="132"/>
                    <a:pt x="2102" y="372"/>
                  </a:cubicBezTo>
                  <a:cubicBezTo>
                    <a:pt x="2102" y="472"/>
                    <a:pt x="2069" y="539"/>
                    <a:pt x="2036" y="606"/>
                  </a:cubicBezTo>
                  <a:cubicBezTo>
                    <a:pt x="2002" y="673"/>
                    <a:pt x="1969" y="773"/>
                    <a:pt x="1936" y="839"/>
                  </a:cubicBezTo>
                  <a:cubicBezTo>
                    <a:pt x="1955" y="800"/>
                    <a:pt x="1963" y="784"/>
                    <a:pt x="1967" y="784"/>
                  </a:cubicBezTo>
                  <a:cubicBezTo>
                    <a:pt x="1969" y="784"/>
                    <a:pt x="1969" y="792"/>
                    <a:pt x="1969" y="806"/>
                  </a:cubicBezTo>
                  <a:lnTo>
                    <a:pt x="1936" y="873"/>
                  </a:lnTo>
                  <a:cubicBezTo>
                    <a:pt x="1936" y="906"/>
                    <a:pt x="1902" y="939"/>
                    <a:pt x="1902" y="973"/>
                  </a:cubicBezTo>
                  <a:cubicBezTo>
                    <a:pt x="1869" y="1039"/>
                    <a:pt x="1802" y="1140"/>
                    <a:pt x="1769" y="1206"/>
                  </a:cubicBezTo>
                  <a:cubicBezTo>
                    <a:pt x="1741" y="1257"/>
                    <a:pt x="1713" y="1308"/>
                    <a:pt x="1685" y="1360"/>
                  </a:cubicBezTo>
                  <a:lnTo>
                    <a:pt x="1685" y="1360"/>
                  </a:lnTo>
                  <a:cubicBezTo>
                    <a:pt x="1455" y="1056"/>
                    <a:pt x="1219" y="756"/>
                    <a:pt x="1035" y="406"/>
                  </a:cubicBezTo>
                  <a:cubicBezTo>
                    <a:pt x="942" y="244"/>
                    <a:pt x="753" y="146"/>
                    <a:pt x="568" y="146"/>
                  </a:cubicBezTo>
                  <a:cubicBezTo>
                    <a:pt x="487" y="146"/>
                    <a:pt x="406" y="165"/>
                    <a:pt x="334" y="206"/>
                  </a:cubicBezTo>
                  <a:cubicBezTo>
                    <a:pt x="68" y="372"/>
                    <a:pt x="1" y="673"/>
                    <a:pt x="134" y="939"/>
                  </a:cubicBezTo>
                  <a:cubicBezTo>
                    <a:pt x="468" y="1540"/>
                    <a:pt x="968" y="2040"/>
                    <a:pt x="1302" y="2674"/>
                  </a:cubicBezTo>
                  <a:cubicBezTo>
                    <a:pt x="1385" y="2841"/>
                    <a:pt x="1569" y="2924"/>
                    <a:pt x="1752" y="2924"/>
                  </a:cubicBezTo>
                  <a:cubicBezTo>
                    <a:pt x="1936" y="2924"/>
                    <a:pt x="2119" y="2841"/>
                    <a:pt x="2202" y="2674"/>
                  </a:cubicBezTo>
                  <a:cubicBezTo>
                    <a:pt x="2536" y="2007"/>
                    <a:pt x="2936" y="1373"/>
                    <a:pt x="3103" y="673"/>
                  </a:cubicBezTo>
                  <a:cubicBezTo>
                    <a:pt x="3170" y="406"/>
                    <a:pt x="3036" y="72"/>
                    <a:pt x="2736" y="5"/>
                  </a:cubicBezTo>
                  <a:cubicBezTo>
                    <a:pt x="2709" y="2"/>
                    <a:pt x="2682" y="0"/>
                    <a:pt x="26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35"/>
            <p:cNvSpPr/>
            <p:nvPr/>
          </p:nvSpPr>
          <p:spPr>
            <a:xfrm>
              <a:off x="3482273" y="1912630"/>
              <a:ext cx="113312" cy="102077"/>
            </a:xfrm>
            <a:custGeom>
              <a:avLst/>
              <a:gdLst/>
              <a:ahLst/>
              <a:cxnLst/>
              <a:rect l="l" t="t" r="r" b="b"/>
              <a:pathLst>
                <a:path w="3170" h="2924" extrusionOk="0">
                  <a:moveTo>
                    <a:pt x="2654" y="0"/>
                  </a:moveTo>
                  <a:cubicBezTo>
                    <a:pt x="2410" y="0"/>
                    <a:pt x="2162" y="132"/>
                    <a:pt x="2102" y="372"/>
                  </a:cubicBezTo>
                  <a:cubicBezTo>
                    <a:pt x="2068" y="472"/>
                    <a:pt x="2035" y="539"/>
                    <a:pt x="2035" y="606"/>
                  </a:cubicBezTo>
                  <a:cubicBezTo>
                    <a:pt x="2008" y="660"/>
                    <a:pt x="1958" y="737"/>
                    <a:pt x="1941" y="800"/>
                  </a:cubicBezTo>
                  <a:lnTo>
                    <a:pt x="1941" y="800"/>
                  </a:lnTo>
                  <a:cubicBezTo>
                    <a:pt x="1939" y="802"/>
                    <a:pt x="1937" y="804"/>
                    <a:pt x="1935" y="806"/>
                  </a:cubicBezTo>
                  <a:lnTo>
                    <a:pt x="1935" y="873"/>
                  </a:lnTo>
                  <a:cubicBezTo>
                    <a:pt x="1902" y="906"/>
                    <a:pt x="1902" y="939"/>
                    <a:pt x="1868" y="973"/>
                  </a:cubicBezTo>
                  <a:cubicBezTo>
                    <a:pt x="1835" y="1039"/>
                    <a:pt x="1802" y="1139"/>
                    <a:pt x="1768" y="1206"/>
                  </a:cubicBezTo>
                  <a:cubicBezTo>
                    <a:pt x="1738" y="1261"/>
                    <a:pt x="1707" y="1316"/>
                    <a:pt x="1677" y="1373"/>
                  </a:cubicBezTo>
                  <a:lnTo>
                    <a:pt x="1677" y="1373"/>
                  </a:lnTo>
                  <a:cubicBezTo>
                    <a:pt x="1444" y="1064"/>
                    <a:pt x="1203" y="761"/>
                    <a:pt x="1034" y="406"/>
                  </a:cubicBezTo>
                  <a:cubicBezTo>
                    <a:pt x="942" y="243"/>
                    <a:pt x="737" y="146"/>
                    <a:pt x="542" y="146"/>
                  </a:cubicBezTo>
                  <a:cubicBezTo>
                    <a:pt x="456" y="146"/>
                    <a:pt x="372" y="165"/>
                    <a:pt x="300" y="205"/>
                  </a:cubicBezTo>
                  <a:cubicBezTo>
                    <a:pt x="67" y="372"/>
                    <a:pt x="0" y="672"/>
                    <a:pt x="134" y="939"/>
                  </a:cubicBezTo>
                  <a:cubicBezTo>
                    <a:pt x="434" y="1540"/>
                    <a:pt x="968" y="2040"/>
                    <a:pt x="1268" y="2674"/>
                  </a:cubicBezTo>
                  <a:cubicBezTo>
                    <a:pt x="1368" y="2841"/>
                    <a:pt x="1551" y="2924"/>
                    <a:pt x="1731" y="2924"/>
                  </a:cubicBezTo>
                  <a:cubicBezTo>
                    <a:pt x="1910" y="2924"/>
                    <a:pt x="2085" y="2841"/>
                    <a:pt x="2168" y="2674"/>
                  </a:cubicBezTo>
                  <a:cubicBezTo>
                    <a:pt x="2502" y="2007"/>
                    <a:pt x="2902" y="1373"/>
                    <a:pt x="3102" y="672"/>
                  </a:cubicBezTo>
                  <a:cubicBezTo>
                    <a:pt x="3169" y="406"/>
                    <a:pt x="3002" y="72"/>
                    <a:pt x="2736" y="5"/>
                  </a:cubicBezTo>
                  <a:cubicBezTo>
                    <a:pt x="2709" y="2"/>
                    <a:pt x="2681" y="0"/>
                    <a:pt x="26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35"/>
            <p:cNvSpPr/>
            <p:nvPr/>
          </p:nvSpPr>
          <p:spPr>
            <a:xfrm>
              <a:off x="3466760" y="2374587"/>
              <a:ext cx="113312" cy="102147"/>
            </a:xfrm>
            <a:custGeom>
              <a:avLst/>
              <a:gdLst/>
              <a:ahLst/>
              <a:cxnLst/>
              <a:rect l="l" t="t" r="r" b="b"/>
              <a:pathLst>
                <a:path w="3170" h="2926" extrusionOk="0">
                  <a:moveTo>
                    <a:pt x="2615" y="0"/>
                  </a:moveTo>
                  <a:cubicBezTo>
                    <a:pt x="2385" y="0"/>
                    <a:pt x="2159" y="155"/>
                    <a:pt x="2102" y="382"/>
                  </a:cubicBezTo>
                  <a:cubicBezTo>
                    <a:pt x="2069" y="449"/>
                    <a:pt x="2035" y="549"/>
                    <a:pt x="2035" y="615"/>
                  </a:cubicBezTo>
                  <a:cubicBezTo>
                    <a:pt x="2010" y="666"/>
                    <a:pt x="1965" y="737"/>
                    <a:pt x="1945" y="797"/>
                  </a:cubicBezTo>
                  <a:lnTo>
                    <a:pt x="1945" y="797"/>
                  </a:lnTo>
                  <a:cubicBezTo>
                    <a:pt x="1942" y="802"/>
                    <a:pt x="1939" y="808"/>
                    <a:pt x="1935" y="816"/>
                  </a:cubicBezTo>
                  <a:lnTo>
                    <a:pt x="1902" y="882"/>
                  </a:lnTo>
                  <a:cubicBezTo>
                    <a:pt x="1902" y="916"/>
                    <a:pt x="1902" y="949"/>
                    <a:pt x="1869" y="982"/>
                  </a:cubicBezTo>
                  <a:cubicBezTo>
                    <a:pt x="1835" y="1049"/>
                    <a:pt x="1802" y="1149"/>
                    <a:pt x="1769" y="1216"/>
                  </a:cubicBezTo>
                  <a:cubicBezTo>
                    <a:pt x="1739" y="1269"/>
                    <a:pt x="1710" y="1322"/>
                    <a:pt x="1680" y="1375"/>
                  </a:cubicBezTo>
                  <a:lnTo>
                    <a:pt x="1680" y="1375"/>
                  </a:lnTo>
                  <a:cubicBezTo>
                    <a:pt x="1446" y="1059"/>
                    <a:pt x="1204" y="753"/>
                    <a:pt x="1035" y="415"/>
                  </a:cubicBezTo>
                  <a:cubicBezTo>
                    <a:pt x="942" y="253"/>
                    <a:pt x="737" y="155"/>
                    <a:pt x="542" y="155"/>
                  </a:cubicBezTo>
                  <a:cubicBezTo>
                    <a:pt x="456" y="155"/>
                    <a:pt x="372" y="174"/>
                    <a:pt x="301" y="215"/>
                  </a:cubicBezTo>
                  <a:cubicBezTo>
                    <a:pt x="67" y="382"/>
                    <a:pt x="1" y="682"/>
                    <a:pt x="134" y="949"/>
                  </a:cubicBezTo>
                  <a:cubicBezTo>
                    <a:pt x="434" y="1549"/>
                    <a:pt x="968" y="2050"/>
                    <a:pt x="1268" y="2650"/>
                  </a:cubicBezTo>
                  <a:cubicBezTo>
                    <a:pt x="1352" y="2834"/>
                    <a:pt x="1535" y="2925"/>
                    <a:pt x="1719" y="2925"/>
                  </a:cubicBezTo>
                  <a:cubicBezTo>
                    <a:pt x="1902" y="2925"/>
                    <a:pt x="2085" y="2834"/>
                    <a:pt x="2169" y="2650"/>
                  </a:cubicBezTo>
                  <a:cubicBezTo>
                    <a:pt x="2502" y="2016"/>
                    <a:pt x="2903" y="1383"/>
                    <a:pt x="3103" y="649"/>
                  </a:cubicBezTo>
                  <a:cubicBezTo>
                    <a:pt x="3170" y="415"/>
                    <a:pt x="3003" y="82"/>
                    <a:pt x="2736" y="15"/>
                  </a:cubicBezTo>
                  <a:cubicBezTo>
                    <a:pt x="2696" y="5"/>
                    <a:pt x="2656" y="0"/>
                    <a:pt x="26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8" name="Google Shape;8088;p35"/>
            <p:cNvSpPr/>
            <p:nvPr/>
          </p:nvSpPr>
          <p:spPr>
            <a:xfrm>
              <a:off x="1735470" y="3119030"/>
              <a:ext cx="113276" cy="102112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2654" y="0"/>
                  </a:moveTo>
                  <a:cubicBezTo>
                    <a:pt x="2410" y="0"/>
                    <a:pt x="2162" y="132"/>
                    <a:pt x="2102" y="372"/>
                  </a:cubicBezTo>
                  <a:cubicBezTo>
                    <a:pt x="2068" y="439"/>
                    <a:pt x="2068" y="539"/>
                    <a:pt x="2035" y="606"/>
                  </a:cubicBezTo>
                  <a:cubicBezTo>
                    <a:pt x="2001" y="672"/>
                    <a:pt x="1968" y="773"/>
                    <a:pt x="1935" y="839"/>
                  </a:cubicBezTo>
                  <a:cubicBezTo>
                    <a:pt x="1954" y="800"/>
                    <a:pt x="1962" y="784"/>
                    <a:pt x="1966" y="784"/>
                  </a:cubicBezTo>
                  <a:cubicBezTo>
                    <a:pt x="1968" y="784"/>
                    <a:pt x="1968" y="792"/>
                    <a:pt x="1968" y="806"/>
                  </a:cubicBezTo>
                  <a:lnTo>
                    <a:pt x="1935" y="873"/>
                  </a:lnTo>
                  <a:cubicBezTo>
                    <a:pt x="1901" y="906"/>
                    <a:pt x="1901" y="939"/>
                    <a:pt x="1901" y="973"/>
                  </a:cubicBezTo>
                  <a:cubicBezTo>
                    <a:pt x="1835" y="1039"/>
                    <a:pt x="1801" y="1139"/>
                    <a:pt x="1768" y="1206"/>
                  </a:cubicBezTo>
                  <a:cubicBezTo>
                    <a:pt x="1740" y="1257"/>
                    <a:pt x="1711" y="1309"/>
                    <a:pt x="1683" y="1362"/>
                  </a:cubicBezTo>
                  <a:lnTo>
                    <a:pt x="1683" y="1362"/>
                  </a:lnTo>
                  <a:cubicBezTo>
                    <a:pt x="1444" y="1047"/>
                    <a:pt x="1202" y="742"/>
                    <a:pt x="1034" y="406"/>
                  </a:cubicBezTo>
                  <a:cubicBezTo>
                    <a:pt x="941" y="243"/>
                    <a:pt x="736" y="146"/>
                    <a:pt x="553" y="146"/>
                  </a:cubicBezTo>
                  <a:cubicBezTo>
                    <a:pt x="472" y="146"/>
                    <a:pt x="395" y="165"/>
                    <a:pt x="334" y="205"/>
                  </a:cubicBezTo>
                  <a:cubicBezTo>
                    <a:pt x="67" y="372"/>
                    <a:pt x="0" y="672"/>
                    <a:pt x="133" y="939"/>
                  </a:cubicBezTo>
                  <a:cubicBezTo>
                    <a:pt x="467" y="1540"/>
                    <a:pt x="967" y="2040"/>
                    <a:pt x="1301" y="2674"/>
                  </a:cubicBezTo>
                  <a:cubicBezTo>
                    <a:pt x="1384" y="2841"/>
                    <a:pt x="1559" y="2924"/>
                    <a:pt x="1739" y="2924"/>
                  </a:cubicBezTo>
                  <a:cubicBezTo>
                    <a:pt x="1918" y="2924"/>
                    <a:pt x="2102" y="2841"/>
                    <a:pt x="2202" y="2674"/>
                  </a:cubicBezTo>
                  <a:cubicBezTo>
                    <a:pt x="2502" y="2007"/>
                    <a:pt x="2935" y="1373"/>
                    <a:pt x="3102" y="672"/>
                  </a:cubicBezTo>
                  <a:cubicBezTo>
                    <a:pt x="3169" y="406"/>
                    <a:pt x="3036" y="72"/>
                    <a:pt x="2735" y="5"/>
                  </a:cubicBezTo>
                  <a:cubicBezTo>
                    <a:pt x="2708" y="2"/>
                    <a:pt x="2681" y="0"/>
                    <a:pt x="26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9" name="Google Shape;8089;p35"/>
            <p:cNvSpPr/>
            <p:nvPr/>
          </p:nvSpPr>
          <p:spPr>
            <a:xfrm>
              <a:off x="1728285" y="2210370"/>
              <a:ext cx="115707" cy="85948"/>
            </a:xfrm>
            <a:custGeom>
              <a:avLst/>
              <a:gdLst/>
              <a:ahLst/>
              <a:cxnLst/>
              <a:rect l="l" t="t" r="r" b="b"/>
              <a:pathLst>
                <a:path w="3237" h="2462" extrusionOk="0">
                  <a:moveTo>
                    <a:pt x="1572" y="1"/>
                  </a:moveTo>
                  <a:cubicBezTo>
                    <a:pt x="1493" y="1"/>
                    <a:pt x="1416" y="35"/>
                    <a:pt x="1369" y="114"/>
                  </a:cubicBezTo>
                  <a:cubicBezTo>
                    <a:pt x="1202" y="480"/>
                    <a:pt x="1235" y="814"/>
                    <a:pt x="1302" y="1148"/>
                  </a:cubicBezTo>
                  <a:cubicBezTo>
                    <a:pt x="1002" y="914"/>
                    <a:pt x="668" y="714"/>
                    <a:pt x="301" y="681"/>
                  </a:cubicBezTo>
                  <a:cubicBezTo>
                    <a:pt x="68" y="681"/>
                    <a:pt x="1" y="914"/>
                    <a:pt x="68" y="1081"/>
                  </a:cubicBezTo>
                  <a:cubicBezTo>
                    <a:pt x="401" y="1715"/>
                    <a:pt x="1035" y="2148"/>
                    <a:pt x="1669" y="2449"/>
                  </a:cubicBezTo>
                  <a:cubicBezTo>
                    <a:pt x="1705" y="2457"/>
                    <a:pt x="1738" y="2462"/>
                    <a:pt x="1769" y="2462"/>
                  </a:cubicBezTo>
                  <a:cubicBezTo>
                    <a:pt x="1853" y="2462"/>
                    <a:pt x="1920" y="2431"/>
                    <a:pt x="1969" y="2382"/>
                  </a:cubicBezTo>
                  <a:cubicBezTo>
                    <a:pt x="2002" y="2382"/>
                    <a:pt x="2036" y="2348"/>
                    <a:pt x="2036" y="2315"/>
                  </a:cubicBezTo>
                  <a:cubicBezTo>
                    <a:pt x="2503" y="1881"/>
                    <a:pt x="3203" y="1314"/>
                    <a:pt x="3237" y="614"/>
                  </a:cubicBezTo>
                  <a:cubicBezTo>
                    <a:pt x="3237" y="469"/>
                    <a:pt x="3110" y="374"/>
                    <a:pt x="2967" y="374"/>
                  </a:cubicBezTo>
                  <a:cubicBezTo>
                    <a:pt x="2946" y="374"/>
                    <a:pt x="2925" y="376"/>
                    <a:pt x="2903" y="380"/>
                  </a:cubicBezTo>
                  <a:cubicBezTo>
                    <a:pt x="2536" y="480"/>
                    <a:pt x="2269" y="714"/>
                    <a:pt x="2102" y="1014"/>
                  </a:cubicBezTo>
                  <a:cubicBezTo>
                    <a:pt x="2069" y="714"/>
                    <a:pt x="2002" y="414"/>
                    <a:pt x="1802" y="114"/>
                  </a:cubicBezTo>
                  <a:cubicBezTo>
                    <a:pt x="1749" y="43"/>
                    <a:pt x="1659" y="1"/>
                    <a:pt x="15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0" name="Google Shape;8090;p35"/>
            <p:cNvSpPr/>
            <p:nvPr/>
          </p:nvSpPr>
          <p:spPr>
            <a:xfrm>
              <a:off x="1464949" y="3165247"/>
              <a:ext cx="115528" cy="86472"/>
            </a:xfrm>
            <a:custGeom>
              <a:avLst/>
              <a:gdLst/>
              <a:ahLst/>
              <a:cxnLst/>
              <a:rect l="l" t="t" r="r" b="b"/>
              <a:pathLst>
                <a:path w="3232" h="2477" extrusionOk="0">
                  <a:moveTo>
                    <a:pt x="1582" y="1"/>
                  </a:moveTo>
                  <a:cubicBezTo>
                    <a:pt x="1495" y="1"/>
                    <a:pt x="1411" y="35"/>
                    <a:pt x="1364" y="113"/>
                  </a:cubicBezTo>
                  <a:cubicBezTo>
                    <a:pt x="1197" y="480"/>
                    <a:pt x="1230" y="814"/>
                    <a:pt x="1297" y="1181"/>
                  </a:cubicBezTo>
                  <a:cubicBezTo>
                    <a:pt x="997" y="914"/>
                    <a:pt x="696" y="714"/>
                    <a:pt x="296" y="714"/>
                  </a:cubicBezTo>
                  <a:cubicBezTo>
                    <a:pt x="283" y="712"/>
                    <a:pt x="271" y="711"/>
                    <a:pt x="258" y="711"/>
                  </a:cubicBezTo>
                  <a:cubicBezTo>
                    <a:pt x="84" y="711"/>
                    <a:pt x="0" y="925"/>
                    <a:pt x="63" y="1081"/>
                  </a:cubicBezTo>
                  <a:cubicBezTo>
                    <a:pt x="396" y="1715"/>
                    <a:pt x="1030" y="2148"/>
                    <a:pt x="1664" y="2448"/>
                  </a:cubicBezTo>
                  <a:cubicBezTo>
                    <a:pt x="1703" y="2468"/>
                    <a:pt x="1739" y="2476"/>
                    <a:pt x="1772" y="2476"/>
                  </a:cubicBezTo>
                  <a:cubicBezTo>
                    <a:pt x="1853" y="2476"/>
                    <a:pt x="1917" y="2429"/>
                    <a:pt x="1964" y="2382"/>
                  </a:cubicBezTo>
                  <a:cubicBezTo>
                    <a:pt x="1997" y="2382"/>
                    <a:pt x="2031" y="2348"/>
                    <a:pt x="2031" y="2348"/>
                  </a:cubicBezTo>
                  <a:cubicBezTo>
                    <a:pt x="2531" y="1881"/>
                    <a:pt x="3198" y="1314"/>
                    <a:pt x="3232" y="614"/>
                  </a:cubicBezTo>
                  <a:cubicBezTo>
                    <a:pt x="3232" y="469"/>
                    <a:pt x="3105" y="374"/>
                    <a:pt x="2962" y="374"/>
                  </a:cubicBezTo>
                  <a:cubicBezTo>
                    <a:pt x="2941" y="374"/>
                    <a:pt x="2920" y="376"/>
                    <a:pt x="2898" y="380"/>
                  </a:cubicBezTo>
                  <a:cubicBezTo>
                    <a:pt x="2531" y="480"/>
                    <a:pt x="2298" y="714"/>
                    <a:pt x="2097" y="1047"/>
                  </a:cubicBezTo>
                  <a:cubicBezTo>
                    <a:pt x="2064" y="714"/>
                    <a:pt x="1997" y="414"/>
                    <a:pt x="1831" y="113"/>
                  </a:cubicBezTo>
                  <a:cubicBezTo>
                    <a:pt x="1778" y="43"/>
                    <a:pt x="1679" y="1"/>
                    <a:pt x="15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1" name="Google Shape;8091;p35"/>
            <p:cNvSpPr/>
            <p:nvPr/>
          </p:nvSpPr>
          <p:spPr>
            <a:xfrm>
              <a:off x="3341580" y="3575154"/>
              <a:ext cx="115671" cy="85948"/>
            </a:xfrm>
            <a:custGeom>
              <a:avLst/>
              <a:gdLst/>
              <a:ahLst/>
              <a:cxnLst/>
              <a:rect l="l" t="t" r="r" b="b"/>
              <a:pathLst>
                <a:path w="3236" h="2462" extrusionOk="0">
                  <a:moveTo>
                    <a:pt x="1591" y="0"/>
                  </a:moveTo>
                  <a:cubicBezTo>
                    <a:pt x="1509" y="0"/>
                    <a:pt x="1433" y="34"/>
                    <a:pt x="1401" y="113"/>
                  </a:cubicBezTo>
                  <a:cubicBezTo>
                    <a:pt x="1201" y="480"/>
                    <a:pt x="1234" y="814"/>
                    <a:pt x="1334" y="1147"/>
                  </a:cubicBezTo>
                  <a:cubicBezTo>
                    <a:pt x="1034" y="914"/>
                    <a:pt x="701" y="714"/>
                    <a:pt x="300" y="680"/>
                  </a:cubicBezTo>
                  <a:cubicBezTo>
                    <a:pt x="100" y="680"/>
                    <a:pt x="0" y="914"/>
                    <a:pt x="100" y="1081"/>
                  </a:cubicBezTo>
                  <a:cubicBezTo>
                    <a:pt x="400" y="1714"/>
                    <a:pt x="1034" y="2148"/>
                    <a:pt x="1668" y="2448"/>
                  </a:cubicBezTo>
                  <a:cubicBezTo>
                    <a:pt x="1704" y="2457"/>
                    <a:pt x="1737" y="2461"/>
                    <a:pt x="1769" y="2461"/>
                  </a:cubicBezTo>
                  <a:cubicBezTo>
                    <a:pt x="1855" y="2461"/>
                    <a:pt x="1928" y="2430"/>
                    <a:pt x="2002" y="2381"/>
                  </a:cubicBezTo>
                  <a:cubicBezTo>
                    <a:pt x="2002" y="2381"/>
                    <a:pt x="2035" y="2348"/>
                    <a:pt x="2068" y="2315"/>
                  </a:cubicBezTo>
                  <a:cubicBezTo>
                    <a:pt x="2535" y="1881"/>
                    <a:pt x="3202" y="1314"/>
                    <a:pt x="3236" y="614"/>
                  </a:cubicBezTo>
                  <a:cubicBezTo>
                    <a:pt x="3236" y="477"/>
                    <a:pt x="3124" y="362"/>
                    <a:pt x="3010" y="362"/>
                  </a:cubicBezTo>
                  <a:cubicBezTo>
                    <a:pt x="2985" y="362"/>
                    <a:pt x="2960" y="368"/>
                    <a:pt x="2936" y="380"/>
                  </a:cubicBezTo>
                  <a:cubicBezTo>
                    <a:pt x="2535" y="480"/>
                    <a:pt x="2302" y="714"/>
                    <a:pt x="2102" y="1014"/>
                  </a:cubicBezTo>
                  <a:cubicBezTo>
                    <a:pt x="2068" y="714"/>
                    <a:pt x="2035" y="413"/>
                    <a:pt x="1835" y="113"/>
                  </a:cubicBezTo>
                  <a:cubicBezTo>
                    <a:pt x="1782" y="43"/>
                    <a:pt x="1683" y="0"/>
                    <a:pt x="15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2" name="Google Shape;8092;p35"/>
            <p:cNvSpPr/>
            <p:nvPr/>
          </p:nvSpPr>
          <p:spPr>
            <a:xfrm>
              <a:off x="3590760" y="2535551"/>
              <a:ext cx="115707" cy="86472"/>
            </a:xfrm>
            <a:custGeom>
              <a:avLst/>
              <a:gdLst/>
              <a:ahLst/>
              <a:cxnLst/>
              <a:rect l="l" t="t" r="r" b="b"/>
              <a:pathLst>
                <a:path w="3237" h="2477" extrusionOk="0">
                  <a:moveTo>
                    <a:pt x="1594" y="1"/>
                  </a:moveTo>
                  <a:cubicBezTo>
                    <a:pt x="1511" y="1"/>
                    <a:pt x="1434" y="43"/>
                    <a:pt x="1402" y="139"/>
                  </a:cubicBezTo>
                  <a:cubicBezTo>
                    <a:pt x="1202" y="505"/>
                    <a:pt x="1235" y="839"/>
                    <a:pt x="1335" y="1173"/>
                  </a:cubicBezTo>
                  <a:cubicBezTo>
                    <a:pt x="1035" y="906"/>
                    <a:pt x="701" y="739"/>
                    <a:pt x="301" y="706"/>
                  </a:cubicBezTo>
                  <a:cubicBezTo>
                    <a:pt x="101" y="706"/>
                    <a:pt x="1" y="939"/>
                    <a:pt x="101" y="1106"/>
                  </a:cubicBezTo>
                  <a:cubicBezTo>
                    <a:pt x="401" y="1740"/>
                    <a:pt x="1035" y="2173"/>
                    <a:pt x="1702" y="2440"/>
                  </a:cubicBezTo>
                  <a:cubicBezTo>
                    <a:pt x="1740" y="2466"/>
                    <a:pt x="1778" y="2477"/>
                    <a:pt x="1817" y="2477"/>
                  </a:cubicBezTo>
                  <a:cubicBezTo>
                    <a:pt x="1879" y="2477"/>
                    <a:pt x="1940" y="2448"/>
                    <a:pt x="2002" y="2407"/>
                  </a:cubicBezTo>
                  <a:cubicBezTo>
                    <a:pt x="2002" y="2373"/>
                    <a:pt x="2036" y="2373"/>
                    <a:pt x="2069" y="2340"/>
                  </a:cubicBezTo>
                  <a:cubicBezTo>
                    <a:pt x="2536" y="1873"/>
                    <a:pt x="3203" y="1339"/>
                    <a:pt x="3236" y="606"/>
                  </a:cubicBezTo>
                  <a:cubicBezTo>
                    <a:pt x="3236" y="486"/>
                    <a:pt x="3103" y="367"/>
                    <a:pt x="2979" y="367"/>
                  </a:cubicBezTo>
                  <a:cubicBezTo>
                    <a:pt x="2965" y="367"/>
                    <a:pt x="2950" y="369"/>
                    <a:pt x="2936" y="372"/>
                  </a:cubicBezTo>
                  <a:cubicBezTo>
                    <a:pt x="2536" y="472"/>
                    <a:pt x="2302" y="739"/>
                    <a:pt x="2102" y="1039"/>
                  </a:cubicBezTo>
                  <a:cubicBezTo>
                    <a:pt x="2069" y="739"/>
                    <a:pt x="2036" y="405"/>
                    <a:pt x="1835" y="139"/>
                  </a:cubicBezTo>
                  <a:cubicBezTo>
                    <a:pt x="1783" y="51"/>
                    <a:pt x="1685" y="1"/>
                    <a:pt x="15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3" name="Google Shape;8093;p35"/>
            <p:cNvSpPr/>
            <p:nvPr/>
          </p:nvSpPr>
          <p:spPr>
            <a:xfrm>
              <a:off x="3060407" y="1657230"/>
              <a:ext cx="115456" cy="86716"/>
            </a:xfrm>
            <a:custGeom>
              <a:avLst/>
              <a:gdLst/>
              <a:ahLst/>
              <a:cxnLst/>
              <a:rect l="l" t="t" r="r" b="b"/>
              <a:pathLst>
                <a:path w="3230" h="2484" extrusionOk="0">
                  <a:moveTo>
                    <a:pt x="1585" y="1"/>
                  </a:moveTo>
                  <a:cubicBezTo>
                    <a:pt x="1503" y="1"/>
                    <a:pt x="1426" y="35"/>
                    <a:pt x="1395" y="114"/>
                  </a:cubicBezTo>
                  <a:cubicBezTo>
                    <a:pt x="1195" y="481"/>
                    <a:pt x="1228" y="814"/>
                    <a:pt x="1328" y="1181"/>
                  </a:cubicBezTo>
                  <a:cubicBezTo>
                    <a:pt x="1028" y="914"/>
                    <a:pt x="694" y="714"/>
                    <a:pt x="294" y="714"/>
                  </a:cubicBezTo>
                  <a:cubicBezTo>
                    <a:pt x="281" y="712"/>
                    <a:pt x="268" y="711"/>
                    <a:pt x="256" y="711"/>
                  </a:cubicBezTo>
                  <a:cubicBezTo>
                    <a:pt x="82" y="711"/>
                    <a:pt x="0" y="925"/>
                    <a:pt x="94" y="1081"/>
                  </a:cubicBezTo>
                  <a:cubicBezTo>
                    <a:pt x="394" y="1748"/>
                    <a:pt x="1028" y="2149"/>
                    <a:pt x="1695" y="2449"/>
                  </a:cubicBezTo>
                  <a:cubicBezTo>
                    <a:pt x="1731" y="2472"/>
                    <a:pt x="1766" y="2484"/>
                    <a:pt x="1801" y="2484"/>
                  </a:cubicBezTo>
                  <a:cubicBezTo>
                    <a:pt x="1866" y="2484"/>
                    <a:pt x="1931" y="2447"/>
                    <a:pt x="1995" y="2382"/>
                  </a:cubicBezTo>
                  <a:cubicBezTo>
                    <a:pt x="1995" y="2382"/>
                    <a:pt x="2029" y="2349"/>
                    <a:pt x="2062" y="2349"/>
                  </a:cubicBezTo>
                  <a:cubicBezTo>
                    <a:pt x="2529" y="1882"/>
                    <a:pt x="3196" y="1348"/>
                    <a:pt x="3229" y="614"/>
                  </a:cubicBezTo>
                  <a:cubicBezTo>
                    <a:pt x="3229" y="469"/>
                    <a:pt x="3103" y="374"/>
                    <a:pt x="2982" y="374"/>
                  </a:cubicBezTo>
                  <a:cubicBezTo>
                    <a:pt x="2964" y="374"/>
                    <a:pt x="2947" y="376"/>
                    <a:pt x="2929" y="381"/>
                  </a:cubicBezTo>
                  <a:cubicBezTo>
                    <a:pt x="2529" y="481"/>
                    <a:pt x="2295" y="748"/>
                    <a:pt x="2095" y="1048"/>
                  </a:cubicBezTo>
                  <a:cubicBezTo>
                    <a:pt x="2062" y="714"/>
                    <a:pt x="2029" y="414"/>
                    <a:pt x="1828" y="114"/>
                  </a:cubicBezTo>
                  <a:cubicBezTo>
                    <a:pt x="1776" y="43"/>
                    <a:pt x="1676" y="1"/>
                    <a:pt x="1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4" name="Google Shape;8094;p35"/>
            <p:cNvSpPr/>
            <p:nvPr/>
          </p:nvSpPr>
          <p:spPr>
            <a:xfrm>
              <a:off x="2701273" y="4056415"/>
              <a:ext cx="698743" cy="531854"/>
            </a:xfrm>
            <a:custGeom>
              <a:avLst/>
              <a:gdLst/>
              <a:ahLst/>
              <a:cxnLst/>
              <a:rect l="l" t="t" r="r" b="b"/>
              <a:pathLst>
                <a:path w="19548" h="15235" extrusionOk="0">
                  <a:moveTo>
                    <a:pt x="18971" y="1"/>
                  </a:moveTo>
                  <a:cubicBezTo>
                    <a:pt x="18953" y="1"/>
                    <a:pt x="18934" y="2"/>
                    <a:pt x="18914" y="4"/>
                  </a:cubicBezTo>
                  <a:cubicBezTo>
                    <a:pt x="15578" y="437"/>
                    <a:pt x="12076" y="371"/>
                    <a:pt x="8907" y="1671"/>
                  </a:cubicBezTo>
                  <a:cubicBezTo>
                    <a:pt x="7272" y="2339"/>
                    <a:pt x="5871" y="3339"/>
                    <a:pt x="4737" y="4707"/>
                  </a:cubicBezTo>
                  <a:cubicBezTo>
                    <a:pt x="3503" y="6141"/>
                    <a:pt x="2736" y="7809"/>
                    <a:pt x="2068" y="9577"/>
                  </a:cubicBezTo>
                  <a:cubicBezTo>
                    <a:pt x="1401" y="11245"/>
                    <a:pt x="0" y="12946"/>
                    <a:pt x="401" y="14848"/>
                  </a:cubicBezTo>
                  <a:cubicBezTo>
                    <a:pt x="454" y="15117"/>
                    <a:pt x="650" y="15234"/>
                    <a:pt x="855" y="15234"/>
                  </a:cubicBezTo>
                  <a:cubicBezTo>
                    <a:pt x="1157" y="15234"/>
                    <a:pt x="1481" y="14979"/>
                    <a:pt x="1401" y="14581"/>
                  </a:cubicBezTo>
                  <a:cubicBezTo>
                    <a:pt x="1101" y="13113"/>
                    <a:pt x="2335" y="11612"/>
                    <a:pt x="2902" y="10311"/>
                  </a:cubicBezTo>
                  <a:cubicBezTo>
                    <a:pt x="3570" y="8677"/>
                    <a:pt x="4170" y="7042"/>
                    <a:pt x="5271" y="5641"/>
                  </a:cubicBezTo>
                  <a:cubicBezTo>
                    <a:pt x="6305" y="4373"/>
                    <a:pt x="7572" y="3373"/>
                    <a:pt x="9040" y="2739"/>
                  </a:cubicBezTo>
                  <a:cubicBezTo>
                    <a:pt x="10441" y="2105"/>
                    <a:pt x="12009" y="1805"/>
                    <a:pt x="13510" y="1605"/>
                  </a:cubicBezTo>
                  <a:cubicBezTo>
                    <a:pt x="15311" y="1371"/>
                    <a:pt x="17113" y="1271"/>
                    <a:pt x="18914" y="1071"/>
                  </a:cubicBezTo>
                  <a:cubicBezTo>
                    <a:pt x="19528" y="974"/>
                    <a:pt x="19547" y="1"/>
                    <a:pt x="18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35"/>
            <p:cNvSpPr/>
            <p:nvPr/>
          </p:nvSpPr>
          <p:spPr>
            <a:xfrm>
              <a:off x="2183788" y="4119391"/>
              <a:ext cx="529419" cy="491463"/>
            </a:xfrm>
            <a:custGeom>
              <a:avLst/>
              <a:gdLst/>
              <a:ahLst/>
              <a:cxnLst/>
              <a:rect l="l" t="t" r="r" b="b"/>
              <a:pathLst>
                <a:path w="14811" h="14078" extrusionOk="0">
                  <a:moveTo>
                    <a:pt x="701" y="1"/>
                  </a:moveTo>
                  <a:cubicBezTo>
                    <a:pt x="0" y="1"/>
                    <a:pt x="0" y="1068"/>
                    <a:pt x="701" y="1068"/>
                  </a:cubicBezTo>
                  <a:cubicBezTo>
                    <a:pt x="3269" y="1068"/>
                    <a:pt x="5938" y="1302"/>
                    <a:pt x="8273" y="2469"/>
                  </a:cubicBezTo>
                  <a:cubicBezTo>
                    <a:pt x="10741" y="3704"/>
                    <a:pt x="12809" y="5939"/>
                    <a:pt x="13410" y="8674"/>
                  </a:cubicBezTo>
                  <a:cubicBezTo>
                    <a:pt x="13777" y="10275"/>
                    <a:pt x="13710" y="11943"/>
                    <a:pt x="13710" y="13577"/>
                  </a:cubicBezTo>
                  <a:cubicBezTo>
                    <a:pt x="13710" y="13911"/>
                    <a:pt x="13969" y="14078"/>
                    <a:pt x="14227" y="14078"/>
                  </a:cubicBezTo>
                  <a:cubicBezTo>
                    <a:pt x="14486" y="14078"/>
                    <a:pt x="14744" y="13911"/>
                    <a:pt x="14744" y="13577"/>
                  </a:cubicBezTo>
                  <a:cubicBezTo>
                    <a:pt x="14744" y="12010"/>
                    <a:pt x="14811" y="10442"/>
                    <a:pt x="14511" y="8874"/>
                  </a:cubicBezTo>
                  <a:cubicBezTo>
                    <a:pt x="14244" y="7306"/>
                    <a:pt x="13577" y="5905"/>
                    <a:pt x="12609" y="4671"/>
                  </a:cubicBezTo>
                  <a:cubicBezTo>
                    <a:pt x="10841" y="2436"/>
                    <a:pt x="8340" y="1068"/>
                    <a:pt x="5571" y="468"/>
                  </a:cubicBezTo>
                  <a:cubicBezTo>
                    <a:pt x="3970" y="134"/>
                    <a:pt x="2335" y="1"/>
                    <a:pt x="7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6" name="Google Shape;8096;p35"/>
            <p:cNvSpPr/>
            <p:nvPr/>
          </p:nvSpPr>
          <p:spPr>
            <a:xfrm>
              <a:off x="2654161" y="4454312"/>
              <a:ext cx="717331" cy="350880"/>
            </a:xfrm>
            <a:custGeom>
              <a:avLst/>
              <a:gdLst/>
              <a:ahLst/>
              <a:cxnLst/>
              <a:rect l="l" t="t" r="r" b="b"/>
              <a:pathLst>
                <a:path w="20068" h="10051" extrusionOk="0">
                  <a:moveTo>
                    <a:pt x="14849" y="1"/>
                  </a:moveTo>
                  <a:cubicBezTo>
                    <a:pt x="13445" y="1"/>
                    <a:pt x="12053" y="147"/>
                    <a:pt x="10692" y="548"/>
                  </a:cubicBezTo>
                  <a:cubicBezTo>
                    <a:pt x="7856" y="1381"/>
                    <a:pt x="5188" y="3149"/>
                    <a:pt x="3120" y="5218"/>
                  </a:cubicBezTo>
                  <a:cubicBezTo>
                    <a:pt x="1919" y="6385"/>
                    <a:pt x="885" y="7719"/>
                    <a:pt x="184" y="9254"/>
                  </a:cubicBezTo>
                  <a:cubicBezTo>
                    <a:pt x="0" y="9668"/>
                    <a:pt x="372" y="10051"/>
                    <a:pt x="708" y="10051"/>
                  </a:cubicBezTo>
                  <a:cubicBezTo>
                    <a:pt x="859" y="10051"/>
                    <a:pt x="1002" y="9974"/>
                    <a:pt x="1085" y="9787"/>
                  </a:cubicBezTo>
                  <a:cubicBezTo>
                    <a:pt x="2586" y="6552"/>
                    <a:pt x="5521" y="4117"/>
                    <a:pt x="8624" y="2516"/>
                  </a:cubicBezTo>
                  <a:cubicBezTo>
                    <a:pt x="10690" y="1430"/>
                    <a:pt x="12875" y="1063"/>
                    <a:pt x="15103" y="1063"/>
                  </a:cubicBezTo>
                  <a:cubicBezTo>
                    <a:pt x="16435" y="1063"/>
                    <a:pt x="17783" y="1194"/>
                    <a:pt x="19131" y="1381"/>
                  </a:cubicBezTo>
                  <a:cubicBezTo>
                    <a:pt x="19162" y="1386"/>
                    <a:pt x="19192" y="1388"/>
                    <a:pt x="19221" y="1388"/>
                  </a:cubicBezTo>
                  <a:cubicBezTo>
                    <a:pt x="19824" y="1388"/>
                    <a:pt x="20068" y="444"/>
                    <a:pt x="19431" y="381"/>
                  </a:cubicBezTo>
                  <a:cubicBezTo>
                    <a:pt x="17905" y="173"/>
                    <a:pt x="16370" y="1"/>
                    <a:pt x="14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7" name="Google Shape;8097;p35"/>
            <p:cNvSpPr/>
            <p:nvPr/>
          </p:nvSpPr>
          <p:spPr>
            <a:xfrm>
              <a:off x="2171849" y="4540958"/>
              <a:ext cx="468402" cy="351230"/>
            </a:xfrm>
            <a:custGeom>
              <a:avLst/>
              <a:gdLst/>
              <a:ahLst/>
              <a:cxnLst/>
              <a:rect l="l" t="t" r="r" b="b"/>
              <a:pathLst>
                <a:path w="13104" h="10061" extrusionOk="0">
                  <a:moveTo>
                    <a:pt x="668" y="34"/>
                  </a:moveTo>
                  <a:cubicBezTo>
                    <a:pt x="1" y="34"/>
                    <a:pt x="1" y="1068"/>
                    <a:pt x="668" y="1068"/>
                  </a:cubicBezTo>
                  <a:cubicBezTo>
                    <a:pt x="3437" y="1134"/>
                    <a:pt x="6439" y="1001"/>
                    <a:pt x="8874" y="2569"/>
                  </a:cubicBezTo>
                  <a:cubicBezTo>
                    <a:pt x="10075" y="3303"/>
                    <a:pt x="11209" y="4437"/>
                    <a:pt x="11609" y="5838"/>
                  </a:cubicBezTo>
                  <a:cubicBezTo>
                    <a:pt x="11943" y="7072"/>
                    <a:pt x="11876" y="8406"/>
                    <a:pt x="12043" y="9674"/>
                  </a:cubicBezTo>
                  <a:cubicBezTo>
                    <a:pt x="12083" y="9943"/>
                    <a:pt x="12270" y="10060"/>
                    <a:pt x="12473" y="10060"/>
                  </a:cubicBezTo>
                  <a:cubicBezTo>
                    <a:pt x="12771" y="10060"/>
                    <a:pt x="13103" y="9805"/>
                    <a:pt x="13043" y="9407"/>
                  </a:cubicBezTo>
                  <a:cubicBezTo>
                    <a:pt x="12843" y="8039"/>
                    <a:pt x="12977" y="6572"/>
                    <a:pt x="12510" y="5237"/>
                  </a:cubicBezTo>
                  <a:cubicBezTo>
                    <a:pt x="11976" y="3770"/>
                    <a:pt x="10808" y="2602"/>
                    <a:pt x="9541" y="1735"/>
                  </a:cubicBezTo>
                  <a:cubicBezTo>
                    <a:pt x="6939" y="0"/>
                    <a:pt x="3670" y="100"/>
                    <a:pt x="668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8" name="Google Shape;8098;p35"/>
            <p:cNvSpPr/>
            <p:nvPr/>
          </p:nvSpPr>
          <p:spPr>
            <a:xfrm>
              <a:off x="2272008" y="4077186"/>
              <a:ext cx="130005" cy="139116"/>
            </a:xfrm>
            <a:custGeom>
              <a:avLst/>
              <a:gdLst/>
              <a:ahLst/>
              <a:cxnLst/>
              <a:rect l="l" t="t" r="r" b="b"/>
              <a:pathLst>
                <a:path w="3637" h="3985" extrusionOk="0">
                  <a:moveTo>
                    <a:pt x="2171" y="0"/>
                  </a:moveTo>
                  <a:cubicBezTo>
                    <a:pt x="2090" y="0"/>
                    <a:pt x="2009" y="23"/>
                    <a:pt x="1935" y="76"/>
                  </a:cubicBezTo>
                  <a:cubicBezTo>
                    <a:pt x="1702" y="209"/>
                    <a:pt x="1569" y="543"/>
                    <a:pt x="1735" y="776"/>
                  </a:cubicBezTo>
                  <a:cubicBezTo>
                    <a:pt x="2036" y="1202"/>
                    <a:pt x="2205" y="1685"/>
                    <a:pt x="2426" y="2139"/>
                  </a:cubicBezTo>
                  <a:lnTo>
                    <a:pt x="2426" y="2139"/>
                  </a:lnTo>
                  <a:cubicBezTo>
                    <a:pt x="2156" y="2270"/>
                    <a:pt x="1896" y="2414"/>
                    <a:pt x="1635" y="2544"/>
                  </a:cubicBezTo>
                  <a:cubicBezTo>
                    <a:pt x="1535" y="2611"/>
                    <a:pt x="1468" y="2644"/>
                    <a:pt x="1368" y="2678"/>
                  </a:cubicBezTo>
                  <a:cubicBezTo>
                    <a:pt x="1344" y="2678"/>
                    <a:pt x="1249" y="2731"/>
                    <a:pt x="1238" y="2747"/>
                  </a:cubicBezTo>
                  <a:lnTo>
                    <a:pt x="1238" y="2747"/>
                  </a:lnTo>
                  <a:cubicBezTo>
                    <a:pt x="1191" y="2754"/>
                    <a:pt x="1163" y="2778"/>
                    <a:pt x="1135" y="2778"/>
                  </a:cubicBezTo>
                  <a:cubicBezTo>
                    <a:pt x="901" y="2878"/>
                    <a:pt x="701" y="2911"/>
                    <a:pt x="468" y="2978"/>
                  </a:cubicBezTo>
                  <a:cubicBezTo>
                    <a:pt x="201" y="3011"/>
                    <a:pt x="1" y="3345"/>
                    <a:pt x="101" y="3612"/>
                  </a:cubicBezTo>
                  <a:cubicBezTo>
                    <a:pt x="189" y="3875"/>
                    <a:pt x="380" y="3985"/>
                    <a:pt x="628" y="3985"/>
                  </a:cubicBezTo>
                  <a:cubicBezTo>
                    <a:pt x="663" y="3985"/>
                    <a:pt x="698" y="3983"/>
                    <a:pt x="735" y="3979"/>
                  </a:cubicBezTo>
                  <a:cubicBezTo>
                    <a:pt x="1702" y="3812"/>
                    <a:pt x="2503" y="3211"/>
                    <a:pt x="3370" y="2844"/>
                  </a:cubicBezTo>
                  <a:cubicBezTo>
                    <a:pt x="3537" y="2778"/>
                    <a:pt x="3637" y="2544"/>
                    <a:pt x="3637" y="2377"/>
                  </a:cubicBezTo>
                  <a:cubicBezTo>
                    <a:pt x="3637" y="2277"/>
                    <a:pt x="3637" y="2144"/>
                    <a:pt x="3570" y="2044"/>
                  </a:cubicBezTo>
                  <a:cubicBezTo>
                    <a:pt x="3537" y="1977"/>
                    <a:pt x="3470" y="1877"/>
                    <a:pt x="3403" y="1777"/>
                  </a:cubicBezTo>
                  <a:cubicBezTo>
                    <a:pt x="3336" y="1610"/>
                    <a:pt x="3236" y="1443"/>
                    <a:pt x="3170" y="1277"/>
                  </a:cubicBezTo>
                  <a:cubicBezTo>
                    <a:pt x="3003" y="910"/>
                    <a:pt x="2836" y="576"/>
                    <a:pt x="2636" y="243"/>
                  </a:cubicBezTo>
                  <a:cubicBezTo>
                    <a:pt x="2522" y="106"/>
                    <a:pt x="2346" y="0"/>
                    <a:pt x="21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35"/>
            <p:cNvSpPr/>
            <p:nvPr/>
          </p:nvSpPr>
          <p:spPr>
            <a:xfrm>
              <a:off x="2380531" y="4107208"/>
              <a:ext cx="149057" cy="146727"/>
            </a:xfrm>
            <a:custGeom>
              <a:avLst/>
              <a:gdLst/>
              <a:ahLst/>
              <a:cxnLst/>
              <a:rect l="l" t="t" r="r" b="b"/>
              <a:pathLst>
                <a:path w="4170" h="4203" extrusionOk="0">
                  <a:moveTo>
                    <a:pt x="2824" y="0"/>
                  </a:moveTo>
                  <a:cubicBezTo>
                    <a:pt x="2736" y="0"/>
                    <a:pt x="2649" y="26"/>
                    <a:pt x="2569" y="83"/>
                  </a:cubicBezTo>
                  <a:cubicBezTo>
                    <a:pt x="2335" y="216"/>
                    <a:pt x="2202" y="550"/>
                    <a:pt x="2369" y="784"/>
                  </a:cubicBezTo>
                  <a:cubicBezTo>
                    <a:pt x="2435" y="850"/>
                    <a:pt x="2469" y="950"/>
                    <a:pt x="2502" y="1050"/>
                  </a:cubicBezTo>
                  <a:cubicBezTo>
                    <a:pt x="2535" y="1084"/>
                    <a:pt x="2569" y="1117"/>
                    <a:pt x="2569" y="1184"/>
                  </a:cubicBezTo>
                  <a:cubicBezTo>
                    <a:pt x="2585" y="1216"/>
                    <a:pt x="2591" y="1227"/>
                    <a:pt x="2593" y="1227"/>
                  </a:cubicBezTo>
                  <a:cubicBezTo>
                    <a:pt x="2596" y="1227"/>
                    <a:pt x="2575" y="1174"/>
                    <a:pt x="2578" y="1174"/>
                  </a:cubicBezTo>
                  <a:lnTo>
                    <a:pt x="2578" y="1174"/>
                  </a:lnTo>
                  <a:cubicBezTo>
                    <a:pt x="2580" y="1174"/>
                    <a:pt x="2586" y="1185"/>
                    <a:pt x="2602" y="1217"/>
                  </a:cubicBezTo>
                  <a:cubicBezTo>
                    <a:pt x="2669" y="1417"/>
                    <a:pt x="2736" y="1617"/>
                    <a:pt x="2802" y="1818"/>
                  </a:cubicBezTo>
                  <a:cubicBezTo>
                    <a:pt x="2864" y="2045"/>
                    <a:pt x="2926" y="2285"/>
                    <a:pt x="2988" y="2522"/>
                  </a:cubicBezTo>
                  <a:lnTo>
                    <a:pt x="2988" y="2522"/>
                  </a:lnTo>
                  <a:cubicBezTo>
                    <a:pt x="2883" y="2565"/>
                    <a:pt x="2782" y="2592"/>
                    <a:pt x="2702" y="2618"/>
                  </a:cubicBezTo>
                  <a:cubicBezTo>
                    <a:pt x="2435" y="2718"/>
                    <a:pt x="2202" y="2785"/>
                    <a:pt x="1968" y="2852"/>
                  </a:cubicBezTo>
                  <a:cubicBezTo>
                    <a:pt x="1468" y="2985"/>
                    <a:pt x="968" y="3085"/>
                    <a:pt x="434" y="3185"/>
                  </a:cubicBezTo>
                  <a:cubicBezTo>
                    <a:pt x="167" y="3252"/>
                    <a:pt x="0" y="3586"/>
                    <a:pt x="100" y="3819"/>
                  </a:cubicBezTo>
                  <a:cubicBezTo>
                    <a:pt x="156" y="4069"/>
                    <a:pt x="349" y="4203"/>
                    <a:pt x="586" y="4203"/>
                  </a:cubicBezTo>
                  <a:cubicBezTo>
                    <a:pt x="634" y="4203"/>
                    <a:pt x="683" y="4197"/>
                    <a:pt x="734" y="4186"/>
                  </a:cubicBezTo>
                  <a:cubicBezTo>
                    <a:pt x="1802" y="3952"/>
                    <a:pt x="2869" y="3719"/>
                    <a:pt x="3870" y="3285"/>
                  </a:cubicBezTo>
                  <a:cubicBezTo>
                    <a:pt x="4070" y="3185"/>
                    <a:pt x="4170" y="2885"/>
                    <a:pt x="4103" y="2685"/>
                  </a:cubicBezTo>
                  <a:cubicBezTo>
                    <a:pt x="3870" y="1884"/>
                    <a:pt x="3736" y="984"/>
                    <a:pt x="3269" y="250"/>
                  </a:cubicBezTo>
                  <a:cubicBezTo>
                    <a:pt x="3159" y="96"/>
                    <a:pt x="2992" y="0"/>
                    <a:pt x="28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0" name="Google Shape;8100;p35"/>
            <p:cNvSpPr/>
            <p:nvPr/>
          </p:nvSpPr>
          <p:spPr>
            <a:xfrm>
              <a:off x="2220749" y="4484474"/>
              <a:ext cx="127610" cy="151754"/>
            </a:xfrm>
            <a:custGeom>
              <a:avLst/>
              <a:gdLst/>
              <a:ahLst/>
              <a:cxnLst/>
              <a:rect l="l" t="t" r="r" b="b"/>
              <a:pathLst>
                <a:path w="3570" h="4347" extrusionOk="0">
                  <a:moveTo>
                    <a:pt x="1020" y="1"/>
                  </a:moveTo>
                  <a:cubicBezTo>
                    <a:pt x="844" y="1"/>
                    <a:pt x="655" y="97"/>
                    <a:pt x="567" y="251"/>
                  </a:cubicBezTo>
                  <a:cubicBezTo>
                    <a:pt x="434" y="517"/>
                    <a:pt x="534" y="818"/>
                    <a:pt x="768" y="951"/>
                  </a:cubicBezTo>
                  <a:cubicBezTo>
                    <a:pt x="1135" y="1218"/>
                    <a:pt x="1368" y="1385"/>
                    <a:pt x="1702" y="1685"/>
                  </a:cubicBezTo>
                  <a:cubicBezTo>
                    <a:pt x="1880" y="1845"/>
                    <a:pt x="2048" y="2005"/>
                    <a:pt x="2207" y="2171"/>
                  </a:cubicBezTo>
                  <a:lnTo>
                    <a:pt x="2207" y="2171"/>
                  </a:lnTo>
                  <a:cubicBezTo>
                    <a:pt x="2171" y="2198"/>
                    <a:pt x="2136" y="2225"/>
                    <a:pt x="2102" y="2252"/>
                  </a:cubicBezTo>
                  <a:cubicBezTo>
                    <a:pt x="1902" y="2385"/>
                    <a:pt x="1702" y="2519"/>
                    <a:pt x="1501" y="2619"/>
                  </a:cubicBezTo>
                  <a:cubicBezTo>
                    <a:pt x="1135" y="2886"/>
                    <a:pt x="734" y="3119"/>
                    <a:pt x="334" y="3386"/>
                  </a:cubicBezTo>
                  <a:cubicBezTo>
                    <a:pt x="100" y="3520"/>
                    <a:pt x="0" y="3853"/>
                    <a:pt x="134" y="4087"/>
                  </a:cubicBezTo>
                  <a:cubicBezTo>
                    <a:pt x="250" y="4249"/>
                    <a:pt x="430" y="4347"/>
                    <a:pt x="618" y="4347"/>
                  </a:cubicBezTo>
                  <a:cubicBezTo>
                    <a:pt x="701" y="4347"/>
                    <a:pt x="786" y="4328"/>
                    <a:pt x="868" y="4287"/>
                  </a:cubicBezTo>
                  <a:cubicBezTo>
                    <a:pt x="1702" y="3753"/>
                    <a:pt x="2536" y="3253"/>
                    <a:pt x="3336" y="2619"/>
                  </a:cubicBezTo>
                  <a:cubicBezTo>
                    <a:pt x="3570" y="2419"/>
                    <a:pt x="3503" y="2085"/>
                    <a:pt x="3336" y="1885"/>
                  </a:cubicBezTo>
                  <a:cubicBezTo>
                    <a:pt x="2769" y="1151"/>
                    <a:pt x="2035" y="584"/>
                    <a:pt x="1268" y="84"/>
                  </a:cubicBezTo>
                  <a:cubicBezTo>
                    <a:pt x="1200" y="27"/>
                    <a:pt x="1112" y="1"/>
                    <a:pt x="10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1" name="Google Shape;8101;p35"/>
            <p:cNvSpPr/>
            <p:nvPr/>
          </p:nvSpPr>
          <p:spPr>
            <a:xfrm>
              <a:off x="2316117" y="4489431"/>
              <a:ext cx="138369" cy="171548"/>
            </a:xfrm>
            <a:custGeom>
              <a:avLst/>
              <a:gdLst/>
              <a:ahLst/>
              <a:cxnLst/>
              <a:rect l="l" t="t" r="r" b="b"/>
              <a:pathLst>
                <a:path w="3871" h="4914" extrusionOk="0">
                  <a:moveTo>
                    <a:pt x="1862" y="0"/>
                  </a:moveTo>
                  <a:cubicBezTo>
                    <a:pt x="1505" y="0"/>
                    <a:pt x="1136" y="380"/>
                    <a:pt x="1369" y="776"/>
                  </a:cubicBezTo>
                  <a:cubicBezTo>
                    <a:pt x="1723" y="1358"/>
                    <a:pt x="2001" y="2036"/>
                    <a:pt x="2420" y="2577"/>
                  </a:cubicBezTo>
                  <a:lnTo>
                    <a:pt x="2420" y="2577"/>
                  </a:lnTo>
                  <a:cubicBezTo>
                    <a:pt x="1731" y="3026"/>
                    <a:pt x="1075" y="3548"/>
                    <a:pt x="335" y="3945"/>
                  </a:cubicBezTo>
                  <a:cubicBezTo>
                    <a:pt x="68" y="4078"/>
                    <a:pt x="1" y="4445"/>
                    <a:pt x="134" y="4679"/>
                  </a:cubicBezTo>
                  <a:cubicBezTo>
                    <a:pt x="244" y="4832"/>
                    <a:pt x="411" y="4913"/>
                    <a:pt x="589" y="4913"/>
                  </a:cubicBezTo>
                  <a:cubicBezTo>
                    <a:pt x="681" y="4913"/>
                    <a:pt x="777" y="4891"/>
                    <a:pt x="868" y="4845"/>
                  </a:cubicBezTo>
                  <a:cubicBezTo>
                    <a:pt x="1769" y="4345"/>
                    <a:pt x="2569" y="3644"/>
                    <a:pt x="3503" y="3144"/>
                  </a:cubicBezTo>
                  <a:cubicBezTo>
                    <a:pt x="3804" y="2977"/>
                    <a:pt x="3870" y="2510"/>
                    <a:pt x="3637" y="2310"/>
                  </a:cubicBezTo>
                  <a:cubicBezTo>
                    <a:pt x="2970" y="1810"/>
                    <a:pt x="2703" y="976"/>
                    <a:pt x="2269" y="242"/>
                  </a:cubicBezTo>
                  <a:cubicBezTo>
                    <a:pt x="2169" y="71"/>
                    <a:pt x="2016" y="0"/>
                    <a:pt x="1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35"/>
            <p:cNvSpPr/>
            <p:nvPr/>
          </p:nvSpPr>
          <p:spPr>
            <a:xfrm>
              <a:off x="3025591" y="4411653"/>
              <a:ext cx="127610" cy="141525"/>
            </a:xfrm>
            <a:custGeom>
              <a:avLst/>
              <a:gdLst/>
              <a:ahLst/>
              <a:cxnLst/>
              <a:rect l="l" t="t" r="r" b="b"/>
              <a:pathLst>
                <a:path w="3570" h="4054" extrusionOk="0">
                  <a:moveTo>
                    <a:pt x="2189" y="0"/>
                  </a:moveTo>
                  <a:cubicBezTo>
                    <a:pt x="2012" y="0"/>
                    <a:pt x="1845" y="82"/>
                    <a:pt x="1735" y="235"/>
                  </a:cubicBezTo>
                  <a:cubicBezTo>
                    <a:pt x="1668" y="402"/>
                    <a:pt x="1535" y="569"/>
                    <a:pt x="1435" y="735"/>
                  </a:cubicBezTo>
                  <a:cubicBezTo>
                    <a:pt x="1435" y="735"/>
                    <a:pt x="1401" y="735"/>
                    <a:pt x="1401" y="769"/>
                  </a:cubicBezTo>
                  <a:cubicBezTo>
                    <a:pt x="1368" y="802"/>
                    <a:pt x="1368" y="836"/>
                    <a:pt x="1335" y="869"/>
                  </a:cubicBezTo>
                  <a:cubicBezTo>
                    <a:pt x="1268" y="936"/>
                    <a:pt x="1201" y="1002"/>
                    <a:pt x="1135" y="1069"/>
                  </a:cubicBezTo>
                  <a:cubicBezTo>
                    <a:pt x="868" y="1369"/>
                    <a:pt x="601" y="1603"/>
                    <a:pt x="301" y="1870"/>
                  </a:cubicBezTo>
                  <a:cubicBezTo>
                    <a:pt x="0" y="2136"/>
                    <a:pt x="201" y="2637"/>
                    <a:pt x="534" y="2737"/>
                  </a:cubicBezTo>
                  <a:cubicBezTo>
                    <a:pt x="601" y="2770"/>
                    <a:pt x="668" y="2770"/>
                    <a:pt x="701" y="2804"/>
                  </a:cubicBezTo>
                  <a:cubicBezTo>
                    <a:pt x="734" y="2804"/>
                    <a:pt x="768" y="2804"/>
                    <a:pt x="801" y="2837"/>
                  </a:cubicBezTo>
                  <a:cubicBezTo>
                    <a:pt x="768" y="2820"/>
                    <a:pt x="751" y="2812"/>
                    <a:pt x="747" y="2812"/>
                  </a:cubicBezTo>
                  <a:cubicBezTo>
                    <a:pt x="743" y="2812"/>
                    <a:pt x="751" y="2820"/>
                    <a:pt x="768" y="2837"/>
                  </a:cubicBezTo>
                  <a:cubicBezTo>
                    <a:pt x="901" y="2870"/>
                    <a:pt x="1001" y="2937"/>
                    <a:pt x="1101" y="2970"/>
                  </a:cubicBezTo>
                  <a:cubicBezTo>
                    <a:pt x="1268" y="3070"/>
                    <a:pt x="1468" y="3171"/>
                    <a:pt x="1635" y="3304"/>
                  </a:cubicBezTo>
                  <a:cubicBezTo>
                    <a:pt x="2002" y="3504"/>
                    <a:pt x="2369" y="3771"/>
                    <a:pt x="2736" y="3971"/>
                  </a:cubicBezTo>
                  <a:cubicBezTo>
                    <a:pt x="2816" y="4028"/>
                    <a:pt x="2907" y="4054"/>
                    <a:pt x="2998" y="4054"/>
                  </a:cubicBezTo>
                  <a:cubicBezTo>
                    <a:pt x="3174" y="4054"/>
                    <a:pt x="3348" y="3958"/>
                    <a:pt x="3436" y="3804"/>
                  </a:cubicBezTo>
                  <a:cubicBezTo>
                    <a:pt x="3570" y="3537"/>
                    <a:pt x="3503" y="3237"/>
                    <a:pt x="3236" y="3070"/>
                  </a:cubicBezTo>
                  <a:cubicBezTo>
                    <a:pt x="2683" y="2748"/>
                    <a:pt x="2163" y="2378"/>
                    <a:pt x="1608" y="2081"/>
                  </a:cubicBezTo>
                  <a:lnTo>
                    <a:pt x="1608" y="2081"/>
                  </a:lnTo>
                  <a:cubicBezTo>
                    <a:pt x="2007" y="1684"/>
                    <a:pt x="2361" y="1250"/>
                    <a:pt x="2636" y="769"/>
                  </a:cubicBezTo>
                  <a:cubicBezTo>
                    <a:pt x="2769" y="535"/>
                    <a:pt x="2702" y="202"/>
                    <a:pt x="2469" y="68"/>
                  </a:cubicBezTo>
                  <a:cubicBezTo>
                    <a:pt x="2377" y="23"/>
                    <a:pt x="2282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3" name="Google Shape;8103;p35"/>
            <p:cNvSpPr/>
            <p:nvPr/>
          </p:nvSpPr>
          <p:spPr>
            <a:xfrm>
              <a:off x="3162710" y="4411374"/>
              <a:ext cx="116886" cy="139081"/>
            </a:xfrm>
            <a:custGeom>
              <a:avLst/>
              <a:gdLst/>
              <a:ahLst/>
              <a:cxnLst/>
              <a:rect l="l" t="t" r="r" b="b"/>
              <a:pathLst>
                <a:path w="3270" h="3984" extrusionOk="0">
                  <a:moveTo>
                    <a:pt x="2311" y="1"/>
                  </a:moveTo>
                  <a:cubicBezTo>
                    <a:pt x="2227" y="1"/>
                    <a:pt x="2143" y="23"/>
                    <a:pt x="2069" y="76"/>
                  </a:cubicBezTo>
                  <a:cubicBezTo>
                    <a:pt x="1468" y="510"/>
                    <a:pt x="834" y="877"/>
                    <a:pt x="267" y="1311"/>
                  </a:cubicBezTo>
                  <a:cubicBezTo>
                    <a:pt x="101" y="1411"/>
                    <a:pt x="1" y="1544"/>
                    <a:pt x="1" y="1744"/>
                  </a:cubicBezTo>
                  <a:cubicBezTo>
                    <a:pt x="1" y="1944"/>
                    <a:pt x="101" y="2078"/>
                    <a:pt x="267" y="2211"/>
                  </a:cubicBezTo>
                  <a:cubicBezTo>
                    <a:pt x="468" y="2311"/>
                    <a:pt x="634" y="2445"/>
                    <a:pt x="834" y="2578"/>
                  </a:cubicBezTo>
                  <a:lnTo>
                    <a:pt x="901" y="2645"/>
                  </a:lnTo>
                  <a:lnTo>
                    <a:pt x="1001" y="2745"/>
                  </a:lnTo>
                  <a:cubicBezTo>
                    <a:pt x="1101" y="2812"/>
                    <a:pt x="1201" y="2878"/>
                    <a:pt x="1268" y="2978"/>
                  </a:cubicBezTo>
                  <a:cubicBezTo>
                    <a:pt x="1635" y="3245"/>
                    <a:pt x="1969" y="3545"/>
                    <a:pt x="2302" y="3846"/>
                  </a:cubicBezTo>
                  <a:cubicBezTo>
                    <a:pt x="2424" y="3933"/>
                    <a:pt x="2564" y="3984"/>
                    <a:pt x="2704" y="3984"/>
                  </a:cubicBezTo>
                  <a:cubicBezTo>
                    <a:pt x="2831" y="3984"/>
                    <a:pt x="2958" y="3941"/>
                    <a:pt x="3069" y="3846"/>
                  </a:cubicBezTo>
                  <a:cubicBezTo>
                    <a:pt x="3236" y="3646"/>
                    <a:pt x="3270" y="3279"/>
                    <a:pt x="3069" y="3112"/>
                  </a:cubicBezTo>
                  <a:cubicBezTo>
                    <a:pt x="2512" y="2676"/>
                    <a:pt x="1990" y="2187"/>
                    <a:pt x="1439" y="1760"/>
                  </a:cubicBezTo>
                  <a:lnTo>
                    <a:pt x="1439" y="1760"/>
                  </a:lnTo>
                  <a:cubicBezTo>
                    <a:pt x="1823" y="1503"/>
                    <a:pt x="2220" y="1253"/>
                    <a:pt x="2602" y="977"/>
                  </a:cubicBezTo>
                  <a:cubicBezTo>
                    <a:pt x="2803" y="810"/>
                    <a:pt x="2936" y="510"/>
                    <a:pt x="2769" y="243"/>
                  </a:cubicBezTo>
                  <a:cubicBezTo>
                    <a:pt x="2678" y="106"/>
                    <a:pt x="2493" y="1"/>
                    <a:pt x="23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4" name="Google Shape;8104;p35"/>
            <p:cNvSpPr/>
            <p:nvPr/>
          </p:nvSpPr>
          <p:spPr>
            <a:xfrm>
              <a:off x="3002928" y="4039309"/>
              <a:ext cx="140728" cy="144458"/>
            </a:xfrm>
            <a:custGeom>
              <a:avLst/>
              <a:gdLst/>
              <a:ahLst/>
              <a:cxnLst/>
              <a:rect l="l" t="t" r="r" b="b"/>
              <a:pathLst>
                <a:path w="3937" h="4138" extrusionOk="0">
                  <a:moveTo>
                    <a:pt x="2054" y="0"/>
                  </a:moveTo>
                  <a:cubicBezTo>
                    <a:pt x="1868" y="0"/>
                    <a:pt x="1694" y="98"/>
                    <a:pt x="1602" y="260"/>
                  </a:cubicBezTo>
                  <a:cubicBezTo>
                    <a:pt x="1168" y="994"/>
                    <a:pt x="568" y="1528"/>
                    <a:pt x="167" y="2262"/>
                  </a:cubicBezTo>
                  <a:cubicBezTo>
                    <a:pt x="1" y="2528"/>
                    <a:pt x="101" y="2862"/>
                    <a:pt x="334" y="2995"/>
                  </a:cubicBezTo>
                  <a:cubicBezTo>
                    <a:pt x="801" y="3262"/>
                    <a:pt x="1302" y="3396"/>
                    <a:pt x="1802" y="3529"/>
                  </a:cubicBezTo>
                  <a:cubicBezTo>
                    <a:pt x="2035" y="3596"/>
                    <a:pt x="2302" y="3663"/>
                    <a:pt x="2502" y="3763"/>
                  </a:cubicBezTo>
                  <a:cubicBezTo>
                    <a:pt x="2525" y="3763"/>
                    <a:pt x="2591" y="3792"/>
                    <a:pt x="2604" y="3792"/>
                  </a:cubicBezTo>
                  <a:cubicBezTo>
                    <a:pt x="2610" y="3792"/>
                    <a:pt x="2603" y="3785"/>
                    <a:pt x="2569" y="3763"/>
                  </a:cubicBezTo>
                  <a:lnTo>
                    <a:pt x="2569" y="3763"/>
                  </a:lnTo>
                  <a:cubicBezTo>
                    <a:pt x="2636" y="3796"/>
                    <a:pt x="2703" y="3829"/>
                    <a:pt x="2736" y="3863"/>
                  </a:cubicBezTo>
                  <a:cubicBezTo>
                    <a:pt x="2869" y="3929"/>
                    <a:pt x="2969" y="3996"/>
                    <a:pt x="3070" y="4063"/>
                  </a:cubicBezTo>
                  <a:cubicBezTo>
                    <a:pt x="3142" y="4115"/>
                    <a:pt x="3227" y="4137"/>
                    <a:pt x="3314" y="4137"/>
                  </a:cubicBezTo>
                  <a:cubicBezTo>
                    <a:pt x="3508" y="4137"/>
                    <a:pt x="3711" y="4024"/>
                    <a:pt x="3803" y="3863"/>
                  </a:cubicBezTo>
                  <a:cubicBezTo>
                    <a:pt x="3937" y="3596"/>
                    <a:pt x="3837" y="3329"/>
                    <a:pt x="3603" y="3162"/>
                  </a:cubicBezTo>
                  <a:cubicBezTo>
                    <a:pt x="3170" y="2862"/>
                    <a:pt x="2669" y="2695"/>
                    <a:pt x="2169" y="2562"/>
                  </a:cubicBezTo>
                  <a:cubicBezTo>
                    <a:pt x="1935" y="2495"/>
                    <a:pt x="1702" y="2428"/>
                    <a:pt x="1468" y="2362"/>
                  </a:cubicBezTo>
                  <a:cubicBezTo>
                    <a:pt x="1434" y="2350"/>
                    <a:pt x="1395" y="2334"/>
                    <a:pt x="1355" y="2318"/>
                  </a:cubicBezTo>
                  <a:lnTo>
                    <a:pt x="1355" y="2318"/>
                  </a:lnTo>
                  <a:cubicBezTo>
                    <a:pt x="1359" y="2310"/>
                    <a:pt x="1364" y="2302"/>
                    <a:pt x="1368" y="2295"/>
                  </a:cubicBezTo>
                  <a:cubicBezTo>
                    <a:pt x="1535" y="2095"/>
                    <a:pt x="1568" y="2061"/>
                    <a:pt x="1702" y="1861"/>
                  </a:cubicBezTo>
                  <a:cubicBezTo>
                    <a:pt x="1969" y="1528"/>
                    <a:pt x="2269" y="1161"/>
                    <a:pt x="2502" y="794"/>
                  </a:cubicBezTo>
                  <a:cubicBezTo>
                    <a:pt x="2636" y="560"/>
                    <a:pt x="2569" y="193"/>
                    <a:pt x="2302" y="60"/>
                  </a:cubicBezTo>
                  <a:cubicBezTo>
                    <a:pt x="2221" y="19"/>
                    <a:pt x="2136" y="0"/>
                    <a:pt x="20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5" name="Google Shape;8105;p35"/>
            <p:cNvSpPr/>
            <p:nvPr/>
          </p:nvSpPr>
          <p:spPr>
            <a:xfrm>
              <a:off x="3149592" y="4016793"/>
              <a:ext cx="126430" cy="133635"/>
            </a:xfrm>
            <a:custGeom>
              <a:avLst/>
              <a:gdLst/>
              <a:ahLst/>
              <a:cxnLst/>
              <a:rect l="l" t="t" r="r" b="b"/>
              <a:pathLst>
                <a:path w="3537" h="3828" extrusionOk="0">
                  <a:moveTo>
                    <a:pt x="2530" y="0"/>
                  </a:moveTo>
                  <a:cubicBezTo>
                    <a:pt x="2398" y="0"/>
                    <a:pt x="2264" y="42"/>
                    <a:pt x="2169" y="138"/>
                  </a:cubicBezTo>
                  <a:cubicBezTo>
                    <a:pt x="1602" y="838"/>
                    <a:pt x="835" y="1305"/>
                    <a:pt x="234" y="1939"/>
                  </a:cubicBezTo>
                  <a:cubicBezTo>
                    <a:pt x="34" y="2173"/>
                    <a:pt x="1" y="2640"/>
                    <a:pt x="334" y="2773"/>
                  </a:cubicBezTo>
                  <a:cubicBezTo>
                    <a:pt x="734" y="2940"/>
                    <a:pt x="1168" y="3140"/>
                    <a:pt x="1602" y="3307"/>
                  </a:cubicBezTo>
                  <a:cubicBezTo>
                    <a:pt x="1802" y="3374"/>
                    <a:pt x="1969" y="3474"/>
                    <a:pt x="2169" y="3540"/>
                  </a:cubicBezTo>
                  <a:cubicBezTo>
                    <a:pt x="2215" y="3559"/>
                    <a:pt x="2230" y="3564"/>
                    <a:pt x="2232" y="3564"/>
                  </a:cubicBezTo>
                  <a:cubicBezTo>
                    <a:pt x="2235" y="3564"/>
                    <a:pt x="2202" y="3550"/>
                    <a:pt x="2205" y="3550"/>
                  </a:cubicBezTo>
                  <a:lnTo>
                    <a:pt x="2205" y="3550"/>
                  </a:lnTo>
                  <a:cubicBezTo>
                    <a:pt x="2207" y="3550"/>
                    <a:pt x="2223" y="3555"/>
                    <a:pt x="2269" y="3574"/>
                  </a:cubicBezTo>
                  <a:cubicBezTo>
                    <a:pt x="2302" y="3607"/>
                    <a:pt x="2369" y="3607"/>
                    <a:pt x="2402" y="3640"/>
                  </a:cubicBezTo>
                  <a:cubicBezTo>
                    <a:pt x="2502" y="3707"/>
                    <a:pt x="2602" y="3740"/>
                    <a:pt x="2703" y="3774"/>
                  </a:cubicBezTo>
                  <a:cubicBezTo>
                    <a:pt x="2795" y="3808"/>
                    <a:pt x="2891" y="3827"/>
                    <a:pt x="2984" y="3827"/>
                  </a:cubicBezTo>
                  <a:cubicBezTo>
                    <a:pt x="3161" y="3827"/>
                    <a:pt x="3327" y="3760"/>
                    <a:pt x="3436" y="3607"/>
                  </a:cubicBezTo>
                  <a:cubicBezTo>
                    <a:pt x="3536" y="3374"/>
                    <a:pt x="3503" y="3007"/>
                    <a:pt x="3236" y="2873"/>
                  </a:cubicBezTo>
                  <a:cubicBezTo>
                    <a:pt x="2803" y="2706"/>
                    <a:pt x="2402" y="2506"/>
                    <a:pt x="1969" y="2339"/>
                  </a:cubicBezTo>
                  <a:cubicBezTo>
                    <a:pt x="1814" y="2288"/>
                    <a:pt x="1660" y="2217"/>
                    <a:pt x="1521" y="2156"/>
                  </a:cubicBezTo>
                  <a:lnTo>
                    <a:pt x="1521" y="2156"/>
                  </a:lnTo>
                  <a:cubicBezTo>
                    <a:pt x="1995" y="1750"/>
                    <a:pt x="2499" y="1370"/>
                    <a:pt x="2903" y="872"/>
                  </a:cubicBezTo>
                  <a:cubicBezTo>
                    <a:pt x="3069" y="672"/>
                    <a:pt x="3136" y="338"/>
                    <a:pt x="2903" y="138"/>
                  </a:cubicBezTo>
                  <a:cubicBezTo>
                    <a:pt x="2816" y="51"/>
                    <a:pt x="2674" y="0"/>
                    <a:pt x="25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6" name="Google Shape;8106;p35"/>
            <p:cNvSpPr/>
            <p:nvPr/>
          </p:nvSpPr>
          <p:spPr>
            <a:xfrm>
              <a:off x="1940541" y="2257393"/>
              <a:ext cx="708287" cy="471669"/>
            </a:xfrm>
            <a:custGeom>
              <a:avLst/>
              <a:gdLst/>
              <a:ahLst/>
              <a:cxnLst/>
              <a:rect l="l" t="t" r="r" b="b"/>
              <a:pathLst>
                <a:path w="19815" h="13511" extrusionOk="0">
                  <a:moveTo>
                    <a:pt x="0" y="1"/>
                  </a:moveTo>
                  <a:lnTo>
                    <a:pt x="0" y="101"/>
                  </a:lnTo>
                  <a:cubicBezTo>
                    <a:pt x="2202" y="3803"/>
                    <a:pt x="6605" y="6605"/>
                    <a:pt x="10308" y="8607"/>
                  </a:cubicBezTo>
                  <a:cubicBezTo>
                    <a:pt x="13268" y="10186"/>
                    <a:pt x="16618" y="12348"/>
                    <a:pt x="19685" y="13272"/>
                  </a:cubicBezTo>
                  <a:lnTo>
                    <a:pt x="19685" y="13272"/>
                  </a:lnTo>
                  <a:cubicBezTo>
                    <a:pt x="17697" y="9641"/>
                    <a:pt x="15028" y="5864"/>
                    <a:pt x="11208" y="4004"/>
                  </a:cubicBezTo>
                  <a:cubicBezTo>
                    <a:pt x="7706" y="2302"/>
                    <a:pt x="3403" y="1902"/>
                    <a:pt x="0" y="1"/>
                  </a:cubicBezTo>
                  <a:close/>
                  <a:moveTo>
                    <a:pt x="19685" y="13272"/>
                  </a:moveTo>
                  <a:cubicBezTo>
                    <a:pt x="19728" y="13351"/>
                    <a:pt x="19772" y="13431"/>
                    <a:pt x="19815" y="13510"/>
                  </a:cubicBezTo>
                  <a:lnTo>
                    <a:pt x="19815" y="13310"/>
                  </a:lnTo>
                  <a:cubicBezTo>
                    <a:pt x="19771" y="13298"/>
                    <a:pt x="19728" y="13285"/>
                    <a:pt x="19685" y="132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35"/>
            <p:cNvSpPr/>
            <p:nvPr/>
          </p:nvSpPr>
          <p:spPr>
            <a:xfrm>
              <a:off x="1982256" y="2336446"/>
              <a:ext cx="51330" cy="64095"/>
            </a:xfrm>
            <a:custGeom>
              <a:avLst/>
              <a:gdLst/>
              <a:ahLst/>
              <a:cxnLst/>
              <a:rect l="l" t="t" r="r" b="b"/>
              <a:pathLst>
                <a:path w="1436" h="1836" extrusionOk="0">
                  <a:moveTo>
                    <a:pt x="318" y="655"/>
                  </a:moveTo>
                  <a:cubicBezTo>
                    <a:pt x="300" y="683"/>
                    <a:pt x="294" y="715"/>
                    <a:pt x="268" y="768"/>
                  </a:cubicBezTo>
                  <a:cubicBezTo>
                    <a:pt x="287" y="730"/>
                    <a:pt x="303" y="693"/>
                    <a:pt x="318" y="655"/>
                  </a:cubicBezTo>
                  <a:close/>
                  <a:moveTo>
                    <a:pt x="1068" y="1"/>
                  </a:moveTo>
                  <a:cubicBezTo>
                    <a:pt x="935" y="1"/>
                    <a:pt x="768" y="1"/>
                    <a:pt x="668" y="67"/>
                  </a:cubicBezTo>
                  <a:cubicBezTo>
                    <a:pt x="535" y="134"/>
                    <a:pt x="468" y="234"/>
                    <a:pt x="435" y="367"/>
                  </a:cubicBezTo>
                  <a:cubicBezTo>
                    <a:pt x="387" y="463"/>
                    <a:pt x="356" y="559"/>
                    <a:pt x="318" y="655"/>
                  </a:cubicBezTo>
                  <a:lnTo>
                    <a:pt x="318" y="655"/>
                  </a:lnTo>
                  <a:cubicBezTo>
                    <a:pt x="322" y="648"/>
                    <a:pt x="328" y="641"/>
                    <a:pt x="335" y="634"/>
                  </a:cubicBezTo>
                  <a:lnTo>
                    <a:pt x="335" y="634"/>
                  </a:lnTo>
                  <a:cubicBezTo>
                    <a:pt x="301" y="768"/>
                    <a:pt x="234" y="868"/>
                    <a:pt x="134" y="968"/>
                  </a:cubicBezTo>
                  <a:cubicBezTo>
                    <a:pt x="167" y="935"/>
                    <a:pt x="201" y="902"/>
                    <a:pt x="234" y="869"/>
                  </a:cubicBezTo>
                  <a:lnTo>
                    <a:pt x="234" y="869"/>
                  </a:lnTo>
                  <a:cubicBezTo>
                    <a:pt x="201" y="902"/>
                    <a:pt x="168" y="935"/>
                    <a:pt x="168" y="968"/>
                  </a:cubicBezTo>
                  <a:cubicBezTo>
                    <a:pt x="68" y="1035"/>
                    <a:pt x="1" y="1201"/>
                    <a:pt x="1" y="1335"/>
                  </a:cubicBezTo>
                  <a:cubicBezTo>
                    <a:pt x="1" y="1435"/>
                    <a:pt x="68" y="1602"/>
                    <a:pt x="168" y="1702"/>
                  </a:cubicBezTo>
                  <a:cubicBezTo>
                    <a:pt x="268" y="1768"/>
                    <a:pt x="368" y="1835"/>
                    <a:pt x="535" y="1835"/>
                  </a:cubicBezTo>
                  <a:cubicBezTo>
                    <a:pt x="668" y="1835"/>
                    <a:pt x="802" y="1802"/>
                    <a:pt x="902" y="1668"/>
                  </a:cubicBezTo>
                  <a:cubicBezTo>
                    <a:pt x="1168" y="1402"/>
                    <a:pt x="1302" y="1035"/>
                    <a:pt x="1435" y="668"/>
                  </a:cubicBezTo>
                  <a:cubicBezTo>
                    <a:pt x="1435" y="568"/>
                    <a:pt x="1435" y="501"/>
                    <a:pt x="1435" y="434"/>
                  </a:cubicBezTo>
                  <a:cubicBezTo>
                    <a:pt x="1435" y="367"/>
                    <a:pt x="1402" y="301"/>
                    <a:pt x="1369" y="267"/>
                  </a:cubicBezTo>
                  <a:cubicBezTo>
                    <a:pt x="1302" y="134"/>
                    <a:pt x="1168" y="34"/>
                    <a:pt x="10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35"/>
            <p:cNvSpPr/>
            <p:nvPr/>
          </p:nvSpPr>
          <p:spPr>
            <a:xfrm>
              <a:off x="2060967" y="2287538"/>
              <a:ext cx="47720" cy="60604"/>
            </a:xfrm>
            <a:custGeom>
              <a:avLst/>
              <a:gdLst/>
              <a:ahLst/>
              <a:cxnLst/>
              <a:rect l="l" t="t" r="r" b="b"/>
              <a:pathLst>
                <a:path w="1335" h="1736" extrusionOk="0">
                  <a:moveTo>
                    <a:pt x="208" y="794"/>
                  </a:moveTo>
                  <a:cubicBezTo>
                    <a:pt x="186" y="819"/>
                    <a:pt x="167" y="843"/>
                    <a:pt x="167" y="868"/>
                  </a:cubicBezTo>
                  <a:cubicBezTo>
                    <a:pt x="178" y="846"/>
                    <a:pt x="193" y="821"/>
                    <a:pt x="208" y="794"/>
                  </a:cubicBezTo>
                  <a:close/>
                  <a:moveTo>
                    <a:pt x="834" y="1"/>
                  </a:moveTo>
                  <a:cubicBezTo>
                    <a:pt x="701" y="1"/>
                    <a:pt x="534" y="34"/>
                    <a:pt x="468" y="167"/>
                  </a:cubicBezTo>
                  <a:cubicBezTo>
                    <a:pt x="367" y="267"/>
                    <a:pt x="301" y="367"/>
                    <a:pt x="301" y="501"/>
                  </a:cubicBezTo>
                  <a:cubicBezTo>
                    <a:pt x="301" y="491"/>
                    <a:pt x="301" y="480"/>
                    <a:pt x="301" y="468"/>
                  </a:cubicBezTo>
                  <a:cubicBezTo>
                    <a:pt x="301" y="568"/>
                    <a:pt x="267" y="668"/>
                    <a:pt x="234" y="734"/>
                  </a:cubicBezTo>
                  <a:cubicBezTo>
                    <a:pt x="267" y="701"/>
                    <a:pt x="267" y="668"/>
                    <a:pt x="301" y="634"/>
                  </a:cubicBezTo>
                  <a:lnTo>
                    <a:pt x="301" y="634"/>
                  </a:lnTo>
                  <a:cubicBezTo>
                    <a:pt x="278" y="679"/>
                    <a:pt x="241" y="739"/>
                    <a:pt x="208" y="794"/>
                  </a:cubicBezTo>
                  <a:lnTo>
                    <a:pt x="208" y="794"/>
                  </a:lnTo>
                  <a:cubicBezTo>
                    <a:pt x="217" y="785"/>
                    <a:pt x="225" y="776"/>
                    <a:pt x="234" y="768"/>
                  </a:cubicBezTo>
                  <a:lnTo>
                    <a:pt x="234" y="768"/>
                  </a:lnTo>
                  <a:cubicBezTo>
                    <a:pt x="201" y="801"/>
                    <a:pt x="201" y="834"/>
                    <a:pt x="167" y="868"/>
                  </a:cubicBezTo>
                  <a:cubicBezTo>
                    <a:pt x="67" y="935"/>
                    <a:pt x="1" y="1101"/>
                    <a:pt x="1" y="1235"/>
                  </a:cubicBezTo>
                  <a:cubicBezTo>
                    <a:pt x="1" y="1301"/>
                    <a:pt x="1" y="1368"/>
                    <a:pt x="34" y="1435"/>
                  </a:cubicBezTo>
                  <a:cubicBezTo>
                    <a:pt x="67" y="1468"/>
                    <a:pt x="101" y="1535"/>
                    <a:pt x="167" y="1602"/>
                  </a:cubicBezTo>
                  <a:cubicBezTo>
                    <a:pt x="267" y="1668"/>
                    <a:pt x="401" y="1735"/>
                    <a:pt x="534" y="1735"/>
                  </a:cubicBezTo>
                  <a:cubicBezTo>
                    <a:pt x="668" y="1735"/>
                    <a:pt x="801" y="1702"/>
                    <a:pt x="901" y="1602"/>
                  </a:cubicBezTo>
                  <a:cubicBezTo>
                    <a:pt x="968" y="1502"/>
                    <a:pt x="1035" y="1402"/>
                    <a:pt x="1101" y="1335"/>
                  </a:cubicBezTo>
                  <a:cubicBezTo>
                    <a:pt x="1168" y="1235"/>
                    <a:pt x="1201" y="1101"/>
                    <a:pt x="1235" y="1001"/>
                  </a:cubicBezTo>
                  <a:cubicBezTo>
                    <a:pt x="1268" y="935"/>
                    <a:pt x="1301" y="901"/>
                    <a:pt x="1301" y="834"/>
                  </a:cubicBezTo>
                  <a:cubicBezTo>
                    <a:pt x="1335" y="734"/>
                    <a:pt x="1335" y="634"/>
                    <a:pt x="1335" y="534"/>
                  </a:cubicBezTo>
                  <a:cubicBezTo>
                    <a:pt x="1335" y="401"/>
                    <a:pt x="1268" y="234"/>
                    <a:pt x="1201" y="167"/>
                  </a:cubicBezTo>
                  <a:cubicBezTo>
                    <a:pt x="1135" y="101"/>
                    <a:pt x="1068" y="67"/>
                    <a:pt x="1035" y="34"/>
                  </a:cubicBezTo>
                  <a:cubicBezTo>
                    <a:pt x="968" y="1"/>
                    <a:pt x="901" y="1"/>
                    <a:pt x="8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35"/>
            <p:cNvSpPr/>
            <p:nvPr/>
          </p:nvSpPr>
          <p:spPr>
            <a:xfrm>
              <a:off x="2045454" y="2385354"/>
              <a:ext cx="59658" cy="67167"/>
            </a:xfrm>
            <a:custGeom>
              <a:avLst/>
              <a:gdLst/>
              <a:ahLst/>
              <a:cxnLst/>
              <a:rect l="l" t="t" r="r" b="b"/>
              <a:pathLst>
                <a:path w="1669" h="1924" extrusionOk="0">
                  <a:moveTo>
                    <a:pt x="1073" y="1503"/>
                  </a:moveTo>
                  <a:cubicBezTo>
                    <a:pt x="1063" y="1529"/>
                    <a:pt x="1054" y="1549"/>
                    <a:pt x="1035" y="1568"/>
                  </a:cubicBezTo>
                  <a:cubicBezTo>
                    <a:pt x="1048" y="1547"/>
                    <a:pt x="1060" y="1525"/>
                    <a:pt x="1073" y="1503"/>
                  </a:cubicBezTo>
                  <a:close/>
                  <a:moveTo>
                    <a:pt x="1168" y="1"/>
                  </a:moveTo>
                  <a:cubicBezTo>
                    <a:pt x="1002" y="1"/>
                    <a:pt x="868" y="34"/>
                    <a:pt x="801" y="134"/>
                  </a:cubicBezTo>
                  <a:cubicBezTo>
                    <a:pt x="468" y="468"/>
                    <a:pt x="201" y="834"/>
                    <a:pt x="68" y="1268"/>
                  </a:cubicBezTo>
                  <a:cubicBezTo>
                    <a:pt x="1" y="1402"/>
                    <a:pt x="34" y="1568"/>
                    <a:pt x="101" y="1668"/>
                  </a:cubicBezTo>
                  <a:cubicBezTo>
                    <a:pt x="168" y="1802"/>
                    <a:pt x="301" y="1902"/>
                    <a:pt x="435" y="1902"/>
                  </a:cubicBezTo>
                  <a:cubicBezTo>
                    <a:pt x="490" y="1916"/>
                    <a:pt x="545" y="1924"/>
                    <a:pt x="600" y="1924"/>
                  </a:cubicBezTo>
                  <a:cubicBezTo>
                    <a:pt x="679" y="1924"/>
                    <a:pt x="757" y="1908"/>
                    <a:pt x="835" y="1869"/>
                  </a:cubicBezTo>
                  <a:cubicBezTo>
                    <a:pt x="935" y="1802"/>
                    <a:pt x="1002" y="1702"/>
                    <a:pt x="1068" y="1568"/>
                  </a:cubicBezTo>
                  <a:cubicBezTo>
                    <a:pt x="1068" y="1541"/>
                    <a:pt x="1091" y="1491"/>
                    <a:pt x="1099" y="1456"/>
                  </a:cubicBezTo>
                  <a:lnTo>
                    <a:pt x="1099" y="1456"/>
                  </a:lnTo>
                  <a:cubicBezTo>
                    <a:pt x="1169" y="1328"/>
                    <a:pt x="1232" y="1205"/>
                    <a:pt x="1335" y="1101"/>
                  </a:cubicBezTo>
                  <a:cubicBezTo>
                    <a:pt x="1302" y="1101"/>
                    <a:pt x="1268" y="1168"/>
                    <a:pt x="1235" y="1201"/>
                  </a:cubicBezTo>
                  <a:cubicBezTo>
                    <a:pt x="1335" y="1068"/>
                    <a:pt x="1435" y="968"/>
                    <a:pt x="1535" y="868"/>
                  </a:cubicBezTo>
                  <a:cubicBezTo>
                    <a:pt x="1602" y="801"/>
                    <a:pt x="1669" y="634"/>
                    <a:pt x="1669" y="501"/>
                  </a:cubicBezTo>
                  <a:cubicBezTo>
                    <a:pt x="1669" y="401"/>
                    <a:pt x="1602" y="234"/>
                    <a:pt x="1535" y="134"/>
                  </a:cubicBezTo>
                  <a:cubicBezTo>
                    <a:pt x="1435" y="67"/>
                    <a:pt x="1302" y="1"/>
                    <a:pt x="11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0" name="Google Shape;8110;p35"/>
            <p:cNvSpPr/>
            <p:nvPr/>
          </p:nvSpPr>
          <p:spPr>
            <a:xfrm>
              <a:off x="2128919" y="2357287"/>
              <a:ext cx="47755" cy="61162"/>
            </a:xfrm>
            <a:custGeom>
              <a:avLst/>
              <a:gdLst/>
              <a:ahLst/>
              <a:cxnLst/>
              <a:rect l="l" t="t" r="r" b="b"/>
              <a:pathLst>
                <a:path w="1336" h="1752" extrusionOk="0">
                  <a:moveTo>
                    <a:pt x="1235" y="838"/>
                  </a:moveTo>
                  <a:cubicBezTo>
                    <a:pt x="1235" y="856"/>
                    <a:pt x="1226" y="873"/>
                    <a:pt x="1217" y="891"/>
                  </a:cubicBezTo>
                  <a:lnTo>
                    <a:pt x="1217" y="891"/>
                  </a:lnTo>
                  <a:cubicBezTo>
                    <a:pt x="1223" y="873"/>
                    <a:pt x="1229" y="855"/>
                    <a:pt x="1235" y="838"/>
                  </a:cubicBezTo>
                  <a:close/>
                  <a:moveTo>
                    <a:pt x="134" y="805"/>
                  </a:moveTo>
                  <a:lnTo>
                    <a:pt x="134" y="805"/>
                  </a:lnTo>
                  <a:cubicBezTo>
                    <a:pt x="134" y="838"/>
                    <a:pt x="102" y="870"/>
                    <a:pt x="101" y="903"/>
                  </a:cubicBezTo>
                  <a:lnTo>
                    <a:pt x="101" y="903"/>
                  </a:lnTo>
                  <a:cubicBezTo>
                    <a:pt x="120" y="863"/>
                    <a:pt x="134" y="827"/>
                    <a:pt x="134" y="805"/>
                  </a:cubicBezTo>
                  <a:close/>
                  <a:moveTo>
                    <a:pt x="854" y="1"/>
                  </a:moveTo>
                  <a:cubicBezTo>
                    <a:pt x="803" y="1"/>
                    <a:pt x="752" y="12"/>
                    <a:pt x="701" y="37"/>
                  </a:cubicBezTo>
                  <a:cubicBezTo>
                    <a:pt x="568" y="71"/>
                    <a:pt x="435" y="137"/>
                    <a:pt x="368" y="271"/>
                  </a:cubicBezTo>
                  <a:cubicBezTo>
                    <a:pt x="268" y="471"/>
                    <a:pt x="201" y="704"/>
                    <a:pt x="101" y="905"/>
                  </a:cubicBezTo>
                  <a:cubicBezTo>
                    <a:pt x="101" y="904"/>
                    <a:pt x="101" y="904"/>
                    <a:pt x="101" y="903"/>
                  </a:cubicBezTo>
                  <a:lnTo>
                    <a:pt x="101" y="903"/>
                  </a:lnTo>
                  <a:cubicBezTo>
                    <a:pt x="91" y="925"/>
                    <a:pt x="79" y="948"/>
                    <a:pt x="68" y="971"/>
                  </a:cubicBezTo>
                  <a:cubicBezTo>
                    <a:pt x="34" y="1005"/>
                    <a:pt x="1" y="1071"/>
                    <a:pt x="1" y="1138"/>
                  </a:cubicBezTo>
                  <a:cubicBezTo>
                    <a:pt x="1" y="1205"/>
                    <a:pt x="1" y="1272"/>
                    <a:pt x="34" y="1372"/>
                  </a:cubicBezTo>
                  <a:cubicBezTo>
                    <a:pt x="34" y="1438"/>
                    <a:pt x="68" y="1472"/>
                    <a:pt x="101" y="1538"/>
                  </a:cubicBezTo>
                  <a:cubicBezTo>
                    <a:pt x="134" y="1605"/>
                    <a:pt x="201" y="1638"/>
                    <a:pt x="268" y="1672"/>
                  </a:cubicBezTo>
                  <a:cubicBezTo>
                    <a:pt x="341" y="1721"/>
                    <a:pt x="450" y="1752"/>
                    <a:pt x="556" y="1752"/>
                  </a:cubicBezTo>
                  <a:cubicBezTo>
                    <a:pt x="594" y="1752"/>
                    <a:pt x="632" y="1747"/>
                    <a:pt x="668" y="1739"/>
                  </a:cubicBezTo>
                  <a:cubicBezTo>
                    <a:pt x="768" y="1672"/>
                    <a:pt x="902" y="1605"/>
                    <a:pt x="968" y="1472"/>
                  </a:cubicBezTo>
                  <a:cubicBezTo>
                    <a:pt x="1053" y="1302"/>
                    <a:pt x="1138" y="1109"/>
                    <a:pt x="1202" y="932"/>
                  </a:cubicBezTo>
                  <a:lnTo>
                    <a:pt x="1202" y="932"/>
                  </a:lnTo>
                  <a:cubicBezTo>
                    <a:pt x="1202" y="934"/>
                    <a:pt x="1202" y="936"/>
                    <a:pt x="1202" y="938"/>
                  </a:cubicBezTo>
                  <a:cubicBezTo>
                    <a:pt x="1235" y="905"/>
                    <a:pt x="1235" y="838"/>
                    <a:pt x="1268" y="805"/>
                  </a:cubicBezTo>
                  <a:cubicBezTo>
                    <a:pt x="1302" y="738"/>
                    <a:pt x="1335" y="671"/>
                    <a:pt x="1335" y="604"/>
                  </a:cubicBezTo>
                  <a:cubicBezTo>
                    <a:pt x="1335" y="538"/>
                    <a:pt x="1335" y="471"/>
                    <a:pt x="1335" y="404"/>
                  </a:cubicBezTo>
                  <a:cubicBezTo>
                    <a:pt x="1302" y="338"/>
                    <a:pt x="1268" y="271"/>
                    <a:pt x="1235" y="204"/>
                  </a:cubicBezTo>
                  <a:cubicBezTo>
                    <a:pt x="1202" y="137"/>
                    <a:pt x="1135" y="104"/>
                    <a:pt x="1102" y="71"/>
                  </a:cubicBezTo>
                  <a:cubicBezTo>
                    <a:pt x="1019" y="29"/>
                    <a:pt x="937" y="1"/>
                    <a:pt x="8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1" name="Google Shape;8111;p35"/>
            <p:cNvSpPr/>
            <p:nvPr/>
          </p:nvSpPr>
          <p:spPr>
            <a:xfrm>
              <a:off x="2189757" y="2410264"/>
              <a:ext cx="53689" cy="67586"/>
            </a:xfrm>
            <a:custGeom>
              <a:avLst/>
              <a:gdLst/>
              <a:ahLst/>
              <a:cxnLst/>
              <a:rect l="l" t="t" r="r" b="b"/>
              <a:pathLst>
                <a:path w="1502" h="1936" extrusionOk="0">
                  <a:moveTo>
                    <a:pt x="438" y="438"/>
                  </a:moveTo>
                  <a:lnTo>
                    <a:pt x="438" y="438"/>
                  </a:lnTo>
                  <a:cubicBezTo>
                    <a:pt x="417" y="471"/>
                    <a:pt x="401" y="511"/>
                    <a:pt x="401" y="534"/>
                  </a:cubicBezTo>
                  <a:cubicBezTo>
                    <a:pt x="420" y="495"/>
                    <a:pt x="428" y="468"/>
                    <a:pt x="438" y="438"/>
                  </a:cubicBezTo>
                  <a:close/>
                  <a:moveTo>
                    <a:pt x="1101" y="1"/>
                  </a:moveTo>
                  <a:cubicBezTo>
                    <a:pt x="968" y="1"/>
                    <a:pt x="801" y="1"/>
                    <a:pt x="701" y="67"/>
                  </a:cubicBezTo>
                  <a:cubicBezTo>
                    <a:pt x="568" y="134"/>
                    <a:pt x="501" y="234"/>
                    <a:pt x="467" y="368"/>
                  </a:cubicBezTo>
                  <a:cubicBezTo>
                    <a:pt x="454" y="395"/>
                    <a:pt x="446" y="417"/>
                    <a:pt x="438" y="438"/>
                  </a:cubicBezTo>
                  <a:lnTo>
                    <a:pt x="438" y="438"/>
                  </a:lnTo>
                  <a:cubicBezTo>
                    <a:pt x="448" y="424"/>
                    <a:pt x="458" y="411"/>
                    <a:pt x="467" y="401"/>
                  </a:cubicBezTo>
                  <a:lnTo>
                    <a:pt x="467" y="401"/>
                  </a:lnTo>
                  <a:cubicBezTo>
                    <a:pt x="334" y="701"/>
                    <a:pt x="167" y="968"/>
                    <a:pt x="67" y="1268"/>
                  </a:cubicBezTo>
                  <a:cubicBezTo>
                    <a:pt x="0" y="1402"/>
                    <a:pt x="34" y="1569"/>
                    <a:pt x="101" y="1669"/>
                  </a:cubicBezTo>
                  <a:cubicBezTo>
                    <a:pt x="167" y="1802"/>
                    <a:pt x="301" y="1902"/>
                    <a:pt x="434" y="1935"/>
                  </a:cubicBezTo>
                  <a:cubicBezTo>
                    <a:pt x="568" y="1935"/>
                    <a:pt x="701" y="1935"/>
                    <a:pt x="834" y="1869"/>
                  </a:cubicBezTo>
                  <a:cubicBezTo>
                    <a:pt x="934" y="1802"/>
                    <a:pt x="1035" y="1702"/>
                    <a:pt x="1068" y="1569"/>
                  </a:cubicBezTo>
                  <a:cubicBezTo>
                    <a:pt x="1068" y="1552"/>
                    <a:pt x="1070" y="1537"/>
                    <a:pt x="1073" y="1523"/>
                  </a:cubicBezTo>
                  <a:lnTo>
                    <a:pt x="1073" y="1523"/>
                  </a:lnTo>
                  <a:cubicBezTo>
                    <a:pt x="1206" y="1228"/>
                    <a:pt x="1369" y="964"/>
                    <a:pt x="1468" y="668"/>
                  </a:cubicBezTo>
                  <a:cubicBezTo>
                    <a:pt x="1502" y="534"/>
                    <a:pt x="1468" y="368"/>
                    <a:pt x="1401" y="268"/>
                  </a:cubicBezTo>
                  <a:cubicBezTo>
                    <a:pt x="1335" y="134"/>
                    <a:pt x="1201" y="34"/>
                    <a:pt x="11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35"/>
            <p:cNvSpPr/>
            <p:nvPr/>
          </p:nvSpPr>
          <p:spPr>
            <a:xfrm>
              <a:off x="2256530" y="2335834"/>
              <a:ext cx="53689" cy="74254"/>
            </a:xfrm>
            <a:custGeom>
              <a:avLst/>
              <a:gdLst/>
              <a:ahLst/>
              <a:cxnLst/>
              <a:rect l="l" t="t" r="r" b="b"/>
              <a:pathLst>
                <a:path w="1502" h="2127" extrusionOk="0">
                  <a:moveTo>
                    <a:pt x="267" y="1023"/>
                  </a:moveTo>
                  <a:lnTo>
                    <a:pt x="267" y="1023"/>
                  </a:lnTo>
                  <a:cubicBezTo>
                    <a:pt x="255" y="1041"/>
                    <a:pt x="244" y="1059"/>
                    <a:pt x="233" y="1077"/>
                  </a:cubicBezTo>
                  <a:lnTo>
                    <a:pt x="233" y="1077"/>
                  </a:lnTo>
                  <a:cubicBezTo>
                    <a:pt x="242" y="1056"/>
                    <a:pt x="250" y="1040"/>
                    <a:pt x="267" y="1023"/>
                  </a:cubicBezTo>
                  <a:close/>
                  <a:moveTo>
                    <a:pt x="925" y="0"/>
                  </a:moveTo>
                  <a:cubicBezTo>
                    <a:pt x="841" y="0"/>
                    <a:pt x="759" y="16"/>
                    <a:pt x="701" y="55"/>
                  </a:cubicBezTo>
                  <a:cubicBezTo>
                    <a:pt x="601" y="122"/>
                    <a:pt x="500" y="222"/>
                    <a:pt x="467" y="356"/>
                  </a:cubicBezTo>
                  <a:cubicBezTo>
                    <a:pt x="405" y="603"/>
                    <a:pt x="315" y="850"/>
                    <a:pt x="222" y="1098"/>
                  </a:cubicBezTo>
                  <a:lnTo>
                    <a:pt x="222" y="1098"/>
                  </a:lnTo>
                  <a:cubicBezTo>
                    <a:pt x="181" y="1173"/>
                    <a:pt x="150" y="1248"/>
                    <a:pt x="100" y="1323"/>
                  </a:cubicBezTo>
                  <a:cubicBezTo>
                    <a:pt x="33" y="1456"/>
                    <a:pt x="0" y="1590"/>
                    <a:pt x="67" y="1723"/>
                  </a:cubicBezTo>
                  <a:cubicBezTo>
                    <a:pt x="100" y="1857"/>
                    <a:pt x="167" y="1990"/>
                    <a:pt x="300" y="2057"/>
                  </a:cubicBezTo>
                  <a:cubicBezTo>
                    <a:pt x="362" y="2098"/>
                    <a:pt x="450" y="2127"/>
                    <a:pt x="539" y="2127"/>
                  </a:cubicBezTo>
                  <a:cubicBezTo>
                    <a:pt x="594" y="2127"/>
                    <a:pt x="650" y="2116"/>
                    <a:pt x="701" y="2090"/>
                  </a:cubicBezTo>
                  <a:cubicBezTo>
                    <a:pt x="801" y="2057"/>
                    <a:pt x="934" y="1990"/>
                    <a:pt x="1001" y="1857"/>
                  </a:cubicBezTo>
                  <a:cubicBezTo>
                    <a:pt x="1201" y="1490"/>
                    <a:pt x="1334" y="1056"/>
                    <a:pt x="1468" y="656"/>
                  </a:cubicBezTo>
                  <a:cubicBezTo>
                    <a:pt x="1501" y="522"/>
                    <a:pt x="1468" y="356"/>
                    <a:pt x="1401" y="256"/>
                  </a:cubicBezTo>
                  <a:cubicBezTo>
                    <a:pt x="1334" y="122"/>
                    <a:pt x="1201" y="22"/>
                    <a:pt x="1101" y="22"/>
                  </a:cubicBezTo>
                  <a:cubicBezTo>
                    <a:pt x="1046" y="8"/>
                    <a:pt x="985" y="0"/>
                    <a:pt x="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35"/>
            <p:cNvSpPr/>
            <p:nvPr/>
          </p:nvSpPr>
          <p:spPr>
            <a:xfrm>
              <a:off x="2204056" y="2464580"/>
              <a:ext cx="59658" cy="75126"/>
            </a:xfrm>
            <a:custGeom>
              <a:avLst/>
              <a:gdLst/>
              <a:ahLst/>
              <a:cxnLst/>
              <a:rect l="l" t="t" r="r" b="b"/>
              <a:pathLst>
                <a:path w="1669" h="2152" extrusionOk="0">
                  <a:moveTo>
                    <a:pt x="1154" y="0"/>
                  </a:moveTo>
                  <a:cubicBezTo>
                    <a:pt x="1103" y="0"/>
                    <a:pt x="1052" y="11"/>
                    <a:pt x="1001" y="37"/>
                  </a:cubicBezTo>
                  <a:cubicBezTo>
                    <a:pt x="868" y="70"/>
                    <a:pt x="734" y="137"/>
                    <a:pt x="668" y="270"/>
                  </a:cubicBezTo>
                  <a:cubicBezTo>
                    <a:pt x="501" y="637"/>
                    <a:pt x="267" y="971"/>
                    <a:pt x="67" y="1371"/>
                  </a:cubicBezTo>
                  <a:cubicBezTo>
                    <a:pt x="0" y="1471"/>
                    <a:pt x="0" y="1604"/>
                    <a:pt x="34" y="1771"/>
                  </a:cubicBezTo>
                  <a:cubicBezTo>
                    <a:pt x="67" y="1871"/>
                    <a:pt x="134" y="2005"/>
                    <a:pt x="267" y="2071"/>
                  </a:cubicBezTo>
                  <a:cubicBezTo>
                    <a:pt x="341" y="2120"/>
                    <a:pt x="450" y="2151"/>
                    <a:pt x="555" y="2151"/>
                  </a:cubicBezTo>
                  <a:cubicBezTo>
                    <a:pt x="594" y="2151"/>
                    <a:pt x="632" y="2147"/>
                    <a:pt x="668" y="2138"/>
                  </a:cubicBezTo>
                  <a:cubicBezTo>
                    <a:pt x="801" y="2071"/>
                    <a:pt x="901" y="2005"/>
                    <a:pt x="968" y="1871"/>
                  </a:cubicBezTo>
                  <a:cubicBezTo>
                    <a:pt x="1168" y="1504"/>
                    <a:pt x="1401" y="1171"/>
                    <a:pt x="1568" y="771"/>
                  </a:cubicBezTo>
                  <a:cubicBezTo>
                    <a:pt x="1635" y="670"/>
                    <a:pt x="1668" y="537"/>
                    <a:pt x="1635" y="404"/>
                  </a:cubicBezTo>
                  <a:cubicBezTo>
                    <a:pt x="1602" y="270"/>
                    <a:pt x="1501" y="137"/>
                    <a:pt x="1401" y="70"/>
                  </a:cubicBezTo>
                  <a:cubicBezTo>
                    <a:pt x="1319" y="29"/>
                    <a:pt x="1236" y="0"/>
                    <a:pt x="1154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35"/>
            <p:cNvSpPr/>
            <p:nvPr/>
          </p:nvSpPr>
          <p:spPr>
            <a:xfrm>
              <a:off x="2288701" y="2433231"/>
              <a:ext cx="50114" cy="70693"/>
            </a:xfrm>
            <a:custGeom>
              <a:avLst/>
              <a:gdLst/>
              <a:ahLst/>
              <a:cxnLst/>
              <a:rect l="l" t="t" r="r" b="b"/>
              <a:pathLst>
                <a:path w="1402" h="2025" extrusionOk="0">
                  <a:moveTo>
                    <a:pt x="1001" y="1"/>
                  </a:moveTo>
                  <a:cubicBezTo>
                    <a:pt x="868" y="1"/>
                    <a:pt x="701" y="1"/>
                    <a:pt x="601" y="67"/>
                  </a:cubicBezTo>
                  <a:cubicBezTo>
                    <a:pt x="468" y="134"/>
                    <a:pt x="401" y="234"/>
                    <a:pt x="368" y="368"/>
                  </a:cubicBezTo>
                  <a:cubicBezTo>
                    <a:pt x="268" y="701"/>
                    <a:pt x="168" y="1068"/>
                    <a:pt x="67" y="1368"/>
                  </a:cubicBezTo>
                  <a:cubicBezTo>
                    <a:pt x="1" y="1502"/>
                    <a:pt x="34" y="1669"/>
                    <a:pt x="101" y="1769"/>
                  </a:cubicBezTo>
                  <a:cubicBezTo>
                    <a:pt x="168" y="1902"/>
                    <a:pt x="301" y="2002"/>
                    <a:pt x="434" y="2002"/>
                  </a:cubicBezTo>
                  <a:cubicBezTo>
                    <a:pt x="490" y="2016"/>
                    <a:pt x="545" y="2024"/>
                    <a:pt x="600" y="2024"/>
                  </a:cubicBezTo>
                  <a:cubicBezTo>
                    <a:pt x="678" y="2024"/>
                    <a:pt x="757" y="2008"/>
                    <a:pt x="835" y="1969"/>
                  </a:cubicBezTo>
                  <a:cubicBezTo>
                    <a:pt x="935" y="1902"/>
                    <a:pt x="1035" y="1769"/>
                    <a:pt x="1068" y="1635"/>
                  </a:cubicBezTo>
                  <a:cubicBezTo>
                    <a:pt x="1168" y="1335"/>
                    <a:pt x="1268" y="968"/>
                    <a:pt x="1368" y="668"/>
                  </a:cubicBezTo>
                  <a:cubicBezTo>
                    <a:pt x="1402" y="534"/>
                    <a:pt x="1368" y="368"/>
                    <a:pt x="1302" y="268"/>
                  </a:cubicBezTo>
                  <a:cubicBezTo>
                    <a:pt x="1235" y="134"/>
                    <a:pt x="1135" y="34"/>
                    <a:pt x="10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35"/>
            <p:cNvSpPr/>
            <p:nvPr/>
          </p:nvSpPr>
          <p:spPr>
            <a:xfrm>
              <a:off x="2314938" y="2530594"/>
              <a:ext cx="52509" cy="85495"/>
            </a:xfrm>
            <a:custGeom>
              <a:avLst/>
              <a:gdLst/>
              <a:ahLst/>
              <a:cxnLst/>
              <a:rect l="l" t="t" r="r" b="b"/>
              <a:pathLst>
                <a:path w="1469" h="2449" extrusionOk="0">
                  <a:moveTo>
                    <a:pt x="1329" y="897"/>
                  </a:moveTo>
                  <a:cubicBezTo>
                    <a:pt x="1323" y="916"/>
                    <a:pt x="1315" y="935"/>
                    <a:pt x="1302" y="948"/>
                  </a:cubicBezTo>
                  <a:cubicBezTo>
                    <a:pt x="1311" y="929"/>
                    <a:pt x="1321" y="912"/>
                    <a:pt x="1329" y="897"/>
                  </a:cubicBezTo>
                  <a:close/>
                  <a:moveTo>
                    <a:pt x="908" y="1"/>
                  </a:moveTo>
                  <a:cubicBezTo>
                    <a:pt x="873" y="1"/>
                    <a:pt x="837" y="5"/>
                    <a:pt x="801" y="14"/>
                  </a:cubicBezTo>
                  <a:cubicBezTo>
                    <a:pt x="668" y="80"/>
                    <a:pt x="534" y="147"/>
                    <a:pt x="468" y="281"/>
                  </a:cubicBezTo>
                  <a:cubicBezTo>
                    <a:pt x="234" y="748"/>
                    <a:pt x="134" y="1281"/>
                    <a:pt x="34" y="1815"/>
                  </a:cubicBezTo>
                  <a:cubicBezTo>
                    <a:pt x="1" y="1948"/>
                    <a:pt x="1" y="2082"/>
                    <a:pt x="67" y="2182"/>
                  </a:cubicBezTo>
                  <a:cubicBezTo>
                    <a:pt x="134" y="2315"/>
                    <a:pt x="267" y="2415"/>
                    <a:pt x="401" y="2449"/>
                  </a:cubicBezTo>
                  <a:cubicBezTo>
                    <a:pt x="534" y="2449"/>
                    <a:pt x="668" y="2449"/>
                    <a:pt x="801" y="2382"/>
                  </a:cubicBezTo>
                  <a:cubicBezTo>
                    <a:pt x="901" y="2315"/>
                    <a:pt x="1001" y="2215"/>
                    <a:pt x="1035" y="2082"/>
                  </a:cubicBezTo>
                  <a:cubicBezTo>
                    <a:pt x="1099" y="1665"/>
                    <a:pt x="1194" y="1247"/>
                    <a:pt x="1350" y="860"/>
                  </a:cubicBezTo>
                  <a:lnTo>
                    <a:pt x="1350" y="860"/>
                  </a:lnTo>
                  <a:cubicBezTo>
                    <a:pt x="1354" y="851"/>
                    <a:pt x="1357" y="843"/>
                    <a:pt x="1360" y="834"/>
                  </a:cubicBezTo>
                  <a:lnTo>
                    <a:pt x="1360" y="834"/>
                  </a:lnTo>
                  <a:cubicBezTo>
                    <a:pt x="1363" y="828"/>
                    <a:pt x="1365" y="821"/>
                    <a:pt x="1368" y="814"/>
                  </a:cubicBezTo>
                  <a:lnTo>
                    <a:pt x="1368" y="814"/>
                  </a:lnTo>
                  <a:cubicBezTo>
                    <a:pt x="1367" y="816"/>
                    <a:pt x="1366" y="817"/>
                    <a:pt x="1364" y="819"/>
                  </a:cubicBezTo>
                  <a:lnTo>
                    <a:pt x="1364" y="819"/>
                  </a:lnTo>
                  <a:cubicBezTo>
                    <a:pt x="1367" y="807"/>
                    <a:pt x="1368" y="795"/>
                    <a:pt x="1368" y="781"/>
                  </a:cubicBezTo>
                  <a:cubicBezTo>
                    <a:pt x="1435" y="681"/>
                    <a:pt x="1468" y="514"/>
                    <a:pt x="1435" y="381"/>
                  </a:cubicBezTo>
                  <a:cubicBezTo>
                    <a:pt x="1402" y="281"/>
                    <a:pt x="1302" y="147"/>
                    <a:pt x="1201" y="80"/>
                  </a:cubicBezTo>
                  <a:cubicBezTo>
                    <a:pt x="1104" y="32"/>
                    <a:pt x="1006" y="1"/>
                    <a:pt x="908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6" name="Google Shape;8116;p35"/>
            <p:cNvSpPr/>
            <p:nvPr/>
          </p:nvSpPr>
          <p:spPr>
            <a:xfrm>
              <a:off x="2378136" y="2411832"/>
              <a:ext cx="57263" cy="82004"/>
            </a:xfrm>
            <a:custGeom>
              <a:avLst/>
              <a:gdLst/>
              <a:ahLst/>
              <a:cxnLst/>
              <a:rect l="l" t="t" r="r" b="b"/>
              <a:pathLst>
                <a:path w="1602" h="2349" extrusionOk="0">
                  <a:moveTo>
                    <a:pt x="1468" y="881"/>
                  </a:moveTo>
                  <a:cubicBezTo>
                    <a:pt x="1460" y="897"/>
                    <a:pt x="1454" y="912"/>
                    <a:pt x="1449" y="924"/>
                  </a:cubicBezTo>
                  <a:lnTo>
                    <a:pt x="1449" y="924"/>
                  </a:lnTo>
                  <a:cubicBezTo>
                    <a:pt x="1455" y="910"/>
                    <a:pt x="1462" y="895"/>
                    <a:pt x="1468" y="881"/>
                  </a:cubicBezTo>
                  <a:close/>
                  <a:moveTo>
                    <a:pt x="1449" y="924"/>
                  </a:moveTo>
                  <a:lnTo>
                    <a:pt x="1449" y="924"/>
                  </a:lnTo>
                  <a:cubicBezTo>
                    <a:pt x="1439" y="946"/>
                    <a:pt x="1430" y="968"/>
                    <a:pt x="1420" y="990"/>
                  </a:cubicBezTo>
                  <a:lnTo>
                    <a:pt x="1420" y="990"/>
                  </a:lnTo>
                  <a:cubicBezTo>
                    <a:pt x="1431" y="972"/>
                    <a:pt x="1438" y="952"/>
                    <a:pt x="1449" y="924"/>
                  </a:cubicBezTo>
                  <a:close/>
                  <a:moveTo>
                    <a:pt x="1042" y="0"/>
                  </a:moveTo>
                  <a:cubicBezTo>
                    <a:pt x="1006" y="0"/>
                    <a:pt x="970" y="4"/>
                    <a:pt x="935" y="13"/>
                  </a:cubicBezTo>
                  <a:cubicBezTo>
                    <a:pt x="801" y="80"/>
                    <a:pt x="668" y="147"/>
                    <a:pt x="601" y="280"/>
                  </a:cubicBezTo>
                  <a:cubicBezTo>
                    <a:pt x="367" y="714"/>
                    <a:pt x="234" y="1214"/>
                    <a:pt x="67" y="1681"/>
                  </a:cubicBezTo>
                  <a:cubicBezTo>
                    <a:pt x="1" y="1815"/>
                    <a:pt x="67" y="1981"/>
                    <a:pt x="101" y="2081"/>
                  </a:cubicBezTo>
                  <a:cubicBezTo>
                    <a:pt x="167" y="2215"/>
                    <a:pt x="301" y="2315"/>
                    <a:pt x="434" y="2348"/>
                  </a:cubicBezTo>
                  <a:cubicBezTo>
                    <a:pt x="568" y="2348"/>
                    <a:pt x="701" y="2348"/>
                    <a:pt x="834" y="2282"/>
                  </a:cubicBezTo>
                  <a:cubicBezTo>
                    <a:pt x="868" y="2248"/>
                    <a:pt x="901" y="2215"/>
                    <a:pt x="935" y="2181"/>
                  </a:cubicBezTo>
                  <a:cubicBezTo>
                    <a:pt x="1001" y="2115"/>
                    <a:pt x="1035" y="2048"/>
                    <a:pt x="1068" y="1981"/>
                  </a:cubicBezTo>
                  <a:cubicBezTo>
                    <a:pt x="1188" y="1651"/>
                    <a:pt x="1281" y="1321"/>
                    <a:pt x="1420" y="990"/>
                  </a:cubicBezTo>
                  <a:lnTo>
                    <a:pt x="1420" y="990"/>
                  </a:lnTo>
                  <a:cubicBezTo>
                    <a:pt x="1415" y="998"/>
                    <a:pt x="1409" y="1006"/>
                    <a:pt x="1402" y="1014"/>
                  </a:cubicBezTo>
                  <a:cubicBezTo>
                    <a:pt x="1435" y="947"/>
                    <a:pt x="1468" y="881"/>
                    <a:pt x="1502" y="780"/>
                  </a:cubicBezTo>
                  <a:cubicBezTo>
                    <a:pt x="1568" y="680"/>
                    <a:pt x="1602" y="514"/>
                    <a:pt x="1568" y="380"/>
                  </a:cubicBezTo>
                  <a:cubicBezTo>
                    <a:pt x="1535" y="280"/>
                    <a:pt x="1435" y="147"/>
                    <a:pt x="1335" y="80"/>
                  </a:cubicBezTo>
                  <a:cubicBezTo>
                    <a:pt x="1237" y="31"/>
                    <a:pt x="1139" y="0"/>
                    <a:pt x="10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7" name="Google Shape;8117;p35"/>
            <p:cNvSpPr/>
            <p:nvPr/>
          </p:nvSpPr>
          <p:spPr>
            <a:xfrm>
              <a:off x="2415096" y="2520959"/>
              <a:ext cx="52509" cy="67656"/>
            </a:xfrm>
            <a:custGeom>
              <a:avLst/>
              <a:gdLst/>
              <a:ahLst/>
              <a:cxnLst/>
              <a:rect l="l" t="t" r="r" b="b"/>
              <a:pathLst>
                <a:path w="1469" h="1938" extrusionOk="0">
                  <a:moveTo>
                    <a:pt x="892" y="1"/>
                  </a:moveTo>
                  <a:cubicBezTo>
                    <a:pt x="808" y="1"/>
                    <a:pt x="726" y="17"/>
                    <a:pt x="668" y="56"/>
                  </a:cubicBezTo>
                  <a:cubicBezTo>
                    <a:pt x="534" y="123"/>
                    <a:pt x="468" y="223"/>
                    <a:pt x="434" y="356"/>
                  </a:cubicBezTo>
                  <a:cubicBezTo>
                    <a:pt x="368" y="523"/>
                    <a:pt x="334" y="690"/>
                    <a:pt x="267" y="823"/>
                  </a:cubicBezTo>
                  <a:cubicBezTo>
                    <a:pt x="267" y="790"/>
                    <a:pt x="301" y="757"/>
                    <a:pt x="301" y="690"/>
                  </a:cubicBezTo>
                  <a:lnTo>
                    <a:pt x="301" y="690"/>
                  </a:lnTo>
                  <a:cubicBezTo>
                    <a:pt x="234" y="857"/>
                    <a:pt x="167" y="1024"/>
                    <a:pt x="67" y="1157"/>
                  </a:cubicBezTo>
                  <a:cubicBezTo>
                    <a:pt x="1" y="1257"/>
                    <a:pt x="1" y="1424"/>
                    <a:pt x="34" y="1557"/>
                  </a:cubicBezTo>
                  <a:cubicBezTo>
                    <a:pt x="67" y="1657"/>
                    <a:pt x="167" y="1791"/>
                    <a:pt x="267" y="1857"/>
                  </a:cubicBezTo>
                  <a:cubicBezTo>
                    <a:pt x="365" y="1906"/>
                    <a:pt x="463" y="1937"/>
                    <a:pt x="561" y="1937"/>
                  </a:cubicBezTo>
                  <a:cubicBezTo>
                    <a:pt x="596" y="1937"/>
                    <a:pt x="632" y="1933"/>
                    <a:pt x="668" y="1924"/>
                  </a:cubicBezTo>
                  <a:cubicBezTo>
                    <a:pt x="801" y="1857"/>
                    <a:pt x="901" y="1791"/>
                    <a:pt x="968" y="1691"/>
                  </a:cubicBezTo>
                  <a:cubicBezTo>
                    <a:pt x="1201" y="1357"/>
                    <a:pt x="1302" y="990"/>
                    <a:pt x="1435" y="657"/>
                  </a:cubicBezTo>
                  <a:cubicBezTo>
                    <a:pt x="1468" y="523"/>
                    <a:pt x="1435" y="356"/>
                    <a:pt x="1368" y="256"/>
                  </a:cubicBezTo>
                  <a:cubicBezTo>
                    <a:pt x="1302" y="156"/>
                    <a:pt x="1201" y="23"/>
                    <a:pt x="1068" y="23"/>
                  </a:cubicBezTo>
                  <a:cubicBezTo>
                    <a:pt x="1013" y="9"/>
                    <a:pt x="952" y="1"/>
                    <a:pt x="892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35"/>
            <p:cNvSpPr/>
            <p:nvPr/>
          </p:nvSpPr>
          <p:spPr>
            <a:xfrm>
              <a:off x="2465176" y="2601320"/>
              <a:ext cx="52509" cy="74149"/>
            </a:xfrm>
            <a:custGeom>
              <a:avLst/>
              <a:gdLst/>
              <a:ahLst/>
              <a:cxnLst/>
              <a:rect l="l" t="t" r="r" b="b"/>
              <a:pathLst>
                <a:path w="1469" h="2124" extrusionOk="0">
                  <a:moveTo>
                    <a:pt x="892" y="1"/>
                  </a:moveTo>
                  <a:cubicBezTo>
                    <a:pt x="808" y="1"/>
                    <a:pt x="726" y="17"/>
                    <a:pt x="668" y="56"/>
                  </a:cubicBezTo>
                  <a:cubicBezTo>
                    <a:pt x="568" y="123"/>
                    <a:pt x="468" y="256"/>
                    <a:pt x="434" y="389"/>
                  </a:cubicBezTo>
                  <a:cubicBezTo>
                    <a:pt x="401" y="523"/>
                    <a:pt x="334" y="690"/>
                    <a:pt x="267" y="823"/>
                  </a:cubicBezTo>
                  <a:cubicBezTo>
                    <a:pt x="269" y="822"/>
                    <a:pt x="270" y="821"/>
                    <a:pt x="271" y="820"/>
                  </a:cubicBezTo>
                  <a:lnTo>
                    <a:pt x="271" y="820"/>
                  </a:lnTo>
                  <a:cubicBezTo>
                    <a:pt x="169" y="1035"/>
                    <a:pt x="90" y="1240"/>
                    <a:pt x="34" y="1490"/>
                  </a:cubicBezTo>
                  <a:cubicBezTo>
                    <a:pt x="1" y="1590"/>
                    <a:pt x="1" y="1757"/>
                    <a:pt x="101" y="1857"/>
                  </a:cubicBezTo>
                  <a:cubicBezTo>
                    <a:pt x="134" y="1991"/>
                    <a:pt x="267" y="2091"/>
                    <a:pt x="401" y="2124"/>
                  </a:cubicBezTo>
                  <a:cubicBezTo>
                    <a:pt x="534" y="2124"/>
                    <a:pt x="668" y="2124"/>
                    <a:pt x="801" y="2057"/>
                  </a:cubicBezTo>
                  <a:cubicBezTo>
                    <a:pt x="901" y="1991"/>
                    <a:pt x="1001" y="1890"/>
                    <a:pt x="1035" y="1757"/>
                  </a:cubicBezTo>
                  <a:cubicBezTo>
                    <a:pt x="1068" y="1590"/>
                    <a:pt x="1135" y="1423"/>
                    <a:pt x="1201" y="1290"/>
                  </a:cubicBezTo>
                  <a:lnTo>
                    <a:pt x="1201" y="1290"/>
                  </a:lnTo>
                  <a:cubicBezTo>
                    <a:pt x="1168" y="1323"/>
                    <a:pt x="1168" y="1357"/>
                    <a:pt x="1135" y="1423"/>
                  </a:cubicBezTo>
                  <a:cubicBezTo>
                    <a:pt x="1235" y="1157"/>
                    <a:pt x="1368" y="923"/>
                    <a:pt x="1435" y="656"/>
                  </a:cubicBezTo>
                  <a:cubicBezTo>
                    <a:pt x="1468" y="523"/>
                    <a:pt x="1435" y="356"/>
                    <a:pt x="1368" y="256"/>
                  </a:cubicBezTo>
                  <a:cubicBezTo>
                    <a:pt x="1302" y="123"/>
                    <a:pt x="1201" y="22"/>
                    <a:pt x="1068" y="22"/>
                  </a:cubicBezTo>
                  <a:cubicBezTo>
                    <a:pt x="1013" y="9"/>
                    <a:pt x="952" y="1"/>
                    <a:pt x="892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35"/>
            <p:cNvSpPr/>
            <p:nvPr/>
          </p:nvSpPr>
          <p:spPr>
            <a:xfrm>
              <a:off x="2508106" y="2527557"/>
              <a:ext cx="47720" cy="68040"/>
            </a:xfrm>
            <a:custGeom>
              <a:avLst/>
              <a:gdLst/>
              <a:ahLst/>
              <a:cxnLst/>
              <a:rect l="l" t="t" r="r" b="b"/>
              <a:pathLst>
                <a:path w="1335" h="1949" extrusionOk="0">
                  <a:moveTo>
                    <a:pt x="267" y="835"/>
                  </a:moveTo>
                  <a:lnTo>
                    <a:pt x="267" y="835"/>
                  </a:lnTo>
                  <a:cubicBezTo>
                    <a:pt x="257" y="855"/>
                    <a:pt x="247" y="875"/>
                    <a:pt x="236" y="894"/>
                  </a:cubicBezTo>
                  <a:lnTo>
                    <a:pt x="236" y="894"/>
                  </a:lnTo>
                  <a:cubicBezTo>
                    <a:pt x="244" y="872"/>
                    <a:pt x="252" y="850"/>
                    <a:pt x="267" y="835"/>
                  </a:cubicBezTo>
                  <a:close/>
                  <a:moveTo>
                    <a:pt x="834" y="1"/>
                  </a:moveTo>
                  <a:cubicBezTo>
                    <a:pt x="701" y="1"/>
                    <a:pt x="534" y="67"/>
                    <a:pt x="467" y="167"/>
                  </a:cubicBezTo>
                  <a:cubicBezTo>
                    <a:pt x="367" y="267"/>
                    <a:pt x="301" y="368"/>
                    <a:pt x="301" y="534"/>
                  </a:cubicBezTo>
                  <a:cubicBezTo>
                    <a:pt x="301" y="543"/>
                    <a:pt x="301" y="555"/>
                    <a:pt x="301" y="568"/>
                  </a:cubicBezTo>
                  <a:cubicBezTo>
                    <a:pt x="301" y="683"/>
                    <a:pt x="276" y="797"/>
                    <a:pt x="227" y="912"/>
                  </a:cubicBezTo>
                  <a:lnTo>
                    <a:pt x="227" y="912"/>
                  </a:lnTo>
                  <a:cubicBezTo>
                    <a:pt x="173" y="1009"/>
                    <a:pt x="120" y="1088"/>
                    <a:pt x="67" y="1168"/>
                  </a:cubicBezTo>
                  <a:cubicBezTo>
                    <a:pt x="0" y="1268"/>
                    <a:pt x="0" y="1435"/>
                    <a:pt x="34" y="1568"/>
                  </a:cubicBezTo>
                  <a:cubicBezTo>
                    <a:pt x="67" y="1668"/>
                    <a:pt x="134" y="1802"/>
                    <a:pt x="267" y="1869"/>
                  </a:cubicBezTo>
                  <a:cubicBezTo>
                    <a:pt x="341" y="1917"/>
                    <a:pt x="450" y="1948"/>
                    <a:pt x="555" y="1948"/>
                  </a:cubicBezTo>
                  <a:cubicBezTo>
                    <a:pt x="594" y="1948"/>
                    <a:pt x="632" y="1944"/>
                    <a:pt x="668" y="1935"/>
                  </a:cubicBezTo>
                  <a:cubicBezTo>
                    <a:pt x="801" y="1902"/>
                    <a:pt x="901" y="1802"/>
                    <a:pt x="968" y="1702"/>
                  </a:cubicBezTo>
                  <a:cubicBezTo>
                    <a:pt x="1201" y="1335"/>
                    <a:pt x="1335" y="935"/>
                    <a:pt x="1335" y="534"/>
                  </a:cubicBezTo>
                  <a:cubicBezTo>
                    <a:pt x="1335" y="401"/>
                    <a:pt x="1301" y="267"/>
                    <a:pt x="1201" y="167"/>
                  </a:cubicBezTo>
                  <a:cubicBezTo>
                    <a:pt x="1101" y="67"/>
                    <a:pt x="968" y="1"/>
                    <a:pt x="834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0" name="Google Shape;8120;p35"/>
            <p:cNvSpPr/>
            <p:nvPr/>
          </p:nvSpPr>
          <p:spPr>
            <a:xfrm>
              <a:off x="2657164" y="1918527"/>
              <a:ext cx="243245" cy="807049"/>
            </a:xfrm>
            <a:custGeom>
              <a:avLst/>
              <a:gdLst/>
              <a:ahLst/>
              <a:cxnLst/>
              <a:rect l="l" t="t" r="r" b="b"/>
              <a:pathLst>
                <a:path w="6805" h="23118" extrusionOk="0">
                  <a:moveTo>
                    <a:pt x="6505" y="1"/>
                  </a:moveTo>
                  <a:lnTo>
                    <a:pt x="6438" y="34"/>
                  </a:lnTo>
                  <a:cubicBezTo>
                    <a:pt x="3603" y="3303"/>
                    <a:pt x="2368" y="8373"/>
                    <a:pt x="1635" y="12543"/>
                  </a:cubicBezTo>
                  <a:cubicBezTo>
                    <a:pt x="1076" y="15830"/>
                    <a:pt x="96" y="19700"/>
                    <a:pt x="195" y="22908"/>
                  </a:cubicBezTo>
                  <a:lnTo>
                    <a:pt x="195" y="22908"/>
                  </a:lnTo>
                  <a:cubicBezTo>
                    <a:pt x="3028" y="19844"/>
                    <a:pt x="5750" y="16116"/>
                    <a:pt x="6305" y="11909"/>
                  </a:cubicBezTo>
                  <a:cubicBezTo>
                    <a:pt x="6805" y="8040"/>
                    <a:pt x="5804" y="3837"/>
                    <a:pt x="6505" y="1"/>
                  </a:cubicBezTo>
                  <a:close/>
                  <a:moveTo>
                    <a:pt x="195" y="22908"/>
                  </a:moveTo>
                  <a:cubicBezTo>
                    <a:pt x="130" y="22978"/>
                    <a:pt x="65" y="23048"/>
                    <a:pt x="0" y="23117"/>
                  </a:cubicBezTo>
                  <a:lnTo>
                    <a:pt x="200" y="23051"/>
                  </a:lnTo>
                  <a:cubicBezTo>
                    <a:pt x="198" y="23003"/>
                    <a:pt x="197" y="22955"/>
                    <a:pt x="195" y="229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35"/>
            <p:cNvSpPr/>
            <p:nvPr/>
          </p:nvSpPr>
          <p:spPr>
            <a:xfrm>
              <a:off x="2776374" y="1994106"/>
              <a:ext cx="70382" cy="40915"/>
            </a:xfrm>
            <a:custGeom>
              <a:avLst/>
              <a:gdLst/>
              <a:ahLst/>
              <a:cxnLst/>
              <a:rect l="l" t="t" r="r" b="b"/>
              <a:pathLst>
                <a:path w="1969" h="1172" extrusionOk="0">
                  <a:moveTo>
                    <a:pt x="837" y="90"/>
                  </a:moveTo>
                  <a:lnTo>
                    <a:pt x="837" y="90"/>
                  </a:lnTo>
                  <a:cubicBezTo>
                    <a:pt x="847" y="94"/>
                    <a:pt x="857" y="98"/>
                    <a:pt x="868" y="104"/>
                  </a:cubicBezTo>
                  <a:cubicBezTo>
                    <a:pt x="853" y="104"/>
                    <a:pt x="845" y="97"/>
                    <a:pt x="837" y="90"/>
                  </a:cubicBezTo>
                  <a:close/>
                  <a:moveTo>
                    <a:pt x="554" y="1"/>
                  </a:moveTo>
                  <a:cubicBezTo>
                    <a:pt x="503" y="1"/>
                    <a:pt x="452" y="12"/>
                    <a:pt x="401" y="37"/>
                  </a:cubicBezTo>
                  <a:cubicBezTo>
                    <a:pt x="301" y="71"/>
                    <a:pt x="168" y="137"/>
                    <a:pt x="101" y="271"/>
                  </a:cubicBezTo>
                  <a:cubicBezTo>
                    <a:pt x="34" y="371"/>
                    <a:pt x="1" y="538"/>
                    <a:pt x="34" y="671"/>
                  </a:cubicBezTo>
                  <a:cubicBezTo>
                    <a:pt x="101" y="805"/>
                    <a:pt x="168" y="905"/>
                    <a:pt x="268" y="971"/>
                  </a:cubicBezTo>
                  <a:cubicBezTo>
                    <a:pt x="368" y="1038"/>
                    <a:pt x="501" y="1071"/>
                    <a:pt x="601" y="1105"/>
                  </a:cubicBezTo>
                  <a:cubicBezTo>
                    <a:pt x="701" y="1138"/>
                    <a:pt x="835" y="1138"/>
                    <a:pt x="935" y="1172"/>
                  </a:cubicBezTo>
                  <a:lnTo>
                    <a:pt x="1435" y="1172"/>
                  </a:lnTo>
                  <a:cubicBezTo>
                    <a:pt x="1569" y="1172"/>
                    <a:pt x="1702" y="1105"/>
                    <a:pt x="1802" y="1005"/>
                  </a:cubicBezTo>
                  <a:cubicBezTo>
                    <a:pt x="1902" y="938"/>
                    <a:pt x="1969" y="771"/>
                    <a:pt x="1969" y="638"/>
                  </a:cubicBezTo>
                  <a:cubicBezTo>
                    <a:pt x="1936" y="504"/>
                    <a:pt x="1902" y="371"/>
                    <a:pt x="1802" y="271"/>
                  </a:cubicBezTo>
                  <a:cubicBezTo>
                    <a:pt x="1702" y="204"/>
                    <a:pt x="1569" y="137"/>
                    <a:pt x="1435" y="137"/>
                  </a:cubicBezTo>
                  <a:cubicBezTo>
                    <a:pt x="1280" y="137"/>
                    <a:pt x="1095" y="137"/>
                    <a:pt x="936" y="110"/>
                  </a:cubicBezTo>
                  <a:lnTo>
                    <a:pt x="936" y="110"/>
                  </a:lnTo>
                  <a:cubicBezTo>
                    <a:pt x="941" y="112"/>
                    <a:pt x="946" y="113"/>
                    <a:pt x="951" y="115"/>
                  </a:cubicBezTo>
                  <a:lnTo>
                    <a:pt x="951" y="115"/>
                  </a:lnTo>
                  <a:cubicBezTo>
                    <a:pt x="936" y="112"/>
                    <a:pt x="921" y="108"/>
                    <a:pt x="905" y="105"/>
                  </a:cubicBezTo>
                  <a:lnTo>
                    <a:pt x="905" y="105"/>
                  </a:lnTo>
                  <a:cubicBezTo>
                    <a:pt x="915" y="107"/>
                    <a:pt x="925" y="109"/>
                    <a:pt x="936" y="110"/>
                  </a:cubicBezTo>
                  <a:lnTo>
                    <a:pt x="936" y="110"/>
                  </a:lnTo>
                  <a:cubicBezTo>
                    <a:pt x="923" y="107"/>
                    <a:pt x="911" y="104"/>
                    <a:pt x="902" y="104"/>
                  </a:cubicBezTo>
                  <a:lnTo>
                    <a:pt x="902" y="104"/>
                  </a:lnTo>
                  <a:cubicBezTo>
                    <a:pt x="903" y="104"/>
                    <a:pt x="904" y="105"/>
                    <a:pt x="905" y="105"/>
                  </a:cubicBezTo>
                  <a:lnTo>
                    <a:pt x="905" y="105"/>
                  </a:lnTo>
                  <a:cubicBezTo>
                    <a:pt x="904" y="105"/>
                    <a:pt x="903" y="104"/>
                    <a:pt x="901" y="104"/>
                  </a:cubicBezTo>
                  <a:cubicBezTo>
                    <a:pt x="902" y="104"/>
                    <a:pt x="902" y="104"/>
                    <a:pt x="902" y="104"/>
                  </a:cubicBezTo>
                  <a:lnTo>
                    <a:pt x="902" y="104"/>
                  </a:lnTo>
                  <a:cubicBezTo>
                    <a:pt x="879" y="99"/>
                    <a:pt x="855" y="93"/>
                    <a:pt x="832" y="85"/>
                  </a:cubicBezTo>
                  <a:lnTo>
                    <a:pt x="832" y="85"/>
                  </a:lnTo>
                  <a:cubicBezTo>
                    <a:pt x="824" y="77"/>
                    <a:pt x="816" y="71"/>
                    <a:pt x="801" y="71"/>
                  </a:cubicBezTo>
                  <a:cubicBezTo>
                    <a:pt x="784" y="62"/>
                    <a:pt x="766" y="54"/>
                    <a:pt x="749" y="46"/>
                  </a:cubicBezTo>
                  <a:lnTo>
                    <a:pt x="749" y="46"/>
                  </a:lnTo>
                  <a:cubicBezTo>
                    <a:pt x="744" y="43"/>
                    <a:pt x="739" y="40"/>
                    <a:pt x="735" y="37"/>
                  </a:cubicBezTo>
                  <a:lnTo>
                    <a:pt x="735" y="37"/>
                  </a:lnTo>
                  <a:cubicBezTo>
                    <a:pt x="737" y="39"/>
                    <a:pt x="739" y="41"/>
                    <a:pt x="740" y="43"/>
                  </a:cubicBezTo>
                  <a:lnTo>
                    <a:pt x="740" y="43"/>
                  </a:lnTo>
                  <a:cubicBezTo>
                    <a:pt x="678" y="17"/>
                    <a:pt x="616" y="1"/>
                    <a:pt x="5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35"/>
            <p:cNvSpPr/>
            <p:nvPr/>
          </p:nvSpPr>
          <p:spPr>
            <a:xfrm>
              <a:off x="2852691" y="2050415"/>
              <a:ext cx="65628" cy="40216"/>
            </a:xfrm>
            <a:custGeom>
              <a:avLst/>
              <a:gdLst/>
              <a:ahLst/>
              <a:cxnLst/>
              <a:rect l="l" t="t" r="r" b="b"/>
              <a:pathLst>
                <a:path w="1836" h="1152" extrusionOk="0">
                  <a:moveTo>
                    <a:pt x="735" y="26"/>
                  </a:moveTo>
                  <a:cubicBezTo>
                    <a:pt x="740" y="30"/>
                    <a:pt x="745" y="35"/>
                    <a:pt x="750" y="39"/>
                  </a:cubicBezTo>
                  <a:lnTo>
                    <a:pt x="750" y="39"/>
                  </a:lnTo>
                  <a:cubicBezTo>
                    <a:pt x="750" y="39"/>
                    <a:pt x="751" y="39"/>
                    <a:pt x="751" y="39"/>
                  </a:cubicBezTo>
                  <a:lnTo>
                    <a:pt x="751" y="39"/>
                  </a:lnTo>
                  <a:cubicBezTo>
                    <a:pt x="746" y="36"/>
                    <a:pt x="740" y="31"/>
                    <a:pt x="735" y="26"/>
                  </a:cubicBezTo>
                  <a:close/>
                  <a:moveTo>
                    <a:pt x="751" y="39"/>
                  </a:moveTo>
                  <a:lnTo>
                    <a:pt x="751" y="39"/>
                  </a:lnTo>
                  <a:cubicBezTo>
                    <a:pt x="768" y="52"/>
                    <a:pt x="785" y="58"/>
                    <a:pt x="802" y="68"/>
                  </a:cubicBezTo>
                  <a:lnTo>
                    <a:pt x="802" y="68"/>
                  </a:lnTo>
                  <a:cubicBezTo>
                    <a:pt x="802" y="65"/>
                    <a:pt x="801" y="62"/>
                    <a:pt x="801" y="59"/>
                  </a:cubicBezTo>
                  <a:cubicBezTo>
                    <a:pt x="784" y="50"/>
                    <a:pt x="768" y="44"/>
                    <a:pt x="751" y="39"/>
                  </a:cubicBezTo>
                  <a:close/>
                  <a:moveTo>
                    <a:pt x="872" y="92"/>
                  </a:moveTo>
                  <a:lnTo>
                    <a:pt x="872" y="92"/>
                  </a:lnTo>
                  <a:cubicBezTo>
                    <a:pt x="879" y="94"/>
                    <a:pt x="887" y="96"/>
                    <a:pt x="894" y="98"/>
                  </a:cubicBezTo>
                  <a:lnTo>
                    <a:pt x="894" y="98"/>
                  </a:lnTo>
                  <a:cubicBezTo>
                    <a:pt x="887" y="95"/>
                    <a:pt x="879" y="93"/>
                    <a:pt x="872" y="92"/>
                  </a:cubicBezTo>
                  <a:close/>
                  <a:moveTo>
                    <a:pt x="501" y="0"/>
                  </a:moveTo>
                  <a:cubicBezTo>
                    <a:pt x="468" y="0"/>
                    <a:pt x="434" y="9"/>
                    <a:pt x="401" y="26"/>
                  </a:cubicBezTo>
                  <a:cubicBezTo>
                    <a:pt x="268" y="59"/>
                    <a:pt x="134" y="159"/>
                    <a:pt x="101" y="259"/>
                  </a:cubicBezTo>
                  <a:cubicBezTo>
                    <a:pt x="34" y="392"/>
                    <a:pt x="1" y="526"/>
                    <a:pt x="34" y="659"/>
                  </a:cubicBezTo>
                  <a:cubicBezTo>
                    <a:pt x="67" y="793"/>
                    <a:pt x="134" y="926"/>
                    <a:pt x="268" y="960"/>
                  </a:cubicBezTo>
                  <a:cubicBezTo>
                    <a:pt x="368" y="1026"/>
                    <a:pt x="468" y="1060"/>
                    <a:pt x="601" y="1093"/>
                  </a:cubicBezTo>
                  <a:cubicBezTo>
                    <a:pt x="701" y="1126"/>
                    <a:pt x="801" y="1126"/>
                    <a:pt x="935" y="1126"/>
                  </a:cubicBezTo>
                  <a:cubicBezTo>
                    <a:pt x="968" y="1143"/>
                    <a:pt x="1001" y="1151"/>
                    <a:pt x="1035" y="1151"/>
                  </a:cubicBezTo>
                  <a:cubicBezTo>
                    <a:pt x="1068" y="1151"/>
                    <a:pt x="1101" y="1143"/>
                    <a:pt x="1135" y="1126"/>
                  </a:cubicBezTo>
                  <a:cubicBezTo>
                    <a:pt x="1235" y="1126"/>
                    <a:pt x="1335" y="1126"/>
                    <a:pt x="1435" y="1093"/>
                  </a:cubicBezTo>
                  <a:cubicBezTo>
                    <a:pt x="1568" y="1026"/>
                    <a:pt x="1669" y="960"/>
                    <a:pt x="1735" y="859"/>
                  </a:cubicBezTo>
                  <a:cubicBezTo>
                    <a:pt x="1769" y="793"/>
                    <a:pt x="1802" y="726"/>
                    <a:pt x="1802" y="659"/>
                  </a:cubicBezTo>
                  <a:cubicBezTo>
                    <a:pt x="1835" y="593"/>
                    <a:pt x="1802" y="526"/>
                    <a:pt x="1802" y="459"/>
                  </a:cubicBezTo>
                  <a:cubicBezTo>
                    <a:pt x="1769" y="326"/>
                    <a:pt x="1669" y="192"/>
                    <a:pt x="1568" y="126"/>
                  </a:cubicBezTo>
                  <a:cubicBezTo>
                    <a:pt x="1486" y="84"/>
                    <a:pt x="1404" y="56"/>
                    <a:pt x="1321" y="56"/>
                  </a:cubicBezTo>
                  <a:cubicBezTo>
                    <a:pt x="1270" y="56"/>
                    <a:pt x="1219" y="67"/>
                    <a:pt x="1168" y="92"/>
                  </a:cubicBezTo>
                  <a:cubicBezTo>
                    <a:pt x="1135" y="103"/>
                    <a:pt x="1101" y="111"/>
                    <a:pt x="1068" y="115"/>
                  </a:cubicBezTo>
                  <a:lnTo>
                    <a:pt x="1068" y="115"/>
                  </a:lnTo>
                  <a:cubicBezTo>
                    <a:pt x="1099" y="105"/>
                    <a:pt x="1127" y="92"/>
                    <a:pt x="1168" y="92"/>
                  </a:cubicBezTo>
                  <a:cubicBezTo>
                    <a:pt x="1108" y="92"/>
                    <a:pt x="1075" y="92"/>
                    <a:pt x="1019" y="117"/>
                  </a:cubicBezTo>
                  <a:lnTo>
                    <a:pt x="1019" y="117"/>
                  </a:lnTo>
                  <a:cubicBezTo>
                    <a:pt x="1019" y="117"/>
                    <a:pt x="1018" y="117"/>
                    <a:pt x="1018" y="117"/>
                  </a:cubicBezTo>
                  <a:cubicBezTo>
                    <a:pt x="999" y="117"/>
                    <a:pt x="980" y="116"/>
                    <a:pt x="961" y="114"/>
                  </a:cubicBezTo>
                  <a:lnTo>
                    <a:pt x="961" y="114"/>
                  </a:lnTo>
                  <a:cubicBezTo>
                    <a:pt x="938" y="108"/>
                    <a:pt x="916" y="103"/>
                    <a:pt x="894" y="98"/>
                  </a:cubicBezTo>
                  <a:lnTo>
                    <a:pt x="894" y="98"/>
                  </a:lnTo>
                  <a:cubicBezTo>
                    <a:pt x="900" y="100"/>
                    <a:pt x="906" y="102"/>
                    <a:pt x="912" y="105"/>
                  </a:cubicBezTo>
                  <a:lnTo>
                    <a:pt x="912" y="105"/>
                  </a:lnTo>
                  <a:cubicBezTo>
                    <a:pt x="897" y="101"/>
                    <a:pt x="883" y="97"/>
                    <a:pt x="868" y="92"/>
                  </a:cubicBezTo>
                  <a:cubicBezTo>
                    <a:pt x="869" y="92"/>
                    <a:pt x="871" y="92"/>
                    <a:pt x="872" y="92"/>
                  </a:cubicBezTo>
                  <a:lnTo>
                    <a:pt x="872" y="92"/>
                  </a:lnTo>
                  <a:cubicBezTo>
                    <a:pt x="851" y="87"/>
                    <a:pt x="831" y="81"/>
                    <a:pt x="812" y="74"/>
                  </a:cubicBezTo>
                  <a:lnTo>
                    <a:pt x="812" y="74"/>
                  </a:lnTo>
                  <a:cubicBezTo>
                    <a:pt x="820" y="79"/>
                    <a:pt x="827" y="85"/>
                    <a:pt x="835" y="92"/>
                  </a:cubicBezTo>
                  <a:cubicBezTo>
                    <a:pt x="835" y="92"/>
                    <a:pt x="809" y="92"/>
                    <a:pt x="803" y="70"/>
                  </a:cubicBezTo>
                  <a:lnTo>
                    <a:pt x="803" y="70"/>
                  </a:lnTo>
                  <a:cubicBezTo>
                    <a:pt x="806" y="72"/>
                    <a:pt x="809" y="73"/>
                    <a:pt x="812" y="74"/>
                  </a:cubicBezTo>
                  <a:lnTo>
                    <a:pt x="812" y="74"/>
                  </a:lnTo>
                  <a:cubicBezTo>
                    <a:pt x="809" y="72"/>
                    <a:pt x="806" y="70"/>
                    <a:pt x="802" y="68"/>
                  </a:cubicBezTo>
                  <a:lnTo>
                    <a:pt x="802" y="68"/>
                  </a:lnTo>
                  <a:cubicBezTo>
                    <a:pt x="802" y="69"/>
                    <a:pt x="803" y="70"/>
                    <a:pt x="803" y="70"/>
                  </a:cubicBezTo>
                  <a:lnTo>
                    <a:pt x="803" y="70"/>
                  </a:lnTo>
                  <a:cubicBezTo>
                    <a:pt x="784" y="62"/>
                    <a:pt x="766" y="52"/>
                    <a:pt x="750" y="39"/>
                  </a:cubicBezTo>
                  <a:lnTo>
                    <a:pt x="750" y="39"/>
                  </a:lnTo>
                  <a:cubicBezTo>
                    <a:pt x="700" y="26"/>
                    <a:pt x="651" y="26"/>
                    <a:pt x="601" y="26"/>
                  </a:cubicBezTo>
                  <a:cubicBezTo>
                    <a:pt x="568" y="9"/>
                    <a:pt x="534" y="0"/>
                    <a:pt x="5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35"/>
            <p:cNvSpPr/>
            <p:nvPr/>
          </p:nvSpPr>
          <p:spPr>
            <a:xfrm>
              <a:off x="2746563" y="2071081"/>
              <a:ext cx="76351" cy="45907"/>
            </a:xfrm>
            <a:custGeom>
              <a:avLst/>
              <a:gdLst/>
              <a:ahLst/>
              <a:cxnLst/>
              <a:rect l="l" t="t" r="r" b="b"/>
              <a:pathLst>
                <a:path w="2136" h="1315" extrusionOk="0">
                  <a:moveTo>
                    <a:pt x="535" y="1"/>
                  </a:moveTo>
                  <a:cubicBezTo>
                    <a:pt x="401" y="1"/>
                    <a:pt x="268" y="34"/>
                    <a:pt x="168" y="134"/>
                  </a:cubicBezTo>
                  <a:cubicBezTo>
                    <a:pt x="68" y="234"/>
                    <a:pt x="1" y="368"/>
                    <a:pt x="1" y="501"/>
                  </a:cubicBezTo>
                  <a:cubicBezTo>
                    <a:pt x="34" y="801"/>
                    <a:pt x="234" y="1035"/>
                    <a:pt x="535" y="1035"/>
                  </a:cubicBezTo>
                  <a:lnTo>
                    <a:pt x="635" y="1035"/>
                  </a:lnTo>
                  <a:cubicBezTo>
                    <a:pt x="835" y="1068"/>
                    <a:pt x="1035" y="1135"/>
                    <a:pt x="1235" y="1201"/>
                  </a:cubicBezTo>
                  <a:lnTo>
                    <a:pt x="1235" y="1201"/>
                  </a:lnTo>
                  <a:cubicBezTo>
                    <a:pt x="1257" y="1213"/>
                    <a:pt x="1280" y="1224"/>
                    <a:pt x="1302" y="1235"/>
                  </a:cubicBezTo>
                  <a:cubicBezTo>
                    <a:pt x="1400" y="1284"/>
                    <a:pt x="1497" y="1315"/>
                    <a:pt x="1595" y="1315"/>
                  </a:cubicBezTo>
                  <a:cubicBezTo>
                    <a:pt x="1631" y="1315"/>
                    <a:pt x="1666" y="1310"/>
                    <a:pt x="1702" y="1302"/>
                  </a:cubicBezTo>
                  <a:cubicBezTo>
                    <a:pt x="1836" y="1268"/>
                    <a:pt x="1969" y="1168"/>
                    <a:pt x="2036" y="1068"/>
                  </a:cubicBezTo>
                  <a:cubicBezTo>
                    <a:pt x="2102" y="935"/>
                    <a:pt x="2136" y="801"/>
                    <a:pt x="2069" y="668"/>
                  </a:cubicBezTo>
                  <a:cubicBezTo>
                    <a:pt x="2036" y="534"/>
                    <a:pt x="1969" y="401"/>
                    <a:pt x="1836" y="334"/>
                  </a:cubicBezTo>
                  <a:cubicBezTo>
                    <a:pt x="1435" y="134"/>
                    <a:pt x="1002" y="1"/>
                    <a:pt x="5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35"/>
            <p:cNvSpPr/>
            <p:nvPr/>
          </p:nvSpPr>
          <p:spPr>
            <a:xfrm>
              <a:off x="2806186" y="2135419"/>
              <a:ext cx="65628" cy="39344"/>
            </a:xfrm>
            <a:custGeom>
              <a:avLst/>
              <a:gdLst/>
              <a:ahLst/>
              <a:cxnLst/>
              <a:rect l="l" t="t" r="r" b="b"/>
              <a:pathLst>
                <a:path w="1836" h="1127" extrusionOk="0">
                  <a:moveTo>
                    <a:pt x="568" y="1"/>
                  </a:moveTo>
                  <a:cubicBezTo>
                    <a:pt x="534" y="1"/>
                    <a:pt x="501" y="9"/>
                    <a:pt x="468" y="26"/>
                  </a:cubicBezTo>
                  <a:cubicBezTo>
                    <a:pt x="401" y="26"/>
                    <a:pt x="334" y="59"/>
                    <a:pt x="268" y="92"/>
                  </a:cubicBezTo>
                  <a:cubicBezTo>
                    <a:pt x="168" y="159"/>
                    <a:pt x="67" y="259"/>
                    <a:pt x="34" y="393"/>
                  </a:cubicBezTo>
                  <a:cubicBezTo>
                    <a:pt x="1" y="526"/>
                    <a:pt x="1" y="693"/>
                    <a:pt x="101" y="793"/>
                  </a:cubicBezTo>
                  <a:cubicBezTo>
                    <a:pt x="134" y="826"/>
                    <a:pt x="134" y="860"/>
                    <a:pt x="168" y="893"/>
                  </a:cubicBezTo>
                  <a:cubicBezTo>
                    <a:pt x="234" y="960"/>
                    <a:pt x="334" y="993"/>
                    <a:pt x="401" y="1026"/>
                  </a:cubicBezTo>
                  <a:cubicBezTo>
                    <a:pt x="568" y="1060"/>
                    <a:pt x="735" y="1060"/>
                    <a:pt x="901" y="1093"/>
                  </a:cubicBezTo>
                  <a:cubicBezTo>
                    <a:pt x="1002" y="1093"/>
                    <a:pt x="1102" y="1093"/>
                    <a:pt x="1203" y="1107"/>
                  </a:cubicBezTo>
                  <a:lnTo>
                    <a:pt x="1203" y="1107"/>
                  </a:lnTo>
                  <a:cubicBezTo>
                    <a:pt x="1223" y="1114"/>
                    <a:pt x="1244" y="1118"/>
                    <a:pt x="1265" y="1118"/>
                  </a:cubicBezTo>
                  <a:lnTo>
                    <a:pt x="1265" y="1118"/>
                  </a:lnTo>
                  <a:cubicBezTo>
                    <a:pt x="1277" y="1121"/>
                    <a:pt x="1289" y="1123"/>
                    <a:pt x="1302" y="1126"/>
                  </a:cubicBezTo>
                  <a:cubicBezTo>
                    <a:pt x="1295" y="1123"/>
                    <a:pt x="1289" y="1120"/>
                    <a:pt x="1283" y="1117"/>
                  </a:cubicBezTo>
                  <a:lnTo>
                    <a:pt x="1283" y="1117"/>
                  </a:lnTo>
                  <a:cubicBezTo>
                    <a:pt x="1311" y="1115"/>
                    <a:pt x="1340" y="1107"/>
                    <a:pt x="1368" y="1093"/>
                  </a:cubicBezTo>
                  <a:cubicBezTo>
                    <a:pt x="1435" y="1093"/>
                    <a:pt x="1502" y="1060"/>
                    <a:pt x="1569" y="1026"/>
                  </a:cubicBezTo>
                  <a:cubicBezTo>
                    <a:pt x="1669" y="993"/>
                    <a:pt x="1769" y="860"/>
                    <a:pt x="1802" y="726"/>
                  </a:cubicBezTo>
                  <a:cubicBezTo>
                    <a:pt x="1835" y="593"/>
                    <a:pt x="1835" y="426"/>
                    <a:pt x="1769" y="326"/>
                  </a:cubicBezTo>
                  <a:cubicBezTo>
                    <a:pt x="1735" y="292"/>
                    <a:pt x="1702" y="259"/>
                    <a:pt x="1669" y="226"/>
                  </a:cubicBezTo>
                  <a:cubicBezTo>
                    <a:pt x="1602" y="159"/>
                    <a:pt x="1535" y="126"/>
                    <a:pt x="1435" y="92"/>
                  </a:cubicBezTo>
                  <a:cubicBezTo>
                    <a:pt x="1268" y="59"/>
                    <a:pt x="1102" y="59"/>
                    <a:pt x="935" y="26"/>
                  </a:cubicBezTo>
                  <a:lnTo>
                    <a:pt x="668" y="26"/>
                  </a:lnTo>
                  <a:cubicBezTo>
                    <a:pt x="635" y="9"/>
                    <a:pt x="601" y="1"/>
                    <a:pt x="5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5" name="Google Shape;8125;p35"/>
            <p:cNvSpPr/>
            <p:nvPr/>
          </p:nvSpPr>
          <p:spPr>
            <a:xfrm>
              <a:off x="2777590" y="2193369"/>
              <a:ext cx="72741" cy="39623"/>
            </a:xfrm>
            <a:custGeom>
              <a:avLst/>
              <a:gdLst/>
              <a:ahLst/>
              <a:cxnLst/>
              <a:rect l="l" t="t" r="r" b="b"/>
              <a:pathLst>
                <a:path w="2035" h="1135" extrusionOk="0">
                  <a:moveTo>
                    <a:pt x="534" y="0"/>
                  </a:moveTo>
                  <a:cubicBezTo>
                    <a:pt x="400" y="0"/>
                    <a:pt x="234" y="67"/>
                    <a:pt x="167" y="134"/>
                  </a:cubicBezTo>
                  <a:cubicBezTo>
                    <a:pt x="67" y="234"/>
                    <a:pt x="0" y="400"/>
                    <a:pt x="0" y="500"/>
                  </a:cubicBezTo>
                  <a:cubicBezTo>
                    <a:pt x="0" y="634"/>
                    <a:pt x="67" y="801"/>
                    <a:pt x="167" y="867"/>
                  </a:cubicBezTo>
                  <a:cubicBezTo>
                    <a:pt x="267" y="967"/>
                    <a:pt x="367" y="1034"/>
                    <a:pt x="534" y="1034"/>
                  </a:cubicBezTo>
                  <a:cubicBezTo>
                    <a:pt x="667" y="1034"/>
                    <a:pt x="767" y="1068"/>
                    <a:pt x="901" y="1068"/>
                  </a:cubicBezTo>
                  <a:lnTo>
                    <a:pt x="767" y="1068"/>
                  </a:lnTo>
                  <a:cubicBezTo>
                    <a:pt x="1001" y="1101"/>
                    <a:pt x="1268" y="1134"/>
                    <a:pt x="1501" y="1134"/>
                  </a:cubicBezTo>
                  <a:cubicBezTo>
                    <a:pt x="1635" y="1134"/>
                    <a:pt x="1768" y="1068"/>
                    <a:pt x="1868" y="967"/>
                  </a:cubicBezTo>
                  <a:cubicBezTo>
                    <a:pt x="1968" y="901"/>
                    <a:pt x="2035" y="734"/>
                    <a:pt x="2035" y="601"/>
                  </a:cubicBezTo>
                  <a:cubicBezTo>
                    <a:pt x="2035" y="467"/>
                    <a:pt x="1968" y="334"/>
                    <a:pt x="1868" y="234"/>
                  </a:cubicBezTo>
                  <a:cubicBezTo>
                    <a:pt x="1768" y="134"/>
                    <a:pt x="1635" y="100"/>
                    <a:pt x="1501" y="100"/>
                  </a:cubicBezTo>
                  <a:cubicBezTo>
                    <a:pt x="1368" y="100"/>
                    <a:pt x="1234" y="67"/>
                    <a:pt x="1134" y="67"/>
                  </a:cubicBezTo>
                  <a:lnTo>
                    <a:pt x="1268" y="67"/>
                  </a:lnTo>
                  <a:cubicBezTo>
                    <a:pt x="1001" y="33"/>
                    <a:pt x="767" y="0"/>
                    <a:pt x="5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6" name="Google Shape;8126;p35"/>
            <p:cNvSpPr/>
            <p:nvPr/>
          </p:nvSpPr>
          <p:spPr>
            <a:xfrm>
              <a:off x="2847937" y="2255089"/>
              <a:ext cx="79926" cy="38436"/>
            </a:xfrm>
            <a:custGeom>
              <a:avLst/>
              <a:gdLst/>
              <a:ahLst/>
              <a:cxnLst/>
              <a:rect l="l" t="t" r="r" b="b"/>
              <a:pathLst>
                <a:path w="2236" h="1101" extrusionOk="0">
                  <a:moveTo>
                    <a:pt x="467" y="0"/>
                  </a:moveTo>
                  <a:cubicBezTo>
                    <a:pt x="367" y="0"/>
                    <a:pt x="334" y="33"/>
                    <a:pt x="267" y="67"/>
                  </a:cubicBezTo>
                  <a:cubicBezTo>
                    <a:pt x="167" y="133"/>
                    <a:pt x="34" y="267"/>
                    <a:pt x="34" y="367"/>
                  </a:cubicBezTo>
                  <a:cubicBezTo>
                    <a:pt x="0" y="500"/>
                    <a:pt x="0" y="667"/>
                    <a:pt x="67" y="767"/>
                  </a:cubicBezTo>
                  <a:cubicBezTo>
                    <a:pt x="134" y="901"/>
                    <a:pt x="267" y="1001"/>
                    <a:pt x="401" y="1034"/>
                  </a:cubicBezTo>
                  <a:cubicBezTo>
                    <a:pt x="634" y="1034"/>
                    <a:pt x="868" y="1067"/>
                    <a:pt x="1101" y="1101"/>
                  </a:cubicBezTo>
                  <a:cubicBezTo>
                    <a:pt x="1301" y="1101"/>
                    <a:pt x="1501" y="1067"/>
                    <a:pt x="1701" y="1067"/>
                  </a:cubicBezTo>
                  <a:cubicBezTo>
                    <a:pt x="1835" y="1067"/>
                    <a:pt x="1968" y="1001"/>
                    <a:pt x="2068" y="901"/>
                  </a:cubicBezTo>
                  <a:cubicBezTo>
                    <a:pt x="2168" y="801"/>
                    <a:pt x="2235" y="667"/>
                    <a:pt x="2235" y="534"/>
                  </a:cubicBezTo>
                  <a:cubicBezTo>
                    <a:pt x="2202" y="400"/>
                    <a:pt x="2168" y="267"/>
                    <a:pt x="2068" y="167"/>
                  </a:cubicBezTo>
                  <a:cubicBezTo>
                    <a:pt x="1968" y="100"/>
                    <a:pt x="1835" y="33"/>
                    <a:pt x="1701" y="33"/>
                  </a:cubicBezTo>
                  <a:cubicBezTo>
                    <a:pt x="1550" y="47"/>
                    <a:pt x="1392" y="55"/>
                    <a:pt x="1233" y="55"/>
                  </a:cubicBezTo>
                  <a:cubicBezTo>
                    <a:pt x="1050" y="55"/>
                    <a:pt x="865" y="44"/>
                    <a:pt x="687" y="19"/>
                  </a:cubicBezTo>
                  <a:lnTo>
                    <a:pt x="687" y="19"/>
                  </a:lnTo>
                  <a:cubicBezTo>
                    <a:pt x="678" y="10"/>
                    <a:pt x="667" y="0"/>
                    <a:pt x="667" y="0"/>
                  </a:cubicBezTo>
                  <a:lnTo>
                    <a:pt x="567" y="0"/>
                  </a:lnTo>
                  <a:cubicBezTo>
                    <a:pt x="595" y="0"/>
                    <a:pt x="644" y="0"/>
                    <a:pt x="680" y="18"/>
                  </a:cubicBezTo>
                  <a:lnTo>
                    <a:pt x="680" y="18"/>
                  </a:lnTo>
                  <a:cubicBezTo>
                    <a:pt x="642" y="13"/>
                    <a:pt x="604" y="7"/>
                    <a:pt x="5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7" name="Google Shape;8127;p35"/>
            <p:cNvSpPr/>
            <p:nvPr/>
          </p:nvSpPr>
          <p:spPr>
            <a:xfrm>
              <a:off x="2704848" y="2246047"/>
              <a:ext cx="82321" cy="44510"/>
            </a:xfrm>
            <a:custGeom>
              <a:avLst/>
              <a:gdLst/>
              <a:ahLst/>
              <a:cxnLst/>
              <a:rect l="l" t="t" r="r" b="b"/>
              <a:pathLst>
                <a:path w="2303" h="1275" extrusionOk="0">
                  <a:moveTo>
                    <a:pt x="567" y="1"/>
                  </a:moveTo>
                  <a:cubicBezTo>
                    <a:pt x="534" y="1"/>
                    <a:pt x="501" y="9"/>
                    <a:pt x="467" y="26"/>
                  </a:cubicBezTo>
                  <a:cubicBezTo>
                    <a:pt x="401" y="26"/>
                    <a:pt x="334" y="59"/>
                    <a:pt x="267" y="92"/>
                  </a:cubicBezTo>
                  <a:cubicBezTo>
                    <a:pt x="167" y="159"/>
                    <a:pt x="67" y="259"/>
                    <a:pt x="34" y="392"/>
                  </a:cubicBezTo>
                  <a:cubicBezTo>
                    <a:pt x="0" y="526"/>
                    <a:pt x="0" y="693"/>
                    <a:pt x="100" y="793"/>
                  </a:cubicBezTo>
                  <a:cubicBezTo>
                    <a:pt x="167" y="893"/>
                    <a:pt x="267" y="1026"/>
                    <a:pt x="401" y="1026"/>
                  </a:cubicBezTo>
                  <a:cubicBezTo>
                    <a:pt x="801" y="1093"/>
                    <a:pt x="1235" y="1193"/>
                    <a:pt x="1635" y="1260"/>
                  </a:cubicBezTo>
                  <a:cubicBezTo>
                    <a:pt x="1679" y="1260"/>
                    <a:pt x="1724" y="1275"/>
                    <a:pt x="1768" y="1275"/>
                  </a:cubicBezTo>
                  <a:cubicBezTo>
                    <a:pt x="1791" y="1275"/>
                    <a:pt x="1813" y="1271"/>
                    <a:pt x="1835" y="1260"/>
                  </a:cubicBezTo>
                  <a:cubicBezTo>
                    <a:pt x="1902" y="1260"/>
                    <a:pt x="1968" y="1226"/>
                    <a:pt x="2035" y="1193"/>
                  </a:cubicBezTo>
                  <a:cubicBezTo>
                    <a:pt x="2135" y="1126"/>
                    <a:pt x="2235" y="1026"/>
                    <a:pt x="2269" y="893"/>
                  </a:cubicBezTo>
                  <a:cubicBezTo>
                    <a:pt x="2302" y="759"/>
                    <a:pt x="2302" y="593"/>
                    <a:pt x="2235" y="493"/>
                  </a:cubicBezTo>
                  <a:cubicBezTo>
                    <a:pt x="2169" y="392"/>
                    <a:pt x="2035" y="259"/>
                    <a:pt x="1902" y="259"/>
                  </a:cubicBezTo>
                  <a:cubicBezTo>
                    <a:pt x="1501" y="192"/>
                    <a:pt x="1101" y="92"/>
                    <a:pt x="668" y="26"/>
                  </a:cubicBezTo>
                  <a:cubicBezTo>
                    <a:pt x="634" y="9"/>
                    <a:pt x="601" y="1"/>
                    <a:pt x="5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8" name="Google Shape;8128;p35"/>
            <p:cNvSpPr/>
            <p:nvPr/>
          </p:nvSpPr>
          <p:spPr>
            <a:xfrm>
              <a:off x="2766830" y="2313283"/>
              <a:ext cx="73992" cy="38471"/>
            </a:xfrm>
            <a:custGeom>
              <a:avLst/>
              <a:gdLst/>
              <a:ahLst/>
              <a:cxnLst/>
              <a:rect l="l" t="t" r="r" b="b"/>
              <a:pathLst>
                <a:path w="2070" h="1102" extrusionOk="0">
                  <a:moveTo>
                    <a:pt x="1569" y="1"/>
                  </a:moveTo>
                  <a:cubicBezTo>
                    <a:pt x="1202" y="1"/>
                    <a:pt x="868" y="34"/>
                    <a:pt x="501" y="34"/>
                  </a:cubicBezTo>
                  <a:cubicBezTo>
                    <a:pt x="368" y="34"/>
                    <a:pt x="234" y="101"/>
                    <a:pt x="134" y="201"/>
                  </a:cubicBezTo>
                  <a:cubicBezTo>
                    <a:pt x="68" y="301"/>
                    <a:pt x="1" y="435"/>
                    <a:pt x="1" y="568"/>
                  </a:cubicBezTo>
                  <a:cubicBezTo>
                    <a:pt x="1" y="701"/>
                    <a:pt x="34" y="835"/>
                    <a:pt x="134" y="935"/>
                  </a:cubicBezTo>
                  <a:cubicBezTo>
                    <a:pt x="234" y="1035"/>
                    <a:pt x="368" y="1102"/>
                    <a:pt x="501" y="1102"/>
                  </a:cubicBezTo>
                  <a:cubicBezTo>
                    <a:pt x="868" y="1102"/>
                    <a:pt x="1202" y="1068"/>
                    <a:pt x="1569" y="1068"/>
                  </a:cubicBezTo>
                  <a:cubicBezTo>
                    <a:pt x="1702" y="1068"/>
                    <a:pt x="1836" y="1002"/>
                    <a:pt x="1936" y="902"/>
                  </a:cubicBezTo>
                  <a:cubicBezTo>
                    <a:pt x="2002" y="801"/>
                    <a:pt x="2069" y="668"/>
                    <a:pt x="2069" y="535"/>
                  </a:cubicBezTo>
                  <a:cubicBezTo>
                    <a:pt x="2069" y="401"/>
                    <a:pt x="2036" y="268"/>
                    <a:pt x="1936" y="168"/>
                  </a:cubicBezTo>
                  <a:cubicBezTo>
                    <a:pt x="1836" y="68"/>
                    <a:pt x="1702" y="1"/>
                    <a:pt x="15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9" name="Google Shape;8129;p35"/>
            <p:cNvSpPr/>
            <p:nvPr/>
          </p:nvSpPr>
          <p:spPr>
            <a:xfrm>
              <a:off x="2665492" y="2370360"/>
              <a:ext cx="89470" cy="39867"/>
            </a:xfrm>
            <a:custGeom>
              <a:avLst/>
              <a:gdLst/>
              <a:ahLst/>
              <a:cxnLst/>
              <a:rect l="l" t="t" r="r" b="b"/>
              <a:pathLst>
                <a:path w="2503" h="1142" extrusionOk="0">
                  <a:moveTo>
                    <a:pt x="1960" y="1067"/>
                  </a:moveTo>
                  <a:lnTo>
                    <a:pt x="1960" y="1067"/>
                  </a:lnTo>
                  <a:cubicBezTo>
                    <a:pt x="1921" y="1068"/>
                    <a:pt x="1879" y="1068"/>
                    <a:pt x="1835" y="1068"/>
                  </a:cubicBezTo>
                  <a:lnTo>
                    <a:pt x="1969" y="1068"/>
                  </a:lnTo>
                  <a:cubicBezTo>
                    <a:pt x="1966" y="1067"/>
                    <a:pt x="1963" y="1067"/>
                    <a:pt x="1960" y="1067"/>
                  </a:cubicBezTo>
                  <a:close/>
                  <a:moveTo>
                    <a:pt x="1302" y="0"/>
                  </a:moveTo>
                  <a:cubicBezTo>
                    <a:pt x="1035" y="34"/>
                    <a:pt x="801" y="67"/>
                    <a:pt x="534" y="100"/>
                  </a:cubicBezTo>
                  <a:cubicBezTo>
                    <a:pt x="401" y="100"/>
                    <a:pt x="267" y="134"/>
                    <a:pt x="167" y="267"/>
                  </a:cubicBezTo>
                  <a:cubicBezTo>
                    <a:pt x="67" y="334"/>
                    <a:pt x="1" y="501"/>
                    <a:pt x="1" y="634"/>
                  </a:cubicBezTo>
                  <a:cubicBezTo>
                    <a:pt x="1" y="768"/>
                    <a:pt x="67" y="901"/>
                    <a:pt x="167" y="1001"/>
                  </a:cubicBezTo>
                  <a:cubicBezTo>
                    <a:pt x="254" y="1059"/>
                    <a:pt x="365" y="1141"/>
                    <a:pt x="480" y="1141"/>
                  </a:cubicBezTo>
                  <a:cubicBezTo>
                    <a:pt x="498" y="1141"/>
                    <a:pt x="516" y="1139"/>
                    <a:pt x="534" y="1135"/>
                  </a:cubicBezTo>
                  <a:cubicBezTo>
                    <a:pt x="865" y="1087"/>
                    <a:pt x="1211" y="1040"/>
                    <a:pt x="1551" y="1040"/>
                  </a:cubicBezTo>
                  <a:cubicBezTo>
                    <a:pt x="1689" y="1040"/>
                    <a:pt x="1826" y="1048"/>
                    <a:pt x="1960" y="1067"/>
                  </a:cubicBezTo>
                  <a:lnTo>
                    <a:pt x="1960" y="1067"/>
                  </a:lnTo>
                  <a:cubicBezTo>
                    <a:pt x="2070" y="1063"/>
                    <a:pt x="2162" y="1050"/>
                    <a:pt x="2236" y="1001"/>
                  </a:cubicBezTo>
                  <a:cubicBezTo>
                    <a:pt x="2369" y="934"/>
                    <a:pt x="2469" y="801"/>
                    <a:pt x="2502" y="701"/>
                  </a:cubicBezTo>
                  <a:cubicBezTo>
                    <a:pt x="2502" y="567"/>
                    <a:pt x="2502" y="401"/>
                    <a:pt x="2436" y="301"/>
                  </a:cubicBezTo>
                  <a:cubicBezTo>
                    <a:pt x="2369" y="167"/>
                    <a:pt x="2269" y="67"/>
                    <a:pt x="2135" y="34"/>
                  </a:cubicBezTo>
                  <a:cubicBezTo>
                    <a:pt x="1835" y="0"/>
                    <a:pt x="1568" y="0"/>
                    <a:pt x="13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0" name="Google Shape;8130;p35"/>
            <p:cNvSpPr/>
            <p:nvPr/>
          </p:nvSpPr>
          <p:spPr>
            <a:xfrm>
              <a:off x="2805006" y="2394726"/>
              <a:ext cx="88254" cy="38541"/>
            </a:xfrm>
            <a:custGeom>
              <a:avLst/>
              <a:gdLst/>
              <a:ahLst/>
              <a:cxnLst/>
              <a:rect l="l" t="t" r="r" b="b"/>
              <a:pathLst>
                <a:path w="2469" h="1104" extrusionOk="0">
                  <a:moveTo>
                    <a:pt x="1802" y="1070"/>
                  </a:moveTo>
                  <a:cubicBezTo>
                    <a:pt x="1803" y="1071"/>
                    <a:pt x="1804" y="1071"/>
                    <a:pt x="1805" y="1071"/>
                  </a:cubicBezTo>
                  <a:lnTo>
                    <a:pt x="1805" y="1071"/>
                  </a:lnTo>
                  <a:cubicBezTo>
                    <a:pt x="1791" y="1070"/>
                    <a:pt x="1778" y="1070"/>
                    <a:pt x="1768" y="1070"/>
                  </a:cubicBezTo>
                  <a:close/>
                  <a:moveTo>
                    <a:pt x="488" y="0"/>
                  </a:moveTo>
                  <a:cubicBezTo>
                    <a:pt x="238" y="0"/>
                    <a:pt x="0" y="252"/>
                    <a:pt x="0" y="503"/>
                  </a:cubicBezTo>
                  <a:cubicBezTo>
                    <a:pt x="34" y="803"/>
                    <a:pt x="234" y="1004"/>
                    <a:pt x="534" y="1037"/>
                  </a:cubicBezTo>
                  <a:cubicBezTo>
                    <a:pt x="1001" y="1070"/>
                    <a:pt x="1435" y="1037"/>
                    <a:pt x="1902" y="1104"/>
                  </a:cubicBezTo>
                  <a:cubicBezTo>
                    <a:pt x="1894" y="1095"/>
                    <a:pt x="1883" y="1089"/>
                    <a:pt x="1872" y="1085"/>
                  </a:cubicBezTo>
                  <a:lnTo>
                    <a:pt x="1872" y="1085"/>
                  </a:lnTo>
                  <a:cubicBezTo>
                    <a:pt x="1904" y="1090"/>
                    <a:pt x="1936" y="1092"/>
                    <a:pt x="1968" y="1092"/>
                  </a:cubicBezTo>
                  <a:cubicBezTo>
                    <a:pt x="2046" y="1092"/>
                    <a:pt x="2124" y="1076"/>
                    <a:pt x="2202" y="1037"/>
                  </a:cubicBezTo>
                  <a:cubicBezTo>
                    <a:pt x="2302" y="970"/>
                    <a:pt x="2402" y="837"/>
                    <a:pt x="2435" y="703"/>
                  </a:cubicBezTo>
                  <a:cubicBezTo>
                    <a:pt x="2469" y="570"/>
                    <a:pt x="2435" y="437"/>
                    <a:pt x="2369" y="303"/>
                  </a:cubicBezTo>
                  <a:cubicBezTo>
                    <a:pt x="2302" y="203"/>
                    <a:pt x="2202" y="103"/>
                    <a:pt x="2069" y="70"/>
                  </a:cubicBezTo>
                  <a:cubicBezTo>
                    <a:pt x="1802" y="36"/>
                    <a:pt x="1535" y="3"/>
                    <a:pt x="1268" y="3"/>
                  </a:cubicBezTo>
                  <a:lnTo>
                    <a:pt x="534" y="3"/>
                  </a:lnTo>
                  <a:cubicBezTo>
                    <a:pt x="519" y="1"/>
                    <a:pt x="504" y="0"/>
                    <a:pt x="488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1" name="Google Shape;8131;p35"/>
            <p:cNvSpPr/>
            <p:nvPr/>
          </p:nvSpPr>
          <p:spPr>
            <a:xfrm>
              <a:off x="2725116" y="2457249"/>
              <a:ext cx="72777" cy="40077"/>
            </a:xfrm>
            <a:custGeom>
              <a:avLst/>
              <a:gdLst/>
              <a:ahLst/>
              <a:cxnLst/>
              <a:rect l="l" t="t" r="r" b="b"/>
              <a:pathLst>
                <a:path w="2036" h="1148" extrusionOk="0">
                  <a:moveTo>
                    <a:pt x="555" y="0"/>
                  </a:moveTo>
                  <a:cubicBezTo>
                    <a:pt x="450" y="0"/>
                    <a:pt x="341" y="31"/>
                    <a:pt x="267" y="80"/>
                  </a:cubicBezTo>
                  <a:cubicBezTo>
                    <a:pt x="134" y="147"/>
                    <a:pt x="34" y="280"/>
                    <a:pt x="34" y="380"/>
                  </a:cubicBezTo>
                  <a:cubicBezTo>
                    <a:pt x="0" y="514"/>
                    <a:pt x="0" y="680"/>
                    <a:pt x="67" y="780"/>
                  </a:cubicBezTo>
                  <a:cubicBezTo>
                    <a:pt x="134" y="914"/>
                    <a:pt x="267" y="1014"/>
                    <a:pt x="401" y="1047"/>
                  </a:cubicBezTo>
                  <a:cubicBezTo>
                    <a:pt x="768" y="1114"/>
                    <a:pt x="1135" y="1147"/>
                    <a:pt x="1502" y="1147"/>
                  </a:cubicBezTo>
                  <a:cubicBezTo>
                    <a:pt x="1635" y="1147"/>
                    <a:pt x="1768" y="1081"/>
                    <a:pt x="1868" y="981"/>
                  </a:cubicBezTo>
                  <a:cubicBezTo>
                    <a:pt x="1969" y="880"/>
                    <a:pt x="2035" y="747"/>
                    <a:pt x="2035" y="614"/>
                  </a:cubicBezTo>
                  <a:cubicBezTo>
                    <a:pt x="2035" y="480"/>
                    <a:pt x="1969" y="347"/>
                    <a:pt x="1868" y="247"/>
                  </a:cubicBezTo>
                  <a:cubicBezTo>
                    <a:pt x="1768" y="147"/>
                    <a:pt x="1635" y="113"/>
                    <a:pt x="1502" y="113"/>
                  </a:cubicBezTo>
                  <a:cubicBezTo>
                    <a:pt x="1268" y="113"/>
                    <a:pt x="1035" y="113"/>
                    <a:pt x="834" y="80"/>
                  </a:cubicBezTo>
                  <a:lnTo>
                    <a:pt x="968" y="80"/>
                  </a:lnTo>
                  <a:cubicBezTo>
                    <a:pt x="868" y="80"/>
                    <a:pt x="768" y="47"/>
                    <a:pt x="668" y="13"/>
                  </a:cubicBezTo>
                  <a:cubicBezTo>
                    <a:pt x="632" y="4"/>
                    <a:pt x="594" y="0"/>
                    <a:pt x="555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2" name="Google Shape;8132;p35"/>
            <p:cNvSpPr/>
            <p:nvPr/>
          </p:nvSpPr>
          <p:spPr>
            <a:xfrm>
              <a:off x="2655948" y="2531885"/>
              <a:ext cx="79926" cy="37633"/>
            </a:xfrm>
            <a:custGeom>
              <a:avLst/>
              <a:gdLst/>
              <a:ahLst/>
              <a:cxnLst/>
              <a:rect l="l" t="t" r="r" b="b"/>
              <a:pathLst>
                <a:path w="2236" h="1078" extrusionOk="0">
                  <a:moveTo>
                    <a:pt x="784" y="0"/>
                  </a:moveTo>
                  <a:cubicBezTo>
                    <a:pt x="702" y="0"/>
                    <a:pt x="619" y="3"/>
                    <a:pt x="534" y="10"/>
                  </a:cubicBezTo>
                  <a:cubicBezTo>
                    <a:pt x="401" y="10"/>
                    <a:pt x="268" y="43"/>
                    <a:pt x="168" y="143"/>
                  </a:cubicBezTo>
                  <a:cubicBezTo>
                    <a:pt x="67" y="244"/>
                    <a:pt x="1" y="377"/>
                    <a:pt x="1" y="510"/>
                  </a:cubicBezTo>
                  <a:cubicBezTo>
                    <a:pt x="1" y="644"/>
                    <a:pt x="67" y="777"/>
                    <a:pt x="168" y="877"/>
                  </a:cubicBezTo>
                  <a:cubicBezTo>
                    <a:pt x="268" y="977"/>
                    <a:pt x="401" y="1044"/>
                    <a:pt x="534" y="1044"/>
                  </a:cubicBezTo>
                  <a:cubicBezTo>
                    <a:pt x="615" y="1037"/>
                    <a:pt x="693" y="1035"/>
                    <a:pt x="771" y="1035"/>
                  </a:cubicBezTo>
                  <a:cubicBezTo>
                    <a:pt x="1083" y="1035"/>
                    <a:pt x="1382" y="1077"/>
                    <a:pt x="1702" y="1077"/>
                  </a:cubicBezTo>
                  <a:cubicBezTo>
                    <a:pt x="1835" y="1044"/>
                    <a:pt x="1969" y="1011"/>
                    <a:pt x="2069" y="911"/>
                  </a:cubicBezTo>
                  <a:cubicBezTo>
                    <a:pt x="2169" y="811"/>
                    <a:pt x="2236" y="677"/>
                    <a:pt x="2236" y="544"/>
                  </a:cubicBezTo>
                  <a:cubicBezTo>
                    <a:pt x="2202" y="410"/>
                    <a:pt x="2169" y="277"/>
                    <a:pt x="2069" y="177"/>
                  </a:cubicBezTo>
                  <a:cubicBezTo>
                    <a:pt x="1969" y="77"/>
                    <a:pt x="1835" y="10"/>
                    <a:pt x="1702" y="10"/>
                  </a:cubicBezTo>
                  <a:cubicBezTo>
                    <a:pt x="1617" y="17"/>
                    <a:pt x="1534" y="20"/>
                    <a:pt x="1452" y="20"/>
                  </a:cubicBezTo>
                  <a:cubicBezTo>
                    <a:pt x="1227" y="20"/>
                    <a:pt x="1009" y="0"/>
                    <a:pt x="784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3" name="Google Shape;8133;p35"/>
            <p:cNvSpPr/>
            <p:nvPr/>
          </p:nvSpPr>
          <p:spPr>
            <a:xfrm>
              <a:off x="2747778" y="2545744"/>
              <a:ext cx="72777" cy="38925"/>
            </a:xfrm>
            <a:custGeom>
              <a:avLst/>
              <a:gdLst/>
              <a:ahLst/>
              <a:cxnLst/>
              <a:rect l="l" t="t" r="r" b="b"/>
              <a:pathLst>
                <a:path w="2036" h="1115" extrusionOk="0">
                  <a:moveTo>
                    <a:pt x="555" y="0"/>
                  </a:moveTo>
                  <a:cubicBezTo>
                    <a:pt x="449" y="0"/>
                    <a:pt x="340" y="31"/>
                    <a:pt x="267" y="80"/>
                  </a:cubicBezTo>
                  <a:cubicBezTo>
                    <a:pt x="167" y="147"/>
                    <a:pt x="34" y="280"/>
                    <a:pt x="34" y="380"/>
                  </a:cubicBezTo>
                  <a:cubicBezTo>
                    <a:pt x="0" y="514"/>
                    <a:pt x="0" y="680"/>
                    <a:pt x="67" y="781"/>
                  </a:cubicBezTo>
                  <a:cubicBezTo>
                    <a:pt x="167" y="914"/>
                    <a:pt x="267" y="981"/>
                    <a:pt x="401" y="1014"/>
                  </a:cubicBezTo>
                  <a:cubicBezTo>
                    <a:pt x="601" y="1081"/>
                    <a:pt x="809" y="1114"/>
                    <a:pt x="1013" y="1114"/>
                  </a:cubicBezTo>
                  <a:cubicBezTo>
                    <a:pt x="1218" y="1114"/>
                    <a:pt x="1418" y="1081"/>
                    <a:pt x="1601" y="1014"/>
                  </a:cubicBezTo>
                  <a:cubicBezTo>
                    <a:pt x="1735" y="981"/>
                    <a:pt x="1868" y="914"/>
                    <a:pt x="1935" y="781"/>
                  </a:cubicBezTo>
                  <a:cubicBezTo>
                    <a:pt x="2002" y="680"/>
                    <a:pt x="2035" y="514"/>
                    <a:pt x="1968" y="380"/>
                  </a:cubicBezTo>
                  <a:cubicBezTo>
                    <a:pt x="1935" y="280"/>
                    <a:pt x="1868" y="147"/>
                    <a:pt x="1735" y="80"/>
                  </a:cubicBezTo>
                  <a:cubicBezTo>
                    <a:pt x="1637" y="31"/>
                    <a:pt x="1539" y="0"/>
                    <a:pt x="1442" y="0"/>
                  </a:cubicBezTo>
                  <a:cubicBezTo>
                    <a:pt x="1406" y="0"/>
                    <a:pt x="1370" y="4"/>
                    <a:pt x="1335" y="13"/>
                  </a:cubicBezTo>
                  <a:cubicBezTo>
                    <a:pt x="1243" y="44"/>
                    <a:pt x="1179" y="74"/>
                    <a:pt x="1092" y="79"/>
                  </a:cubicBezTo>
                  <a:lnTo>
                    <a:pt x="1092" y="79"/>
                  </a:lnTo>
                  <a:cubicBezTo>
                    <a:pt x="995" y="78"/>
                    <a:pt x="898" y="71"/>
                    <a:pt x="801" y="47"/>
                  </a:cubicBezTo>
                  <a:lnTo>
                    <a:pt x="801" y="47"/>
                  </a:lnTo>
                  <a:cubicBezTo>
                    <a:pt x="812" y="58"/>
                    <a:pt x="823" y="65"/>
                    <a:pt x="835" y="70"/>
                  </a:cubicBezTo>
                  <a:lnTo>
                    <a:pt x="835" y="70"/>
                  </a:lnTo>
                  <a:cubicBezTo>
                    <a:pt x="771" y="58"/>
                    <a:pt x="712" y="36"/>
                    <a:pt x="667" y="13"/>
                  </a:cubicBezTo>
                  <a:cubicBezTo>
                    <a:pt x="632" y="4"/>
                    <a:pt x="594" y="0"/>
                    <a:pt x="555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4" name="Google Shape;8134;p35"/>
            <p:cNvSpPr/>
            <p:nvPr/>
          </p:nvSpPr>
          <p:spPr>
            <a:xfrm>
              <a:off x="2338780" y="1873110"/>
              <a:ext cx="418574" cy="874600"/>
            </a:xfrm>
            <a:custGeom>
              <a:avLst/>
              <a:gdLst/>
              <a:ahLst/>
              <a:cxnLst/>
              <a:rect l="l" t="t" r="r" b="b"/>
              <a:pathLst>
                <a:path w="11710" h="25053" extrusionOk="0">
                  <a:moveTo>
                    <a:pt x="2336" y="1"/>
                  </a:moveTo>
                  <a:cubicBezTo>
                    <a:pt x="901" y="4537"/>
                    <a:pt x="1" y="10575"/>
                    <a:pt x="1068" y="15278"/>
                  </a:cubicBezTo>
                  <a:cubicBezTo>
                    <a:pt x="1869" y="19014"/>
                    <a:pt x="5104" y="23418"/>
                    <a:pt x="8807" y="25052"/>
                  </a:cubicBezTo>
                  <a:lnTo>
                    <a:pt x="9341" y="24919"/>
                  </a:lnTo>
                  <a:cubicBezTo>
                    <a:pt x="11676" y="22517"/>
                    <a:pt x="11709" y="18047"/>
                    <a:pt x="11209" y="14845"/>
                  </a:cubicBezTo>
                  <a:cubicBezTo>
                    <a:pt x="10341" y="8774"/>
                    <a:pt x="6505" y="4204"/>
                    <a:pt x="23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5" name="Google Shape;8135;p35"/>
            <p:cNvSpPr/>
            <p:nvPr/>
          </p:nvSpPr>
          <p:spPr>
            <a:xfrm>
              <a:off x="2442763" y="2006708"/>
              <a:ext cx="256149" cy="780413"/>
            </a:xfrm>
            <a:custGeom>
              <a:avLst/>
              <a:gdLst/>
              <a:ahLst/>
              <a:cxnLst/>
              <a:rect l="l" t="t" r="r" b="b"/>
              <a:pathLst>
                <a:path w="7166" h="22355" extrusionOk="0">
                  <a:moveTo>
                    <a:pt x="643" y="0"/>
                  </a:moveTo>
                  <a:cubicBezTo>
                    <a:pt x="341" y="0"/>
                    <a:pt x="0" y="261"/>
                    <a:pt x="61" y="644"/>
                  </a:cubicBezTo>
                  <a:cubicBezTo>
                    <a:pt x="327" y="2412"/>
                    <a:pt x="1095" y="4046"/>
                    <a:pt x="1428" y="5781"/>
                  </a:cubicBezTo>
                  <a:cubicBezTo>
                    <a:pt x="1828" y="7682"/>
                    <a:pt x="2095" y="9617"/>
                    <a:pt x="2562" y="11518"/>
                  </a:cubicBezTo>
                  <a:cubicBezTo>
                    <a:pt x="2963" y="13319"/>
                    <a:pt x="3563" y="15087"/>
                    <a:pt x="4230" y="16822"/>
                  </a:cubicBezTo>
                  <a:cubicBezTo>
                    <a:pt x="4897" y="18523"/>
                    <a:pt x="5598" y="20224"/>
                    <a:pt x="6065" y="21992"/>
                  </a:cubicBezTo>
                  <a:cubicBezTo>
                    <a:pt x="6131" y="22245"/>
                    <a:pt x="6331" y="22355"/>
                    <a:pt x="6536" y="22355"/>
                  </a:cubicBezTo>
                  <a:cubicBezTo>
                    <a:pt x="6844" y="22355"/>
                    <a:pt x="7166" y="22106"/>
                    <a:pt x="7066" y="21725"/>
                  </a:cubicBezTo>
                  <a:cubicBezTo>
                    <a:pt x="6599" y="19924"/>
                    <a:pt x="5898" y="18256"/>
                    <a:pt x="5231" y="16555"/>
                  </a:cubicBezTo>
                  <a:cubicBezTo>
                    <a:pt x="4564" y="14821"/>
                    <a:pt x="3963" y="13053"/>
                    <a:pt x="3563" y="11251"/>
                  </a:cubicBezTo>
                  <a:cubicBezTo>
                    <a:pt x="3096" y="9350"/>
                    <a:pt x="2829" y="7415"/>
                    <a:pt x="2429" y="5481"/>
                  </a:cubicBezTo>
                  <a:cubicBezTo>
                    <a:pt x="2095" y="3746"/>
                    <a:pt x="1328" y="2145"/>
                    <a:pt x="1061" y="377"/>
                  </a:cubicBezTo>
                  <a:cubicBezTo>
                    <a:pt x="1022" y="112"/>
                    <a:pt x="841" y="0"/>
                    <a:pt x="6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6" name="Google Shape;8136;p35"/>
            <p:cNvSpPr/>
            <p:nvPr/>
          </p:nvSpPr>
          <p:spPr>
            <a:xfrm>
              <a:off x="2401978" y="2101313"/>
              <a:ext cx="188448" cy="129935"/>
            </a:xfrm>
            <a:custGeom>
              <a:avLst/>
              <a:gdLst/>
              <a:ahLst/>
              <a:cxnLst/>
              <a:rect l="l" t="t" r="r" b="b"/>
              <a:pathLst>
                <a:path w="5272" h="3722" extrusionOk="0">
                  <a:moveTo>
                    <a:pt x="3670" y="3204"/>
                  </a:moveTo>
                  <a:cubicBezTo>
                    <a:pt x="3661" y="3223"/>
                    <a:pt x="3651" y="3239"/>
                    <a:pt x="3643" y="3254"/>
                  </a:cubicBezTo>
                  <a:lnTo>
                    <a:pt x="3643" y="3254"/>
                  </a:lnTo>
                  <a:cubicBezTo>
                    <a:pt x="3646" y="3250"/>
                    <a:pt x="3655" y="3235"/>
                    <a:pt x="3670" y="3204"/>
                  </a:cubicBezTo>
                  <a:close/>
                  <a:moveTo>
                    <a:pt x="4698" y="1"/>
                  </a:moveTo>
                  <a:cubicBezTo>
                    <a:pt x="4513" y="1"/>
                    <a:pt x="4325" y="82"/>
                    <a:pt x="4237" y="235"/>
                  </a:cubicBezTo>
                  <a:cubicBezTo>
                    <a:pt x="3901" y="1012"/>
                    <a:pt x="3283" y="1668"/>
                    <a:pt x="2883" y="2406"/>
                  </a:cubicBezTo>
                  <a:lnTo>
                    <a:pt x="2883" y="2406"/>
                  </a:lnTo>
                  <a:cubicBezTo>
                    <a:pt x="2223" y="1971"/>
                    <a:pt x="1506" y="1629"/>
                    <a:pt x="868" y="1169"/>
                  </a:cubicBezTo>
                  <a:cubicBezTo>
                    <a:pt x="794" y="1117"/>
                    <a:pt x="707" y="1094"/>
                    <a:pt x="618" y="1094"/>
                  </a:cubicBezTo>
                  <a:cubicBezTo>
                    <a:pt x="425" y="1094"/>
                    <a:pt x="225" y="1199"/>
                    <a:pt x="134" y="1336"/>
                  </a:cubicBezTo>
                  <a:cubicBezTo>
                    <a:pt x="1" y="1603"/>
                    <a:pt x="101" y="1903"/>
                    <a:pt x="334" y="2070"/>
                  </a:cubicBezTo>
                  <a:cubicBezTo>
                    <a:pt x="1101" y="2637"/>
                    <a:pt x="2002" y="2971"/>
                    <a:pt x="2736" y="3571"/>
                  </a:cubicBezTo>
                  <a:cubicBezTo>
                    <a:pt x="2851" y="3673"/>
                    <a:pt x="2986" y="3722"/>
                    <a:pt x="3116" y="3722"/>
                  </a:cubicBezTo>
                  <a:cubicBezTo>
                    <a:pt x="3325" y="3722"/>
                    <a:pt x="3521" y="3597"/>
                    <a:pt x="3603" y="3371"/>
                  </a:cubicBezTo>
                  <a:cubicBezTo>
                    <a:pt x="3603" y="3323"/>
                    <a:pt x="3621" y="3292"/>
                    <a:pt x="3643" y="3254"/>
                  </a:cubicBezTo>
                  <a:lnTo>
                    <a:pt x="3643" y="3254"/>
                  </a:lnTo>
                  <a:cubicBezTo>
                    <a:pt x="3642" y="3255"/>
                    <a:pt x="3641" y="3255"/>
                    <a:pt x="3641" y="3255"/>
                  </a:cubicBezTo>
                  <a:cubicBezTo>
                    <a:pt x="3635" y="3255"/>
                    <a:pt x="3670" y="3162"/>
                    <a:pt x="3670" y="3137"/>
                  </a:cubicBezTo>
                  <a:cubicBezTo>
                    <a:pt x="3737" y="3037"/>
                    <a:pt x="3803" y="2904"/>
                    <a:pt x="3870" y="2804"/>
                  </a:cubicBezTo>
                  <a:cubicBezTo>
                    <a:pt x="4004" y="2570"/>
                    <a:pt x="4170" y="2337"/>
                    <a:pt x="4337" y="2103"/>
                  </a:cubicBezTo>
                  <a:cubicBezTo>
                    <a:pt x="4604" y="1670"/>
                    <a:pt x="4938" y="1236"/>
                    <a:pt x="5138" y="769"/>
                  </a:cubicBezTo>
                  <a:cubicBezTo>
                    <a:pt x="5271" y="502"/>
                    <a:pt x="5238" y="202"/>
                    <a:pt x="4971" y="69"/>
                  </a:cubicBezTo>
                  <a:cubicBezTo>
                    <a:pt x="4891" y="23"/>
                    <a:pt x="4795" y="1"/>
                    <a:pt x="46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7" name="Google Shape;8137;p35"/>
            <p:cNvSpPr/>
            <p:nvPr/>
          </p:nvSpPr>
          <p:spPr>
            <a:xfrm>
              <a:off x="2401978" y="2220144"/>
              <a:ext cx="224193" cy="151300"/>
            </a:xfrm>
            <a:custGeom>
              <a:avLst/>
              <a:gdLst/>
              <a:ahLst/>
              <a:cxnLst/>
              <a:rect l="l" t="t" r="r" b="b"/>
              <a:pathLst>
                <a:path w="6272" h="4334" extrusionOk="0">
                  <a:moveTo>
                    <a:pt x="5708" y="0"/>
                  </a:moveTo>
                  <a:cubicBezTo>
                    <a:pt x="5523" y="0"/>
                    <a:pt x="5338" y="89"/>
                    <a:pt x="5271" y="267"/>
                  </a:cubicBezTo>
                  <a:cubicBezTo>
                    <a:pt x="4825" y="1185"/>
                    <a:pt x="4132" y="1980"/>
                    <a:pt x="3694" y="2894"/>
                  </a:cubicBezTo>
                  <a:lnTo>
                    <a:pt x="3694" y="2894"/>
                  </a:lnTo>
                  <a:cubicBezTo>
                    <a:pt x="3379" y="2636"/>
                    <a:pt x="3030" y="2425"/>
                    <a:pt x="2669" y="2235"/>
                  </a:cubicBezTo>
                  <a:cubicBezTo>
                    <a:pt x="2035" y="1968"/>
                    <a:pt x="1402" y="1735"/>
                    <a:pt x="868" y="1368"/>
                  </a:cubicBezTo>
                  <a:cubicBezTo>
                    <a:pt x="796" y="1316"/>
                    <a:pt x="711" y="1293"/>
                    <a:pt x="623" y="1293"/>
                  </a:cubicBezTo>
                  <a:cubicBezTo>
                    <a:pt x="430" y="1293"/>
                    <a:pt x="226" y="1407"/>
                    <a:pt x="134" y="1568"/>
                  </a:cubicBezTo>
                  <a:cubicBezTo>
                    <a:pt x="1" y="1802"/>
                    <a:pt x="101" y="2102"/>
                    <a:pt x="334" y="2269"/>
                  </a:cubicBezTo>
                  <a:cubicBezTo>
                    <a:pt x="835" y="2602"/>
                    <a:pt x="1435" y="2836"/>
                    <a:pt x="2002" y="3103"/>
                  </a:cubicBezTo>
                  <a:cubicBezTo>
                    <a:pt x="2536" y="3336"/>
                    <a:pt x="3103" y="3603"/>
                    <a:pt x="3470" y="4070"/>
                  </a:cubicBezTo>
                  <a:cubicBezTo>
                    <a:pt x="3580" y="4242"/>
                    <a:pt x="3763" y="4334"/>
                    <a:pt x="3940" y="4334"/>
                  </a:cubicBezTo>
                  <a:cubicBezTo>
                    <a:pt x="4141" y="4334"/>
                    <a:pt x="4333" y="4217"/>
                    <a:pt x="4404" y="3970"/>
                  </a:cubicBezTo>
                  <a:cubicBezTo>
                    <a:pt x="4704" y="2769"/>
                    <a:pt x="5638" y="1868"/>
                    <a:pt x="6172" y="768"/>
                  </a:cubicBezTo>
                  <a:cubicBezTo>
                    <a:pt x="6272" y="534"/>
                    <a:pt x="6238" y="200"/>
                    <a:pt x="5972" y="67"/>
                  </a:cubicBezTo>
                  <a:cubicBezTo>
                    <a:pt x="5894" y="23"/>
                    <a:pt x="5801" y="0"/>
                    <a:pt x="57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8" name="Google Shape;8138;p35"/>
            <p:cNvSpPr/>
            <p:nvPr/>
          </p:nvSpPr>
          <p:spPr>
            <a:xfrm>
              <a:off x="2441333" y="2366938"/>
              <a:ext cx="232021" cy="144353"/>
            </a:xfrm>
            <a:custGeom>
              <a:avLst/>
              <a:gdLst/>
              <a:ahLst/>
              <a:cxnLst/>
              <a:rect l="l" t="t" r="r" b="b"/>
              <a:pathLst>
                <a:path w="6491" h="4135" extrusionOk="0">
                  <a:moveTo>
                    <a:pt x="5782" y="1"/>
                  </a:moveTo>
                  <a:cubicBezTo>
                    <a:pt x="5618" y="1"/>
                    <a:pt x="5452" y="78"/>
                    <a:pt x="5338" y="265"/>
                  </a:cubicBezTo>
                  <a:cubicBezTo>
                    <a:pt x="4821" y="1155"/>
                    <a:pt x="4181" y="1971"/>
                    <a:pt x="3672" y="2903"/>
                  </a:cubicBezTo>
                  <a:lnTo>
                    <a:pt x="3672" y="2903"/>
                  </a:lnTo>
                  <a:cubicBezTo>
                    <a:pt x="2723" y="2413"/>
                    <a:pt x="1747" y="1962"/>
                    <a:pt x="868" y="1366"/>
                  </a:cubicBezTo>
                  <a:cubicBezTo>
                    <a:pt x="795" y="1314"/>
                    <a:pt x="710" y="1291"/>
                    <a:pt x="623" y="1291"/>
                  </a:cubicBezTo>
                  <a:cubicBezTo>
                    <a:pt x="429" y="1291"/>
                    <a:pt x="226" y="1405"/>
                    <a:pt x="134" y="1566"/>
                  </a:cubicBezTo>
                  <a:cubicBezTo>
                    <a:pt x="0" y="1800"/>
                    <a:pt x="101" y="2100"/>
                    <a:pt x="334" y="2267"/>
                  </a:cubicBezTo>
                  <a:cubicBezTo>
                    <a:pt x="1368" y="3000"/>
                    <a:pt x="2536" y="3467"/>
                    <a:pt x="3636" y="4068"/>
                  </a:cubicBezTo>
                  <a:cubicBezTo>
                    <a:pt x="3714" y="4112"/>
                    <a:pt x="3807" y="4135"/>
                    <a:pt x="3900" y="4135"/>
                  </a:cubicBezTo>
                  <a:cubicBezTo>
                    <a:pt x="4085" y="4135"/>
                    <a:pt x="4270" y="4046"/>
                    <a:pt x="4337" y="3868"/>
                  </a:cubicBezTo>
                  <a:cubicBezTo>
                    <a:pt x="4871" y="2767"/>
                    <a:pt x="5638" y="1833"/>
                    <a:pt x="6238" y="766"/>
                  </a:cubicBezTo>
                  <a:cubicBezTo>
                    <a:pt x="6491" y="375"/>
                    <a:pt x="6143" y="1"/>
                    <a:pt x="57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9" name="Google Shape;8139;p35"/>
            <p:cNvSpPr/>
            <p:nvPr/>
          </p:nvSpPr>
          <p:spPr>
            <a:xfrm>
              <a:off x="2067258" y="2242870"/>
              <a:ext cx="1102626" cy="1111534"/>
            </a:xfrm>
            <a:custGeom>
              <a:avLst/>
              <a:gdLst/>
              <a:ahLst/>
              <a:cxnLst/>
              <a:rect l="l" t="t" r="r" b="b"/>
              <a:pathLst>
                <a:path w="30847" h="31840" extrusionOk="0">
                  <a:moveTo>
                    <a:pt x="25630" y="0"/>
                  </a:moveTo>
                  <a:cubicBezTo>
                    <a:pt x="21926" y="0"/>
                    <a:pt x="16870" y="5216"/>
                    <a:pt x="16870" y="13826"/>
                  </a:cubicBezTo>
                  <a:cubicBezTo>
                    <a:pt x="14910" y="10687"/>
                    <a:pt x="8518" y="6216"/>
                    <a:pt x="4252" y="6216"/>
                  </a:cubicBezTo>
                  <a:cubicBezTo>
                    <a:pt x="1765" y="6216"/>
                    <a:pt x="0" y="7736"/>
                    <a:pt x="258" y="11925"/>
                  </a:cubicBezTo>
                  <a:cubicBezTo>
                    <a:pt x="492" y="16895"/>
                    <a:pt x="5729" y="21632"/>
                    <a:pt x="9498" y="24234"/>
                  </a:cubicBezTo>
                  <a:cubicBezTo>
                    <a:pt x="12834" y="26602"/>
                    <a:pt x="17571" y="29971"/>
                    <a:pt x="22074" y="31839"/>
                  </a:cubicBezTo>
                  <a:cubicBezTo>
                    <a:pt x="25376" y="25435"/>
                    <a:pt x="28712" y="18563"/>
                    <a:pt x="30146" y="11458"/>
                  </a:cubicBezTo>
                  <a:cubicBezTo>
                    <a:pt x="30847" y="8122"/>
                    <a:pt x="30847" y="2685"/>
                    <a:pt x="27511" y="550"/>
                  </a:cubicBezTo>
                  <a:cubicBezTo>
                    <a:pt x="26958" y="180"/>
                    <a:pt x="26317" y="0"/>
                    <a:pt x="256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0" name="Google Shape;8140;p35"/>
            <p:cNvSpPr/>
            <p:nvPr/>
          </p:nvSpPr>
          <p:spPr>
            <a:xfrm>
              <a:off x="2130836" y="2287793"/>
              <a:ext cx="992067" cy="1003802"/>
            </a:xfrm>
            <a:custGeom>
              <a:avLst/>
              <a:gdLst/>
              <a:ahLst/>
              <a:cxnLst/>
              <a:rect l="l" t="t" r="r" b="b"/>
              <a:pathLst>
                <a:path w="27754" h="28754" extrusionOk="0">
                  <a:moveTo>
                    <a:pt x="23896" y="1043"/>
                  </a:moveTo>
                  <a:cubicBezTo>
                    <a:pt x="24208" y="1043"/>
                    <a:pt x="24521" y="1116"/>
                    <a:pt x="24818" y="1282"/>
                  </a:cubicBezTo>
                  <a:cubicBezTo>
                    <a:pt x="26219" y="2083"/>
                    <a:pt x="26586" y="4251"/>
                    <a:pt x="26686" y="5685"/>
                  </a:cubicBezTo>
                  <a:cubicBezTo>
                    <a:pt x="26819" y="7720"/>
                    <a:pt x="26452" y="9655"/>
                    <a:pt x="25985" y="11590"/>
                  </a:cubicBezTo>
                  <a:cubicBezTo>
                    <a:pt x="24590" y="17169"/>
                    <a:pt x="22155" y="22433"/>
                    <a:pt x="19568" y="27565"/>
                  </a:cubicBezTo>
                  <a:lnTo>
                    <a:pt x="19568" y="27565"/>
                  </a:lnTo>
                  <a:cubicBezTo>
                    <a:pt x="15887" y="25726"/>
                    <a:pt x="12530" y="23330"/>
                    <a:pt x="9173" y="20996"/>
                  </a:cubicBezTo>
                  <a:cubicBezTo>
                    <a:pt x="7405" y="19729"/>
                    <a:pt x="5737" y="18328"/>
                    <a:pt x="4270" y="16693"/>
                  </a:cubicBezTo>
                  <a:cubicBezTo>
                    <a:pt x="2969" y="15259"/>
                    <a:pt x="1768" y="13558"/>
                    <a:pt x="1268" y="11656"/>
                  </a:cubicBezTo>
                  <a:cubicBezTo>
                    <a:pt x="1034" y="10622"/>
                    <a:pt x="967" y="9421"/>
                    <a:pt x="1268" y="8421"/>
                  </a:cubicBezTo>
                  <a:cubicBezTo>
                    <a:pt x="1465" y="7599"/>
                    <a:pt x="1921" y="7328"/>
                    <a:pt x="2765" y="7288"/>
                  </a:cubicBezTo>
                  <a:lnTo>
                    <a:pt x="2765" y="7288"/>
                  </a:lnTo>
                  <a:cubicBezTo>
                    <a:pt x="2790" y="7292"/>
                    <a:pt x="2816" y="7294"/>
                    <a:pt x="2843" y="7294"/>
                  </a:cubicBezTo>
                  <a:cubicBezTo>
                    <a:pt x="2873" y="7294"/>
                    <a:pt x="2904" y="7291"/>
                    <a:pt x="2935" y="7287"/>
                  </a:cubicBezTo>
                  <a:cubicBezTo>
                    <a:pt x="3111" y="7258"/>
                    <a:pt x="3288" y="7245"/>
                    <a:pt x="3467" y="7245"/>
                  </a:cubicBezTo>
                  <a:cubicBezTo>
                    <a:pt x="4338" y="7245"/>
                    <a:pt x="5229" y="7555"/>
                    <a:pt x="6004" y="7887"/>
                  </a:cubicBezTo>
                  <a:cubicBezTo>
                    <a:pt x="7239" y="8454"/>
                    <a:pt x="8406" y="9221"/>
                    <a:pt x="9507" y="10022"/>
                  </a:cubicBezTo>
                  <a:cubicBezTo>
                    <a:pt x="11508" y="11523"/>
                    <a:pt x="13343" y="13257"/>
                    <a:pt x="15077" y="15059"/>
                  </a:cubicBezTo>
                  <a:cubicBezTo>
                    <a:pt x="15444" y="15426"/>
                    <a:pt x="15811" y="15826"/>
                    <a:pt x="16178" y="16226"/>
                  </a:cubicBezTo>
                  <a:cubicBezTo>
                    <a:pt x="16262" y="16322"/>
                    <a:pt x="16390" y="16367"/>
                    <a:pt x="16522" y="16367"/>
                  </a:cubicBezTo>
                  <a:cubicBezTo>
                    <a:pt x="16756" y="16367"/>
                    <a:pt x="17003" y="16227"/>
                    <a:pt x="17046" y="15993"/>
                  </a:cubicBezTo>
                  <a:cubicBezTo>
                    <a:pt x="17246" y="14592"/>
                    <a:pt x="17546" y="13191"/>
                    <a:pt x="17879" y="11790"/>
                  </a:cubicBezTo>
                  <a:cubicBezTo>
                    <a:pt x="18513" y="9221"/>
                    <a:pt x="19214" y="6619"/>
                    <a:pt x="20448" y="4251"/>
                  </a:cubicBezTo>
                  <a:cubicBezTo>
                    <a:pt x="20915" y="3317"/>
                    <a:pt x="21482" y="2350"/>
                    <a:pt x="22316" y="1649"/>
                  </a:cubicBezTo>
                  <a:cubicBezTo>
                    <a:pt x="22767" y="1284"/>
                    <a:pt x="23330" y="1043"/>
                    <a:pt x="23896" y="1043"/>
                  </a:cubicBezTo>
                  <a:close/>
                  <a:moveTo>
                    <a:pt x="23801" y="0"/>
                  </a:moveTo>
                  <a:cubicBezTo>
                    <a:pt x="23461" y="0"/>
                    <a:pt x="23117" y="58"/>
                    <a:pt x="22783" y="181"/>
                  </a:cubicBezTo>
                  <a:cubicBezTo>
                    <a:pt x="21716" y="582"/>
                    <a:pt x="20948" y="1449"/>
                    <a:pt x="20348" y="2383"/>
                  </a:cubicBezTo>
                  <a:cubicBezTo>
                    <a:pt x="18780" y="4651"/>
                    <a:pt x="17946" y="7453"/>
                    <a:pt x="17246" y="10089"/>
                  </a:cubicBezTo>
                  <a:cubicBezTo>
                    <a:pt x="16833" y="11601"/>
                    <a:pt x="16489" y="13159"/>
                    <a:pt x="16212" y="14724"/>
                  </a:cubicBezTo>
                  <a:lnTo>
                    <a:pt x="16212" y="14724"/>
                  </a:lnTo>
                  <a:cubicBezTo>
                    <a:pt x="15354" y="13804"/>
                    <a:pt x="14459" y="12920"/>
                    <a:pt x="13543" y="12057"/>
                  </a:cubicBezTo>
                  <a:cubicBezTo>
                    <a:pt x="11475" y="10155"/>
                    <a:pt x="9173" y="8221"/>
                    <a:pt x="6571" y="7020"/>
                  </a:cubicBezTo>
                  <a:cubicBezTo>
                    <a:pt x="5557" y="6554"/>
                    <a:pt x="4475" y="6200"/>
                    <a:pt x="3381" y="6200"/>
                  </a:cubicBezTo>
                  <a:cubicBezTo>
                    <a:pt x="3144" y="6200"/>
                    <a:pt x="2906" y="6217"/>
                    <a:pt x="2669" y="6252"/>
                  </a:cubicBezTo>
                  <a:cubicBezTo>
                    <a:pt x="2654" y="6255"/>
                    <a:pt x="2640" y="6259"/>
                    <a:pt x="2626" y="6263"/>
                  </a:cubicBezTo>
                  <a:lnTo>
                    <a:pt x="2626" y="6263"/>
                  </a:lnTo>
                  <a:cubicBezTo>
                    <a:pt x="1948" y="6310"/>
                    <a:pt x="1264" y="6465"/>
                    <a:pt x="834" y="6986"/>
                  </a:cubicBezTo>
                  <a:cubicBezTo>
                    <a:pt x="200" y="7687"/>
                    <a:pt x="100" y="8754"/>
                    <a:pt x="67" y="9655"/>
                  </a:cubicBezTo>
                  <a:cubicBezTo>
                    <a:pt x="0" y="11823"/>
                    <a:pt x="801" y="13791"/>
                    <a:pt x="2035" y="15559"/>
                  </a:cubicBezTo>
                  <a:cubicBezTo>
                    <a:pt x="4637" y="19228"/>
                    <a:pt x="8439" y="21797"/>
                    <a:pt x="12075" y="24265"/>
                  </a:cubicBezTo>
                  <a:cubicBezTo>
                    <a:pt x="14477" y="25900"/>
                    <a:pt x="16912" y="27434"/>
                    <a:pt x="19514" y="28702"/>
                  </a:cubicBezTo>
                  <a:cubicBezTo>
                    <a:pt x="19603" y="28735"/>
                    <a:pt x="19699" y="28754"/>
                    <a:pt x="19793" y="28754"/>
                  </a:cubicBezTo>
                  <a:cubicBezTo>
                    <a:pt x="19981" y="28754"/>
                    <a:pt x="20159" y="28680"/>
                    <a:pt x="20248" y="28502"/>
                  </a:cubicBezTo>
                  <a:cubicBezTo>
                    <a:pt x="22750" y="23598"/>
                    <a:pt x="25151" y="18528"/>
                    <a:pt x="26619" y="13191"/>
                  </a:cubicBezTo>
                  <a:cubicBezTo>
                    <a:pt x="27219" y="11023"/>
                    <a:pt x="27753" y="8821"/>
                    <a:pt x="27753" y="6586"/>
                  </a:cubicBezTo>
                  <a:cubicBezTo>
                    <a:pt x="27753" y="4751"/>
                    <a:pt x="27486" y="2683"/>
                    <a:pt x="26285" y="1216"/>
                  </a:cubicBezTo>
                  <a:cubicBezTo>
                    <a:pt x="25671" y="454"/>
                    <a:pt x="24750" y="0"/>
                    <a:pt x="23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1" name="Google Shape;8141;p35"/>
            <p:cNvSpPr/>
            <p:nvPr/>
          </p:nvSpPr>
          <p:spPr>
            <a:xfrm>
              <a:off x="2236262" y="2399474"/>
              <a:ext cx="770269" cy="744142"/>
            </a:xfrm>
            <a:custGeom>
              <a:avLst/>
              <a:gdLst/>
              <a:ahLst/>
              <a:cxnLst/>
              <a:rect l="l" t="t" r="r" b="b"/>
              <a:pathLst>
                <a:path w="21549" h="21316" extrusionOk="0">
                  <a:moveTo>
                    <a:pt x="20548" y="0"/>
                  </a:moveTo>
                  <a:cubicBezTo>
                    <a:pt x="20214" y="267"/>
                    <a:pt x="18914" y="1468"/>
                    <a:pt x="17446" y="6405"/>
                  </a:cubicBezTo>
                  <a:cubicBezTo>
                    <a:pt x="16445" y="9741"/>
                    <a:pt x="14344" y="17346"/>
                    <a:pt x="14344" y="17346"/>
                  </a:cubicBezTo>
                  <a:cubicBezTo>
                    <a:pt x="14344" y="17346"/>
                    <a:pt x="3187" y="6158"/>
                    <a:pt x="329" y="6158"/>
                  </a:cubicBezTo>
                  <a:cubicBezTo>
                    <a:pt x="271" y="6158"/>
                    <a:pt x="217" y="6162"/>
                    <a:pt x="167" y="6171"/>
                  </a:cubicBezTo>
                  <a:lnTo>
                    <a:pt x="33" y="6171"/>
                  </a:lnTo>
                  <a:cubicBezTo>
                    <a:pt x="0" y="6405"/>
                    <a:pt x="0" y="6738"/>
                    <a:pt x="33" y="7139"/>
                  </a:cubicBezTo>
                  <a:lnTo>
                    <a:pt x="33" y="7205"/>
                  </a:lnTo>
                  <a:cubicBezTo>
                    <a:pt x="133" y="9540"/>
                    <a:pt x="3136" y="13176"/>
                    <a:pt x="7339" y="16045"/>
                  </a:cubicBezTo>
                  <a:lnTo>
                    <a:pt x="7405" y="16078"/>
                  </a:lnTo>
                  <a:cubicBezTo>
                    <a:pt x="9340" y="17479"/>
                    <a:pt x="12309" y="19581"/>
                    <a:pt x="15344" y="21316"/>
                  </a:cubicBezTo>
                  <a:cubicBezTo>
                    <a:pt x="17646" y="16612"/>
                    <a:pt x="19948" y="11308"/>
                    <a:pt x="20982" y="6071"/>
                  </a:cubicBezTo>
                  <a:lnTo>
                    <a:pt x="20982" y="6038"/>
                  </a:lnTo>
                  <a:cubicBezTo>
                    <a:pt x="21549" y="3436"/>
                    <a:pt x="21215" y="834"/>
                    <a:pt x="205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2" name="Google Shape;8142;p35"/>
            <p:cNvSpPr/>
            <p:nvPr/>
          </p:nvSpPr>
          <p:spPr>
            <a:xfrm>
              <a:off x="593177" y="1691578"/>
              <a:ext cx="301786" cy="255646"/>
            </a:xfrm>
            <a:custGeom>
              <a:avLst/>
              <a:gdLst/>
              <a:ahLst/>
              <a:cxnLst/>
              <a:rect l="l" t="t" r="r" b="b"/>
              <a:pathLst>
                <a:path w="4937" h="4282" extrusionOk="0">
                  <a:moveTo>
                    <a:pt x="3486" y="1"/>
                  </a:moveTo>
                  <a:cubicBezTo>
                    <a:pt x="3388" y="1"/>
                    <a:pt x="3282" y="18"/>
                    <a:pt x="3169" y="54"/>
                  </a:cubicBezTo>
                  <a:cubicBezTo>
                    <a:pt x="2335" y="288"/>
                    <a:pt x="2602" y="1422"/>
                    <a:pt x="2802" y="2022"/>
                  </a:cubicBezTo>
                  <a:cubicBezTo>
                    <a:pt x="2835" y="2156"/>
                    <a:pt x="2869" y="2289"/>
                    <a:pt x="2902" y="2389"/>
                  </a:cubicBezTo>
                  <a:cubicBezTo>
                    <a:pt x="2769" y="2322"/>
                    <a:pt x="2635" y="2222"/>
                    <a:pt x="2468" y="2122"/>
                  </a:cubicBezTo>
                  <a:cubicBezTo>
                    <a:pt x="2139" y="1937"/>
                    <a:pt x="1618" y="1675"/>
                    <a:pt x="1166" y="1675"/>
                  </a:cubicBezTo>
                  <a:cubicBezTo>
                    <a:pt x="886" y="1675"/>
                    <a:pt x="633" y="1775"/>
                    <a:pt x="467" y="2056"/>
                  </a:cubicBezTo>
                  <a:cubicBezTo>
                    <a:pt x="0" y="2923"/>
                    <a:pt x="901" y="3523"/>
                    <a:pt x="1601" y="3790"/>
                  </a:cubicBezTo>
                  <a:cubicBezTo>
                    <a:pt x="2162" y="4004"/>
                    <a:pt x="3384" y="4281"/>
                    <a:pt x="4072" y="4281"/>
                  </a:cubicBezTo>
                  <a:cubicBezTo>
                    <a:pt x="4244" y="4281"/>
                    <a:pt x="4383" y="4264"/>
                    <a:pt x="4470" y="4224"/>
                  </a:cubicBezTo>
                  <a:cubicBezTo>
                    <a:pt x="4937" y="4024"/>
                    <a:pt x="4737" y="2389"/>
                    <a:pt x="4603" y="1522"/>
                  </a:cubicBezTo>
                  <a:cubicBezTo>
                    <a:pt x="4515" y="877"/>
                    <a:pt x="4196" y="1"/>
                    <a:pt x="34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3" name="Google Shape;8143;p35"/>
            <p:cNvSpPr/>
            <p:nvPr/>
          </p:nvSpPr>
          <p:spPr>
            <a:xfrm>
              <a:off x="1500675" y="4204177"/>
              <a:ext cx="301798" cy="200829"/>
            </a:xfrm>
            <a:custGeom>
              <a:avLst/>
              <a:gdLst/>
              <a:ahLst/>
              <a:cxnLst/>
              <a:rect l="l" t="t" r="r" b="b"/>
              <a:pathLst>
                <a:path w="4938" h="4576" extrusionOk="0">
                  <a:moveTo>
                    <a:pt x="1067" y="1"/>
                  </a:moveTo>
                  <a:cubicBezTo>
                    <a:pt x="1035" y="1"/>
                    <a:pt x="1002" y="3"/>
                    <a:pt x="968" y="7"/>
                  </a:cubicBezTo>
                  <a:cubicBezTo>
                    <a:pt x="1" y="107"/>
                    <a:pt x="34" y="1208"/>
                    <a:pt x="201" y="1908"/>
                  </a:cubicBezTo>
                  <a:cubicBezTo>
                    <a:pt x="401" y="2642"/>
                    <a:pt x="1102" y="4310"/>
                    <a:pt x="1535" y="4544"/>
                  </a:cubicBezTo>
                  <a:cubicBezTo>
                    <a:pt x="1576" y="4565"/>
                    <a:pt x="1623" y="4576"/>
                    <a:pt x="1676" y="4576"/>
                  </a:cubicBezTo>
                  <a:cubicBezTo>
                    <a:pt x="2189" y="4576"/>
                    <a:pt x="3229" y="3620"/>
                    <a:pt x="3804" y="3076"/>
                  </a:cubicBezTo>
                  <a:cubicBezTo>
                    <a:pt x="4337" y="2576"/>
                    <a:pt x="4938" y="1642"/>
                    <a:pt x="4171" y="1041"/>
                  </a:cubicBezTo>
                  <a:cubicBezTo>
                    <a:pt x="4023" y="923"/>
                    <a:pt x="3869" y="873"/>
                    <a:pt x="3714" y="873"/>
                  </a:cubicBezTo>
                  <a:cubicBezTo>
                    <a:pt x="3170" y="873"/>
                    <a:pt x="2622" y="1485"/>
                    <a:pt x="2336" y="1875"/>
                  </a:cubicBezTo>
                  <a:cubicBezTo>
                    <a:pt x="2269" y="1975"/>
                    <a:pt x="2169" y="2109"/>
                    <a:pt x="2102" y="2209"/>
                  </a:cubicBezTo>
                  <a:cubicBezTo>
                    <a:pt x="2102" y="2042"/>
                    <a:pt x="2069" y="1842"/>
                    <a:pt x="2069" y="1708"/>
                  </a:cubicBezTo>
                  <a:cubicBezTo>
                    <a:pt x="2005" y="1100"/>
                    <a:pt x="1818" y="1"/>
                    <a:pt x="10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4" name="Google Shape;8144;p35"/>
            <p:cNvSpPr/>
            <p:nvPr/>
          </p:nvSpPr>
          <p:spPr>
            <a:xfrm>
              <a:off x="4099900" y="2065875"/>
              <a:ext cx="198656" cy="132178"/>
            </a:xfrm>
            <a:custGeom>
              <a:avLst/>
              <a:gdLst/>
              <a:ahLst/>
              <a:cxnLst/>
              <a:rect l="l" t="t" r="r" b="b"/>
              <a:pathLst>
                <a:path w="4938" h="4576" extrusionOk="0">
                  <a:moveTo>
                    <a:pt x="1067" y="1"/>
                  </a:moveTo>
                  <a:cubicBezTo>
                    <a:pt x="1035" y="1"/>
                    <a:pt x="1002" y="3"/>
                    <a:pt x="968" y="7"/>
                  </a:cubicBezTo>
                  <a:cubicBezTo>
                    <a:pt x="1" y="107"/>
                    <a:pt x="34" y="1208"/>
                    <a:pt x="201" y="1908"/>
                  </a:cubicBezTo>
                  <a:cubicBezTo>
                    <a:pt x="401" y="2642"/>
                    <a:pt x="1102" y="4310"/>
                    <a:pt x="1535" y="4544"/>
                  </a:cubicBezTo>
                  <a:cubicBezTo>
                    <a:pt x="1576" y="4565"/>
                    <a:pt x="1623" y="4576"/>
                    <a:pt x="1676" y="4576"/>
                  </a:cubicBezTo>
                  <a:cubicBezTo>
                    <a:pt x="2189" y="4576"/>
                    <a:pt x="3229" y="3620"/>
                    <a:pt x="3804" y="3076"/>
                  </a:cubicBezTo>
                  <a:cubicBezTo>
                    <a:pt x="4337" y="2576"/>
                    <a:pt x="4938" y="1642"/>
                    <a:pt x="4171" y="1041"/>
                  </a:cubicBezTo>
                  <a:cubicBezTo>
                    <a:pt x="4023" y="923"/>
                    <a:pt x="3869" y="873"/>
                    <a:pt x="3714" y="873"/>
                  </a:cubicBezTo>
                  <a:cubicBezTo>
                    <a:pt x="3170" y="873"/>
                    <a:pt x="2622" y="1485"/>
                    <a:pt x="2336" y="1875"/>
                  </a:cubicBezTo>
                  <a:cubicBezTo>
                    <a:pt x="2269" y="1975"/>
                    <a:pt x="2169" y="2109"/>
                    <a:pt x="2102" y="2209"/>
                  </a:cubicBezTo>
                  <a:cubicBezTo>
                    <a:pt x="2102" y="2042"/>
                    <a:pt x="2069" y="1842"/>
                    <a:pt x="2069" y="1708"/>
                  </a:cubicBezTo>
                  <a:cubicBezTo>
                    <a:pt x="2005" y="1100"/>
                    <a:pt x="1818" y="1"/>
                    <a:pt x="10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forestation Project Proposal  by Slidesgo">
  <a:themeElements>
    <a:clrScheme name="Simple Light">
      <a:dk1>
        <a:srgbClr val="0E5603"/>
      </a:dk1>
      <a:lt1>
        <a:srgbClr val="F8FFEE"/>
      </a:lt1>
      <a:dk2>
        <a:srgbClr val="EDE4D6"/>
      </a:dk2>
      <a:lt2>
        <a:srgbClr val="CFB081"/>
      </a:lt2>
      <a:accent1>
        <a:srgbClr val="A68D67"/>
      </a:accent1>
      <a:accent2>
        <a:srgbClr val="000000"/>
      </a:accent2>
      <a:accent3>
        <a:srgbClr val="B6D9B6"/>
      </a:accent3>
      <a:accent4>
        <a:srgbClr val="89B389"/>
      </a:accent4>
      <a:accent5>
        <a:srgbClr val="548454"/>
      </a:accent5>
      <a:accent6>
        <a:srgbClr val="169604"/>
      </a:accent6>
      <a:hlink>
        <a:srgbClr val="3B73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Microsoft Office PowerPoint</Application>
  <PresentationFormat>On-screen Show (16:9)</PresentationFormat>
  <Paragraphs>69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OpenSans</vt:lpstr>
      <vt:lpstr>Montserrat</vt:lpstr>
      <vt:lpstr>Maven Pro</vt:lpstr>
      <vt:lpstr>Inconsolata</vt:lpstr>
      <vt:lpstr>Nunito</vt:lpstr>
      <vt:lpstr>Chewy</vt:lpstr>
      <vt:lpstr>Nunito SemiBold</vt:lpstr>
      <vt:lpstr>Reforestation Project Proposal  by Slidesgo</vt:lpstr>
      <vt:lpstr>UNIT 11:  OUR GREENER WORLD</vt:lpstr>
      <vt:lpstr>Put the given verb phrases into the right column. </vt:lpstr>
      <vt:lpstr>Put the given verb phrases into the right column. </vt:lpstr>
      <vt:lpstr>Complete the sentences with the correct form or tense of the verbs in brackets.</vt:lpstr>
      <vt:lpstr>Complete the sentences with the correct form or tense of the verbs in brackets.</vt:lpstr>
      <vt:lpstr>Find the mistake in the four underlined parts A, B, C or D of each sentence.</vt:lpstr>
      <vt:lpstr>Complete the sentences below by adding one missing clause.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11:  OUR GREENER WORLD</dc:title>
  <dc:creator>nhi tran</dc:creator>
  <cp:lastModifiedBy>nhi tran</cp:lastModifiedBy>
  <cp:revision>1</cp:revision>
  <dcterms:modified xsi:type="dcterms:W3CDTF">2023-04-07T12:57:14Z</dcterms:modified>
</cp:coreProperties>
</file>