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51"/>
  </p:notesMasterIdLst>
  <p:sldIdLst>
    <p:sldId id="333" r:id="rId5"/>
    <p:sldId id="384" r:id="rId6"/>
    <p:sldId id="467" r:id="rId7"/>
    <p:sldId id="404" r:id="rId8"/>
    <p:sldId id="406" r:id="rId9"/>
    <p:sldId id="403" r:id="rId10"/>
    <p:sldId id="500" r:id="rId11"/>
    <p:sldId id="502" r:id="rId12"/>
    <p:sldId id="498" r:id="rId13"/>
    <p:sldId id="365" r:id="rId14"/>
    <p:sldId id="471" r:id="rId15"/>
    <p:sldId id="504" r:id="rId16"/>
    <p:sldId id="368" r:id="rId17"/>
    <p:sldId id="391" r:id="rId18"/>
    <p:sldId id="400" r:id="rId19"/>
    <p:sldId id="412" r:id="rId20"/>
    <p:sldId id="414" r:id="rId21"/>
    <p:sldId id="473" r:id="rId22"/>
    <p:sldId id="416" r:id="rId23"/>
    <p:sldId id="425" r:id="rId24"/>
    <p:sldId id="371" r:id="rId25"/>
    <p:sldId id="422" r:id="rId26"/>
    <p:sldId id="386" r:id="rId27"/>
    <p:sldId id="427" r:id="rId28"/>
    <p:sldId id="431" r:id="rId29"/>
    <p:sldId id="401" r:id="rId30"/>
    <p:sldId id="482" r:id="rId31"/>
    <p:sldId id="475" r:id="rId32"/>
    <p:sldId id="477" r:id="rId33"/>
    <p:sldId id="453" r:id="rId34"/>
    <p:sldId id="455" r:id="rId35"/>
    <p:sldId id="457" r:id="rId36"/>
    <p:sldId id="479" r:id="rId37"/>
    <p:sldId id="480" r:id="rId38"/>
    <p:sldId id="463" r:id="rId39"/>
    <p:sldId id="484" r:id="rId40"/>
    <p:sldId id="486" r:id="rId41"/>
    <p:sldId id="387" r:id="rId42"/>
    <p:sldId id="437" r:id="rId43"/>
    <p:sldId id="488" r:id="rId44"/>
    <p:sldId id="445" r:id="rId45"/>
    <p:sldId id="447" r:id="rId46"/>
    <p:sldId id="390" r:id="rId47"/>
    <p:sldId id="435" r:id="rId48"/>
    <p:sldId id="490" r:id="rId49"/>
    <p:sldId id="3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0" d="100"/>
          <a:sy n="70"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23/05/2024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23/05/2024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23/05/2024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23/05/2024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23/05/2024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23/05/2024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23/05/2024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23/05/2024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23/05/2024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23-05-2024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23/05/2024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53.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1"/>
          <p:cNvPicPr/>
          <p:nvPr/>
        </p:nvPicPr>
        <p:blipFill>
          <a:blip r:embed="rId2"/>
          <a:stretch/>
        </p:blipFill>
        <p:spPr>
          <a:xfrm>
            <a:off x="11033760" y="0"/>
            <a:ext cx="1158240" cy="1048385"/>
          </a:xfrm>
          <a:prstGeom prst="rect">
            <a:avLst/>
          </a:prstGeom>
          <a:noFill/>
          <a:ln>
            <a:noFill/>
          </a:ln>
        </p:spPr>
      </p:pic>
      <p:pic>
        <p:nvPicPr>
          <p:cNvPr id="3" name="Picture 2"/>
          <p:cNvPicPr>
            <a:picLocks noChangeAspect="1"/>
          </p:cNvPicPr>
          <p:nvPr/>
        </p:nvPicPr>
        <p:blipFill>
          <a:blip r:embed="rId3"/>
          <a:stretch>
            <a:fillRect/>
          </a:stretch>
        </p:blipFill>
        <p:spPr>
          <a:xfrm>
            <a:off x="455197" y="3276390"/>
            <a:ext cx="3816552" cy="3089904"/>
          </a:xfrm>
          <a:prstGeom prst="rect">
            <a:avLst/>
          </a:prstGeom>
        </p:spPr>
      </p:pic>
      <p:pic>
        <p:nvPicPr>
          <p:cNvPr id="4" name="Picture 3"/>
          <p:cNvPicPr>
            <a:picLocks noChangeAspect="1"/>
          </p:cNvPicPr>
          <p:nvPr/>
        </p:nvPicPr>
        <p:blipFill>
          <a:blip r:embed="rId4"/>
          <a:stretch>
            <a:fillRect/>
          </a:stretch>
        </p:blipFill>
        <p:spPr>
          <a:xfrm>
            <a:off x="5981543" y="3276390"/>
            <a:ext cx="5158628" cy="3089904"/>
          </a:xfrm>
          <a:prstGeom prst="rect">
            <a:avLst/>
          </a:prstGeom>
        </p:spPr>
      </p:pic>
      <p:pic>
        <p:nvPicPr>
          <p:cNvPr id="5" name="Picture 4"/>
          <p:cNvPicPr>
            <a:picLocks noChangeAspect="1"/>
          </p:cNvPicPr>
          <p:nvPr/>
        </p:nvPicPr>
        <p:blipFill>
          <a:blip r:embed="rId5"/>
          <a:stretch>
            <a:fillRect/>
          </a:stretch>
        </p:blipFill>
        <p:spPr>
          <a:xfrm>
            <a:off x="77639" y="155277"/>
            <a:ext cx="4037161" cy="2642222"/>
          </a:xfrm>
          <a:prstGeom prst="rect">
            <a:avLst/>
          </a:prstGeom>
        </p:spPr>
      </p:pic>
      <p:pic>
        <p:nvPicPr>
          <p:cNvPr id="6" name="Picture 5"/>
          <p:cNvPicPr>
            <a:picLocks noChangeAspect="1"/>
          </p:cNvPicPr>
          <p:nvPr/>
        </p:nvPicPr>
        <p:blipFill>
          <a:blip r:embed="rId6"/>
          <a:stretch>
            <a:fillRect/>
          </a:stretch>
        </p:blipFill>
        <p:spPr>
          <a:xfrm>
            <a:off x="7867291" y="155276"/>
            <a:ext cx="3252157" cy="2570671"/>
          </a:xfrm>
          <a:prstGeom prst="rect">
            <a:avLst/>
          </a:prstGeom>
        </p:spPr>
      </p:pic>
      <p:sp>
        <p:nvSpPr>
          <p:cNvPr id="8" name="Rectangle 7"/>
          <p:cNvSpPr>
            <a:spLocks noChangeArrowheads="1"/>
          </p:cNvSpPr>
          <p:nvPr/>
        </p:nvSpPr>
        <p:spPr bwMode="auto">
          <a:xfrm>
            <a:off x="1012258" y="1337398"/>
            <a:ext cx="9624672" cy="1754326"/>
          </a:xfrm>
          <a:prstGeom prst="rect">
            <a:avLst/>
          </a:prstGeom>
          <a:solidFill>
            <a:schemeClr val="accent4"/>
          </a:solidFill>
          <a:ln>
            <a:noFill/>
          </a:ln>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smtClean="0">
                <a:solidFill>
                  <a:srgbClr val="0000FF"/>
                </a:solidFill>
                <a:latin typeface="Times New Roman" panose="02020603050405020304" pitchFamily="18" charset="0"/>
                <a:ea typeface="Helvetica Neue"/>
                <a:cs typeface="Times New Roman" panose="02020603050405020304" pitchFamily="18" charset="0"/>
              </a:rPr>
              <a:t>TIẾT 32</a:t>
            </a:r>
          </a:p>
          <a:p>
            <a:pPr algn="ctr" eaLnBrk="0" fontAlgn="base" hangingPunct="0">
              <a:spcBef>
                <a:spcPct val="0"/>
              </a:spcBef>
              <a:spcAft>
                <a:spcPct val="0"/>
              </a:spcAft>
            </a:pPr>
            <a:r>
              <a:rPr lang="en-US" altLang="en-US" sz="36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3600" b="1" dirty="0" smtClean="0">
                <a:solidFill>
                  <a:srgbClr val="0000FF"/>
                </a:solidFill>
                <a:latin typeface="Times New Roman" panose="02020603050405020304" pitchFamily="18" charset="0"/>
                <a:ea typeface="Helvetica Neue"/>
                <a:cs typeface="Times New Roman" panose="02020603050405020304" pitchFamily="18" charset="0"/>
              </a:rPr>
              <a:t> </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12:</a:t>
            </a: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 QUYỀN TRẺ </a:t>
            </a:r>
            <a:r>
              <a:rPr lang="en-US" altLang="en-US" sz="3600" b="1" dirty="0" smtClean="0">
                <a:solidFill>
                  <a:srgbClr val="FF0000"/>
                </a:solidFill>
                <a:latin typeface="Times New Roman" panose="02020603050405020304" pitchFamily="18" charset="0"/>
                <a:ea typeface="Helvetica Neue"/>
                <a:cs typeface="Times New Roman" panose="02020603050405020304" pitchFamily="18" charset="0"/>
              </a:rPr>
              <a:t>EM</a:t>
            </a:r>
          </a:p>
          <a:p>
            <a:pPr algn="ctr" eaLnBrk="0" fontAlgn="base" hangingPunct="0">
              <a:spcBef>
                <a:spcPct val="0"/>
              </a:spcBef>
              <a:spcAft>
                <a:spcPct val="0"/>
              </a:spcAft>
            </a:pPr>
            <a:r>
              <a:rPr lang="en-US" altLang="en-US" sz="3600" b="1" dirty="0" smtClean="0">
                <a:solidFill>
                  <a:srgbClr val="FF0000"/>
                </a:solidFill>
                <a:latin typeface="Times New Roman" panose="02020603050405020304" pitchFamily="18" charset="0"/>
                <a:cs typeface="Times New Roman" panose="02020603050405020304" pitchFamily="18" charset="0"/>
              </a:rPr>
              <a:t>GV: PHẠM THỊ KIM LIÊN</a:t>
            </a:r>
            <a:endParaRPr lang="en-SG" alt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5364"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4" name="Shape 1"/>
          <p:cNvPicPr/>
          <p:nvPr/>
        </p:nvPicPr>
        <p:blipFill>
          <a:blip r:embed="rId2"/>
          <a:stretch/>
        </p:blipFill>
        <p:spPr>
          <a:xfrm>
            <a:off x="11033760" y="0"/>
            <a:ext cx="1158240" cy="1048385"/>
          </a:xfrm>
          <a:prstGeom prst="rect">
            <a:avLst/>
          </a:prstGeom>
          <a:noFill/>
          <a:ln>
            <a:noFill/>
          </a:ln>
        </p:spPr>
      </p:pic>
      <p:pic>
        <p:nvPicPr>
          <p:cNvPr id="4" name="Picture 3"/>
          <p:cNvPicPr>
            <a:picLocks noChangeAspect="1"/>
          </p:cNvPicPr>
          <p:nvPr/>
        </p:nvPicPr>
        <p:blipFill>
          <a:blip r:embed="rId3"/>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172114"/>
              <a:ext cx="3093955" cy="2075075"/>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a:p>
              <a:pPr algn="ctr">
                <a:defRPr/>
              </a:pP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âm</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nhạc</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và</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hình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ảnh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5"/>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
          <p:cNvPicPr/>
          <p:nvPr/>
        </p:nvPicPr>
        <p:blipFill>
          <a:blip r:embed="rId2"/>
          <a:stretch/>
        </p:blipFill>
        <p:spPr>
          <a:xfrm>
            <a:off x="11033760" y="0"/>
            <a:ext cx="1158240" cy="1048385"/>
          </a:xfrm>
          <a:prstGeom prst="rect">
            <a:avLst/>
          </a:prstGeom>
          <a:noFill/>
          <a:ln>
            <a:noFill/>
          </a:ln>
        </p:spPr>
      </p:pic>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p>
        </p:txBody>
      </p:sp>
      <p:pic>
        <p:nvPicPr>
          <p:cNvPr id="26629"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31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364966" y="414068"/>
            <a:ext cx="336430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9Slide05 Fourth" panose="00000500000000000000" pitchFamily="2" charset="0"/>
                <a:ea typeface="Helvetica Neue"/>
                <a:cs typeface="Helvetica Neue"/>
              </a:rPr>
              <a:t>NGHE BÀI HÁT TRẺ EM HÔM NAY THẾ GIỚI NGÀY MAI</a:t>
            </a:r>
            <a:endParaRPr lang="en-SG" altLang="en-US" sz="4000" b="1" dirty="0">
              <a:solidFill>
                <a:srgbClr val="0000FF"/>
              </a:solidFill>
              <a:latin typeface="#9Slide05 Fourth" panose="00000500000000000000" pitchFamily="2" charset="0"/>
            </a:endParaRPr>
          </a:p>
        </p:txBody>
      </p:sp>
      <p:pic>
        <p:nvPicPr>
          <p:cNvPr id="15" name="Shape 1"/>
          <p:cNvPicPr/>
          <p:nvPr/>
        </p:nvPicPr>
        <p:blipFill>
          <a:blip r:embed="rId4"/>
          <a:stretch/>
        </p:blipFill>
        <p:spPr>
          <a:xfrm>
            <a:off x="11033760" y="0"/>
            <a:ext cx="1158240" cy="1048385"/>
          </a:xfrm>
          <a:prstGeom prst="rect">
            <a:avLst/>
          </a:prstGeom>
          <a:noFill/>
          <a:ln>
            <a:noFill/>
          </a:ln>
        </p:spPr>
      </p:pic>
      <p:pic>
        <p:nvPicPr>
          <p:cNvPr id="3" name="Picture 2"/>
          <p:cNvPicPr>
            <a:picLocks noChangeAspect="1"/>
          </p:cNvPicPr>
          <p:nvPr/>
        </p:nvPicPr>
        <p:blipFill>
          <a:blip r:embed="rId5"/>
          <a:stretch>
            <a:fillRect/>
          </a:stretch>
        </p:blipFill>
        <p:spPr>
          <a:xfrm>
            <a:off x="455197" y="3381554"/>
            <a:ext cx="4237574" cy="2984740"/>
          </a:xfrm>
          <a:prstGeom prst="rect">
            <a:avLst/>
          </a:prstGeom>
        </p:spPr>
      </p:pic>
      <p:pic>
        <p:nvPicPr>
          <p:cNvPr id="4" name="Picture 3"/>
          <p:cNvPicPr>
            <a:picLocks noChangeAspect="1"/>
          </p:cNvPicPr>
          <p:nvPr/>
        </p:nvPicPr>
        <p:blipFill>
          <a:blip r:embed="rId6"/>
          <a:stretch>
            <a:fillRect/>
          </a:stretch>
        </p:blipFill>
        <p:spPr>
          <a:xfrm>
            <a:off x="5981543" y="3381554"/>
            <a:ext cx="5158628" cy="2984739"/>
          </a:xfrm>
          <a:prstGeom prst="rect">
            <a:avLst/>
          </a:prstGeom>
        </p:spPr>
      </p:pic>
      <p:pic>
        <p:nvPicPr>
          <p:cNvPr id="5" name="Picture 4"/>
          <p:cNvPicPr>
            <a:picLocks noChangeAspect="1"/>
          </p:cNvPicPr>
          <p:nvPr/>
        </p:nvPicPr>
        <p:blipFill>
          <a:blip r:embed="rId7"/>
          <a:stretch>
            <a:fillRect/>
          </a:stretch>
        </p:blipFill>
        <p:spPr>
          <a:xfrm>
            <a:off x="77639" y="155277"/>
            <a:ext cx="4037161" cy="2642222"/>
          </a:xfrm>
          <a:prstGeom prst="rect">
            <a:avLst/>
          </a:prstGeom>
        </p:spPr>
      </p:pic>
      <p:pic>
        <p:nvPicPr>
          <p:cNvPr id="6" name="Picture 5"/>
          <p:cNvPicPr>
            <a:picLocks noChangeAspect="1"/>
          </p:cNvPicPr>
          <p:nvPr/>
        </p:nvPicPr>
        <p:blipFill>
          <a:blip r:embed="rId8"/>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9654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8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pic>
        <p:nvPicPr>
          <p:cNvPr id="3"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p>
          <a:p>
            <a:pPr>
              <a:buNone/>
            </a:pPr>
            <a:r>
              <a:rPr lang="en-US" sz="2400" dirty="0">
                <a:latin typeface="Arial" panose="020B0604020202020204" pitchFamily="34" charset="0"/>
                <a:cs typeface="Arial" panose="020B0604020202020204" pitchFamily="34" charset="0"/>
              </a:rPr>
              <a:t> </a:t>
            </a: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1 :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3 :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5651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4"/>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5"/>
          <a:stretch>
            <a:fillRect/>
          </a:stretch>
        </p:blipFill>
        <p:spPr>
          <a:xfrm>
            <a:off x="1242204" y="1296026"/>
            <a:ext cx="4278702" cy="4129989"/>
          </a:xfrm>
          <a:prstGeom prst="rect">
            <a:avLst/>
          </a:prstGeom>
        </p:spPr>
      </p:pic>
      <p:pic>
        <p:nvPicPr>
          <p:cNvPr id="6" name="Picture 5"/>
          <p:cNvPicPr>
            <a:picLocks noChangeAspect="1"/>
          </p:cNvPicPr>
          <p:nvPr/>
        </p:nvPicPr>
        <p:blipFill>
          <a:blip r:embed="rId6"/>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pic>
        <p:nvPicPr>
          <p:cNvPr id="3484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val="20000"/>
                    </a:ext>
                  </a:extLst>
                </a:gridCol>
                <a:gridCol w="3068624">
                  <a:extLst>
                    <a:ext uri="{9D8B030D-6E8A-4147-A177-3AD203B41FA5}">
                      <a16:colId xmlns:a16="http://schemas.microsoft.com/office/drawing/2014/main" val="20001"/>
                    </a:ext>
                  </a:extLst>
                </a:gridCol>
                <a:gridCol w="5221361">
                  <a:extLst>
                    <a:ext uri="{9D8B030D-6E8A-4147-A177-3AD203B41FA5}">
                      <a16:colId xmlns:a16="http://schemas.microsoft.com/office/drawing/2014/main"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401220" y="118615"/>
            <a:ext cx="3269411" cy="2819401"/>
          </a:xfrm>
          <a:prstGeom prst="rect">
            <a:avLst/>
          </a:prstGeom>
        </p:spPr>
      </p:pic>
      <p:pic>
        <p:nvPicPr>
          <p:cNvPr id="3" name="Picture 2"/>
          <p:cNvPicPr>
            <a:picLocks noChangeAspect="1"/>
          </p:cNvPicPr>
          <p:nvPr/>
        </p:nvPicPr>
        <p:blipFill>
          <a:blip r:embed="rId4"/>
          <a:stretch>
            <a:fillRect/>
          </a:stretch>
        </p:blipFill>
        <p:spPr>
          <a:xfrm>
            <a:off x="4093043" y="152401"/>
            <a:ext cx="3722490" cy="2819400"/>
          </a:xfrm>
          <a:prstGeom prst="rect">
            <a:avLst/>
          </a:prstGeom>
        </p:spPr>
      </p:pic>
      <p:pic>
        <p:nvPicPr>
          <p:cNvPr id="4" name="Picture 3"/>
          <p:cNvPicPr>
            <a:picLocks noChangeAspect="1"/>
          </p:cNvPicPr>
          <p:nvPr/>
        </p:nvPicPr>
        <p:blipFill>
          <a:blip r:embed="rId5"/>
          <a:stretch>
            <a:fillRect/>
          </a:stretch>
        </p:blipFill>
        <p:spPr>
          <a:xfrm>
            <a:off x="8105687" y="236500"/>
            <a:ext cx="3681577" cy="2819401"/>
          </a:xfrm>
          <a:prstGeom prst="rect">
            <a:avLst/>
          </a:prstGeom>
        </p:spPr>
      </p:pic>
      <p:pic>
        <p:nvPicPr>
          <p:cNvPr id="5" name="Picture 4"/>
          <p:cNvPicPr>
            <a:picLocks noChangeAspect="1"/>
          </p:cNvPicPr>
          <p:nvPr/>
        </p:nvPicPr>
        <p:blipFill>
          <a:blip r:embed="rId6"/>
          <a:stretch>
            <a:fillRect/>
          </a:stretch>
        </p:blipFill>
        <p:spPr>
          <a:xfrm>
            <a:off x="401220" y="3939148"/>
            <a:ext cx="3269411" cy="2867407"/>
          </a:xfrm>
          <a:prstGeom prst="rect">
            <a:avLst/>
          </a:prstGeom>
        </p:spPr>
      </p:pic>
      <p:pic>
        <p:nvPicPr>
          <p:cNvPr id="6" name="Picture 5"/>
          <p:cNvPicPr>
            <a:picLocks noChangeAspect="1"/>
          </p:cNvPicPr>
          <p:nvPr/>
        </p:nvPicPr>
        <p:blipFill>
          <a:blip r:embed="rId7"/>
          <a:stretch>
            <a:fillRect/>
          </a:stretch>
        </p:blipFill>
        <p:spPr>
          <a:xfrm>
            <a:off x="4093042" y="4086112"/>
            <a:ext cx="3722490" cy="2573480"/>
          </a:xfrm>
          <a:prstGeom prst="rect">
            <a:avLst/>
          </a:prstGeom>
        </p:spPr>
      </p:pic>
      <p:pic>
        <p:nvPicPr>
          <p:cNvPr id="7" name="Picture 6"/>
          <p:cNvPicPr>
            <a:picLocks noChangeAspect="1"/>
          </p:cNvPicPr>
          <p:nvPr/>
        </p:nvPicPr>
        <p:blipFill>
          <a:blip r:embed="rId8"/>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35335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8" name="Picture 7"/>
          <p:cNvPicPr>
            <a:picLocks noChangeAspect="1"/>
          </p:cNvPicPr>
          <p:nvPr/>
        </p:nvPicPr>
        <p:blipFill>
          <a:blip r:embed="rId6"/>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a:t>
            </a: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val="20000"/>
                    </a:ext>
                  </a:extLst>
                </a:gridCol>
                <a:gridCol w="3567998">
                  <a:extLst>
                    <a:ext uri="{9D8B030D-6E8A-4147-A177-3AD203B41FA5}">
                      <a16:colId xmlns:a16="http://schemas.microsoft.com/office/drawing/2014/main"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0301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9137</TotalTime>
  <Words>3337</Words>
  <Application>Microsoft Office PowerPoint</Application>
  <PresentationFormat>Widescreen</PresentationFormat>
  <Paragraphs>334</Paragraphs>
  <Slides>46</Slides>
  <Notes>5</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46</vt:i4>
      </vt:variant>
    </vt:vector>
  </HeadingPairs>
  <TitlesOfParts>
    <vt:vector size="67" baseType="lpstr">
      <vt:lpstr>微软雅黑</vt:lpstr>
      <vt:lpstr>#9Slide05 Fourth</vt:lpstr>
      <vt:lpstr>#9Slide05 Habano</vt:lpstr>
      <vt:lpstr>#9Slide06 SVNSlow Attack</vt:lpstr>
      <vt:lpstr>.VnTime</vt:lpstr>
      <vt:lpstr>Algerian</vt:lpstr>
      <vt:lpstr>Amazone</vt:lpstr>
      <vt:lpstr>Arial</vt:lpstr>
      <vt:lpstr>Calibri</vt:lpstr>
      <vt:lpstr>Calibri Light</vt:lpstr>
      <vt:lpstr>Cambria</vt:lpstr>
      <vt:lpstr>Helvetica Neue</vt:lpstr>
      <vt:lpstr>SVN-Clementine</vt:lpstr>
      <vt:lpstr>SVN-Vanilla Daisy Pro</vt:lpstr>
      <vt:lpstr>Times</vt:lpstr>
      <vt:lpstr>Times New Roman</vt:lpstr>
      <vt:lpstr>VNI-Times</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TRÒ CHƠI Ô CHỮ</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270</cp:revision>
  <dcterms:created xsi:type="dcterms:W3CDTF">2021-06-28T15:32:15Z</dcterms:created>
  <dcterms:modified xsi:type="dcterms:W3CDTF">2024-05-23T09:41:19Z</dcterms:modified>
</cp:coreProperties>
</file>