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2" r:id="rId2"/>
    <p:sldMasterId id="2147483829" r:id="rId3"/>
    <p:sldMasterId id="2147483911" r:id="rId4"/>
    <p:sldMasterId id="2147483923" r:id="rId5"/>
    <p:sldMasterId id="2147484008" r:id="rId6"/>
    <p:sldMasterId id="2147484020" r:id="rId7"/>
    <p:sldMasterId id="2147484032" r:id="rId8"/>
    <p:sldMasterId id="2147484044" r:id="rId9"/>
    <p:sldMasterId id="2147484056" r:id="rId10"/>
    <p:sldMasterId id="2147484068" r:id="rId11"/>
    <p:sldMasterId id="2147484080" r:id="rId12"/>
    <p:sldMasterId id="2147484092" r:id="rId13"/>
    <p:sldMasterId id="2147484104" r:id="rId14"/>
    <p:sldMasterId id="2147484116" r:id="rId15"/>
    <p:sldMasterId id="2147484128" r:id="rId16"/>
    <p:sldMasterId id="2147484152" r:id="rId17"/>
    <p:sldMasterId id="2147484164" r:id="rId18"/>
  </p:sldMasterIdLst>
  <p:notesMasterIdLst>
    <p:notesMasterId r:id="rId67"/>
  </p:notesMasterIdLst>
  <p:sldIdLst>
    <p:sldId id="369" r:id="rId19"/>
    <p:sldId id="370" r:id="rId20"/>
    <p:sldId id="395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7" r:id="rId33"/>
    <p:sldId id="418" r:id="rId34"/>
    <p:sldId id="419" r:id="rId35"/>
    <p:sldId id="427" r:id="rId36"/>
    <p:sldId id="433" r:id="rId37"/>
    <p:sldId id="424" r:id="rId38"/>
    <p:sldId id="434" r:id="rId39"/>
    <p:sldId id="431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6" r:id="rId49"/>
    <p:sldId id="371" r:id="rId50"/>
    <p:sldId id="436" r:id="rId51"/>
    <p:sldId id="422" r:id="rId52"/>
    <p:sldId id="447" r:id="rId53"/>
    <p:sldId id="448" r:id="rId54"/>
    <p:sldId id="449" r:id="rId55"/>
    <p:sldId id="450" r:id="rId56"/>
    <p:sldId id="451" r:id="rId57"/>
    <p:sldId id="452" r:id="rId58"/>
    <p:sldId id="429" r:id="rId59"/>
    <p:sldId id="426" r:id="rId60"/>
    <p:sldId id="391" r:id="rId61"/>
    <p:sldId id="453" r:id="rId62"/>
    <p:sldId id="454" r:id="rId63"/>
    <p:sldId id="455" r:id="rId64"/>
    <p:sldId id="314" r:id="rId65"/>
    <p:sldId id="363" r:id="rId66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1" autoAdjust="0"/>
    <p:restoredTop sz="96038" autoAdjust="0"/>
  </p:normalViewPr>
  <p:slideViewPr>
    <p:cSldViewPr snapToGrid="0">
      <p:cViewPr varScale="1">
        <p:scale>
          <a:sx n="82" d="100"/>
          <a:sy n="82" d="100"/>
        </p:scale>
        <p:origin x="81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C52C7-E553-4F87-9DA0-D282C83C34BA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8994-19C4-455C-9940-685E45D74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42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D6DEC-FC3F-4FA8-83E8-D7BC2C7FC64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3841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45B22-4D42-4521-80F6-2AC1766A1272}" type="slidenum">
              <a:rPr lang="en-BZ" smtClean="0">
                <a:solidFill>
                  <a:prstClr val="black"/>
                </a:solidFill>
              </a:rPr>
              <a:pPr/>
              <a:t>48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2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6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4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4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16034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952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38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254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695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93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64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921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666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516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3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7" y="1700809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786632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568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065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723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47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861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900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695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3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24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1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5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5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525799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4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668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724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15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83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253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364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095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383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0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9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9" y="1438676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8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317876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347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38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71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63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983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46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890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999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407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9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4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812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81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549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775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47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145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063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326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424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5C1CF-DA9D-40FD-B993-8166A3275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3B6687-3E31-4AF2-AAEA-A07AA0706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C6E1A-7A26-4F9A-8F3F-A7CEC75B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E88C29-C682-416A-BD72-9D5AE01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EDB067-106C-489E-A690-3D2C5C61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12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28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2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23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264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171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877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070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986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2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7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102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918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738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923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34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695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755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1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603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4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23DF3A-7CC5-4BC0-822B-F93FCD44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E2B8C8-1C02-4BC6-9ECE-5133EB6E4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EB99B1-E311-43C3-93E5-C8DE907B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64CB1-4354-4686-A4D9-9B128403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C25C99-DE6E-4C38-B0A9-923B2071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49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0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73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981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541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193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629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900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53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79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185CF-ECFC-42AD-828F-1D09F2F0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D4F743-ADFA-4D10-9B81-0DEA48E1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690BDF-A872-4669-848E-0A36EF0C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93CBCC-F40C-4EB1-8B84-2A3B8621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6300B4-0DDA-41EC-B981-4DB93AC3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7CDD9F-95E6-4466-9907-7B693FD4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791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234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624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010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717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696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892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59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984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9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784D41-7E60-46F1-843A-C3CD6751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01C080-ABE2-42CE-B737-521AA974C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0ED6D6-49CD-4D6C-81DC-61B99E2AF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349ACF4-69F1-46A4-AECF-23D1E9ABB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CE1F8B-A22C-4025-87EA-7DE4725F4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82A285B-4A61-445E-8F4A-BD9F16FB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5DBCBB9-B33C-402D-942F-5016A921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9CC723F-F39B-418C-A638-188413D9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206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55898"/>
      </p:ext>
    </p:extLst>
  </p:cSld>
  <p:clrMapOvr>
    <a:masterClrMapping/>
  </p:clrMapOvr>
  <p:transition spd="slow" advTm="3000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193"/>
      </p:ext>
    </p:extLst>
  </p:cSld>
  <p:clrMapOvr>
    <a:masterClrMapping/>
  </p:clrMapOvr>
  <p:transition spd="slow" advTm="3000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8315"/>
      </p:ext>
    </p:extLst>
  </p:cSld>
  <p:clrMapOvr>
    <a:masterClrMapping/>
  </p:clrMapOvr>
  <p:transition spd="slow" advTm="3000">
    <p:wip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16650"/>
      </p:ext>
    </p:extLst>
  </p:cSld>
  <p:clrMapOvr>
    <a:masterClrMapping/>
  </p:clrMapOvr>
  <p:transition spd="slow" advTm="3000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90434"/>
      </p:ext>
    </p:extLst>
  </p:cSld>
  <p:clrMapOvr>
    <a:masterClrMapping/>
  </p:clrMapOvr>
  <p:transition spd="slow" advTm="3000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42439"/>
      </p:ext>
    </p:extLst>
  </p:cSld>
  <p:clrMapOvr>
    <a:masterClrMapping/>
  </p:clrMapOvr>
  <p:transition spd="slow" advTm="3000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83957"/>
      </p:ext>
    </p:extLst>
  </p:cSld>
  <p:clrMapOvr>
    <a:masterClrMapping/>
  </p:clrMapOvr>
  <p:transition spd="slow" advTm="3000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4603"/>
      </p:ext>
    </p:extLst>
  </p:cSld>
  <p:clrMapOvr>
    <a:masterClrMapping/>
  </p:clrMapOvr>
  <p:transition spd="slow" advTm="3000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29715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3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5"/>
            <a:ext cx="4608512" cy="768084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6384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43943-99A3-4328-BC1D-E128A303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23BDAD-74AC-4B18-B67E-0993378C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3FC06F-FC98-40BB-9A6D-524090FF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9AEFCE-B897-4560-B993-764E89F0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9443"/>
      </p:ext>
    </p:extLst>
  </p:cSld>
  <p:clrMapOvr>
    <a:masterClrMapping/>
  </p:clrMapOvr>
  <p:transition spd="slow" advTm="3000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8442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FA37AD6-2807-464A-AF87-30449702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EEF1ED-B54A-4F9F-AD7D-A8850748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9C7EB1-C24E-4E7D-B0C0-E0E49217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6733E07-AF57-41B1-887A-9ACABEADC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05" y="1016000"/>
            <a:ext cx="12282905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7DCB8ED2-525E-4F70-AADD-B3935F1B3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282629"/>
            <a:ext cx="12763617" cy="35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3F387A-1735-4B1E-A33A-FAB45054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668712-40C6-4FC8-B988-0308859FC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BA00C-F298-42F8-84F5-ED4816BC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B5E272-B996-45E7-BA23-E47C73AB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C68E8-03B6-4F6F-9F19-99020102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A3C203-0F06-4A5E-BF37-29031228F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BDB250-33BB-45AA-9226-AB4E3AFB8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F9189F-646C-4443-A5D9-D616260E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2024/5/23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229BC6-4A0E-4456-AA45-A71E699D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8A0F4-8890-4B45-996C-1F7AD412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D823E-80BE-4EAA-B1C5-655394B55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0BDBCB-EF29-43D0-BFFD-9B6918849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063BED-84CB-43E9-93B8-8490F45D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40B19B-E6D8-41A1-9334-63484BFB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CFBB05-1719-42D0-9ABA-1AD06F4F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8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F7F17-0515-423D-8B97-06AAC79D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E84A91-B8DA-4E2E-9F86-45D31C2F7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31FCE9-5995-481B-9D08-3B0D9A5A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1E389-DACD-4CA9-9B72-192A9AE7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E6C9DD-FDC5-46A4-997A-AF1A9C89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3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52EDA6-3849-492A-B6C8-D35530E0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04ADF27-9DA4-4673-9D6E-766ACB37F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1E6D49-499C-4DC1-902E-2E97BE83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361482-203F-4DC0-B31E-F58DB910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91561-02A5-49F3-98CA-2D50C5A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75CECE-2B3C-4B80-A628-CF494156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04BA44-41F9-4508-A63C-590F3C242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7459148-13CE-4D90-8532-347855F5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3C3FB89-9AC9-4D7A-A805-074C1A52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EF76650-620F-4537-9A47-5BCD360F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2D0C8A-417C-4929-9EA2-DAA75FFF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9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18098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8CF5B3-2EA2-4F49-B719-D664AC9F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AACA90-696C-44F1-98A7-80F7072D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DC2A62D-6F6B-4F47-967C-4E7716B54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38A93C7-E4A0-466E-8C3D-F91D3C875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1D2695-669E-4E78-B4F8-FCCBF8643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3447F52-8D3B-425C-B4EF-03D5AEF4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56E64D7-2B0E-4AD6-9D63-AABF65B7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D95858D-BF1B-46E5-A700-2E7A3363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320144-CBF6-4896-ADE5-9C99BBBE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B096AB-5546-4C91-98A8-CB586A03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4F50EC6-60D9-496A-ADBB-E5488EEA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5CAA41D-B011-4A0F-B91B-F5906FEA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21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54CC7F8-5053-491D-8459-2BD0A116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01087F-CD62-41EE-98A4-B88D44F8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77ACF8D-4C36-4B23-A821-D8534124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36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0360F8-BF7A-450C-A432-DC90FE88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F0194F-CE8C-4877-B76D-A6FF7DB5C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BE59A3-9868-474E-B414-FF650B96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52CC0C-51D5-4B87-8356-9FFF92D0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C8B61A7-3843-4476-8BFE-D26C9E0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85BFA1-8BA9-4338-8D1B-E425D518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41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45C8E4-40DF-4DC7-A8E2-CB3CEB1E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3C9FE06-87E7-4758-BAAC-7F758F8F2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78AF2D4-3324-4DD9-AC05-ECE0D78D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202C78-46E3-472A-81C7-77EADF65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878CA7-442C-4D39-AC52-3C67362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36DFA3-A521-4DB6-89F3-2F009796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15BF14-C3EB-4E61-8128-574C2E23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C35F773-B1E7-4193-B3B5-9BB5707D0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81F06C-CE36-4839-8D92-F669F565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C24295-7ADB-471A-ACFF-9C2E64C4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1B128B-CEC8-4842-B1B1-F515D992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3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AF6C9A0-DEE9-4824-B6F2-6BD72EC21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3B121F-4408-4626-B943-F39238A12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59BCE0-9853-4FC2-BF35-38767DC0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4CF2AF-C67B-4476-86B8-7DFF29EF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73707B-B420-4306-9D70-B5FEBBB6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32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0235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41777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789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04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02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0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34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51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3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25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9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1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7726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55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84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63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3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8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44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2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83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39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5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88266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31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4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49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5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64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0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348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60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20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8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9684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0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2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7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1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43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5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07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84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091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6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06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3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1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7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4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E6B02FB-8919-4090-B0F2-D2D9E051A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" y="0"/>
            <a:ext cx="12277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EECBA5D-174A-4174-852C-A1DE88EF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4440935-3C78-4833-BE2E-1AC8D1B3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7719A4-E015-4B6D-9B3C-BD652A070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23/05/2024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55BC98-00E1-4A6A-80B6-55D7395C0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2BA182-34B7-468D-BABA-BAF72877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1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6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9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5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6.jp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7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8.jp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9.jp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jp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9.xml"/><Relationship Id="rId6" Type="http://schemas.openxmlformats.org/officeDocument/2006/relationships/slide" Target="slide5.xml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0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40.jp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microsoft.com/office/2007/relationships/hdphoto" Target="../media/hdphoto2.wdp"/><Relationship Id="rId26" Type="http://schemas.openxmlformats.org/officeDocument/2006/relationships/image" Target="../media/image24.png"/><Relationship Id="rId21" Type="http://schemas.microsoft.com/office/2007/relationships/hdphoto" Target="../media/hdphoto8.wdp"/><Relationship Id="rId34" Type="http://schemas.openxmlformats.org/officeDocument/2006/relationships/slide" Target="slide9.xml"/><Relationship Id="rId7" Type="http://schemas.openxmlformats.org/officeDocument/2006/relationships/slide" Target="slide12.xml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5" Type="http://schemas.openxmlformats.org/officeDocument/2006/relationships/slide" Target="slide11.xml"/><Relationship Id="rId33" Type="http://schemas.microsoft.com/office/2007/relationships/hdphoto" Target="../media/hdphoto12.wdp"/><Relationship Id="rId2" Type="http://schemas.openxmlformats.org/officeDocument/2006/relationships/image" Target="../media/image16.jpg"/><Relationship Id="rId16" Type="http://schemas.openxmlformats.org/officeDocument/2006/relationships/slide" Target="slide10.xml"/><Relationship Id="rId20" Type="http://schemas.openxmlformats.org/officeDocument/2006/relationships/image" Target="../media/image2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24" Type="http://schemas.microsoft.com/office/2007/relationships/hdphoto" Target="../media/hdphoto9.wdp"/><Relationship Id="rId32" Type="http://schemas.openxmlformats.org/officeDocument/2006/relationships/image" Target="../media/image26.png"/><Relationship Id="rId37" Type="http://schemas.openxmlformats.org/officeDocument/2006/relationships/slide" Target="slide16.xml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image" Target="../media/image23.png"/><Relationship Id="rId28" Type="http://schemas.openxmlformats.org/officeDocument/2006/relationships/slide" Target="slide15.xml"/><Relationship Id="rId36" Type="http://schemas.microsoft.com/office/2007/relationships/hdphoto" Target="../media/hdphoto13.wdp"/><Relationship Id="rId10" Type="http://schemas.openxmlformats.org/officeDocument/2006/relationships/slide" Target="slide6.xml"/><Relationship Id="rId19" Type="http://schemas.openxmlformats.org/officeDocument/2006/relationships/slide" Target="slide8.xml"/><Relationship Id="rId31" Type="http://schemas.openxmlformats.org/officeDocument/2006/relationships/slide" Target="slide7.xml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21.png"/><Relationship Id="rId22" Type="http://schemas.openxmlformats.org/officeDocument/2006/relationships/slide" Target="slide13.xml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27.png"/><Relationship Id="rId8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slide" Target="slide5.xml"/><Relationship Id="rId5" Type="http://schemas.openxmlformats.org/officeDocument/2006/relationships/image" Target="../media/image16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1.jp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837855"/>
            <a:ext cx="121920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altLang="zh-CN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THỰC HÀNH TIẾNG VIỆT</a:t>
            </a:r>
            <a:endParaRPr lang="zh-CN" alt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408221" y="3083758"/>
            <a:ext cx="6989276" cy="0"/>
          </a:xfrm>
          <a:prstGeom prst="line">
            <a:avLst/>
          </a:prstGeom>
          <a:ln>
            <a:solidFill>
              <a:srgbClr val="B3A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5"/>
          <p:cNvSpPr txBox="1">
            <a:spLocks noChangeArrowheads="1"/>
          </p:cNvSpPr>
          <p:nvPr/>
        </p:nvSpPr>
        <p:spPr bwMode="auto">
          <a:xfrm>
            <a:off x="961698" y="3581886"/>
            <a:ext cx="10137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GIÁO VIÊN:</a:t>
            </a:r>
            <a:r>
              <a:rPr lang="vi-VN" altLang="zh-CN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nguyễn thị thu hường </a:t>
            </a:r>
            <a:endParaRPr lang="zh-CN" alt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9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6231" y="862966"/>
            <a:ext cx="5240537" cy="9169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5: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chạy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0038" y="3849188"/>
            <a:ext cx="179889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7204" y="668663"/>
            <a:ext cx="9972602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6: Con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đập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đập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6355" y="2749258"/>
            <a:ext cx="1851789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Con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tim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0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961" y="628906"/>
            <a:ext cx="6210354" cy="916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7: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2062" y="3579705"/>
            <a:ext cx="1794081" cy="916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Gãy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1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656" y="703338"/>
            <a:ext cx="11033790" cy="9169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8: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584" y="3729919"/>
            <a:ext cx="179408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vi-VN" sz="4000" dirty="0">
                <a:solidFill>
                  <a:srgbClr val="000000"/>
                </a:solidFill>
                <a:latin typeface="Times New Roman"/>
                <a:ea typeface="Calibri"/>
              </a:rPr>
              <a:t>D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ãi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dầu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241" y="1060350"/>
            <a:ext cx="1104821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9.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rang?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2204" y="3662670"/>
            <a:ext cx="18501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vi-VN" sz="4000" dirty="0">
                <a:solidFill>
                  <a:srgbClr val="000000"/>
                </a:solidFill>
                <a:latin typeface="Times New Roman"/>
                <a:ea typeface="Calibri"/>
              </a:rPr>
              <a:t>L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bắp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539" y="817796"/>
            <a:ext cx="1079013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6385" y="3358857"/>
            <a:ext cx="190789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vi-VN" sz="4000" dirty="0">
                <a:solidFill>
                  <a:srgbClr val="000000"/>
                </a:solidFill>
                <a:latin typeface="Times New Roman"/>
                <a:ea typeface="Calibri"/>
              </a:rPr>
              <a:t>B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tình</a:t>
            </a:r>
            <a:endParaRPr lang="en-US" sz="4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382593" y="995764"/>
            <a:ext cx="718641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2382593" y="929089"/>
            <a:ext cx="7096258" cy="41973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910924" y="2296232"/>
            <a:ext cx="61297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 THÀNH KIẾN THỨC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I. KHÁI NIỆM: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đồng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3360504" y="995764"/>
            <a:ext cx="552450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3565291" y="1233889"/>
            <a:ext cx="5068888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733167" y="2617563"/>
            <a:ext cx="5151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KHỞI ĐỘNG</a:t>
            </a:r>
            <a:endParaRPr lang="zh-CN" altLang="en-US" sz="6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4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7308" y="81274"/>
            <a:ext cx="55065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YÊU CẦU SAU VÀ HOÀN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 LỜI VÀO PHIẾU HỌC TẬP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9308" y="1309513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24" name="Rectangle 1023"/>
          <p:cNvSpPr/>
          <p:nvPr/>
        </p:nvSpPr>
        <p:spPr>
          <a:xfrm>
            <a:off x="449308" y="264012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54" y="1035381"/>
            <a:ext cx="4211647" cy="241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5" y="3742250"/>
            <a:ext cx="4455979" cy="27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Muốn sung túc, đừng để cây đu đủ sống trong “nghèo khó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8" y="3784776"/>
            <a:ext cx="4600598" cy="30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7427265" y="1038646"/>
            <a:ext cx="4215236" cy="1847702"/>
          </a:xfrm>
          <a:prstGeom prst="wedgeRoundRectCallout">
            <a:avLst>
              <a:gd name="adj1" fmla="val -111962"/>
              <a:gd name="adj2" fmla="val 440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vào giai đoạn phát triển đầy đủ nhất, thường có màu đỏ hoặc vàng, có hương thơm, vị ngon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08178" y="325987"/>
            <a:ext cx="2638053" cy="1847702"/>
          </a:xfrm>
          <a:prstGeom prst="wedgeRoundRectCallout">
            <a:avLst>
              <a:gd name="adj1" fmla="val 61220"/>
              <a:gd name="adj2" fmla="val 9219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641962" y="431019"/>
            <a:ext cx="4723705" cy="2455329"/>
          </a:xfrm>
          <a:prstGeom prst="wedgeRoundRectCallout">
            <a:avLst>
              <a:gd name="adj1" fmla="val -88617"/>
              <a:gd name="adj2" fmla="val 4991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i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10" y="3742250"/>
            <a:ext cx="4756404" cy="31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213652" y="1035381"/>
            <a:ext cx="3580326" cy="1820727"/>
          </a:xfrm>
          <a:prstGeom prst="wedgeRoundRectCallout">
            <a:avLst>
              <a:gd name="adj1" fmla="val -111480"/>
              <a:gd name="adj2" fmla="val 490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lượng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232290" y="-6343"/>
            <a:ext cx="5112913" cy="3136907"/>
          </a:xfrm>
          <a:prstGeom prst="wedgeRoundRectCallout">
            <a:avLst>
              <a:gd name="adj1" fmla="val -91110"/>
              <a:gd name="adj2" fmla="val 4402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-&gt;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64687" y="352779"/>
            <a:ext cx="6027313" cy="3265696"/>
          </a:xfrm>
          <a:prstGeom prst="wedgeRoundRectCallout">
            <a:avLst>
              <a:gd name="adj1" fmla="val -74465"/>
              <a:gd name="adj2" fmla="val 2464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  <p:bldP spid="2" grpId="0" animBg="1"/>
      <p:bldP spid="2" grpId="1" animBg="1"/>
      <p:bldP spid="16" grpId="0" animBg="1"/>
      <p:bldP spid="1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142" y="2210995"/>
            <a:ext cx="282047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0360" y="872922"/>
            <a:ext cx="4190539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40360" y="3374264"/>
            <a:ext cx="4355463" cy="1777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2972615" y="1661376"/>
            <a:ext cx="1167745" cy="1006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72615" y="2668195"/>
            <a:ext cx="1225898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5563673" y="553792"/>
            <a:ext cx="5666704" cy="2415690"/>
          </a:xfrm>
          <a:prstGeom prst="wedgeRoundRectCallout">
            <a:avLst>
              <a:gd name="adj1" fmla="val -99015"/>
              <a:gd name="adj2" fmla="val 3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017816" y="231820"/>
            <a:ext cx="7537276" cy="2737662"/>
          </a:xfrm>
          <a:prstGeom prst="wedgeRoundRectCallout">
            <a:avLst>
              <a:gd name="adj1" fmla="val -65283"/>
              <a:gd name="adj2" fmla="val 445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207"/>
            <a:ext cx="5456349" cy="393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9629" y="2210995"/>
            <a:ext cx="6096000" cy="42165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Hội Lim là một hội lớn ở tỉnh Bắc Ninh. Hàng năm, cứ như vậy hội Lim lại được mở vào ngày mồng 10 tháng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g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iêng. Mọi người đi xem hội rất đông, có tất cả các lứa tuổi: già, trẻ và đặc biệt là có khách nước ngoài. Mọi người ăn mặc rất đẹp, nét mặt ai cũng vui tươi. Ở Lim, hội bắt đầu, mọi người tản ra từng nhóm để chơi những trò họ yêu thích. Hội Lim có rất nhiều trò vui như: đấu vật, đấu cờ, thi kéo co, thi trọi gà,…</a:t>
            </a:r>
            <a:endParaRPr lang="en-US" sz="2400" dirty="0">
              <a:latin typeface="+mj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" y="2210995"/>
            <a:ext cx="60960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4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đa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08" y="889226"/>
            <a:ext cx="248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708" y="1749964"/>
            <a:ext cx="2618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108" y="2425584"/>
            <a:ext cx="3766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219718" y="69162"/>
            <a:ext cx="5164428" cy="2686567"/>
          </a:xfrm>
          <a:prstGeom prst="wedgeRoundRectCallout">
            <a:avLst>
              <a:gd name="adj1" fmla="val -79099"/>
              <a:gd name="adj2" fmla="val 3862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702197" y="57641"/>
            <a:ext cx="7031864" cy="3837084"/>
          </a:xfrm>
          <a:prstGeom prst="wedgeRoundRectCallout">
            <a:avLst>
              <a:gd name="adj1" fmla="val -64322"/>
              <a:gd name="adj2" fmla="val 1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nuôi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”,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" y="3895183"/>
            <a:ext cx="5164428" cy="296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895184"/>
            <a:ext cx="4405546" cy="29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96" y="248408"/>
            <a:ext cx="5682758" cy="232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 animBg="1"/>
      <p:bldP spid="3" grpId="1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97733" y="2578043"/>
            <a:ext cx="2369713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57" y="865153"/>
            <a:ext cx="26303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686322" y="3640997"/>
            <a:ext cx="2815969" cy="13187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67446" y="1779553"/>
            <a:ext cx="1648498" cy="1040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67446" y="2820473"/>
            <a:ext cx="1442436" cy="820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4517590" y="1779553"/>
            <a:ext cx="3701500" cy="2758388"/>
          </a:xfrm>
          <a:prstGeom prst="cloudCallout">
            <a:avLst>
              <a:gd name="adj1" fmla="val -75791"/>
              <a:gd name="adj2" fmla="val -869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5215944" y="1263796"/>
            <a:ext cx="5265682" cy="3036578"/>
          </a:xfrm>
          <a:prstGeom prst="wedgeRoundRectCallout">
            <a:avLst>
              <a:gd name="adj1" fmla="val -84006"/>
              <a:gd name="adj2" fmla="val 1881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_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tai,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7516"/>
            <a:ext cx="4686321" cy="265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iểu sử ngôi sao âm nhạc - ca sĩ Mỹ Tâm - Ngôi Sao Âm Nh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157516"/>
            <a:ext cx="4689709" cy="26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71616" y="81274"/>
            <a:ext cx="9357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SÁNH TỪ ĐỒNG ÂM VÀ TỪ ĐA NGHĨA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234791" y="1813034"/>
            <a:ext cx="15766" cy="4143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8393" y="2142154"/>
            <a:ext cx="3244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ĐỒNG ÂM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29103" y="2173689"/>
            <a:ext cx="3296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ĐA NGHĨA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8393" y="3409348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7681" y="2978461"/>
            <a:ext cx="590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40079" y="4436531"/>
            <a:ext cx="407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7209" y="4436531"/>
            <a:ext cx="483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9444" y="727605"/>
            <a:ext cx="1094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9444" y="1421288"/>
            <a:ext cx="218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599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  <p:bldP spid="16" grpId="0"/>
      <p:bldP spid="18" grpId="0"/>
      <p:bldP spid="19" grpId="0"/>
      <p:bldP spid="20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260909" y="2371909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LUYỆN TẬP: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969806" y="1340580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875763" y="995764"/>
            <a:ext cx="9762186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107583" y="1179120"/>
            <a:ext cx="9530366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236267" y="2376351"/>
            <a:ext cx="62074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CÙNG CHÚ ẾCH CON THAM GIA TRÒ CHƠI “ĐỐ VUI” NÀO!</a:t>
            </a:r>
            <a:endParaRPr lang="zh-CN" altLang="en-US" sz="4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13378" y="81274"/>
            <a:ext cx="8674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1: NHÓM CHUYÊN GIA (10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4" name="组合 8"/>
          <p:cNvGrpSpPr>
            <a:grpSpLocks/>
          </p:cNvGrpSpPr>
          <p:nvPr/>
        </p:nvGrpSpPr>
        <p:grpSpPr bwMode="auto">
          <a:xfrm>
            <a:off x="4027735" y="2663859"/>
            <a:ext cx="1282759" cy="2295892"/>
            <a:chOff x="6876256" y="2742174"/>
            <a:chExt cx="1513892" cy="2709936"/>
          </a:xfrm>
        </p:grpSpPr>
        <p:sp>
          <p:nvSpPr>
            <p:cNvPr id="15" name="圆角矩形 2"/>
            <p:cNvSpPr/>
            <p:nvPr/>
          </p:nvSpPr>
          <p:spPr>
            <a:xfrm>
              <a:off x="6876256" y="4093288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42000">
                  <a:srgbClr val="FF7711"/>
                </a:gs>
                <a:gs pos="8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圆角矩形 3"/>
            <p:cNvSpPr/>
            <p:nvPr/>
          </p:nvSpPr>
          <p:spPr>
            <a:xfrm>
              <a:off x="6877980" y="4082395"/>
              <a:ext cx="1512168" cy="1358822"/>
            </a:xfrm>
            <a:prstGeom prst="roundRect">
              <a:avLst>
                <a:gd name="adj" fmla="val 567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椭圆 10"/>
            <p:cNvSpPr/>
            <p:nvPr/>
          </p:nvSpPr>
          <p:spPr>
            <a:xfrm>
              <a:off x="6953397" y="2742174"/>
              <a:ext cx="1378895" cy="2189165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FF810E"/>
                </a:gs>
                <a:gs pos="31000">
                  <a:srgbClr val="FF7711"/>
                </a:gs>
                <a:gs pos="53000">
                  <a:srgbClr val="FFB001"/>
                </a:gs>
                <a:gs pos="89000">
                  <a:srgbClr val="D74E05"/>
                </a:gs>
                <a:gs pos="0">
                  <a:srgbClr val="C73E01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椭圆 10"/>
            <p:cNvSpPr/>
            <p:nvPr/>
          </p:nvSpPr>
          <p:spPr>
            <a:xfrm>
              <a:off x="7264372" y="3236425"/>
              <a:ext cx="759356" cy="429154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椭圆 10"/>
            <p:cNvSpPr/>
            <p:nvPr/>
          </p:nvSpPr>
          <p:spPr>
            <a:xfrm>
              <a:off x="7054645" y="3976593"/>
              <a:ext cx="1181221" cy="417099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6" name="组合 14"/>
          <p:cNvGrpSpPr>
            <a:grpSpLocks/>
          </p:cNvGrpSpPr>
          <p:nvPr/>
        </p:nvGrpSpPr>
        <p:grpSpPr bwMode="auto">
          <a:xfrm>
            <a:off x="7632940" y="2648774"/>
            <a:ext cx="1282759" cy="2295892"/>
            <a:chOff x="6876256" y="2742174"/>
            <a:chExt cx="1513892" cy="2709936"/>
          </a:xfrm>
        </p:grpSpPr>
        <p:sp>
          <p:nvSpPr>
            <p:cNvPr id="27" name="圆角矩形 8"/>
            <p:cNvSpPr/>
            <p:nvPr/>
          </p:nvSpPr>
          <p:spPr>
            <a:xfrm>
              <a:off x="6876256" y="4093288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42000">
                  <a:srgbClr val="FF7711"/>
                </a:gs>
                <a:gs pos="8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" name="圆角矩形 9"/>
            <p:cNvSpPr/>
            <p:nvPr/>
          </p:nvSpPr>
          <p:spPr>
            <a:xfrm>
              <a:off x="6877980" y="4082395"/>
              <a:ext cx="1512168" cy="1358822"/>
            </a:xfrm>
            <a:prstGeom prst="roundRect">
              <a:avLst>
                <a:gd name="adj" fmla="val 567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椭圆 10"/>
            <p:cNvSpPr/>
            <p:nvPr/>
          </p:nvSpPr>
          <p:spPr>
            <a:xfrm>
              <a:off x="6953397" y="2742174"/>
              <a:ext cx="1378895" cy="2189165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FF810E"/>
                </a:gs>
                <a:gs pos="31000">
                  <a:srgbClr val="FF7711"/>
                </a:gs>
                <a:gs pos="53000">
                  <a:srgbClr val="FFB001"/>
                </a:gs>
                <a:gs pos="89000">
                  <a:srgbClr val="D74E05"/>
                </a:gs>
                <a:gs pos="0">
                  <a:srgbClr val="C73E01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椭圆 10"/>
            <p:cNvSpPr/>
            <p:nvPr/>
          </p:nvSpPr>
          <p:spPr>
            <a:xfrm>
              <a:off x="7264371" y="3236425"/>
              <a:ext cx="759357" cy="429154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椭圆 10"/>
            <p:cNvSpPr/>
            <p:nvPr/>
          </p:nvSpPr>
          <p:spPr>
            <a:xfrm>
              <a:off x="7054645" y="3976593"/>
              <a:ext cx="1181221" cy="417099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cxnSp>
        <p:nvCxnSpPr>
          <p:cNvPr id="39" name="直接连接符 33"/>
          <p:cNvCxnSpPr/>
          <p:nvPr/>
        </p:nvCxnSpPr>
        <p:spPr>
          <a:xfrm>
            <a:off x="2422243" y="2544941"/>
            <a:ext cx="0" cy="737381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0" name="直接连接符 32"/>
          <p:cNvCxnSpPr/>
          <p:nvPr/>
        </p:nvCxnSpPr>
        <p:spPr>
          <a:xfrm>
            <a:off x="4679328" y="1788837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1" name="直接连接符 32"/>
          <p:cNvCxnSpPr/>
          <p:nvPr/>
        </p:nvCxnSpPr>
        <p:spPr>
          <a:xfrm>
            <a:off x="6584372" y="2768964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2" name="直接连接符 32"/>
          <p:cNvCxnSpPr/>
          <p:nvPr/>
        </p:nvCxnSpPr>
        <p:spPr>
          <a:xfrm>
            <a:off x="8273589" y="1812081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sp>
        <p:nvSpPr>
          <p:cNvPr id="43" name="任意多边形 13"/>
          <p:cNvSpPr/>
          <p:nvPr/>
        </p:nvSpPr>
        <p:spPr>
          <a:xfrm>
            <a:off x="1384599" y="4345363"/>
            <a:ext cx="9796351" cy="878321"/>
          </a:xfrm>
          <a:custGeom>
            <a:avLst/>
            <a:gdLst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8325"/>
              <a:gd name="connsiteX1" fmla="*/ 1549400 w 8064500"/>
              <a:gd name="connsiteY1" fmla="*/ 14123 h 778325"/>
              <a:gd name="connsiteX2" fmla="*/ 2857500 w 8064500"/>
              <a:gd name="connsiteY2" fmla="*/ 598323 h 778325"/>
              <a:gd name="connsiteX3" fmla="*/ 4140200 w 8064500"/>
              <a:gd name="connsiteY3" fmla="*/ 14123 h 778325"/>
              <a:gd name="connsiteX4" fmla="*/ 5613400 w 8064500"/>
              <a:gd name="connsiteY4" fmla="*/ 776123 h 778325"/>
              <a:gd name="connsiteX5" fmla="*/ 6908800 w 8064500"/>
              <a:gd name="connsiteY5" fmla="*/ 1423 h 778325"/>
              <a:gd name="connsiteX6" fmla="*/ 8064500 w 8064500"/>
              <a:gd name="connsiteY6" fmla="*/ 509423 h 778325"/>
              <a:gd name="connsiteX0" fmla="*/ 0 w 8064500"/>
              <a:gd name="connsiteY0" fmla="*/ 687223 h 777464"/>
              <a:gd name="connsiteX1" fmla="*/ 1549400 w 8064500"/>
              <a:gd name="connsiteY1" fmla="*/ 14123 h 777464"/>
              <a:gd name="connsiteX2" fmla="*/ 2857500 w 8064500"/>
              <a:gd name="connsiteY2" fmla="*/ 598323 h 777464"/>
              <a:gd name="connsiteX3" fmla="*/ 4140200 w 8064500"/>
              <a:gd name="connsiteY3" fmla="*/ 14123 h 777464"/>
              <a:gd name="connsiteX4" fmla="*/ 5613400 w 8064500"/>
              <a:gd name="connsiteY4" fmla="*/ 776123 h 777464"/>
              <a:gd name="connsiteX5" fmla="*/ 6908800 w 8064500"/>
              <a:gd name="connsiteY5" fmla="*/ 1423 h 777464"/>
              <a:gd name="connsiteX6" fmla="*/ 8064500 w 8064500"/>
              <a:gd name="connsiteY6" fmla="*/ 509423 h 777464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7816850"/>
              <a:gd name="connsiteY0" fmla="*/ 715798 h 777047"/>
              <a:gd name="connsiteX1" fmla="*/ 1225550 w 7816850"/>
              <a:gd name="connsiteY1" fmla="*/ 14123 h 777047"/>
              <a:gd name="connsiteX2" fmla="*/ 2543175 w 7816850"/>
              <a:gd name="connsiteY2" fmla="*/ 664998 h 777047"/>
              <a:gd name="connsiteX3" fmla="*/ 4006850 w 7816850"/>
              <a:gd name="connsiteY3" fmla="*/ 14123 h 777047"/>
              <a:gd name="connsiteX4" fmla="*/ 5365750 w 7816850"/>
              <a:gd name="connsiteY4" fmla="*/ 776123 h 777047"/>
              <a:gd name="connsiteX5" fmla="*/ 6661150 w 7816850"/>
              <a:gd name="connsiteY5" fmla="*/ 1423 h 777047"/>
              <a:gd name="connsiteX6" fmla="*/ 7816850 w 7816850"/>
              <a:gd name="connsiteY6" fmla="*/ 509423 h 777047"/>
              <a:gd name="connsiteX0" fmla="*/ 0 w 7816850"/>
              <a:gd name="connsiteY0" fmla="*/ 715798 h 777047"/>
              <a:gd name="connsiteX1" fmla="*/ 1225550 w 7816850"/>
              <a:gd name="connsiteY1" fmla="*/ 14123 h 777047"/>
              <a:gd name="connsiteX2" fmla="*/ 2543175 w 7816850"/>
              <a:gd name="connsiteY2" fmla="*/ 664998 h 777047"/>
              <a:gd name="connsiteX3" fmla="*/ 4006850 w 7816850"/>
              <a:gd name="connsiteY3" fmla="*/ 14123 h 777047"/>
              <a:gd name="connsiteX4" fmla="*/ 5365750 w 7816850"/>
              <a:gd name="connsiteY4" fmla="*/ 776123 h 777047"/>
              <a:gd name="connsiteX5" fmla="*/ 6661150 w 7816850"/>
              <a:gd name="connsiteY5" fmla="*/ 1423 h 777047"/>
              <a:gd name="connsiteX6" fmla="*/ 7816850 w 7816850"/>
              <a:gd name="connsiteY6" fmla="*/ 509423 h 777047"/>
              <a:gd name="connsiteX0" fmla="*/ 0 w 7816850"/>
              <a:gd name="connsiteY0" fmla="*/ 725269 h 786518"/>
              <a:gd name="connsiteX1" fmla="*/ 1225550 w 7816850"/>
              <a:gd name="connsiteY1" fmla="*/ 23594 h 786518"/>
              <a:gd name="connsiteX2" fmla="*/ 2543175 w 7816850"/>
              <a:gd name="connsiteY2" fmla="*/ 674469 h 786518"/>
              <a:gd name="connsiteX3" fmla="*/ 4006850 w 7816850"/>
              <a:gd name="connsiteY3" fmla="*/ 23594 h 786518"/>
              <a:gd name="connsiteX4" fmla="*/ 5365750 w 7816850"/>
              <a:gd name="connsiteY4" fmla="*/ 785594 h 786518"/>
              <a:gd name="connsiteX5" fmla="*/ 6727825 w 7816850"/>
              <a:gd name="connsiteY5" fmla="*/ 1369 h 786518"/>
              <a:gd name="connsiteX6" fmla="*/ 7816850 w 7816850"/>
              <a:gd name="connsiteY6" fmla="*/ 518894 h 786518"/>
              <a:gd name="connsiteX0" fmla="*/ 0 w 7816850"/>
              <a:gd name="connsiteY0" fmla="*/ 725269 h 786518"/>
              <a:gd name="connsiteX1" fmla="*/ 1225550 w 7816850"/>
              <a:gd name="connsiteY1" fmla="*/ 23594 h 786518"/>
              <a:gd name="connsiteX2" fmla="*/ 2543175 w 7816850"/>
              <a:gd name="connsiteY2" fmla="*/ 674469 h 786518"/>
              <a:gd name="connsiteX3" fmla="*/ 4006850 w 7816850"/>
              <a:gd name="connsiteY3" fmla="*/ 23594 h 786518"/>
              <a:gd name="connsiteX4" fmla="*/ 5394325 w 7816850"/>
              <a:gd name="connsiteY4" fmla="*/ 785594 h 786518"/>
              <a:gd name="connsiteX5" fmla="*/ 6727825 w 7816850"/>
              <a:gd name="connsiteY5" fmla="*/ 1369 h 786518"/>
              <a:gd name="connsiteX6" fmla="*/ 7816850 w 7816850"/>
              <a:gd name="connsiteY6" fmla="*/ 518894 h 786518"/>
              <a:gd name="connsiteX0" fmla="*/ 0 w 7816850"/>
              <a:gd name="connsiteY0" fmla="*/ 725269 h 785747"/>
              <a:gd name="connsiteX1" fmla="*/ 1225550 w 7816850"/>
              <a:gd name="connsiteY1" fmla="*/ 23594 h 785747"/>
              <a:gd name="connsiteX2" fmla="*/ 2543175 w 7816850"/>
              <a:gd name="connsiteY2" fmla="*/ 674469 h 785747"/>
              <a:gd name="connsiteX3" fmla="*/ 4006850 w 7816850"/>
              <a:gd name="connsiteY3" fmla="*/ 23594 h 785747"/>
              <a:gd name="connsiteX4" fmla="*/ 5394325 w 7816850"/>
              <a:gd name="connsiteY4" fmla="*/ 785594 h 785747"/>
              <a:gd name="connsiteX5" fmla="*/ 6727825 w 7816850"/>
              <a:gd name="connsiteY5" fmla="*/ 1369 h 785747"/>
              <a:gd name="connsiteX6" fmla="*/ 7816850 w 7816850"/>
              <a:gd name="connsiteY6" fmla="*/ 518894 h 785747"/>
              <a:gd name="connsiteX0" fmla="*/ 0 w 7816850"/>
              <a:gd name="connsiteY0" fmla="*/ 725269 h 785747"/>
              <a:gd name="connsiteX1" fmla="*/ 1225550 w 7816850"/>
              <a:gd name="connsiteY1" fmla="*/ 23594 h 785747"/>
              <a:gd name="connsiteX2" fmla="*/ 2543175 w 7816850"/>
              <a:gd name="connsiteY2" fmla="*/ 674469 h 785747"/>
              <a:gd name="connsiteX3" fmla="*/ 4006850 w 7816850"/>
              <a:gd name="connsiteY3" fmla="*/ 23594 h 785747"/>
              <a:gd name="connsiteX4" fmla="*/ 5394325 w 7816850"/>
              <a:gd name="connsiteY4" fmla="*/ 785594 h 785747"/>
              <a:gd name="connsiteX5" fmla="*/ 6727825 w 7816850"/>
              <a:gd name="connsiteY5" fmla="*/ 1369 h 785747"/>
              <a:gd name="connsiteX6" fmla="*/ 7816850 w 7816850"/>
              <a:gd name="connsiteY6" fmla="*/ 518894 h 785747"/>
              <a:gd name="connsiteX0" fmla="*/ 0 w 7816850"/>
              <a:gd name="connsiteY0" fmla="*/ 725269 h 776224"/>
              <a:gd name="connsiteX1" fmla="*/ 1225550 w 7816850"/>
              <a:gd name="connsiteY1" fmla="*/ 23594 h 776224"/>
              <a:gd name="connsiteX2" fmla="*/ 2543175 w 7816850"/>
              <a:gd name="connsiteY2" fmla="*/ 674469 h 776224"/>
              <a:gd name="connsiteX3" fmla="*/ 4006850 w 7816850"/>
              <a:gd name="connsiteY3" fmla="*/ 23594 h 776224"/>
              <a:gd name="connsiteX4" fmla="*/ 5422900 w 7816850"/>
              <a:gd name="connsiteY4" fmla="*/ 776069 h 776224"/>
              <a:gd name="connsiteX5" fmla="*/ 6727825 w 7816850"/>
              <a:gd name="connsiteY5" fmla="*/ 1369 h 776224"/>
              <a:gd name="connsiteX6" fmla="*/ 7816850 w 7816850"/>
              <a:gd name="connsiteY6" fmla="*/ 518894 h 776224"/>
              <a:gd name="connsiteX0" fmla="*/ 0 w 7816850"/>
              <a:gd name="connsiteY0" fmla="*/ 725269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725269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362412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362412 h 703498"/>
              <a:gd name="connsiteX1" fmla="*/ 1225550 w 7816850"/>
              <a:gd name="connsiteY1" fmla="*/ 23594 h 703498"/>
              <a:gd name="connsiteX2" fmla="*/ 2543175 w 7816850"/>
              <a:gd name="connsiteY2" fmla="*/ 674469 h 703498"/>
              <a:gd name="connsiteX3" fmla="*/ 4006850 w 7816850"/>
              <a:gd name="connsiteY3" fmla="*/ 23594 h 703498"/>
              <a:gd name="connsiteX4" fmla="*/ 5393872 w 7816850"/>
              <a:gd name="connsiteY4" fmla="*/ 703498 h 703498"/>
              <a:gd name="connsiteX5" fmla="*/ 6727825 w 7816850"/>
              <a:gd name="connsiteY5" fmla="*/ 1369 h 703498"/>
              <a:gd name="connsiteX6" fmla="*/ 7816850 w 7816850"/>
              <a:gd name="connsiteY6" fmla="*/ 518894 h 703498"/>
              <a:gd name="connsiteX0" fmla="*/ 0 w 7816850"/>
              <a:gd name="connsiteY0" fmla="*/ 362412 h 703498"/>
              <a:gd name="connsiteX1" fmla="*/ 1225550 w 7816850"/>
              <a:gd name="connsiteY1" fmla="*/ 23594 h 703498"/>
              <a:gd name="connsiteX2" fmla="*/ 2543175 w 7816850"/>
              <a:gd name="connsiteY2" fmla="*/ 674469 h 703498"/>
              <a:gd name="connsiteX3" fmla="*/ 3963307 w 7816850"/>
              <a:gd name="connsiteY3" fmla="*/ 255823 h 703498"/>
              <a:gd name="connsiteX4" fmla="*/ 5393872 w 7816850"/>
              <a:gd name="connsiteY4" fmla="*/ 703498 h 703498"/>
              <a:gd name="connsiteX5" fmla="*/ 6727825 w 7816850"/>
              <a:gd name="connsiteY5" fmla="*/ 1369 h 703498"/>
              <a:gd name="connsiteX6" fmla="*/ 7816850 w 7816850"/>
              <a:gd name="connsiteY6" fmla="*/ 518894 h 703498"/>
              <a:gd name="connsiteX0" fmla="*/ 0 w 7816850"/>
              <a:gd name="connsiteY0" fmla="*/ 341738 h 682824"/>
              <a:gd name="connsiteX1" fmla="*/ 1225550 w 7816850"/>
              <a:gd name="connsiteY1" fmla="*/ 2920 h 682824"/>
              <a:gd name="connsiteX2" fmla="*/ 2543175 w 7816850"/>
              <a:gd name="connsiteY2" fmla="*/ 653795 h 682824"/>
              <a:gd name="connsiteX3" fmla="*/ 3963307 w 7816850"/>
              <a:gd name="connsiteY3" fmla="*/ 235149 h 682824"/>
              <a:gd name="connsiteX4" fmla="*/ 5393872 w 7816850"/>
              <a:gd name="connsiteY4" fmla="*/ 682824 h 682824"/>
              <a:gd name="connsiteX5" fmla="*/ 6742339 w 7816850"/>
              <a:gd name="connsiteY5" fmla="*/ 53266 h 682824"/>
              <a:gd name="connsiteX6" fmla="*/ 7816850 w 7816850"/>
              <a:gd name="connsiteY6" fmla="*/ 498220 h 682824"/>
              <a:gd name="connsiteX0" fmla="*/ 0 w 7642679"/>
              <a:gd name="connsiteY0" fmla="*/ 341738 h 682824"/>
              <a:gd name="connsiteX1" fmla="*/ 1225550 w 7642679"/>
              <a:gd name="connsiteY1" fmla="*/ 2920 h 682824"/>
              <a:gd name="connsiteX2" fmla="*/ 2543175 w 7642679"/>
              <a:gd name="connsiteY2" fmla="*/ 653795 h 682824"/>
              <a:gd name="connsiteX3" fmla="*/ 3963307 w 7642679"/>
              <a:gd name="connsiteY3" fmla="*/ 235149 h 682824"/>
              <a:gd name="connsiteX4" fmla="*/ 5393872 w 7642679"/>
              <a:gd name="connsiteY4" fmla="*/ 682824 h 682824"/>
              <a:gd name="connsiteX5" fmla="*/ 6742339 w 7642679"/>
              <a:gd name="connsiteY5" fmla="*/ 53266 h 682824"/>
              <a:gd name="connsiteX6" fmla="*/ 7642679 w 7642679"/>
              <a:gd name="connsiteY6" fmla="*/ 411134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3650" h="682824">
                <a:moveTo>
                  <a:pt x="0" y="341738"/>
                </a:moveTo>
                <a:cubicBezTo>
                  <a:pt x="157692" y="222146"/>
                  <a:pt x="601133" y="-29888"/>
                  <a:pt x="1225550" y="2920"/>
                </a:cubicBezTo>
                <a:cubicBezTo>
                  <a:pt x="1823508" y="35728"/>
                  <a:pt x="2069042" y="611462"/>
                  <a:pt x="2543175" y="653795"/>
                </a:cubicBezTo>
                <a:cubicBezTo>
                  <a:pt x="3104092" y="649562"/>
                  <a:pt x="3469065" y="229857"/>
                  <a:pt x="3963307" y="235149"/>
                </a:cubicBezTo>
                <a:cubicBezTo>
                  <a:pt x="4616299" y="231974"/>
                  <a:pt x="4687359" y="672392"/>
                  <a:pt x="5393872" y="682824"/>
                </a:cubicBezTo>
                <a:cubicBezTo>
                  <a:pt x="6008461" y="610102"/>
                  <a:pt x="6205764" y="130524"/>
                  <a:pt x="6742339" y="53266"/>
                </a:cubicBezTo>
                <a:cubicBezTo>
                  <a:pt x="7158415" y="32099"/>
                  <a:pt x="7483777" y="273098"/>
                  <a:pt x="7613650" y="454677"/>
                </a:cubicBezTo>
              </a:path>
            </a:pathLst>
          </a:custGeom>
          <a:noFill/>
          <a:ln w="952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ysDash"/>
            <a:miter lim="800000"/>
            <a:tailEnd type="triangle" w="med" len="lg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44" name="组合 21"/>
          <p:cNvGrpSpPr>
            <a:grpSpLocks/>
          </p:cNvGrpSpPr>
          <p:nvPr/>
        </p:nvGrpSpPr>
        <p:grpSpPr bwMode="auto">
          <a:xfrm>
            <a:off x="1789035" y="3264387"/>
            <a:ext cx="1245991" cy="2230528"/>
            <a:chOff x="179512" y="2797966"/>
            <a:chExt cx="1513892" cy="2709936"/>
          </a:xfrm>
        </p:grpSpPr>
        <p:sp>
          <p:nvSpPr>
            <p:cNvPr id="45" name="圆角矩形 15"/>
            <p:cNvSpPr/>
            <p:nvPr/>
          </p:nvSpPr>
          <p:spPr>
            <a:xfrm>
              <a:off x="179512" y="4149080"/>
              <a:ext cx="1512168" cy="1358822"/>
            </a:xfrm>
            <a:prstGeom prst="roundRect">
              <a:avLst>
                <a:gd name="adj" fmla="val 5673"/>
              </a:avLst>
            </a:prstGeom>
            <a:solidFill>
              <a:srgbClr val="BE12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圆角矩形 16"/>
            <p:cNvSpPr/>
            <p:nvPr/>
          </p:nvSpPr>
          <p:spPr>
            <a:xfrm>
              <a:off x="181236" y="4138187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0">
                  <a:srgbClr val="BE1247"/>
                </a:gs>
                <a:gs pos="33000">
                  <a:srgbClr val="D2144F"/>
                </a:gs>
                <a:gs pos="90000">
                  <a:srgbClr val="F87477"/>
                </a:gs>
                <a:gs pos="100000">
                  <a:srgbClr val="FA9496"/>
                </a:gs>
              </a:gsLst>
              <a:lin ang="7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椭圆 10"/>
            <p:cNvSpPr/>
            <p:nvPr/>
          </p:nvSpPr>
          <p:spPr>
            <a:xfrm>
              <a:off x="256448" y="2797966"/>
              <a:ext cx="1379875" cy="2188794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98000">
                  <a:srgbClr val="C5134A"/>
                </a:gs>
                <a:gs pos="0">
                  <a:srgbClr val="BE1247"/>
                </a:gs>
                <a:gs pos="19000">
                  <a:srgbClr val="D2144F"/>
                </a:gs>
                <a:gs pos="54000">
                  <a:srgbClr val="F87477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椭圆 10"/>
            <p:cNvSpPr/>
            <p:nvPr/>
          </p:nvSpPr>
          <p:spPr>
            <a:xfrm>
              <a:off x="569154" y="3291810"/>
              <a:ext cx="756945" cy="429321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椭圆 10"/>
            <p:cNvSpPr/>
            <p:nvPr/>
          </p:nvSpPr>
          <p:spPr>
            <a:xfrm>
              <a:off x="358201" y="4031335"/>
              <a:ext cx="1181332" cy="419394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50" name="组合 27"/>
          <p:cNvGrpSpPr>
            <a:grpSpLocks/>
          </p:cNvGrpSpPr>
          <p:nvPr/>
        </p:nvGrpSpPr>
        <p:grpSpPr bwMode="auto">
          <a:xfrm>
            <a:off x="5962086" y="3655327"/>
            <a:ext cx="1245991" cy="2230528"/>
            <a:chOff x="179512" y="2797966"/>
            <a:chExt cx="1513892" cy="2709936"/>
          </a:xfrm>
        </p:grpSpPr>
        <p:sp>
          <p:nvSpPr>
            <p:cNvPr id="51" name="圆角矩形 21"/>
            <p:cNvSpPr/>
            <p:nvPr/>
          </p:nvSpPr>
          <p:spPr>
            <a:xfrm>
              <a:off x="179512" y="4149080"/>
              <a:ext cx="1512168" cy="1358822"/>
            </a:xfrm>
            <a:prstGeom prst="roundRect">
              <a:avLst>
                <a:gd name="adj" fmla="val 5673"/>
              </a:avLst>
            </a:prstGeom>
            <a:solidFill>
              <a:srgbClr val="BE12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圆角矩形 22"/>
            <p:cNvSpPr/>
            <p:nvPr/>
          </p:nvSpPr>
          <p:spPr>
            <a:xfrm>
              <a:off x="181236" y="4138187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0">
                  <a:srgbClr val="BE1247"/>
                </a:gs>
                <a:gs pos="33000">
                  <a:srgbClr val="D2144F"/>
                </a:gs>
                <a:gs pos="90000">
                  <a:srgbClr val="F87477"/>
                </a:gs>
                <a:gs pos="100000">
                  <a:srgbClr val="FA9496"/>
                </a:gs>
              </a:gsLst>
              <a:lin ang="7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椭圆 10"/>
            <p:cNvSpPr/>
            <p:nvPr/>
          </p:nvSpPr>
          <p:spPr>
            <a:xfrm>
              <a:off x="256447" y="2797966"/>
              <a:ext cx="1379875" cy="2188794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98000">
                  <a:srgbClr val="C5134A"/>
                </a:gs>
                <a:gs pos="0">
                  <a:srgbClr val="BE1247"/>
                </a:gs>
                <a:gs pos="19000">
                  <a:srgbClr val="D2144F"/>
                </a:gs>
                <a:gs pos="54000">
                  <a:srgbClr val="F87477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椭圆 10"/>
            <p:cNvSpPr/>
            <p:nvPr/>
          </p:nvSpPr>
          <p:spPr>
            <a:xfrm>
              <a:off x="569152" y="3291810"/>
              <a:ext cx="756947" cy="429321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椭圆 10"/>
            <p:cNvSpPr/>
            <p:nvPr/>
          </p:nvSpPr>
          <p:spPr>
            <a:xfrm>
              <a:off x="358201" y="4031335"/>
              <a:ext cx="1181332" cy="419394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6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35" y="2123602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282" y="1263665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49" y="2173689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71">
            <a:extLst>
              <a:ext uri="{FF2B5EF4-FFF2-40B4-BE49-F238E27FC236}">
                <a16:creationId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710" y="1255302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95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5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35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79161" y="81274"/>
            <a:ext cx="874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 2: VÒNG CHUYÊN SÂU (15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765112" y="1380742"/>
            <a:ext cx="3702051" cy="3702051"/>
            <a:chOff x="240" y="1104"/>
            <a:chExt cx="1749" cy="1749"/>
          </a:xfrm>
        </p:grpSpPr>
        <p:pic>
          <p:nvPicPr>
            <p:cNvPr id="7" name="Picture 51" descr="X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1749" cy="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2"/>
            <p:cNvSpPr txBox="1">
              <a:spLocks noChangeArrowheads="1"/>
            </p:cNvSpPr>
            <p:nvPr/>
          </p:nvSpPr>
          <p:spPr bwMode="gray">
            <a:xfrm>
              <a:off x="394" y="1420"/>
              <a:ext cx="1344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 defTabSz="914400">
                <a:spcBef>
                  <a:spcPct val="50000"/>
                </a:spcBef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(“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”)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endPara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4341467" y="1835287"/>
            <a:ext cx="3860800" cy="2580216"/>
            <a:chOff x="1968" y="1157"/>
            <a:chExt cx="1824" cy="1219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968" y="1541"/>
              <a:ext cx="1824" cy="835"/>
              <a:chOff x="1973" y="1027"/>
              <a:chExt cx="1926" cy="937"/>
            </a:xfrm>
          </p:grpSpPr>
          <p:sp>
            <p:nvSpPr>
              <p:cNvPr id="19" name="Oval 29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0066CC">
                      <a:gamma/>
                      <a:shade val="63529"/>
                      <a:invGamma/>
                    </a:srgbClr>
                  </a:gs>
                  <a:gs pos="100000">
                    <a:srgbClr val="0066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Oval 30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9BC7F3"/>
                  </a:gs>
                  <a:gs pos="100000">
                    <a:srgbClr val="1D80E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" name="WordArt 23"/>
            <p:cNvSpPr>
              <a:spLocks noChangeArrowheads="1" noChangeShapeType="1" noTextEdit="1"/>
            </p:cNvSpPr>
            <p:nvPr/>
          </p:nvSpPr>
          <p:spPr bwMode="gray">
            <a:xfrm>
              <a:off x="2112" y="1157"/>
              <a:ext cx="1536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907292"/>
                </a:avLst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0" cap="none" spc="0" normalizeH="0" baseline="0" noProof="0" dirty="0" err="1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kumimoji="0" lang="en-US" altLang="zh-CN" sz="2400" b="0" i="0" u="none" strike="noStrike" kern="1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2</a:t>
              </a:r>
              <a:endParaRPr kumimoji="0" lang="zh-CN" altLang="en-US" sz="2400" b="0" i="0" u="none" strike="noStrike" kern="1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31"/>
            <p:cNvSpPr>
              <a:spLocks noChangeArrowheads="1"/>
            </p:cNvSpPr>
            <p:nvPr/>
          </p:nvSpPr>
          <p:spPr bwMode="gray">
            <a:xfrm>
              <a:off x="2054" y="1493"/>
              <a:ext cx="1633" cy="72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Oval 32"/>
            <p:cNvSpPr>
              <a:spLocks noChangeArrowheads="1"/>
            </p:cNvSpPr>
            <p:nvPr/>
          </p:nvSpPr>
          <p:spPr bwMode="gray">
            <a:xfrm>
              <a:off x="2075" y="1497"/>
              <a:ext cx="1593" cy="706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alpha val="0"/>
                  </a:srgbClr>
                </a:gs>
                <a:gs pos="100000">
                  <a:srgbClr val="FFEDA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gray">
            <a:xfrm>
              <a:off x="2092" y="1504"/>
              <a:ext cx="1516" cy="659"/>
            </a:xfrm>
            <a:prstGeom prst="ellipse">
              <a:avLst/>
            </a:prstGeom>
            <a:gradFill rotWithShape="1">
              <a:gsLst>
                <a:gs pos="0">
                  <a:srgbClr val="CAA200"/>
                </a:gs>
                <a:gs pos="100000">
                  <a:srgbClr val="FFCC00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gray">
            <a:xfrm>
              <a:off x="2172" y="1519"/>
              <a:ext cx="1334" cy="5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Text Box 35"/>
            <p:cNvSpPr txBox="1">
              <a:spLocks noChangeArrowheads="1"/>
            </p:cNvSpPr>
            <p:nvPr/>
          </p:nvSpPr>
          <p:spPr bwMode="gray">
            <a:xfrm>
              <a:off x="2430" y="1689"/>
              <a:ext cx="87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1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MẢNH GHÉP</a:t>
              </a:r>
              <a:endParaRPr kumimoji="0" lang="zh-CN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21" name="Picture 49" descr="彩色团结小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79" y="4165818"/>
            <a:ext cx="3489879" cy="26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63"/>
          <p:cNvGrpSpPr>
            <a:grpSpLocks/>
          </p:cNvGrpSpPr>
          <p:nvPr/>
        </p:nvGrpSpPr>
        <p:grpSpPr bwMode="auto">
          <a:xfrm>
            <a:off x="8160171" y="1659467"/>
            <a:ext cx="3657600" cy="3657601"/>
            <a:chOff x="3744" y="1104"/>
            <a:chExt cx="1728" cy="1728"/>
          </a:xfrm>
        </p:grpSpPr>
        <p:pic>
          <p:nvPicPr>
            <p:cNvPr id="23" name="Picture 64" descr="X0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104"/>
              <a:ext cx="172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gray">
            <a:xfrm>
              <a:off x="3984" y="1349"/>
              <a:ext cx="1344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 defTabSz="914400">
                <a:spcBef>
                  <a:spcPct val="50000"/>
                </a:spcBef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4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9739" y="8127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1393466"/>
            <a:ext cx="5084529" cy="47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49308" y="86807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4" name="Rectangle 1023"/>
          <p:cNvSpPr/>
          <p:nvPr/>
        </p:nvSpPr>
        <p:spPr>
          <a:xfrm>
            <a:off x="154562" y="264834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chênh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  <p:sp>
        <p:nvSpPr>
          <p:cNvPr id="1025" name="Rectangle 1024"/>
          <p:cNvSpPr/>
          <p:nvPr/>
        </p:nvSpPr>
        <p:spPr>
          <a:xfrm>
            <a:off x="273715" y="37812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27" name="Rectangle 1026"/>
          <p:cNvSpPr/>
          <p:nvPr/>
        </p:nvSpPr>
        <p:spPr>
          <a:xfrm>
            <a:off x="392868" y="4698141"/>
            <a:ext cx="5857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véc-ni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1393465"/>
            <a:ext cx="5084529" cy="47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69" y="1393465"/>
            <a:ext cx="5084529" cy="47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0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691" y="7357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i="1" dirty="0" err="1">
                <a:latin typeface="Times New Roman"/>
                <a:ea typeface="Calibri"/>
              </a:rPr>
              <a:t>Lờ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đờ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trăng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chênh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691" y="28637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lăn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khỏi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đường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dọc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634" y="4925435"/>
            <a:ext cx="706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Mặt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đánh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véc-ni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thật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672102" y="499437"/>
            <a:ext cx="3210842" cy="1674252"/>
          </a:xfrm>
          <a:prstGeom prst="wedgeRoundRectCallout">
            <a:avLst>
              <a:gd name="adj1" fmla="val 72035"/>
              <a:gd name="adj2" fmla="val -2804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do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phản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chiếu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;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010282" y="2288269"/>
            <a:ext cx="3875364" cy="1674252"/>
          </a:xfrm>
          <a:prstGeom prst="wedgeRoundRectCallout">
            <a:avLst>
              <a:gd name="adj1" fmla="val -68547"/>
              <a:gd name="adj2" fmla="val 228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/>
            <a:r>
              <a:rPr lang="en-US" sz="2800" dirty="0" err="1">
                <a:latin typeface="Times New Roman"/>
                <a:ea typeface="Calibri"/>
              </a:rPr>
              <a:t>quả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cầu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rỗng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bằng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cao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su</a:t>
            </a:r>
            <a:r>
              <a:rPr lang="en-US" sz="2800" dirty="0">
                <a:latin typeface="Times New Roman"/>
                <a:ea typeface="Calibri"/>
              </a:rPr>
              <a:t>, da </a:t>
            </a:r>
            <a:r>
              <a:rPr lang="en-US" sz="2800" dirty="0" err="1">
                <a:latin typeface="Times New Roman"/>
                <a:ea typeface="Calibri"/>
              </a:rPr>
              <a:t>hoặc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nhựa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dễ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nẩy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dùng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làm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đồ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chơi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thể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thao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450428" y="4201570"/>
            <a:ext cx="3654190" cy="1674252"/>
          </a:xfrm>
          <a:prstGeom prst="wedgeRoundRectCallout">
            <a:avLst>
              <a:gd name="adj1" fmla="val 89598"/>
              <a:gd name="adj2" fmla="val -9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en-US" sz="2800" dirty="0" err="1">
                <a:latin typeface="Times New Roman"/>
                <a:ea typeface="Calibri"/>
              </a:rPr>
              <a:t>nhẵn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đến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mức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phản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chiếu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được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ánh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sáng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gần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như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mặt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gương</a:t>
            </a:r>
            <a:r>
              <a:rPr lang="en-US" sz="2800" dirty="0">
                <a:latin typeface="Times New Roman"/>
                <a:ea typeface="Calibri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SBS Language | Nhạc Việt Xưa &amp; Nay (31) Bóng trăng trắng ngà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-2840"/>
            <a:ext cx="4153916" cy="23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17975"/>
            <a:ext cx="4153727" cy="284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-30190"/>
            <a:ext cx="4153916" cy="294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2634" y="81273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823992" y="1600642"/>
            <a:ext cx="5166429" cy="2622615"/>
          </a:xfrm>
          <a:prstGeom prst="wedgeRoundRectCallout">
            <a:avLst>
              <a:gd name="adj1" fmla="val -71192"/>
              <a:gd name="adj2" fmla="val 307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2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8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9725" y="8127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9294" y="60529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581" y="241916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581" y="3990255"/>
            <a:ext cx="679479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–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1035381"/>
            <a:ext cx="4702967" cy="28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923382"/>
            <a:ext cx="4702967" cy="31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88" y="827958"/>
            <a:ext cx="4610637" cy="309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3923794"/>
            <a:ext cx="4702967" cy="309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814" y="1151314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a. -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xứ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Lạng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2800" dirty="0">
                <a:latin typeface="Times New Roman"/>
                <a:ea typeface="Calibri"/>
              </a:rPr>
              <a:t>: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7379" y="3472236"/>
            <a:ext cx="6964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i="1" dirty="0" err="1">
                <a:latin typeface="Times New Roman"/>
                <a:ea typeface="Calibri"/>
              </a:rPr>
              <a:t>Những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cây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mía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óng</a:t>
            </a:r>
            <a:r>
              <a:rPr lang="en-US" sz="3200" i="1" dirty="0">
                <a:latin typeface="Times New Roman"/>
                <a:ea typeface="Calibri"/>
              </a:rPr>
              <a:t> ả </a:t>
            </a:r>
            <a:r>
              <a:rPr lang="en-US" sz="3200" i="1" dirty="0" err="1">
                <a:latin typeface="Times New Roman"/>
                <a:ea typeface="Calibri"/>
              </a:rPr>
              <a:t>này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chính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nguyên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liệu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để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: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23191" y="4077101"/>
            <a:ext cx="5281448" cy="2522482"/>
          </a:xfrm>
          <a:prstGeom prst="wedgeRoundRectCallout">
            <a:avLst>
              <a:gd name="adj1" fmla="val 59465"/>
              <a:gd name="adj2" fmla="val -400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3074" name="Picture 2" descr="Hương hồi xứ Lạng.wmv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5" y="220717"/>
            <a:ext cx="530246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5025" y="1151314"/>
            <a:ext cx="5617779" cy="2365547"/>
          </a:xfrm>
          <a:prstGeom prst="wedgeRoundRectCallout">
            <a:avLst>
              <a:gd name="adj1" fmla="val 61078"/>
              <a:gd name="adj2" fmla="val -3564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4" y="3831021"/>
            <a:ext cx="5302470" cy="307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813" y="917903"/>
            <a:ext cx="6458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b. – </a:t>
            </a:r>
            <a:r>
              <a:rPr lang="en-US" sz="3200" dirty="0" err="1">
                <a:latin typeface="Times New Roman"/>
                <a:ea typeface="Calibri"/>
              </a:rPr>
              <a:t>Đứng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ngó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tê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mênh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572813" y="2771452"/>
            <a:ext cx="6206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Tôi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mua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bút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này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với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giá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mươi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nghìn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" y="3848670"/>
            <a:ext cx="4958354" cy="30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7239"/>
            <a:ext cx="4405546" cy="373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5264585" y="2771452"/>
            <a:ext cx="2579757" cy="151505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đơn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tiền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tệ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140299" y="394332"/>
            <a:ext cx="4051738" cy="221406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phẳng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cấy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SGK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6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 animBg="1"/>
      <p:bldP spid="24" grpId="0" animBg="1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01765" y="229309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4664" y="1252786"/>
            <a:ext cx="4996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 –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đường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9787" y="2083783"/>
            <a:ext cx="6093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ni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/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tê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–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mươi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đồng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5623" y="3061438"/>
            <a:ext cx="90823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2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5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195398" y="34511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441151" y="115940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6291" y="131166"/>
            <a:ext cx="198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3: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0854" y="1679177"/>
            <a:ext cx="44360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86606" y="1132118"/>
            <a:ext cx="4629807" cy="1071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xoài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86453" y="2668195"/>
            <a:ext cx="4619299" cy="11628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vừa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86453" y="4276278"/>
            <a:ext cx="4619299" cy="1210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quãng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605752" y="1260097"/>
            <a:ext cx="896539" cy="42123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1886606" y="1357331"/>
            <a:ext cx="6075901" cy="2318680"/>
          </a:xfrm>
          <a:prstGeom prst="wedgeRoundRectCallout">
            <a:avLst>
              <a:gd name="adj1" fmla="val 7450"/>
              <a:gd name="adj2" fmla="val 7065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31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 animBg="1"/>
      <p:bldP spid="22" grpId="0" animBg="1"/>
      <p:bldP spid="19" grpId="0" animBg="1"/>
      <p:bldP spid="23" grpId="0" animBg="1"/>
      <p:bldP spid="2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1001" y="-17473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4: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5688" y="1191488"/>
            <a:ext cx="5115503" cy="751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a.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cò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có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855" y="1991307"/>
            <a:ext cx="700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b.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quạ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tìm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cách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uống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nước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trong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một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chiếc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bình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56" y="3560967"/>
            <a:ext cx="7325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Phố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tạo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vẻ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đẹp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của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riêng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Hà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Nội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fr-FR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fr-FR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28" y="0"/>
            <a:ext cx="4652164" cy="389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774123" cy="398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663786" cy="361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0" y="-51859"/>
            <a:ext cx="4611211" cy="1761998"/>
          </a:xfrm>
          <a:prstGeom prst="wedgeRoundRectCallout">
            <a:avLst>
              <a:gd name="adj1" fmla="val 64849"/>
              <a:gd name="adj2" fmla="val 41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;</a:t>
            </a:r>
            <a:endParaRPr lang="en-US" sz="16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77968" y="3270470"/>
            <a:ext cx="5594004" cy="3378562"/>
          </a:xfrm>
          <a:prstGeom prst="wedgeRoundRectCallout">
            <a:avLst>
              <a:gd name="adj1" fmla="val 65965"/>
              <a:gd name="adj2" fmla="val -168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</a:rPr>
              <a:t>tính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chỉ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sự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kính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lâu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đời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không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liên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quan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gì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đến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nghĩa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của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trong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câu</a:t>
            </a:r>
            <a:r>
              <a:rPr lang="en-US" sz="3200" dirty="0">
                <a:latin typeface="Times New Roman"/>
                <a:ea typeface="Calibri"/>
              </a:rPr>
              <a:t> a. </a:t>
            </a:r>
            <a:r>
              <a:rPr lang="en-US" sz="3200" dirty="0" err="1">
                <a:latin typeface="Times New Roman"/>
                <a:ea typeface="Calibri"/>
              </a:rPr>
              <a:t>và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fr-FR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374970" y="365852"/>
            <a:ext cx="5068709" cy="2490951"/>
          </a:xfrm>
          <a:prstGeom prst="wedgeRoundRectCallout">
            <a:avLst>
              <a:gd name="adj1" fmla="val -33681"/>
              <a:gd name="adj2" fmla="val 6907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chỗ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eo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8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  <p:bldP spid="9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0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1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603" y="2515451"/>
            <a:ext cx="1014250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684" y="17268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3598" y="925309"/>
            <a:ext cx="822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vọng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1684" y="1684454"/>
            <a:ext cx="8277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8290" y="3289111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kí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8290" y="405516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18289" y="4959751"/>
            <a:ext cx="76094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Covid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VẬN DỤNG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21809"/>
            <a:ext cx="10972800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96931"/>
            <a:ext cx="10210030" cy="5600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4" y="2835346"/>
            <a:ext cx="2771052" cy="32427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0983" y="3511894"/>
            <a:ext cx="201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SUY NGHĨ VÀ TRẢ LỜI: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2967" y="3097269"/>
            <a:ext cx="2017295" cy="3283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76350" y="417690"/>
            <a:ext cx="5105015" cy="53283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311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3241" y="788881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hè</a:t>
            </a:r>
            <a:endParaRPr lang="en-US" sz="24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đông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4971" y="60787"/>
            <a:ext cx="2074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3241" y="2587744"/>
            <a:ext cx="7120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4971" y="3413839"/>
            <a:ext cx="7513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4971" y="4213830"/>
            <a:ext cx="8073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0614"/>
            <a:ext cx="3831021" cy="2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0" y="430614"/>
            <a:ext cx="3862552" cy="303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5516"/>
            <a:ext cx="3862552" cy="29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1" y="370999"/>
            <a:ext cx="3862552" cy="298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6" y="361401"/>
            <a:ext cx="3831021" cy="305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0265" y="496306"/>
            <a:ext cx="847659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già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xem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chồng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rằng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577028" y="76626"/>
            <a:ext cx="3614971" cy="1473796"/>
          </a:xfrm>
          <a:prstGeom prst="wedgeRoundRectCallout">
            <a:avLst>
              <a:gd name="adj1" fmla="val -74717"/>
              <a:gd name="adj2" fmla="val 4538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891" y="1261069"/>
            <a:ext cx="4502094" cy="2493333"/>
          </a:xfrm>
          <a:prstGeom prst="wedgeRoundRectCallout">
            <a:avLst>
              <a:gd name="adj1" fmla="val 56727"/>
              <a:gd name="adj2" fmla="val 3681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a.1: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129" y="3693145"/>
            <a:ext cx="6096000" cy="22365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a.2: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(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45610"/>
            <a:ext cx="5365531" cy="346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 descr="Tại sao cúc áo đàn ông và phụ nữ được đính ngược nhau?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01362"/>
            <a:ext cx="5365531" cy="349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573851" y="813524"/>
            <a:ext cx="5423337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87156" y="774920"/>
            <a:ext cx="6303459" cy="2286172"/>
          </a:xfrm>
          <a:prstGeom prst="wedgeRoundRectCallout">
            <a:avLst>
              <a:gd name="adj1" fmla="val 6508"/>
              <a:gd name="adj2" fmla="val 657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a.1: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khoang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nghiền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833768" y="1920923"/>
            <a:ext cx="6303459" cy="2786062"/>
          </a:xfrm>
          <a:prstGeom prst="wedgeRoundRectCallout">
            <a:avLst>
              <a:gd name="adj1" fmla="val -79030"/>
              <a:gd name="adj2" fmla="val 262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a.2: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cào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nhai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066399" y="1489218"/>
            <a:ext cx="6303459" cy="2316024"/>
          </a:xfrm>
          <a:prstGeom prst="wedgeRoundRectCallout">
            <a:avLst>
              <a:gd name="adj1" fmla="val -62022"/>
              <a:gd name="adj2" fmla="val 273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sắc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sếp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9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  <p:bldP spid="13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b.1: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9013" y="3808558"/>
            <a:ext cx="8919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b.2: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nạn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lấp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giếng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92" y="1501362"/>
            <a:ext cx="4083269" cy="235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53" y="4547222"/>
            <a:ext cx="5031119" cy="23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2750662" y="-59313"/>
            <a:ext cx="6875892" cy="2286172"/>
          </a:xfrm>
          <a:prstGeom prst="wedgeRoundRectCallout">
            <a:avLst>
              <a:gd name="adj1" fmla="val -59877"/>
              <a:gd name="adj2" fmla="val 678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b.1: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hay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kêu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hót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269050" y="1806265"/>
            <a:ext cx="6875892" cy="2286172"/>
          </a:xfrm>
          <a:prstGeom prst="wedgeRoundRectCallout">
            <a:avLst>
              <a:gd name="adj1" fmla="val 46283"/>
              <a:gd name="adj2" fmla="val 6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b.2: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sâu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206727" y="390525"/>
            <a:ext cx="6875892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phía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…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FD294632-B854-4B45-B7AB-D37DCDE28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" y="2281135"/>
            <a:ext cx="1848511" cy="1138988"/>
          </a:xfrm>
          <a:prstGeom prst="rect">
            <a:avLst/>
          </a:prstGeom>
        </p:spPr>
      </p:pic>
      <p:pic>
        <p:nvPicPr>
          <p:cNvPr id="7" name="图片 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A1AE1245-AEBB-4F58-953D-CF9F42A65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2510043"/>
            <a:ext cx="1925991" cy="1186728"/>
          </a:xfrm>
          <a:prstGeom prst="rect">
            <a:avLst/>
          </a:prstGeom>
        </p:spPr>
      </p:pic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D7F21A6-17DC-43F3-82AA-1292530CF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73" y="1575202"/>
            <a:ext cx="1848511" cy="1138988"/>
          </a:xfrm>
          <a:prstGeom prst="rect">
            <a:avLst/>
          </a:prstGeom>
        </p:spPr>
      </p:pic>
      <p:pic>
        <p:nvPicPr>
          <p:cNvPr id="9" name="图片 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DD256672-6EA9-4B0F-B1AE-10B37BEB9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68" y="2012141"/>
            <a:ext cx="2210709" cy="1362163"/>
          </a:xfrm>
          <a:prstGeom prst="rect">
            <a:avLst/>
          </a:prstGeom>
        </p:spPr>
      </p:pic>
      <p:pic>
        <p:nvPicPr>
          <p:cNvPr id="10" name="图片 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057FB64-3C67-432D-AD77-1EF9A9EDF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11" y="513575"/>
            <a:ext cx="2401727" cy="1479860"/>
          </a:xfrm>
          <a:prstGeom prst="rect">
            <a:avLst/>
          </a:prstGeom>
        </p:spPr>
      </p:pic>
      <p:sp>
        <p:nvSpPr>
          <p:cNvPr id="11" name="文本框 10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6B7E9187-7E97-4135-994E-4B433E6A8655}"/>
              </a:ext>
            </a:extLst>
          </p:cNvPr>
          <p:cNvSpPr txBox="1"/>
          <p:nvPr/>
        </p:nvSpPr>
        <p:spPr>
          <a:xfrm>
            <a:off x="710145" y="2404462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1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2" name="文本框 11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49A9300-4B36-43C7-8F31-D778B2CF5872}"/>
              </a:ext>
            </a:extLst>
          </p:cNvPr>
          <p:cNvSpPr txBox="1"/>
          <p:nvPr/>
        </p:nvSpPr>
        <p:spPr>
          <a:xfrm>
            <a:off x="5378053" y="1678941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3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3" name="文本框 12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F5A7662F-2197-405C-BE58-58B09FBE817A}"/>
              </a:ext>
            </a:extLst>
          </p:cNvPr>
          <p:cNvSpPr txBox="1"/>
          <p:nvPr/>
        </p:nvSpPr>
        <p:spPr>
          <a:xfrm>
            <a:off x="2807960" y="2675766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2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4" name="文本框 1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1F15AE8B-8540-482C-9469-55FEADCC9A2B}"/>
              </a:ext>
            </a:extLst>
          </p:cNvPr>
          <p:cNvSpPr txBox="1"/>
          <p:nvPr/>
        </p:nvSpPr>
        <p:spPr>
          <a:xfrm>
            <a:off x="8042365" y="2281137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4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E001FE0-9C13-44C5-B58D-61B0790AE994}"/>
              </a:ext>
            </a:extLst>
          </p:cNvPr>
          <p:cNvSpPr txBox="1"/>
          <p:nvPr/>
        </p:nvSpPr>
        <p:spPr>
          <a:xfrm>
            <a:off x="10105752" y="940343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5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6" name="文本框 1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87F1B2DE-CE57-4FC5-BE54-1413DCD2A5A4}"/>
              </a:ext>
            </a:extLst>
          </p:cNvPr>
          <p:cNvSpPr txBox="1"/>
          <p:nvPr/>
        </p:nvSpPr>
        <p:spPr>
          <a:xfrm>
            <a:off x="62976" y="3509040"/>
            <a:ext cx="2153172" cy="2554541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0" name="文本框 1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CBD56332-CCF3-4A98-98ED-458A702E2A3E}"/>
              </a:ext>
            </a:extLst>
          </p:cNvPr>
          <p:cNvSpPr txBox="1"/>
          <p:nvPr/>
        </p:nvSpPr>
        <p:spPr>
          <a:xfrm>
            <a:off x="4748792" y="2788968"/>
            <a:ext cx="2343175" cy="3046984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4" name="文本框 2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6EEC4E58-7E3F-4D26-99A1-2559BBE16E80}"/>
              </a:ext>
            </a:extLst>
          </p:cNvPr>
          <p:cNvSpPr txBox="1"/>
          <p:nvPr/>
        </p:nvSpPr>
        <p:spPr>
          <a:xfrm>
            <a:off x="9554900" y="2071929"/>
            <a:ext cx="2141103" cy="1475400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6" name="直接连接符 2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5DB8DE20-92ED-403C-B59D-A110F6FF5B60}"/>
              </a:ext>
            </a:extLst>
          </p:cNvPr>
          <p:cNvCxnSpPr/>
          <p:nvPr/>
        </p:nvCxnSpPr>
        <p:spPr>
          <a:xfrm>
            <a:off x="1676418" y="2809629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AB682342-9B92-416A-AE78-C290CF3F7376}"/>
              </a:ext>
            </a:extLst>
          </p:cNvPr>
          <p:cNvCxnSpPr/>
          <p:nvPr/>
        </p:nvCxnSpPr>
        <p:spPr>
          <a:xfrm>
            <a:off x="6394972" y="2012143"/>
            <a:ext cx="1384217" cy="663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C9665A31-3443-40F5-BF7B-451C8DC06A0E}"/>
              </a:ext>
            </a:extLst>
          </p:cNvPr>
          <p:cNvCxnSpPr/>
          <p:nvPr/>
        </p:nvCxnSpPr>
        <p:spPr>
          <a:xfrm flipH="1">
            <a:off x="3882944" y="2305711"/>
            <a:ext cx="1349497" cy="76899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9580F234-3FC6-4309-A891-A4224EDF09C1}"/>
              </a:ext>
            </a:extLst>
          </p:cNvPr>
          <p:cNvCxnSpPr/>
          <p:nvPr/>
        </p:nvCxnSpPr>
        <p:spPr>
          <a:xfrm flipH="1">
            <a:off x="8606483" y="1606300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id="{7B999EB5-76D0-44F1-9AE1-060A74814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00" y="-342588"/>
            <a:ext cx="4662544" cy="1738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97" y="20497"/>
            <a:ext cx="2474243" cy="26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ay 'Thank You' in Business | Proposify">
            <a:extLst>
              <a:ext uri="{FF2B5EF4-FFF2-40B4-BE49-F238E27FC236}">
                <a16:creationId xmlns:a16="http://schemas.microsoft.com/office/drawing/2014/main" id="{645A0987-95B0-4553-83AA-86B4E3EB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22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7" action="ppaction://hlinksldjump"/>
              </a:rPr>
              <a:t>MỚI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53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7" name="Flowchart: Terminator 6"/>
          <p:cNvSpPr/>
          <p:nvPr/>
        </p:nvSpPr>
        <p:spPr>
          <a:xfrm>
            <a:off x="4134117" y="3587527"/>
            <a:ext cx="4288665" cy="1484013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uộc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96978" y="310057"/>
            <a:ext cx="9942491" cy="1484013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318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9" name="Snip Single Corner Rectangle 8"/>
          <p:cNvSpPr/>
          <p:nvPr/>
        </p:nvSpPr>
        <p:spPr>
          <a:xfrm>
            <a:off x="1352282" y="425003"/>
            <a:ext cx="8229600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xe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ngựa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sớm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203065" y="3206839"/>
            <a:ext cx="1970468" cy="14359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0477" y="1026471"/>
            <a:ext cx="7236276" cy="9169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3: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8409" y="3828741"/>
            <a:ext cx="2164375" cy="9169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đảo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4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080" y="685371"/>
            <a:ext cx="982031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4: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9185" y="3419783"/>
            <a:ext cx="195758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50. THƠ HAI KƯ CỦA BA SÔ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自定义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64D0"/>
      </a:accent1>
      <a:accent2>
        <a:srgbClr val="36B5CE"/>
      </a:accent2>
      <a:accent3>
        <a:srgbClr val="FE5AA3"/>
      </a:accent3>
      <a:accent4>
        <a:srgbClr val="9966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50. THƠ HAI KƯ CỦA BA SÔ</Template>
  <TotalTime>580</TotalTime>
  <Words>2145</Words>
  <Application>Microsoft Office PowerPoint</Application>
  <PresentationFormat>Widescreen</PresentationFormat>
  <Paragraphs>219</Paragraphs>
  <Slides>48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48</vt:i4>
      </vt:variant>
    </vt:vector>
  </HeadingPairs>
  <TitlesOfParts>
    <vt:vector size="72" baseType="lpstr">
      <vt:lpstr>等线</vt:lpstr>
      <vt:lpstr>微软雅黑</vt:lpstr>
      <vt:lpstr>Arial</vt:lpstr>
      <vt:lpstr>Calibri</vt:lpstr>
      <vt:lpstr>Calibri Light</vt:lpstr>
      <vt:lpstr>Times New Roman</vt:lpstr>
      <vt:lpstr>50. THƠ HAI KƯ CỦA BA SÔ</vt:lpstr>
      <vt:lpstr>8_Office 主题​​</vt:lpstr>
      <vt:lpstr>1_Office Theme</vt:lpstr>
      <vt:lpstr>1_Office 主题</vt:lpstr>
      <vt:lpstr>2_Office 主题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 Huong</cp:lastModifiedBy>
  <cp:revision>79</cp:revision>
  <dcterms:created xsi:type="dcterms:W3CDTF">2021-09-04T05:53:27Z</dcterms:created>
  <dcterms:modified xsi:type="dcterms:W3CDTF">2024-05-23T12:43:46Z</dcterms:modified>
</cp:coreProperties>
</file>