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435" r:id="rId2"/>
    <p:sldId id="315" r:id="rId3"/>
    <p:sldId id="291" r:id="rId4"/>
    <p:sldId id="436" r:id="rId5"/>
    <p:sldId id="333" r:id="rId6"/>
    <p:sldId id="322" r:id="rId7"/>
    <p:sldId id="332" r:id="rId8"/>
    <p:sldId id="324" r:id="rId9"/>
    <p:sldId id="437" r:id="rId10"/>
    <p:sldId id="335" r:id="rId11"/>
    <p:sldId id="342" r:id="rId12"/>
    <p:sldId id="317" r:id="rId13"/>
    <p:sldId id="420" r:id="rId14"/>
    <p:sldId id="318" r:id="rId15"/>
    <p:sldId id="340" r:id="rId16"/>
    <p:sldId id="341" r:id="rId17"/>
    <p:sldId id="292" r:id="rId18"/>
    <p:sldId id="345" r:id="rId19"/>
    <p:sldId id="432" r:id="rId20"/>
    <p:sldId id="423" r:id="rId21"/>
    <p:sldId id="433" r:id="rId22"/>
    <p:sldId id="434" r:id="rId23"/>
    <p:sldId id="305" r:id="rId24"/>
  </p:sldIdLst>
  <p:sldSz cx="9144000" cy="5143500" type="screen16x9"/>
  <p:notesSz cx="6858000" cy="9144000"/>
  <p:embeddedFontLst>
    <p:embeddedFont>
      <p:font typeface="宋体" panose="02010600030101010101" pitchFamily="2" charset="-122"/>
      <p:regular r:id="rId26"/>
    </p:embeddedFont>
    <p:embeddedFont>
      <p:font typeface="宋体" panose="02010600030101010101" pitchFamily="2" charset="-122"/>
      <p:regular r:id="rId26"/>
    </p:embeddedFont>
    <p:embeddedFont>
      <p:font typeface="Calibri" panose="020F0502020204030204" pitchFamily="34" charset="0"/>
      <p:regular r:id="rId27"/>
      <p:bold r:id="rId28"/>
      <p:italic r:id="rId29"/>
      <p:boldItalic r:id="rId30"/>
    </p:embeddedFont>
    <p:embeddedFont>
      <p:font typeface="Microsoft YaHei" panose="020B0503020204020204" pitchFamily="34" charset="-122"/>
      <p:regular r:id="rId31"/>
      <p:bold r:id="rId32"/>
    </p:embeddedFont>
  </p:embeddedFontLst>
  <p:custDataLst>
    <p:tags r:id="rId33"/>
  </p:custDataLst>
  <p:defaultTextStyle>
    <a:defPPr>
      <a:defRPr lang="zh-CN"/>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6DD"/>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94660"/>
  </p:normalViewPr>
  <p:slideViewPr>
    <p:cSldViewPr>
      <p:cViewPr varScale="1">
        <p:scale>
          <a:sx n="87" d="100"/>
          <a:sy n="87" d="100"/>
        </p:scale>
        <p:origin x="864"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2024/5/23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3950" rtl="0" eaLnBrk="1" latinLnBrk="0" hangingPunct="1">
      <a:defRPr sz="1200" kern="1200">
        <a:solidFill>
          <a:schemeClr val="tx1"/>
        </a:solidFill>
        <a:latin typeface="+mn-lt"/>
        <a:ea typeface="+mn-ea"/>
        <a:cs typeface="+mn-cs"/>
      </a:defRPr>
    </a:lvl1pPr>
    <a:lvl2pPr marL="456962" algn="l" defTabSz="913950" rtl="0" eaLnBrk="1" latinLnBrk="0" hangingPunct="1">
      <a:defRPr sz="1200" kern="1200">
        <a:solidFill>
          <a:schemeClr val="tx1"/>
        </a:solidFill>
        <a:latin typeface="+mn-lt"/>
        <a:ea typeface="+mn-ea"/>
        <a:cs typeface="+mn-cs"/>
      </a:defRPr>
    </a:lvl2pPr>
    <a:lvl3pPr marL="913950" algn="l" defTabSz="913950" rtl="0" eaLnBrk="1" latinLnBrk="0" hangingPunct="1">
      <a:defRPr sz="1200" kern="1200">
        <a:solidFill>
          <a:schemeClr val="tx1"/>
        </a:solidFill>
        <a:latin typeface="+mn-lt"/>
        <a:ea typeface="+mn-ea"/>
        <a:cs typeface="+mn-cs"/>
      </a:defRPr>
    </a:lvl3pPr>
    <a:lvl4pPr marL="1370920" algn="l" defTabSz="913950" rtl="0" eaLnBrk="1" latinLnBrk="0" hangingPunct="1">
      <a:defRPr sz="1200" kern="1200">
        <a:solidFill>
          <a:schemeClr val="tx1"/>
        </a:solidFill>
        <a:latin typeface="+mn-lt"/>
        <a:ea typeface="+mn-ea"/>
        <a:cs typeface="+mn-cs"/>
      </a:defRPr>
    </a:lvl4pPr>
    <a:lvl5pPr marL="1827899" algn="l" defTabSz="913950" rtl="0" eaLnBrk="1" latinLnBrk="0" hangingPunct="1">
      <a:defRPr sz="1200" kern="1200">
        <a:solidFill>
          <a:schemeClr val="tx1"/>
        </a:solidFill>
        <a:latin typeface="+mn-lt"/>
        <a:ea typeface="+mn-ea"/>
        <a:cs typeface="+mn-cs"/>
      </a:defRPr>
    </a:lvl5pPr>
    <a:lvl6pPr marL="2284860" algn="l" defTabSz="913950" rtl="0" eaLnBrk="1" latinLnBrk="0" hangingPunct="1">
      <a:defRPr sz="1200" kern="1200">
        <a:solidFill>
          <a:schemeClr val="tx1"/>
        </a:solidFill>
        <a:latin typeface="+mn-lt"/>
        <a:ea typeface="+mn-ea"/>
        <a:cs typeface="+mn-cs"/>
      </a:defRPr>
    </a:lvl6pPr>
    <a:lvl7pPr marL="2741822" algn="l" defTabSz="913950" rtl="0" eaLnBrk="1" latinLnBrk="0" hangingPunct="1">
      <a:defRPr sz="1200" kern="1200">
        <a:solidFill>
          <a:schemeClr val="tx1"/>
        </a:solidFill>
        <a:latin typeface="+mn-lt"/>
        <a:ea typeface="+mn-ea"/>
        <a:cs typeface="+mn-cs"/>
      </a:defRPr>
    </a:lvl7pPr>
    <a:lvl8pPr marL="3198800" algn="l" defTabSz="913950" rtl="0" eaLnBrk="1" latinLnBrk="0" hangingPunct="1">
      <a:defRPr sz="1200" kern="1200">
        <a:solidFill>
          <a:schemeClr val="tx1"/>
        </a:solidFill>
        <a:latin typeface="+mn-lt"/>
        <a:ea typeface="+mn-ea"/>
        <a:cs typeface="+mn-cs"/>
      </a:defRPr>
    </a:lvl8pPr>
    <a:lvl9pPr marL="3655771" algn="l" defTabSz="9139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vi-VN" altLang="zh-CN" sz="3600" b="1" dirty="0">
                <a:solidFill>
                  <a:schemeClr val="tx1">
                    <a:lumMod val="95000"/>
                    <a:lumOff val="5000"/>
                  </a:schemeClr>
                </a:solidFill>
                <a:latin typeface="Times New Roman" panose="02020603050405020304" pitchFamily="18" charset="0"/>
                <a:cs typeface="Times New Roman" panose="02020603050405020304" pitchFamily="18" charset="0"/>
              </a:rPr>
              <a:t>Nguyễn Thị Thu Hường </a:t>
            </a:r>
            <a:endParaRPr lang="zh-CN" alt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a:t>
            </a:fld>
            <a:endParaRPr lang="zh-CN" altLang="en-US"/>
          </a:p>
        </p:txBody>
      </p:sp>
    </p:spTree>
    <p:extLst>
      <p:ext uri="{BB962C8B-B14F-4D97-AF65-F5344CB8AC3E}">
        <p14:creationId xmlns:p14="http://schemas.microsoft.com/office/powerpoint/2010/main" val="2394887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3950" rtl="0" eaLnBrk="1" fontAlgn="auto" latinLnBrk="0" hangingPunct="1">
              <a:lnSpc>
                <a:spcPct val="100000"/>
              </a:lnSpc>
              <a:spcBef>
                <a:spcPts val="0"/>
              </a:spcBef>
              <a:spcAft>
                <a:spcPts val="0"/>
              </a:spcAft>
              <a:buClrTx/>
              <a:buSzTx/>
              <a:buFontTx/>
              <a:buNone/>
              <a:tabLst/>
              <a:defRPr/>
            </a:pPr>
            <a:endParaRPr lang="zh-CN" alt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45938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43691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3950" rtl="0" eaLnBrk="1" fontAlgn="auto" latinLnBrk="0" hangingPunct="1">
              <a:lnSpc>
                <a:spcPct val="100000"/>
              </a:lnSpc>
              <a:spcBef>
                <a:spcPts val="0"/>
              </a:spcBef>
              <a:spcAft>
                <a:spcPts val="0"/>
              </a:spcAft>
              <a:buClrTx/>
              <a:buSzTx/>
              <a:buFontTx/>
              <a:buNone/>
              <a:tabLst/>
              <a:defRPr/>
            </a:pPr>
            <a:endParaRPr lang="zh-CN" alt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37219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436912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436912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436912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17</a:t>
            </a:fld>
            <a:endParaRPr lang="zh-CN" altLang="en-US"/>
          </a:p>
        </p:txBody>
      </p:sp>
    </p:spTree>
    <p:extLst>
      <p:ext uri="{BB962C8B-B14F-4D97-AF65-F5344CB8AC3E}">
        <p14:creationId xmlns:p14="http://schemas.microsoft.com/office/powerpoint/2010/main" val="2787342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52099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129779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22407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62773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847084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23</a:t>
            </a:fld>
            <a:endParaRPr lang="zh-CN" altLang="en-US"/>
          </a:p>
        </p:txBody>
      </p:sp>
    </p:spTree>
    <p:extLst>
      <p:ext uri="{BB962C8B-B14F-4D97-AF65-F5344CB8AC3E}">
        <p14:creationId xmlns:p14="http://schemas.microsoft.com/office/powerpoint/2010/main" val="342909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3950" rtl="0" eaLnBrk="1" fontAlgn="auto" latinLnBrk="0" hangingPunct="1">
              <a:lnSpc>
                <a:spcPct val="100000"/>
              </a:lnSpc>
              <a:spcBef>
                <a:spcPts val="0"/>
              </a:spcBef>
              <a:spcAft>
                <a:spcPts val="0"/>
              </a:spcAft>
              <a:buClrTx/>
              <a:buSzTx/>
              <a:buFontTx/>
              <a:buNone/>
              <a:tabLst/>
              <a:defRPr/>
            </a:pPr>
            <a:endParaRPr lang="zh-CN" alt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a:t>
            </a:fld>
            <a:endParaRPr lang="zh-CN" altLang="en-US"/>
          </a:p>
        </p:txBody>
      </p:sp>
    </p:spTree>
    <p:extLst>
      <p:ext uri="{BB962C8B-B14F-4D97-AF65-F5344CB8AC3E}">
        <p14:creationId xmlns:p14="http://schemas.microsoft.com/office/powerpoint/2010/main" val="160688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3950" rtl="0" eaLnBrk="1" fontAlgn="auto" latinLnBrk="0" hangingPunct="1">
              <a:lnSpc>
                <a:spcPct val="100000"/>
              </a:lnSpc>
              <a:spcBef>
                <a:spcPts val="0"/>
              </a:spcBef>
              <a:spcAft>
                <a:spcPts val="0"/>
              </a:spcAft>
              <a:buClrTx/>
              <a:buSzTx/>
              <a:buFontTx/>
              <a:buNone/>
              <a:tabLst/>
              <a:defRPr/>
            </a:pPr>
            <a:endParaRPr lang="zh-CN" alt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4</a:t>
            </a:fld>
            <a:endParaRPr lang="zh-CN" altLang="en-US"/>
          </a:p>
        </p:txBody>
      </p:sp>
    </p:spTree>
    <p:extLst>
      <p:ext uri="{BB962C8B-B14F-4D97-AF65-F5344CB8AC3E}">
        <p14:creationId xmlns:p14="http://schemas.microsoft.com/office/powerpoint/2010/main" val="3081058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3950" rtl="0" eaLnBrk="1" fontAlgn="auto" latinLnBrk="0" hangingPunct="1">
              <a:lnSpc>
                <a:spcPct val="100000"/>
              </a:lnSpc>
              <a:spcBef>
                <a:spcPts val="0"/>
              </a:spcBef>
              <a:spcAft>
                <a:spcPts val="0"/>
              </a:spcAft>
              <a:buClrTx/>
              <a:buSzTx/>
              <a:buFontTx/>
              <a:buNone/>
              <a:tabLst/>
              <a:defRPr/>
            </a:pPr>
            <a:endParaRPr lang="zh-CN" alt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592418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50" rtl="0" eaLnBrk="1" fontAlgn="auto" latinLnBrk="0" hangingPunct="1">
              <a:lnSpc>
                <a:spcPct val="100000"/>
              </a:lnSpc>
              <a:spcBef>
                <a:spcPts val="0"/>
              </a:spcBef>
              <a:spcAft>
                <a:spcPts val="0"/>
              </a:spcAft>
              <a:buClrTx/>
              <a:buSzTx/>
              <a:buFontTx/>
              <a:buNone/>
              <a:tabLst/>
              <a:defRPr/>
            </a:pPr>
            <a:endParaRPr lang="zh-CN" alt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9EE08DF-DA78-46F4-852F-0D5173D95A43}" type="slidenum">
              <a:rPr lang="zh-CN" altLang="en-US" smtClean="0"/>
              <a:pPr/>
              <a:t>6</a:t>
            </a:fld>
            <a:endParaRPr lang="zh-CN" altLang="en-US"/>
          </a:p>
        </p:txBody>
      </p:sp>
    </p:spTree>
    <p:extLst>
      <p:ext uri="{BB962C8B-B14F-4D97-AF65-F5344CB8AC3E}">
        <p14:creationId xmlns:p14="http://schemas.microsoft.com/office/powerpoint/2010/main" val="369933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50" rtl="0" eaLnBrk="1" fontAlgn="auto" latinLnBrk="0" hangingPunct="1">
              <a:lnSpc>
                <a:spcPct val="100000"/>
              </a:lnSpc>
              <a:spcBef>
                <a:spcPts val="0"/>
              </a:spcBef>
              <a:spcAft>
                <a:spcPts val="0"/>
              </a:spcAft>
              <a:buClrTx/>
              <a:buSzTx/>
              <a:buFontTx/>
              <a:buNone/>
              <a:tabLst/>
              <a:defRPr/>
            </a:pPr>
            <a:endParaRPr lang="zh-CN" alt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9EE08DF-DA78-46F4-852F-0D5173D95A43}" type="slidenum">
              <a:rPr lang="zh-CN" altLang="en-US" smtClean="0"/>
              <a:pPr/>
              <a:t>7</a:t>
            </a:fld>
            <a:endParaRPr lang="zh-CN" altLang="en-US"/>
          </a:p>
        </p:txBody>
      </p:sp>
    </p:spTree>
    <p:extLst>
      <p:ext uri="{BB962C8B-B14F-4D97-AF65-F5344CB8AC3E}">
        <p14:creationId xmlns:p14="http://schemas.microsoft.com/office/powerpoint/2010/main" val="121946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vi-VN" altLang="zh-CN" sz="3600" b="1" dirty="0">
                <a:solidFill>
                  <a:schemeClr val="tx1">
                    <a:lumMod val="95000"/>
                    <a:lumOff val="5000"/>
                  </a:schemeClr>
                </a:solidFill>
                <a:latin typeface="Times New Roman" panose="02020603050405020304" pitchFamily="18" charset="0"/>
                <a:cs typeface="Times New Roman" panose="02020603050405020304" pitchFamily="18" charset="0"/>
              </a:rPr>
              <a:t>Nguyễn Thị Thu Hường </a:t>
            </a:r>
            <a:endParaRPr lang="zh-CN" alt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9</a:t>
            </a:fld>
            <a:endParaRPr lang="zh-CN" altLang="en-US"/>
          </a:p>
        </p:txBody>
      </p:sp>
    </p:spTree>
    <p:extLst>
      <p:ext uri="{BB962C8B-B14F-4D97-AF65-F5344CB8AC3E}">
        <p14:creationId xmlns:p14="http://schemas.microsoft.com/office/powerpoint/2010/main" val="1281790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3950" rtl="0" eaLnBrk="1" fontAlgn="auto" latinLnBrk="0" hangingPunct="1">
              <a:lnSpc>
                <a:spcPct val="100000"/>
              </a:lnSpc>
              <a:spcBef>
                <a:spcPts val="0"/>
              </a:spcBef>
              <a:spcAft>
                <a:spcPts val="0"/>
              </a:spcAft>
              <a:buClrTx/>
              <a:buSzTx/>
              <a:buFontTx/>
              <a:buNone/>
              <a:tabLst/>
              <a:defRPr/>
            </a:pPr>
            <a:endParaRPr lang="zh-CN" alt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45938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1597842"/>
            <a:ext cx="7772400" cy="1102519"/>
          </a:xfr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2" cy="871538"/>
          </a:xfrm>
        </p:spPr>
        <p:txBody>
          <a:bodyPr anchor="b"/>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2" y="20481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3" y="1076331"/>
            <a:ext cx="3008312"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1792288" y="4025526"/>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2" y="154783"/>
            <a:ext cx="2057401" cy="329088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457200" y="154783"/>
            <a:ext cx="6019800" cy="329088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4"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71" y="4515967"/>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71" y="4515967"/>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4"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3"/>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9" y="3750967"/>
            <a:ext cx="2142463" cy="2142464"/>
          </a:xfrm>
          <a:prstGeom prst="rect">
            <a:avLst/>
          </a:prstGeom>
        </p:spPr>
      </p:pic>
      <p:grpSp>
        <p:nvGrpSpPr>
          <p:cNvPr id="11" name="组合 10"/>
          <p:cNvGrpSpPr/>
          <p:nvPr userDrawn="1"/>
        </p:nvGrpSpPr>
        <p:grpSpPr>
          <a:xfrm>
            <a:off x="-1426109" y="-55789"/>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9"/>
            <a:ext cx="9144000" cy="2619375"/>
          </a:xfrm>
          <a:prstGeom prst="rect">
            <a:avLst/>
          </a:prstGeom>
        </p:spPr>
      </p:pic>
      <p:grpSp>
        <p:nvGrpSpPr>
          <p:cNvPr id="4" name="组合 3"/>
          <p:cNvGrpSpPr/>
          <p:nvPr userDrawn="1"/>
        </p:nvGrpSpPr>
        <p:grpSpPr>
          <a:xfrm>
            <a:off x="-1426109" y="-55789"/>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151335"/>
            <a:ext cx="4040187"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1631156"/>
            <a:ext cx="4040187"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48"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4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2024/5/23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fld id="{BB9E6C50-F2B0-4117-AF69-C839F5CC2C8C}" type="datetimeFigureOut">
              <a:rPr lang="zh-CN" altLang="en-US" smtClean="0"/>
              <a:pPr/>
              <a:t>2024/5/23</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2"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3950"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89" indent="-285610" algn="l" defTabSz="9139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1" indent="-228480" algn="l" defTabSz="9139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79"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6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jpeg"/><Relationship Id="rId4" Type="http://schemas.microsoft.com/office/2007/relationships/hdphoto" Target="../media/hdphoto1.wdp"/><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44.png"/><Relationship Id="rId10"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44.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7.wdp"/><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3" Type="http://schemas.openxmlformats.org/officeDocument/2006/relationships/slide" Target="slide13.xml"/><Relationship Id="rId18" Type="http://schemas.openxmlformats.org/officeDocument/2006/relationships/image" Target="../media/image17.png"/><Relationship Id="rId26" Type="http://schemas.openxmlformats.org/officeDocument/2006/relationships/image" Target="../media/image23.png"/><Relationship Id="rId3" Type="http://schemas.openxmlformats.org/officeDocument/2006/relationships/audio" Target="../media/audio1.wav"/><Relationship Id="rId21" Type="http://schemas.openxmlformats.org/officeDocument/2006/relationships/image" Target="../media/image19.png"/><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image" Target="../media/image16.png"/><Relationship Id="rId25" Type="http://schemas.openxmlformats.org/officeDocument/2006/relationships/image" Target="../media/image22.png"/><Relationship Id="rId33" Type="http://schemas.openxmlformats.org/officeDocument/2006/relationships/image" Target="../media/image30.png"/><Relationship Id="rId2" Type="http://schemas.openxmlformats.org/officeDocument/2006/relationships/notesSlide" Target="../notesSlides/notesSlide5.xml"/><Relationship Id="rId16" Type="http://schemas.microsoft.com/office/2007/relationships/hdphoto" Target="../media/hdphoto3.wdp"/><Relationship Id="rId20" Type="http://schemas.microsoft.com/office/2007/relationships/hdphoto" Target="../media/hdphoto4.wdp"/><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11.xml"/><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image" Target="../media/image14.png"/><Relationship Id="rId15" Type="http://schemas.openxmlformats.org/officeDocument/2006/relationships/image" Target="../media/image15.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slide" Target="slide10.xml"/><Relationship Id="rId19" Type="http://schemas.openxmlformats.org/officeDocument/2006/relationships/image" Target="../media/image18.png"/><Relationship Id="rId31"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slide" Target="slide9.xml"/><Relationship Id="rId14" Type="http://schemas.openxmlformats.org/officeDocument/2006/relationships/slide" Target="slide14.xml"/><Relationship Id="rId22" Type="http://schemas.microsoft.com/office/2007/relationships/hdphoto" Target="../media/hdphoto5.wdp"/><Relationship Id="rId27" Type="http://schemas.openxmlformats.org/officeDocument/2006/relationships/image" Target="../media/image24.png"/><Relationship Id="rId30" Type="http://schemas.openxmlformats.org/officeDocument/2006/relationships/image" Target="../media/image27.png"/><Relationship Id="rId8"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4.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4.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slide" Target="slide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188942"/>
            <a:ext cx="6838950" cy="2733675"/>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 y="1059583"/>
            <a:ext cx="3239495" cy="4238913"/>
          </a:xfrm>
          <a:prstGeom prst="rect">
            <a:avLst/>
          </a:prstGeom>
        </p:spPr>
      </p:pic>
      <p:sp>
        <p:nvSpPr>
          <p:cNvPr id="18" name="TextBox 17"/>
          <p:cNvSpPr txBox="1"/>
          <p:nvPr/>
        </p:nvSpPr>
        <p:spPr>
          <a:xfrm>
            <a:off x="1752600" y="888896"/>
            <a:ext cx="6601043" cy="1200288"/>
          </a:xfrm>
          <a:prstGeom prst="rect">
            <a:avLst/>
          </a:prstGeom>
          <a:solidFill>
            <a:schemeClr val="accent3">
              <a:lumMod val="75000"/>
            </a:schemeClr>
          </a:solidFill>
        </p:spPr>
        <p:txBody>
          <a:bodyPr wrap="square" lIns="91400" tIns="45700" rIns="91400" bIns="4570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altLang="zh-CN" sz="3600" spc="50" dirty="0">
                <a:ln w="11430"/>
                <a:solidFill>
                  <a:srgbClr val="C00000"/>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rPr>
              <a:t>Nhiệt liệt chào mừng các thầy cô giáo và các em học sinh </a:t>
            </a:r>
            <a:endParaRPr lang="zh-CN" altLang="en-US" sz="3600" spc="50" dirty="0">
              <a:ln w="11430"/>
              <a:solidFill>
                <a:srgbClr val="C00000"/>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38400" y="3559477"/>
            <a:ext cx="5645343" cy="668457"/>
          </a:xfrm>
          <a:prstGeom prst="rect">
            <a:avLst/>
          </a:prstGeom>
        </p:spPr>
      </p:pic>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1032801" y="1615364"/>
            <a:ext cx="1173892" cy="11152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58948572"/>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750"/>
                                        <p:tgtEl>
                                          <p:spTgt spid="21"/>
                                        </p:tgtEl>
                                      </p:cBhvr>
                                    </p:animEffect>
                                  </p:childTnLst>
                                </p:cTn>
                              </p:par>
                              <p:par>
                                <p:cTn id="27" presetID="42" presetClass="entr" presetSubtype="0" fill="hold" nodeType="withEffect">
                                  <p:stCondLst>
                                    <p:cond delay="10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anim calcmode="lin" valueType="num">
                                      <p:cBhvr>
                                        <p:cTn id="30" dur="1500" fill="hold"/>
                                        <p:tgtEl>
                                          <p:spTgt spid="22"/>
                                        </p:tgtEl>
                                        <p:attrNameLst>
                                          <p:attrName>ppt_x</p:attrName>
                                        </p:attrNameLst>
                                      </p:cBhvr>
                                      <p:tavLst>
                                        <p:tav tm="0">
                                          <p:val>
                                            <p:strVal val="#ppt_x"/>
                                          </p:val>
                                        </p:tav>
                                        <p:tav tm="100000">
                                          <p:val>
                                            <p:strVal val="#ppt_x"/>
                                          </p:val>
                                        </p:tav>
                                      </p:tavLst>
                                    </p:anim>
                                    <p:anim calcmode="lin" valueType="num">
                                      <p:cBhvr>
                                        <p:cTn id="31"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51" y="2610798"/>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55"/>
            <a:ext cx="2222512" cy="1967878"/>
          </a:xfrm>
          <a:prstGeom prst="rect">
            <a:avLst/>
          </a:prstGeom>
        </p:spPr>
      </p:pic>
      <p:grpSp>
        <p:nvGrpSpPr>
          <p:cNvPr id="8" name="组合 7"/>
          <p:cNvGrpSpPr/>
          <p:nvPr/>
        </p:nvGrpSpPr>
        <p:grpSpPr>
          <a:xfrm>
            <a:off x="2384244" y="-39334"/>
            <a:ext cx="4775666" cy="2009150"/>
            <a:chOff x="2987824" y="-39334"/>
            <a:chExt cx="4775664" cy="2009150"/>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solidFill>
                  <a:srgbClr val="000000"/>
                </a:solidFill>
              </a:endParaRPr>
            </a:p>
          </p:txBody>
        </p:sp>
        <p:sp>
          <p:nvSpPr>
            <p:cNvPr id="4" name="矩形 3"/>
            <p:cNvSpPr/>
            <p:nvPr/>
          </p:nvSpPr>
          <p:spPr>
            <a:xfrm>
              <a:off x="2987824" y="1229164"/>
              <a:ext cx="4775664" cy="74065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nSpc>
                  <a:spcPct val="130000"/>
                </a:lnSpc>
                <a:defRPr/>
              </a:pPr>
              <a:r>
                <a:rPr lang="en-US" altLang="zh-CN" sz="3600" kern="0" dirty="0">
                  <a:solidFill>
                    <a:srgbClr val="FFFFFF"/>
                  </a:solidFill>
                  <a:latin typeface="Times New Roman" pitchFamily="18" charset="0"/>
                  <a:ea typeface="华康方圆体W7(P)" pitchFamily="82" charset="-122"/>
                  <a:cs typeface="Times New Roman" pitchFamily="18" charset="0"/>
                </a:rPr>
                <a:t>I. </a:t>
              </a:r>
              <a:r>
                <a:rPr lang="en-US" altLang="zh-CN" sz="3600" kern="0" dirty="0" err="1">
                  <a:solidFill>
                    <a:srgbClr val="FFFFFF"/>
                  </a:solidFill>
                  <a:latin typeface="Times New Roman" pitchFamily="18" charset="0"/>
                  <a:ea typeface="华康方圆体W7(P)" pitchFamily="82" charset="-122"/>
                  <a:cs typeface="Times New Roman" pitchFamily="18" charset="0"/>
                </a:rPr>
                <a:t>Đọc</a:t>
              </a:r>
              <a:r>
                <a:rPr lang="en-US" altLang="zh-CN" sz="3600" kern="0" dirty="0">
                  <a:solidFill>
                    <a:srgbClr val="FFFFFF"/>
                  </a:solidFill>
                  <a:latin typeface="Times New Roman" pitchFamily="18" charset="0"/>
                  <a:ea typeface="华康方圆体W7(P)" pitchFamily="82" charset="-122"/>
                  <a:cs typeface="Times New Roman" pitchFamily="18" charset="0"/>
                </a:rPr>
                <a:t> </a:t>
              </a:r>
              <a:r>
                <a:rPr lang="en-US" altLang="zh-CN" sz="3600" kern="0" dirty="0" err="1">
                  <a:solidFill>
                    <a:srgbClr val="FFFFFF"/>
                  </a:solidFill>
                  <a:latin typeface="Times New Roman" pitchFamily="18" charset="0"/>
                  <a:ea typeface="华康方圆体W7(P)" pitchFamily="82" charset="-122"/>
                  <a:cs typeface="Times New Roman" pitchFamily="18" charset="0"/>
                </a:rPr>
                <a:t>và</a:t>
              </a:r>
              <a:r>
                <a:rPr lang="en-US" altLang="zh-CN" sz="3600" kern="0" dirty="0">
                  <a:solidFill>
                    <a:srgbClr val="FFFFFF"/>
                  </a:solidFill>
                  <a:latin typeface="Times New Roman" pitchFamily="18" charset="0"/>
                  <a:ea typeface="华康方圆体W7(P)" pitchFamily="82" charset="-122"/>
                  <a:cs typeface="Times New Roman" pitchFamily="18" charset="0"/>
                </a:rPr>
                <a:t> </a:t>
              </a:r>
              <a:r>
                <a:rPr lang="en-US" altLang="zh-CN" sz="3600" kern="0" dirty="0" err="1">
                  <a:solidFill>
                    <a:srgbClr val="FFFFFF"/>
                  </a:solidFill>
                  <a:latin typeface="Times New Roman" pitchFamily="18" charset="0"/>
                  <a:ea typeface="华康方圆体W7(P)" pitchFamily="82" charset="-122"/>
                  <a:cs typeface="Times New Roman" pitchFamily="18" charset="0"/>
                </a:rPr>
                <a:t>tìm</a:t>
              </a:r>
              <a:r>
                <a:rPr lang="en-US" altLang="zh-CN" sz="3600" kern="0" dirty="0">
                  <a:solidFill>
                    <a:srgbClr val="FFFFFF"/>
                  </a:solidFill>
                  <a:latin typeface="Times New Roman" pitchFamily="18" charset="0"/>
                  <a:ea typeface="华康方圆体W7(P)" pitchFamily="82" charset="-122"/>
                  <a:cs typeface="Times New Roman" pitchFamily="18" charset="0"/>
                </a:rPr>
                <a:t> </a:t>
              </a:r>
              <a:r>
                <a:rPr lang="en-US" altLang="zh-CN" sz="3600" kern="0" dirty="0" err="1">
                  <a:solidFill>
                    <a:srgbClr val="FFFFFF"/>
                  </a:solidFill>
                  <a:latin typeface="Times New Roman" pitchFamily="18" charset="0"/>
                  <a:ea typeface="华康方圆体W7(P)" pitchFamily="82" charset="-122"/>
                  <a:cs typeface="Times New Roman" pitchFamily="18" charset="0"/>
                </a:rPr>
                <a:t>hiểu</a:t>
              </a:r>
              <a:r>
                <a:rPr lang="en-US" altLang="zh-CN" sz="3600" kern="0" dirty="0">
                  <a:solidFill>
                    <a:srgbClr val="FFFFFF"/>
                  </a:solidFill>
                  <a:latin typeface="Times New Roman" pitchFamily="18" charset="0"/>
                  <a:ea typeface="华康方圆体W7(P)" pitchFamily="82" charset="-122"/>
                  <a:cs typeface="Times New Roman" pitchFamily="18" charset="0"/>
                </a:rPr>
                <a:t> </a:t>
              </a:r>
              <a:r>
                <a:rPr lang="en-US" altLang="zh-CN" sz="3600" kern="0" dirty="0" err="1">
                  <a:solidFill>
                    <a:srgbClr val="FFFFFF"/>
                  </a:solidFill>
                  <a:latin typeface="Times New Roman" pitchFamily="18" charset="0"/>
                  <a:ea typeface="华康方圆体W7(P)" pitchFamily="82" charset="-122"/>
                  <a:cs typeface="Times New Roman" pitchFamily="18" charset="0"/>
                </a:rPr>
                <a:t>chung</a:t>
              </a:r>
              <a:endParaRPr lang="zh-CN" altLang="en-US" sz="3600" kern="0" dirty="0">
                <a:solidFill>
                  <a:srgbClr val="FFFFFF"/>
                </a:solidFill>
                <a:latin typeface="Times New Roman" pitchFamily="18" charset="0"/>
                <a:ea typeface="华康方圆体W7(P)" pitchFamily="82" charset="-122"/>
                <a:cs typeface="Times New Roman" pitchFamily="18" charset="0"/>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72" y="3408509"/>
            <a:ext cx="2203536" cy="1920579"/>
          </a:xfrm>
          <a:prstGeom prst="rect">
            <a:avLst/>
          </a:prstGeom>
        </p:spPr>
      </p:pic>
    </p:spTree>
    <p:extLst>
      <p:ext uri="{BB962C8B-B14F-4D97-AF65-F5344CB8AC3E}">
        <p14:creationId xmlns:p14="http://schemas.microsoft.com/office/powerpoint/2010/main" val="3361435504"/>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51" y="2610798"/>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55"/>
            <a:ext cx="2222512" cy="1967878"/>
          </a:xfrm>
          <a:prstGeom prst="rect">
            <a:avLst/>
          </a:prstGeom>
        </p:spPr>
      </p:pic>
      <p:grpSp>
        <p:nvGrpSpPr>
          <p:cNvPr id="8" name="组合 7"/>
          <p:cNvGrpSpPr/>
          <p:nvPr/>
        </p:nvGrpSpPr>
        <p:grpSpPr>
          <a:xfrm>
            <a:off x="2384262" y="-39334"/>
            <a:ext cx="4016557" cy="2081028"/>
            <a:chOff x="2987823" y="-39334"/>
            <a:chExt cx="4016557" cy="2081028"/>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solidFill>
                  <a:srgbClr val="000000"/>
                </a:solidFill>
              </a:endParaRPr>
            </a:p>
          </p:txBody>
        </p:sp>
        <p:sp>
          <p:nvSpPr>
            <p:cNvPr id="4" name="矩形 3"/>
            <p:cNvSpPr/>
            <p:nvPr/>
          </p:nvSpPr>
          <p:spPr>
            <a:xfrm>
              <a:off x="2987823" y="1229164"/>
              <a:ext cx="4016557" cy="81253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30000"/>
                </a:lnSpc>
                <a:defRPr/>
              </a:pPr>
              <a:r>
                <a:rPr lang="en-US" altLang="zh-CN" sz="3600" kern="0" dirty="0">
                  <a:solidFill>
                    <a:srgbClr val="FFFFFF"/>
                  </a:solidFill>
                  <a:latin typeface="Times New Roman" pitchFamily="18" charset="0"/>
                  <a:ea typeface="华康方圆体W7(P)" pitchFamily="82" charset="-122"/>
                  <a:cs typeface="Times New Roman" pitchFamily="18" charset="0"/>
                </a:rPr>
                <a:t>1. </a:t>
              </a:r>
              <a:r>
                <a:rPr lang="en-US" altLang="zh-CN" sz="3600" kern="0" dirty="0" err="1">
                  <a:solidFill>
                    <a:srgbClr val="FFFFFF"/>
                  </a:solidFill>
                  <a:latin typeface="Times New Roman" pitchFamily="18" charset="0"/>
                  <a:ea typeface="华康方圆体W7(P)" pitchFamily="82" charset="-122"/>
                  <a:cs typeface="Times New Roman" pitchFamily="18" charset="0"/>
                </a:rPr>
                <a:t>Đọc</a:t>
              </a:r>
              <a:r>
                <a:rPr lang="en-US" altLang="zh-CN" sz="3600" kern="0" dirty="0">
                  <a:solidFill>
                    <a:srgbClr val="FFFFFF"/>
                  </a:solidFill>
                  <a:latin typeface="Times New Roman" pitchFamily="18" charset="0"/>
                  <a:ea typeface="华康方圆体W7(P)" pitchFamily="82" charset="-122"/>
                  <a:cs typeface="Times New Roman" pitchFamily="18" charset="0"/>
                </a:rPr>
                <a:t>:</a:t>
              </a:r>
              <a:endParaRPr lang="zh-CN" altLang="en-US" sz="3600" kern="0" dirty="0">
                <a:solidFill>
                  <a:srgbClr val="FFFFFF"/>
                </a:solidFill>
                <a:latin typeface="Times New Roman" pitchFamily="18" charset="0"/>
                <a:ea typeface="华康方圆体W7(P)" pitchFamily="82" charset="-122"/>
                <a:cs typeface="Times New Roman" pitchFamily="18" charset="0"/>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72" y="3408509"/>
            <a:ext cx="2203536" cy="1920579"/>
          </a:xfrm>
          <a:prstGeom prst="rect">
            <a:avLst/>
          </a:prstGeom>
        </p:spPr>
      </p:pic>
    </p:spTree>
    <p:extLst>
      <p:ext uri="{BB962C8B-B14F-4D97-AF65-F5344CB8AC3E}">
        <p14:creationId xmlns:p14="http://schemas.microsoft.com/office/powerpoint/2010/main" val="185514439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6199" y="971550"/>
            <a:ext cx="9144000" cy="261937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1433" y="4287002"/>
            <a:ext cx="2686050" cy="657225"/>
          </a:xfrm>
          <a:prstGeom prst="rect">
            <a:avLst/>
          </a:prstGeom>
        </p:spPr>
      </p:pic>
      <p:sp>
        <p:nvSpPr>
          <p:cNvPr id="4" name="Rectangle 3"/>
          <p:cNvSpPr/>
          <p:nvPr/>
        </p:nvSpPr>
        <p:spPr>
          <a:xfrm>
            <a:off x="216269" y="86112"/>
            <a:ext cx="1551947" cy="1015622"/>
          </a:xfrm>
          <a:prstGeom prst="rect">
            <a:avLst/>
          </a:prstGeom>
        </p:spPr>
        <p:txBody>
          <a:bodyPr wrap="none" lIns="91400" tIns="45700" rIns="91400" bIns="45700">
            <a:spAutoFit/>
          </a:bodyPr>
          <a:lstStyle/>
          <a:p>
            <a:pPr algn="just">
              <a:lnSpc>
                <a:spcPct val="150000"/>
              </a:lnSpc>
            </a:pPr>
            <a:r>
              <a:rPr lang="en-US" sz="4000" b="1" kern="100" dirty="0">
                <a:solidFill>
                  <a:srgbClr val="000000"/>
                </a:solidFill>
                <a:latin typeface="Times New Roman"/>
                <a:ea typeface="SimSun"/>
                <a:cs typeface="Times New Roman"/>
              </a:rPr>
              <a:t>1. </a:t>
            </a:r>
            <a:r>
              <a:rPr lang="en-US" sz="4000" b="1" kern="100" dirty="0" err="1">
                <a:solidFill>
                  <a:srgbClr val="000000"/>
                </a:solidFill>
                <a:latin typeface="Times New Roman"/>
                <a:ea typeface="SimSun"/>
                <a:cs typeface="Times New Roman"/>
              </a:rPr>
              <a:t>Đọc</a:t>
            </a:r>
            <a:endParaRPr lang="en-US" sz="4000" dirty="0">
              <a:ea typeface="Calibri"/>
              <a:cs typeface="Times New Roman"/>
            </a:endParaRPr>
          </a:p>
        </p:txBody>
      </p:sp>
      <p:sp>
        <p:nvSpPr>
          <p:cNvPr id="6" name="Rectangle 5"/>
          <p:cNvSpPr/>
          <p:nvPr/>
        </p:nvSpPr>
        <p:spPr>
          <a:xfrm>
            <a:off x="381000" y="1101734"/>
            <a:ext cx="7620000" cy="3277780"/>
          </a:xfrm>
          <a:prstGeom prst="rect">
            <a:avLst/>
          </a:prstGeom>
        </p:spPr>
        <p:txBody>
          <a:bodyPr wrap="square" lIns="91400" tIns="45700" rIns="91400" bIns="45700">
            <a:spAutoFit/>
          </a:bodyPr>
          <a:lstStyle/>
          <a:p>
            <a:r>
              <a:rPr lang="vi-VN" sz="2300" dirty="0">
                <a:latin typeface="Times New Roman" panose="02020603050405020304" pitchFamily="18" charset="0"/>
                <a:cs typeface="Times New Roman" panose="02020603050405020304" pitchFamily="18" charset="0"/>
              </a:rPr>
              <a:t>- Đ</a:t>
            </a:r>
            <a:r>
              <a:rPr lang="en-US" sz="2300" dirty="0" err="1">
                <a:latin typeface="Times New Roman" panose="02020603050405020304" pitchFamily="18" charset="0"/>
                <a:cs typeface="Times New Roman" panose="02020603050405020304" pitchFamily="18" charset="0"/>
              </a:rPr>
              <a:t>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giọng</a:t>
            </a:r>
            <a:r>
              <a:rPr lang="en-US" sz="2300" dirty="0">
                <a:latin typeface="Times New Roman" panose="02020603050405020304" pitchFamily="18" charset="0"/>
                <a:cs typeface="Times New Roman" panose="02020603050405020304" pitchFamily="18" charset="0"/>
              </a:rPr>
              <a:t> to</a:t>
            </a:r>
            <a:r>
              <a:rPr lang="vi-VN" sz="2300" dirty="0">
                <a:latin typeface="Times New Roman" panose="02020603050405020304" pitchFamily="18" charset="0"/>
                <a:cs typeface="Times New Roman" panose="02020603050405020304" pitchFamily="18" charset="0"/>
              </a:rPr>
              <a: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rõ</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ràng</a:t>
            </a:r>
            <a:r>
              <a:rPr lang="vi-VN" sz="2300" dirty="0">
                <a:latin typeface="Times New Roman" panose="02020603050405020304" pitchFamily="18" charset="0"/>
                <a:cs typeface="Times New Roman" panose="02020603050405020304" pitchFamily="18" charset="0"/>
              </a:rPr>
              <a: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truyền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cảm</a:t>
            </a:r>
            <a:r>
              <a:rPr lang="vi-VN"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nhấn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mạnh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từ</a:t>
            </a:r>
            <a:r>
              <a:rPr lang="vi-VN" sz="2300" dirty="0">
                <a:latin typeface="Times New Roman" panose="02020603050405020304" pitchFamily="18" charset="0"/>
                <a:cs typeface="Times New Roman" panose="02020603050405020304" pitchFamily="18" charset="0"/>
              </a:rPr>
              <a: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tính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từ</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trị</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cảm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đồng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em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nhấn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giọng</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ảnh</a:t>
            </a:r>
            <a:r>
              <a:rPr lang="en-US" sz="2300" dirty="0">
                <a:latin typeface="Times New Roman" panose="02020603050405020304" pitchFamily="18" charset="0"/>
                <a:cs typeface="Times New Roman" panose="02020603050405020304" pitchFamily="18" charset="0"/>
              </a:rPr>
              <a:t> so </a:t>
            </a:r>
            <a:r>
              <a:rPr lang="en-US" sz="2300" dirty="0" err="1">
                <a:latin typeface="Times New Roman" panose="02020603050405020304" pitchFamily="18" charset="0"/>
                <a:cs typeface="Times New Roman" panose="02020603050405020304" pitchFamily="18" charset="0"/>
              </a:rPr>
              <a:t>sánh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thú</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vị</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đáo</a:t>
            </a:r>
            <a:r>
              <a:rPr lang="vi-VN" sz="2300" dirty="0">
                <a:latin typeface="Times New Roman" panose="02020603050405020304" pitchFamily="18" charset="0"/>
                <a:cs typeface="Times New Roman" panose="02020603050405020304" pitchFamily="18" charset="0"/>
              </a:rPr>
              <a:t>.</a:t>
            </a:r>
          </a:p>
          <a:p>
            <a:r>
              <a:rPr lang="vi-VN" sz="2300" dirty="0">
                <a:latin typeface="Times New Roman" panose="02020603050405020304" pitchFamily="18" charset="0"/>
                <a:cs typeface="Times New Roman" panose="02020603050405020304" pitchFamily="18" charset="0"/>
              </a:rPr>
              <a:t>- G</a:t>
            </a:r>
            <a:r>
              <a:rPr lang="en-US" sz="2300" dirty="0" err="1">
                <a:latin typeface="Times New Roman" panose="02020603050405020304" pitchFamily="18" charset="0"/>
                <a:cs typeface="Times New Roman" panose="02020603050405020304" pitchFamily="18" charset="0"/>
              </a:rPr>
              <a:t>iọng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hợp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nội</a:t>
            </a:r>
            <a:r>
              <a:rPr lang="en-US" sz="2300" dirty="0">
                <a:latin typeface="Times New Roman" panose="02020603050405020304" pitchFamily="18" charset="0"/>
                <a:cs typeface="Times New Roman" panose="02020603050405020304" pitchFamily="18" charset="0"/>
              </a:rPr>
              <a:t> dung </a:t>
            </a:r>
            <a:r>
              <a:rPr lang="en-US" sz="2300" dirty="0" err="1">
                <a:latin typeface="Times New Roman" panose="02020603050405020304" pitchFamily="18" charset="0"/>
                <a:cs typeface="Times New Roman" panose="02020603050405020304" pitchFamily="18" charset="0"/>
              </a:rPr>
              <a:t>từng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miêu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bão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em </a:t>
            </a:r>
            <a:r>
              <a:rPr lang="en-US" sz="2300" dirty="0" err="1">
                <a:latin typeface="Times New Roman" panose="02020603050405020304" pitchFamily="18" charset="0"/>
                <a:cs typeface="Times New Roman" panose="02020603050405020304" pitchFamily="18" charset="0"/>
              </a:rPr>
              <a:t>đọc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giọng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vi-VN" sz="2300" dirty="0">
                <a:latin typeface="Times New Roman" panose="02020603050405020304" pitchFamily="18" charset="0"/>
                <a:cs typeface="Times New Roman" panose="02020603050405020304" pitchFamily="18" charset="0"/>
              </a:rPr>
              <a:t>, mạnh và dứt khoát;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cảnh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yên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đảo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bão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qua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em </a:t>
            </a:r>
            <a:r>
              <a:rPr lang="en-US" sz="2300" dirty="0" err="1">
                <a:latin typeface="Times New Roman" panose="02020603050405020304" pitchFamily="18" charset="0"/>
                <a:cs typeface="Times New Roman" panose="02020603050405020304" pitchFamily="18" charset="0"/>
              </a:rPr>
              <a:t>đọc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giọng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vui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hồ</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hởi. </a:t>
            </a:r>
            <a:endParaRPr lang="en-US" sz="2300" dirty="0">
              <a:latin typeface="Times New Roman" panose="02020603050405020304" pitchFamily="18" charset="0"/>
              <a:cs typeface="Times New Roman" panose="02020603050405020304" pitchFamily="18" charset="0"/>
            </a:endParaRPr>
          </a:p>
          <a:p>
            <a:r>
              <a:rPr lang="vi-VN" sz="2300" dirty="0">
                <a:latin typeface="Times New Roman" panose="02020603050405020304" pitchFamily="18" charset="0"/>
                <a:cs typeface="Times New Roman" panose="02020603050405020304" pitchFamily="18" charset="0"/>
              </a:rPr>
              <a:t>- Trong quá trình đọc các e sử dụng các chiến lược đọc hình dung và theo dõi</a:t>
            </a:r>
            <a:endParaRPr lang="vi-VN" sz="23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66549722"/>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3"/>
            <a:ext cx="9144000" cy="261937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4490739"/>
            <a:ext cx="2686050" cy="657225"/>
          </a:xfrm>
          <a:prstGeom prst="rect">
            <a:avLst/>
          </a:prstGeom>
        </p:spPr>
      </p:pic>
      <p:sp>
        <p:nvSpPr>
          <p:cNvPr id="7" name="Rectangle 9">
            <a:extLst>
              <a:ext uri="{FF2B5EF4-FFF2-40B4-BE49-F238E27FC236}">
                <a16:creationId xmlns:a16="http://schemas.microsoft.com/office/drawing/2014/main" id="{FB963565-B94E-435D-8CD5-2F85A5F77594}"/>
              </a:ext>
            </a:extLst>
          </p:cNvPr>
          <p:cNvSpPr>
            <a:spLocks noChangeArrowheads="1"/>
          </p:cNvSpPr>
          <p:nvPr/>
        </p:nvSpPr>
        <p:spPr bwMode="auto">
          <a:xfrm>
            <a:off x="2120900" y="1106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8852A28C-22E9-455E-9246-824E955A0D2E}"/>
              </a:ext>
            </a:extLst>
          </p:cNvPr>
          <p:cNvSpPr>
            <a:spLocks noChangeArrowheads="1"/>
          </p:cNvSpPr>
          <p:nvPr/>
        </p:nvSpPr>
        <p:spPr bwMode="auto">
          <a:xfrm>
            <a:off x="2120900" y="1563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id="{9074D49A-703D-4BCB-9148-C4F2635A7521}"/>
              </a:ext>
            </a:extLst>
          </p:cNvPr>
          <p:cNvGraphicFramePr>
            <a:graphicFrameLocks noGrp="1"/>
          </p:cNvGraphicFramePr>
          <p:nvPr>
            <p:extLst>
              <p:ext uri="{D42A27DB-BD31-4B8C-83A1-F6EECF244321}">
                <p14:modId xmlns:p14="http://schemas.microsoft.com/office/powerpoint/2010/main" val="4240079856"/>
              </p:ext>
            </p:extLst>
          </p:nvPr>
        </p:nvGraphicFramePr>
        <p:xfrm>
          <a:off x="381000" y="824827"/>
          <a:ext cx="8447474" cy="3518536"/>
        </p:xfrm>
        <a:graphic>
          <a:graphicData uri="http://schemas.openxmlformats.org/drawingml/2006/table">
            <a:tbl>
              <a:tblPr firstRow="1" firstCol="1" bandRow="1"/>
              <a:tblGrid>
                <a:gridCol w="2586593">
                  <a:extLst>
                    <a:ext uri="{9D8B030D-6E8A-4147-A177-3AD203B41FA5}">
                      <a16:colId xmlns:a16="http://schemas.microsoft.com/office/drawing/2014/main" val="1511872703"/>
                    </a:ext>
                  </a:extLst>
                </a:gridCol>
                <a:gridCol w="839259">
                  <a:extLst>
                    <a:ext uri="{9D8B030D-6E8A-4147-A177-3AD203B41FA5}">
                      <a16:colId xmlns:a16="http://schemas.microsoft.com/office/drawing/2014/main" val="2953850877"/>
                    </a:ext>
                  </a:extLst>
                </a:gridCol>
                <a:gridCol w="1364022">
                  <a:extLst>
                    <a:ext uri="{9D8B030D-6E8A-4147-A177-3AD203B41FA5}">
                      <a16:colId xmlns:a16="http://schemas.microsoft.com/office/drawing/2014/main" val="3839482065"/>
                    </a:ext>
                  </a:extLst>
                </a:gridCol>
                <a:gridCol w="175219">
                  <a:extLst>
                    <a:ext uri="{9D8B030D-6E8A-4147-A177-3AD203B41FA5}">
                      <a16:colId xmlns:a16="http://schemas.microsoft.com/office/drawing/2014/main" val="4228150221"/>
                    </a:ext>
                  </a:extLst>
                </a:gridCol>
                <a:gridCol w="1800765">
                  <a:extLst>
                    <a:ext uri="{9D8B030D-6E8A-4147-A177-3AD203B41FA5}">
                      <a16:colId xmlns:a16="http://schemas.microsoft.com/office/drawing/2014/main" val="3593893221"/>
                    </a:ext>
                  </a:extLst>
                </a:gridCol>
                <a:gridCol w="694479">
                  <a:extLst>
                    <a:ext uri="{9D8B030D-6E8A-4147-A177-3AD203B41FA5}">
                      <a16:colId xmlns:a16="http://schemas.microsoft.com/office/drawing/2014/main" val="1411099187"/>
                    </a:ext>
                  </a:extLst>
                </a:gridCol>
                <a:gridCol w="987137">
                  <a:extLst>
                    <a:ext uri="{9D8B030D-6E8A-4147-A177-3AD203B41FA5}">
                      <a16:colId xmlns:a16="http://schemas.microsoft.com/office/drawing/2014/main" val="551933557"/>
                    </a:ext>
                  </a:extLst>
                </a:gridCol>
              </a:tblGrid>
              <a:tr h="788327">
                <a:tc>
                  <a:txBody>
                    <a:bodyPr/>
                    <a:lstStyle/>
                    <a:p>
                      <a:pPr algn="just">
                        <a:lnSpc>
                          <a:spcPct val="150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1                                           </a:t>
                      </a: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just">
                        <a:lnSpc>
                          <a:spcPct val="150000"/>
                        </a:lnSpc>
                        <a:spcAft>
                          <a:spcPts val="800"/>
                        </a:spcAft>
                      </a:pPr>
                      <a:r>
                        <a:rPr lang="en-US" sz="1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a. </a:t>
                      </a:r>
                      <a:r>
                        <a:rPr lang="en-US" sz="16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Giã</a:t>
                      </a: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6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đôi</a:t>
                      </a: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just">
                        <a:lnSpc>
                          <a:spcPct val="150000"/>
                        </a:lnSpc>
                        <a:spcAft>
                          <a:spcPts val="800"/>
                        </a:spcAft>
                      </a:pPr>
                      <a:r>
                        <a:rPr lang="en-US" sz="1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e.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Ngấn</a:t>
                      </a: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bể</a:t>
                      </a: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7257514"/>
                  </a:ext>
                </a:extLst>
              </a:tr>
              <a:tr h="848519">
                <a:tc>
                  <a:txBody>
                    <a:bodyPr/>
                    <a:lstStyle/>
                    <a:p>
                      <a:pPr algn="just">
                        <a:lnSpc>
                          <a:spcPct val="150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a:t>
                      </a: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50000"/>
                        </a:lnSpc>
                        <a:spcAft>
                          <a:spcPts val="800"/>
                        </a:spcAft>
                      </a:pP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b.  </a:t>
                      </a:r>
                      <a:r>
                        <a:rPr lang="en-US" sz="16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Hải</a:t>
                      </a: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6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sâm</a:t>
                      </a:r>
                      <a:endParaRPr lang="en-US"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a:t>
                      </a: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50000"/>
                        </a:lnSpc>
                        <a:spcAft>
                          <a:spcPts val="800"/>
                        </a:spcAft>
                      </a:pP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f.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Bạc</a:t>
                      </a: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nén</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826803"/>
                  </a:ext>
                </a:extLst>
              </a:tr>
              <a:tr h="848519">
                <a:tc>
                  <a:txBody>
                    <a:bodyPr/>
                    <a:lstStyle/>
                    <a:p>
                      <a:pPr algn="just">
                        <a:lnSpc>
                          <a:spcPct val="150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a:t>
                      </a: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50000"/>
                        </a:lnSpc>
                        <a:spcAft>
                          <a:spcPts val="800"/>
                        </a:spcAft>
                      </a:pP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c. </a:t>
                      </a:r>
                      <a:r>
                        <a:rPr lang="en-US" sz="16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Trận</a:t>
                      </a: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6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địa</a:t>
                      </a: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a:t>
                      </a: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50000"/>
                        </a:lnSpc>
                        <a:spcAft>
                          <a:spcPts val="800"/>
                        </a:spcAft>
                      </a:pP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g.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Đá</a:t>
                      </a: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đầu</a:t>
                      </a: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sư</a:t>
                      </a: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050337"/>
                  </a:ext>
                </a:extLst>
              </a:tr>
              <a:tr h="848519">
                <a:tc>
                  <a:txBody>
                    <a:bodyPr/>
                    <a:lstStyle/>
                    <a:p>
                      <a:pPr algn="just">
                        <a:lnSpc>
                          <a:spcPct val="150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a:t>
                      </a: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50000"/>
                        </a:lnSpc>
                        <a:spcAft>
                          <a:spcPts val="800"/>
                        </a:spcAft>
                      </a:pP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6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d. Ang </a:t>
                      </a:r>
                      <a:endParaRPr lang="en-US" sz="1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a:t>
                      </a: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just">
                        <a:lnSpc>
                          <a:spcPct val="150000"/>
                        </a:lnSpc>
                        <a:spcAft>
                          <a:spcPts val="800"/>
                        </a:spcAft>
                      </a:pP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h.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400" b="1" i="1" kern="100" dirty="0">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1" i="1" kern="100" dirty="0" err="1">
                          <a:solidFill>
                            <a:srgbClr val="00B0F0"/>
                          </a:solidFill>
                          <a:effectLst/>
                          <a:latin typeface="Times New Roman" panose="02020603050405020304" pitchFamily="18" charset="0"/>
                          <a:ea typeface="SimSun" panose="02010600030101010101" pitchFamily="2" charset="-122"/>
                          <a:cs typeface="Times New Roman" panose="02020603050405020304" pitchFamily="18" charset="0"/>
                        </a:rPr>
                        <a:t>hồng</a:t>
                      </a:r>
                      <a:endParaRPr lang="en-US" sz="14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34" marR="56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3293135"/>
                  </a:ext>
                </a:extLst>
              </a:tr>
            </a:tbl>
          </a:graphicData>
        </a:graphic>
      </p:graphicFrame>
      <p:pic>
        <p:nvPicPr>
          <p:cNvPr id="2056" name="Picture 127">
            <a:extLst>
              <a:ext uri="{FF2B5EF4-FFF2-40B4-BE49-F238E27FC236}">
                <a16:creationId xmlns:a16="http://schemas.microsoft.com/office/drawing/2014/main" id="{31F8419D-B226-4BB0-B639-53D11E6E0C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5159" y="837406"/>
            <a:ext cx="1474241" cy="75336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32">
            <a:extLst>
              <a:ext uri="{FF2B5EF4-FFF2-40B4-BE49-F238E27FC236}">
                <a16:creationId xmlns:a16="http://schemas.microsoft.com/office/drawing/2014/main" id="{3994BF0E-29F3-478E-8165-BDDDF5AAE0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799" y="3552731"/>
            <a:ext cx="1447799" cy="7533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28">
            <a:extLst>
              <a:ext uri="{FF2B5EF4-FFF2-40B4-BE49-F238E27FC236}">
                <a16:creationId xmlns:a16="http://schemas.microsoft.com/office/drawing/2014/main" id="{2FEA5B42-DB58-4144-B37A-BAD338BC4C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5158" y="1674369"/>
            <a:ext cx="1474241" cy="75336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33">
            <a:extLst>
              <a:ext uri="{FF2B5EF4-FFF2-40B4-BE49-F238E27FC236}">
                <a16:creationId xmlns:a16="http://schemas.microsoft.com/office/drawing/2014/main" id="{28CA0F6B-87B7-436F-BA60-23FCCCAE07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1" y="1704334"/>
            <a:ext cx="1447798" cy="7233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129">
            <a:extLst>
              <a:ext uri="{FF2B5EF4-FFF2-40B4-BE49-F238E27FC236}">
                <a16:creationId xmlns:a16="http://schemas.microsoft.com/office/drawing/2014/main" id="{B5443671-9EDA-4353-9BB7-C2AFD625CE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9847" y="2571750"/>
            <a:ext cx="1447799" cy="82792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34">
            <a:extLst>
              <a:ext uri="{FF2B5EF4-FFF2-40B4-BE49-F238E27FC236}">
                <a16:creationId xmlns:a16="http://schemas.microsoft.com/office/drawing/2014/main" id="{5986F865-1EBC-4B56-A78D-9F7AD4730B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2536904"/>
            <a:ext cx="1447799" cy="897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30">
            <a:extLst>
              <a:ext uri="{FF2B5EF4-FFF2-40B4-BE49-F238E27FC236}">
                <a16:creationId xmlns:a16="http://schemas.microsoft.com/office/drawing/2014/main" id="{47C02A07-667D-4A6A-9087-2050AF40E6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69847" y="3478166"/>
            <a:ext cx="1418751" cy="86182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36" descr="Ngày vía Thần Tài mua bạc thay vàng có hao tốn tiền của hay không? - Tin  Mới Sự kiện hàng ngày">
            <a:extLst>
              <a:ext uri="{FF2B5EF4-FFF2-40B4-BE49-F238E27FC236}">
                <a16:creationId xmlns:a16="http://schemas.microsoft.com/office/drawing/2014/main" id="{76FA43EF-43A6-4503-8A38-E15D7C7265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8800" y="837407"/>
            <a:ext cx="1447799" cy="7577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42A70083-B0B1-4CF0-B95C-6D164C3FD2A9}"/>
              </a:ext>
            </a:extLst>
          </p:cNvPr>
          <p:cNvSpPr>
            <a:spLocks noChangeArrowheads="1"/>
          </p:cNvSpPr>
          <p:nvPr/>
        </p:nvSpPr>
        <p:spPr bwMode="auto">
          <a:xfrm>
            <a:off x="2120900" y="11064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0">
            <a:extLst>
              <a:ext uri="{FF2B5EF4-FFF2-40B4-BE49-F238E27FC236}">
                <a16:creationId xmlns:a16="http://schemas.microsoft.com/office/drawing/2014/main" id="{764A54C0-FEF0-495C-8DC8-3B5E4AF5AD5A}"/>
              </a:ext>
            </a:extLst>
          </p:cNvPr>
          <p:cNvSpPr>
            <a:spLocks noChangeArrowheads="1"/>
          </p:cNvSpPr>
          <p:nvPr/>
        </p:nvSpPr>
        <p:spPr bwMode="auto">
          <a:xfrm>
            <a:off x="2120900" y="1563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Rounded Rectangular Callout 28">
            <a:extLst>
              <a:ext uri="{FF2B5EF4-FFF2-40B4-BE49-F238E27FC236}">
                <a16:creationId xmlns:a16="http://schemas.microsoft.com/office/drawing/2014/main" id="{DD87EB61-C073-4DE9-85E2-D45F7A0206A5}"/>
              </a:ext>
            </a:extLst>
          </p:cNvPr>
          <p:cNvSpPr/>
          <p:nvPr/>
        </p:nvSpPr>
        <p:spPr>
          <a:xfrm>
            <a:off x="3637816" y="1097231"/>
            <a:ext cx="3803650" cy="1353158"/>
          </a:xfrm>
          <a:prstGeom prst="wedgeRoundRectCallout">
            <a:avLst>
              <a:gd name="adj1" fmla="val -45833"/>
              <a:gd name="adj2" fmla="val 137127"/>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just">
              <a:lnSpc>
                <a:spcPct val="150000"/>
              </a:lnSpc>
            </a:pPr>
            <a:r>
              <a:rPr lang="en-US" sz="2400" b="1" i="1" kern="100" dirty="0" err="1">
                <a:solidFill>
                  <a:srgbClr val="000000"/>
                </a:solidFill>
                <a:latin typeface="Times New Roman"/>
                <a:ea typeface="SimSun"/>
                <a:cs typeface="Times New Roman"/>
              </a:rPr>
              <a:t>Hãy</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nối</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hình</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ảnh</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và</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các</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khái</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niệm</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sao</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cho</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phù</a:t>
            </a:r>
            <a:r>
              <a:rPr lang="en-US" sz="2400" b="1" i="1" kern="100" dirty="0">
                <a:solidFill>
                  <a:srgbClr val="000000"/>
                </a:solidFill>
                <a:latin typeface="Times New Roman"/>
                <a:ea typeface="SimSun"/>
                <a:cs typeface="Times New Roman"/>
              </a:rPr>
              <a:t> </a:t>
            </a:r>
            <a:r>
              <a:rPr lang="en-US" sz="2400" b="1" i="1" kern="100" dirty="0" err="1">
                <a:solidFill>
                  <a:srgbClr val="000000"/>
                </a:solidFill>
                <a:latin typeface="Times New Roman"/>
                <a:ea typeface="SimSun"/>
                <a:cs typeface="Times New Roman"/>
              </a:rPr>
              <a:t>hợp</a:t>
            </a:r>
            <a:endParaRPr lang="en-US" sz="2400" b="1" dirty="0">
              <a:ea typeface="Calibri"/>
              <a:cs typeface="Times New Roman"/>
            </a:endParaRPr>
          </a:p>
        </p:txBody>
      </p:sp>
      <p:cxnSp>
        <p:nvCxnSpPr>
          <p:cNvPr id="3" name="Straight Arrow Connector 2">
            <a:extLst>
              <a:ext uri="{FF2B5EF4-FFF2-40B4-BE49-F238E27FC236}">
                <a16:creationId xmlns:a16="http://schemas.microsoft.com/office/drawing/2014/main" id="{1EAAEB71-8271-4901-A25F-EDA216099802}"/>
              </a:ext>
            </a:extLst>
          </p:cNvPr>
          <p:cNvCxnSpPr/>
          <p:nvPr/>
        </p:nvCxnSpPr>
        <p:spPr>
          <a:xfrm>
            <a:off x="2983863" y="1089504"/>
            <a:ext cx="784615" cy="17853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0E6B57F-E3F8-47D2-BF19-0C9EDAA9540C}"/>
              </a:ext>
            </a:extLst>
          </p:cNvPr>
          <p:cNvCxnSpPr>
            <a:cxnSpLocks/>
          </p:cNvCxnSpPr>
          <p:nvPr/>
        </p:nvCxnSpPr>
        <p:spPr>
          <a:xfrm>
            <a:off x="2966848" y="1954544"/>
            <a:ext cx="801630" cy="189620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D364796-EEF4-448B-9544-7482EC25C63B}"/>
              </a:ext>
            </a:extLst>
          </p:cNvPr>
          <p:cNvCxnSpPr>
            <a:cxnSpLocks/>
          </p:cNvCxnSpPr>
          <p:nvPr/>
        </p:nvCxnSpPr>
        <p:spPr>
          <a:xfrm flipV="1">
            <a:off x="2966848" y="1214086"/>
            <a:ext cx="839645" cy="172382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B58EE1-2566-4F9A-898E-EAA4BD8EC7A0}"/>
              </a:ext>
            </a:extLst>
          </p:cNvPr>
          <p:cNvCxnSpPr>
            <a:cxnSpLocks/>
          </p:cNvCxnSpPr>
          <p:nvPr/>
        </p:nvCxnSpPr>
        <p:spPr>
          <a:xfrm flipV="1">
            <a:off x="3000025" y="2065867"/>
            <a:ext cx="759175" cy="197261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2610E2E-E27A-41B7-9F07-4CD2FA2C2BF1}"/>
              </a:ext>
            </a:extLst>
          </p:cNvPr>
          <p:cNvCxnSpPr>
            <a:cxnSpLocks/>
          </p:cNvCxnSpPr>
          <p:nvPr/>
        </p:nvCxnSpPr>
        <p:spPr>
          <a:xfrm>
            <a:off x="7128565" y="1321229"/>
            <a:ext cx="670276" cy="86188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6E98EB9-4AE4-44A6-8A80-9557D7C2243E}"/>
              </a:ext>
            </a:extLst>
          </p:cNvPr>
          <p:cNvCxnSpPr>
            <a:cxnSpLocks/>
          </p:cNvCxnSpPr>
          <p:nvPr/>
        </p:nvCxnSpPr>
        <p:spPr>
          <a:xfrm>
            <a:off x="7141635" y="2137055"/>
            <a:ext cx="670276" cy="86188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D42FFB2-72B5-49BC-A9D8-ED2387F158BE}"/>
              </a:ext>
            </a:extLst>
          </p:cNvPr>
          <p:cNvCxnSpPr>
            <a:cxnSpLocks/>
          </p:cNvCxnSpPr>
          <p:nvPr/>
        </p:nvCxnSpPr>
        <p:spPr>
          <a:xfrm flipV="1">
            <a:off x="7161073" y="1321229"/>
            <a:ext cx="637768" cy="162594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2757F91-5D34-41CC-BD6F-0485B2415E44}"/>
              </a:ext>
            </a:extLst>
          </p:cNvPr>
          <p:cNvCxnSpPr>
            <a:cxnSpLocks/>
          </p:cNvCxnSpPr>
          <p:nvPr/>
        </p:nvCxnSpPr>
        <p:spPr>
          <a:xfrm>
            <a:off x="7181850" y="3929411"/>
            <a:ext cx="685097" cy="88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843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up)">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up)">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up)">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3"/>
            <a:ext cx="9144000" cy="2619375"/>
          </a:xfrm>
          <a:prstGeom prst="rect">
            <a:avLst/>
          </a:prstGeom>
        </p:spPr>
      </p:pic>
      <p:grpSp>
        <p:nvGrpSpPr>
          <p:cNvPr id="3" name="组合 2"/>
          <p:cNvGrpSpPr/>
          <p:nvPr/>
        </p:nvGrpSpPr>
        <p:grpSpPr>
          <a:xfrm>
            <a:off x="3" y="-1085850"/>
            <a:ext cx="3581400" cy="6477000"/>
            <a:chOff x="250298" y="-730250"/>
            <a:chExt cx="3581400" cy="647700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98" y="-730250"/>
              <a:ext cx="3581400" cy="6477000"/>
            </a:xfrm>
            <a:prstGeom prst="rect">
              <a:avLst/>
            </a:prstGeom>
          </p:spPr>
        </p:pic>
        <p:sp>
          <p:nvSpPr>
            <p:cNvPr id="8" name="矩形 7"/>
            <p:cNvSpPr/>
            <p:nvPr/>
          </p:nvSpPr>
          <p:spPr>
            <a:xfrm rot="544169">
              <a:off x="839033" y="2055623"/>
              <a:ext cx="2217542" cy="2400649"/>
            </a:xfrm>
            <a:prstGeom prst="rect">
              <a:avLst/>
            </a:prstGeom>
          </p:spPr>
          <p:txBody>
            <a:bodyPr wrap="square" lIns="91432" tIns="45716" rIns="91432" bIns="45716">
              <a:spAutoFit/>
            </a:bodyPr>
            <a:lstStyle/>
            <a:p>
              <a:pPr algn="just">
                <a:lnSpc>
                  <a:spcPct val="150000"/>
                </a:lnSpc>
              </a:pPr>
              <a:r>
                <a:rPr lang="en-US" altLang="zh-CN" sz="2000" b="1" dirty="0" err="1">
                  <a:solidFill>
                    <a:srgbClr val="000000">
                      <a:lumMod val="65000"/>
                      <a:lumOff val="35000"/>
                    </a:srgbClr>
                  </a:solidFill>
                  <a:latin typeface="Times New Roman" pitchFamily="18" charset="0"/>
                  <a:cs typeface="Times New Roman" pitchFamily="18" charset="0"/>
                </a:rPr>
                <a:t>Giã</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đôi</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lưới</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hình</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túi</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giã</a:t>
              </a:r>
              <a:r>
                <a:rPr lang="en-US" altLang="zh-CN" sz="2000" b="1" dirty="0">
                  <a:solidFill>
                    <a:srgbClr val="000000">
                      <a:lumMod val="65000"/>
                      <a:lumOff val="35000"/>
                    </a:srgbClr>
                  </a:solidFill>
                  <a:latin typeface="Times New Roman" pitchFamily="18" charset="0"/>
                  <a:cs typeface="Times New Roman" pitchFamily="18" charset="0"/>
                </a:rPr>
                <a:t>) do </a:t>
              </a:r>
              <a:r>
                <a:rPr lang="en-US" altLang="zh-CN" sz="2000" b="1" dirty="0" err="1">
                  <a:solidFill>
                    <a:srgbClr val="000000">
                      <a:lumMod val="65000"/>
                      <a:lumOff val="35000"/>
                    </a:srgbClr>
                  </a:solidFill>
                  <a:latin typeface="Times New Roman" pitchFamily="18" charset="0"/>
                  <a:cs typeface="Times New Roman" pitchFamily="18" charset="0"/>
                </a:rPr>
                <a:t>hai</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tàu</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hoặc</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thuyền</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kéo</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để</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đánh</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bắt</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thủy</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sản</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tầng</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đáy</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biển</a:t>
              </a:r>
              <a:r>
                <a:rPr lang="en-US" altLang="zh-CN" sz="2000" b="1" dirty="0">
                  <a:solidFill>
                    <a:srgbClr val="000000">
                      <a:lumMod val="65000"/>
                      <a:lumOff val="35000"/>
                    </a:srgbClr>
                  </a:solidFill>
                  <a:latin typeface="Times New Roman" pitchFamily="18" charset="0"/>
                  <a:cs typeface="Times New Roman" pitchFamily="18" charset="0"/>
                </a:rPr>
                <a:t>.</a:t>
              </a:r>
              <a:endParaRPr lang="zh-CN" altLang="en-US" sz="2000" b="1" dirty="0">
                <a:solidFill>
                  <a:srgbClr val="000000">
                    <a:lumMod val="65000"/>
                    <a:lumOff val="35000"/>
                  </a:srgbClr>
                </a:solidFill>
                <a:latin typeface="Times New Roman" pitchFamily="18" charset="0"/>
                <a:cs typeface="Times New Roman" pitchFamily="18" charset="0"/>
              </a:endParaRPr>
            </a:p>
          </p:txBody>
        </p:sp>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1433" y="4287002"/>
            <a:ext cx="2686050" cy="657225"/>
          </a:xfrm>
          <a:prstGeom prst="rect">
            <a:avLst/>
          </a:prstGeom>
        </p:spPr>
      </p:pic>
      <p:grpSp>
        <p:nvGrpSpPr>
          <p:cNvPr id="14" name="组合 13"/>
          <p:cNvGrpSpPr/>
          <p:nvPr/>
        </p:nvGrpSpPr>
        <p:grpSpPr>
          <a:xfrm rot="21379380">
            <a:off x="2879412" y="576839"/>
            <a:ext cx="2897851" cy="3475503"/>
            <a:chOff x="3362757" y="1321210"/>
            <a:chExt cx="2416260" cy="2579829"/>
          </a:xfrm>
        </p:grpSpPr>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2757" y="1321210"/>
              <a:ext cx="2416260" cy="2579829"/>
            </a:xfrm>
            <a:prstGeom prst="rect">
              <a:avLst/>
            </a:prstGeom>
          </p:spPr>
        </p:pic>
        <p:sp>
          <p:nvSpPr>
            <p:cNvPr id="13" name="矩形 12"/>
            <p:cNvSpPr/>
            <p:nvPr/>
          </p:nvSpPr>
          <p:spPr>
            <a:xfrm>
              <a:off x="3550817" y="1485522"/>
              <a:ext cx="2219494" cy="1850520"/>
            </a:xfrm>
            <a:prstGeom prst="rect">
              <a:avLst/>
            </a:prstGeom>
          </p:spPr>
          <p:txBody>
            <a:bodyPr wrap="square">
              <a:spAutoFit/>
            </a:bodyPr>
            <a:lstStyle/>
            <a:p>
              <a:pPr algn="just">
                <a:lnSpc>
                  <a:spcPct val="130000"/>
                </a:lnSpc>
              </a:pPr>
              <a:r>
                <a:rPr lang="en-US" altLang="zh-CN" sz="2400" dirty="0" err="1">
                  <a:solidFill>
                    <a:srgbClr val="002060"/>
                  </a:solidFill>
                  <a:latin typeface="Times New Roman" pitchFamily="18" charset="0"/>
                  <a:cs typeface="Times New Roman" pitchFamily="18" charset="0"/>
                </a:rPr>
                <a:t>Hải</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sâm</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một</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loài</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động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vật</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biển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thân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hình</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dài</a:t>
              </a:r>
              <a:r>
                <a:rPr lang="en-US" altLang="zh-CN" sz="2400" dirty="0">
                  <a:solidFill>
                    <a:srgbClr val="002060"/>
                  </a:solidFill>
                  <a:latin typeface="Times New Roman" pitchFamily="18" charset="0"/>
                  <a:cs typeface="Times New Roman" pitchFamily="18" charset="0"/>
                </a:rPr>
                <a:t>, da </a:t>
              </a:r>
              <a:r>
                <a:rPr lang="en-US" altLang="zh-CN" sz="2400" dirty="0" err="1">
                  <a:solidFill>
                    <a:srgbClr val="002060"/>
                  </a:solidFill>
                  <a:latin typeface="Times New Roman" pitchFamily="18" charset="0"/>
                  <a:cs typeface="Times New Roman" pitchFamily="18" charset="0"/>
                </a:rPr>
                <a:t>có</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lông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dùng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làm</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thức</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ăn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rất</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quý</a:t>
              </a:r>
              <a:r>
                <a:rPr lang="en-US" altLang="zh-CN" sz="2400" dirty="0">
                  <a:solidFill>
                    <a:srgbClr val="002060"/>
                  </a:solidFill>
                  <a:latin typeface="Times New Roman" pitchFamily="18" charset="0"/>
                  <a:cs typeface="Times New Roman" pitchFamily="18" charset="0"/>
                </a:rPr>
                <a:t>.</a:t>
              </a:r>
              <a:endParaRPr lang="zh-CN" altLang="en-US" sz="2400" dirty="0">
                <a:solidFill>
                  <a:srgbClr val="002060"/>
                </a:solidFill>
                <a:latin typeface="Times New Roman" pitchFamily="18" charset="0"/>
                <a:cs typeface="Times New Roman" pitchFamily="18" charset="0"/>
              </a:endParaRPr>
            </a:p>
          </p:txBody>
        </p:sp>
      </p:grpSp>
      <p:grpSp>
        <p:nvGrpSpPr>
          <p:cNvPr id="19" name="组合 18"/>
          <p:cNvGrpSpPr/>
          <p:nvPr/>
        </p:nvGrpSpPr>
        <p:grpSpPr>
          <a:xfrm rot="449500">
            <a:off x="5800827" y="1168571"/>
            <a:ext cx="2416259" cy="2889609"/>
            <a:chOff x="3362757" y="1321210"/>
            <a:chExt cx="2416260" cy="2579829"/>
          </a:xfrm>
        </p:grpSpPr>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2757" y="1321210"/>
              <a:ext cx="2416260" cy="2579829"/>
            </a:xfrm>
            <a:prstGeom prst="rect">
              <a:avLst/>
            </a:prstGeom>
          </p:spPr>
        </p:pic>
        <p:sp>
          <p:nvSpPr>
            <p:cNvPr id="21" name="矩形 20"/>
            <p:cNvSpPr/>
            <p:nvPr/>
          </p:nvSpPr>
          <p:spPr>
            <a:xfrm>
              <a:off x="3539841" y="1537615"/>
              <a:ext cx="2193444" cy="2225729"/>
            </a:xfrm>
            <a:prstGeom prst="rect">
              <a:avLst/>
            </a:prstGeom>
          </p:spPr>
          <p:txBody>
            <a:bodyPr wrap="square">
              <a:spAutoFit/>
            </a:bodyPr>
            <a:lstStyle/>
            <a:p>
              <a:pPr algn="just">
                <a:lnSpc>
                  <a:spcPct val="130000"/>
                </a:lnSpc>
              </a:pPr>
              <a:r>
                <a:rPr lang="en-US" altLang="zh-CN" sz="2400" dirty="0" err="1">
                  <a:solidFill>
                    <a:srgbClr val="002060"/>
                  </a:solidFill>
                  <a:latin typeface="Times New Roman" pitchFamily="18" charset="0"/>
                  <a:cs typeface="Times New Roman" pitchFamily="18" charset="0"/>
                </a:rPr>
                <a:t>Đá</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đầu</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sư</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có</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đầu</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tròn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nhẵn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như</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đầu</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ông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sư</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thường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quần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tụ</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thành</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bãi</a:t>
              </a:r>
              <a:endParaRPr lang="zh-CN" altLang="en-US" sz="2400" dirty="0">
                <a:solidFill>
                  <a:srgbClr val="002060"/>
                </a:solidFill>
                <a:latin typeface="Times New Roman" pitchFamily="18" charset="0"/>
                <a:cs typeface="Times New Roman" pitchFamily="18" charset="0"/>
              </a:endParaRPr>
            </a:p>
          </p:txBody>
        </p:sp>
      </p:grpSp>
      <p:pic>
        <p:nvPicPr>
          <p:cNvPr id="1945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1852" y="918866"/>
            <a:ext cx="468260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1852" y="918886"/>
            <a:ext cx="4682607" cy="338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1852" y="913038"/>
            <a:ext cx="468260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4578" y="-20338"/>
            <a:ext cx="2366273" cy="916942"/>
          </a:xfrm>
          <a:prstGeom prst="rect">
            <a:avLst/>
          </a:prstGeom>
        </p:spPr>
        <p:txBody>
          <a:bodyPr wrap="none" lIns="91400" tIns="45700" rIns="91400" bIns="45700">
            <a:spAutoFit/>
          </a:bodyPr>
          <a:lstStyle/>
          <a:p>
            <a:pPr lvl="0" algn="just">
              <a:lnSpc>
                <a:spcPct val="150000"/>
              </a:lnSpc>
            </a:pPr>
            <a:r>
              <a:rPr lang="en-US" sz="4000" b="1" kern="100" dirty="0" err="1">
                <a:solidFill>
                  <a:srgbClr val="000000"/>
                </a:solidFill>
                <a:latin typeface="Times New Roman"/>
                <a:ea typeface="SimSun"/>
              </a:rPr>
              <a:t>Chú</a:t>
            </a:r>
            <a:r>
              <a:rPr lang="en-US" sz="4000" b="1" kern="100" dirty="0">
                <a:solidFill>
                  <a:srgbClr val="000000"/>
                </a:solidFill>
                <a:latin typeface="Times New Roman"/>
                <a:ea typeface="SimSun"/>
              </a:rPr>
              <a:t> </a:t>
            </a:r>
            <a:r>
              <a:rPr lang="en-US" sz="4000" b="1" kern="100" dirty="0" err="1">
                <a:solidFill>
                  <a:srgbClr val="000000"/>
                </a:solidFill>
                <a:latin typeface="Times New Roman"/>
                <a:ea typeface="SimSun"/>
              </a:rPr>
              <a:t>thích</a:t>
            </a:r>
            <a:endParaRPr lang="en-US" sz="4000" dirty="0">
              <a:solidFill>
                <a:srgbClr val="000000"/>
              </a:solidFill>
              <a:ea typeface="Calibri"/>
              <a:cs typeface="Times New Roman"/>
            </a:endParaRPr>
          </a:p>
        </p:txBody>
      </p:sp>
    </p:spTree>
    <p:extLst>
      <p:ext uri="{BB962C8B-B14F-4D97-AF65-F5344CB8AC3E}">
        <p14:creationId xmlns:p14="http://schemas.microsoft.com/office/powerpoint/2010/main" val="2555406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9458"/>
                                        </p:tgtEl>
                                      </p:cBhvr>
                                    </p:animEffect>
                                    <p:set>
                                      <p:cBhvr>
                                        <p:cTn id="23" dur="1" fill="hold">
                                          <p:stCondLst>
                                            <p:cond delay="499"/>
                                          </p:stCondLst>
                                        </p:cTn>
                                        <p:tgtEl>
                                          <p:spTgt spid="194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9459"/>
                                        </p:tgtEl>
                                        <p:attrNameLst>
                                          <p:attrName>style.visibility</p:attrName>
                                        </p:attrNameLst>
                                      </p:cBhvr>
                                      <p:to>
                                        <p:strVal val="visible"/>
                                      </p:to>
                                    </p:set>
                                    <p:animEffect transition="in" filter="wheel(1)">
                                      <p:cBhvr>
                                        <p:cTn id="33" dur="2000"/>
                                        <p:tgtEl>
                                          <p:spTgt spid="1945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9459"/>
                                        </p:tgtEl>
                                      </p:cBhvr>
                                    </p:animEffect>
                                    <p:set>
                                      <p:cBhvr>
                                        <p:cTn id="38" dur="1" fill="hold">
                                          <p:stCondLst>
                                            <p:cond delay="499"/>
                                          </p:stCondLst>
                                        </p:cTn>
                                        <p:tgtEl>
                                          <p:spTgt spid="194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460"/>
                                        </p:tgtEl>
                                        <p:attrNameLst>
                                          <p:attrName>style.visibility</p:attrName>
                                        </p:attrNameLst>
                                      </p:cBhvr>
                                      <p:to>
                                        <p:strVal val="visible"/>
                                      </p:to>
                                    </p:set>
                                    <p:animEffect transition="in" filter="barn(inVertical)">
                                      <p:cBhvr>
                                        <p:cTn id="48" dur="500"/>
                                        <p:tgtEl>
                                          <p:spTgt spid="1946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9460"/>
                                        </p:tgtEl>
                                      </p:cBhvr>
                                    </p:animEffect>
                                    <p:set>
                                      <p:cBhvr>
                                        <p:cTn id="53" dur="1" fill="hold">
                                          <p:stCondLst>
                                            <p:cond delay="499"/>
                                          </p:stCondLst>
                                        </p:cTn>
                                        <p:tgtEl>
                                          <p:spTgt spid="194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3"/>
            <a:ext cx="9144000" cy="2619375"/>
          </a:xfrm>
          <a:prstGeom prst="rect">
            <a:avLst/>
          </a:prstGeom>
        </p:spPr>
      </p:pic>
      <p:grpSp>
        <p:nvGrpSpPr>
          <p:cNvPr id="3" name="组合 2"/>
          <p:cNvGrpSpPr/>
          <p:nvPr/>
        </p:nvGrpSpPr>
        <p:grpSpPr>
          <a:xfrm>
            <a:off x="3" y="-1085850"/>
            <a:ext cx="3581400" cy="6477000"/>
            <a:chOff x="250298" y="-730250"/>
            <a:chExt cx="3581400" cy="647700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98" y="-730250"/>
              <a:ext cx="3581400" cy="6477000"/>
            </a:xfrm>
            <a:prstGeom prst="rect">
              <a:avLst/>
            </a:prstGeom>
          </p:spPr>
        </p:pic>
        <p:sp>
          <p:nvSpPr>
            <p:cNvPr id="8" name="矩形 7"/>
            <p:cNvSpPr/>
            <p:nvPr/>
          </p:nvSpPr>
          <p:spPr>
            <a:xfrm rot="544169">
              <a:off x="839033" y="1824792"/>
              <a:ext cx="2217542" cy="2862314"/>
            </a:xfrm>
            <a:prstGeom prst="rect">
              <a:avLst/>
            </a:prstGeom>
          </p:spPr>
          <p:txBody>
            <a:bodyPr wrap="square" lIns="91432" tIns="45716" rIns="91432" bIns="45716">
              <a:spAutoFit/>
            </a:bodyPr>
            <a:lstStyle/>
            <a:p>
              <a:pPr algn="just">
                <a:lnSpc>
                  <a:spcPct val="150000"/>
                </a:lnSpc>
              </a:pPr>
              <a:r>
                <a:rPr lang="en-US" altLang="zh-CN" sz="2000" b="1" dirty="0" err="1">
                  <a:solidFill>
                    <a:srgbClr val="000000">
                      <a:lumMod val="65000"/>
                      <a:lumOff val="35000"/>
                    </a:srgbClr>
                  </a:solidFill>
                  <a:latin typeface="Times New Roman" pitchFamily="18" charset="0"/>
                  <a:cs typeface="Times New Roman" pitchFamily="18" charset="0"/>
                </a:rPr>
                <a:t>Cá</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hồng</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một</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loại</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cá</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thân</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màu</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hồng</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có</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sản</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lượng</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lớn</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và</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có</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giá</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trị</a:t>
              </a:r>
              <a:r>
                <a:rPr lang="en-US" altLang="zh-CN" sz="2000" b="1" dirty="0">
                  <a:solidFill>
                    <a:srgbClr val="000000">
                      <a:lumMod val="65000"/>
                      <a:lumOff val="35000"/>
                    </a:srgbClr>
                  </a:solidFill>
                  <a:latin typeface="Times New Roman" pitchFamily="18" charset="0"/>
                  <a:cs typeface="Times New Roman" pitchFamily="18" charset="0"/>
                </a:rPr>
                <a:t> </a:t>
              </a:r>
              <a:r>
                <a:rPr lang="vi-VN" altLang="zh-CN" sz="2000" b="1" dirty="0">
                  <a:solidFill>
                    <a:srgbClr val="000000">
                      <a:lumMod val="65000"/>
                      <a:lumOff val="35000"/>
                    </a:srgbClr>
                  </a:solidFill>
                  <a:latin typeface="Times New Roman" pitchFamily="18" charset="0"/>
                  <a:cs typeface="Times New Roman" pitchFamily="18" charset="0"/>
                </a:rPr>
                <a:t>ki</a:t>
              </a:r>
              <a:r>
                <a:rPr lang="en-US" altLang="zh-CN" sz="2000" b="1" dirty="0" err="1">
                  <a:solidFill>
                    <a:srgbClr val="000000">
                      <a:lumMod val="65000"/>
                      <a:lumOff val="35000"/>
                    </a:srgbClr>
                  </a:solidFill>
                  <a:latin typeface="Times New Roman" pitchFamily="18" charset="0"/>
                  <a:cs typeface="Times New Roman" pitchFamily="18" charset="0"/>
                </a:rPr>
                <a:t>nh</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tế</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của</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vùng</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biển</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Vịnh</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Bắc</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Bộ</a:t>
              </a:r>
              <a:r>
                <a:rPr lang="en-US" altLang="zh-CN" sz="2000" b="1" dirty="0">
                  <a:solidFill>
                    <a:srgbClr val="000000">
                      <a:lumMod val="65000"/>
                      <a:lumOff val="35000"/>
                    </a:srgbClr>
                  </a:solidFill>
                  <a:latin typeface="Times New Roman" pitchFamily="18" charset="0"/>
                  <a:cs typeface="Times New Roman" pitchFamily="18" charset="0"/>
                </a:rPr>
                <a:t>.</a:t>
              </a:r>
              <a:endParaRPr lang="zh-CN" altLang="en-US" sz="2000" b="1" dirty="0">
                <a:solidFill>
                  <a:srgbClr val="000000">
                    <a:lumMod val="65000"/>
                    <a:lumOff val="35000"/>
                  </a:srgbClr>
                </a:solidFill>
                <a:latin typeface="Times New Roman" pitchFamily="18" charset="0"/>
                <a:cs typeface="Times New Roman" pitchFamily="18" charset="0"/>
              </a:endParaRPr>
            </a:p>
          </p:txBody>
        </p:sp>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1433" y="4287002"/>
            <a:ext cx="2686050" cy="657225"/>
          </a:xfrm>
          <a:prstGeom prst="rect">
            <a:avLst/>
          </a:prstGeom>
        </p:spPr>
      </p:pic>
      <p:grpSp>
        <p:nvGrpSpPr>
          <p:cNvPr id="14" name="组合 13"/>
          <p:cNvGrpSpPr/>
          <p:nvPr/>
        </p:nvGrpSpPr>
        <p:grpSpPr>
          <a:xfrm rot="21379380">
            <a:off x="2879412" y="576839"/>
            <a:ext cx="2897851" cy="3475503"/>
            <a:chOff x="3362757" y="1321210"/>
            <a:chExt cx="2416260" cy="2579829"/>
          </a:xfrm>
        </p:grpSpPr>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2757" y="1321210"/>
              <a:ext cx="2416260" cy="2579829"/>
            </a:xfrm>
            <a:prstGeom prst="rect">
              <a:avLst/>
            </a:prstGeom>
          </p:spPr>
        </p:pic>
        <p:sp>
          <p:nvSpPr>
            <p:cNvPr id="13" name="矩形 12"/>
            <p:cNvSpPr/>
            <p:nvPr/>
          </p:nvSpPr>
          <p:spPr>
            <a:xfrm>
              <a:off x="3550817" y="1485523"/>
              <a:ext cx="2219494" cy="1850520"/>
            </a:xfrm>
            <a:prstGeom prst="rect">
              <a:avLst/>
            </a:prstGeom>
          </p:spPr>
          <p:txBody>
            <a:bodyPr wrap="square">
              <a:spAutoFit/>
            </a:bodyPr>
            <a:lstStyle/>
            <a:p>
              <a:pPr algn="just">
                <a:lnSpc>
                  <a:spcPct val="130000"/>
                </a:lnSpc>
              </a:pPr>
              <a:r>
                <a:rPr lang="en-US" altLang="zh-CN" sz="2400" dirty="0" err="1">
                  <a:solidFill>
                    <a:srgbClr val="002060"/>
                  </a:solidFill>
                  <a:latin typeface="Times New Roman" pitchFamily="18" charset="0"/>
                  <a:cs typeface="Times New Roman" pitchFamily="18" charset="0"/>
                </a:rPr>
                <a:t>Ngấn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bể</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đường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tiếp</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giáp</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giữa</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mặt</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biển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và</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chân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trời</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theo</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tầm</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nhìn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của</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mắt</a:t>
              </a:r>
              <a:r>
                <a:rPr lang="en-US" altLang="zh-CN" sz="2400" dirty="0">
                  <a:solidFill>
                    <a:srgbClr val="002060"/>
                  </a:solidFill>
                  <a:latin typeface="Times New Roman" pitchFamily="18" charset="0"/>
                  <a:cs typeface="Times New Roman" pitchFamily="18" charset="0"/>
                </a:rPr>
                <a:t>.</a:t>
              </a:r>
              <a:endParaRPr lang="zh-CN" altLang="en-US" sz="2400" dirty="0">
                <a:solidFill>
                  <a:srgbClr val="002060"/>
                </a:solidFill>
                <a:latin typeface="Times New Roman" pitchFamily="18" charset="0"/>
                <a:cs typeface="Times New Roman" pitchFamily="18" charset="0"/>
              </a:endParaRPr>
            </a:p>
          </p:txBody>
        </p:sp>
      </p:grpSp>
      <p:grpSp>
        <p:nvGrpSpPr>
          <p:cNvPr id="19" name="组合 18"/>
          <p:cNvGrpSpPr/>
          <p:nvPr/>
        </p:nvGrpSpPr>
        <p:grpSpPr>
          <a:xfrm rot="449500">
            <a:off x="5820679" y="1168220"/>
            <a:ext cx="2416259" cy="2975447"/>
            <a:chOff x="3362757" y="1321210"/>
            <a:chExt cx="2416260" cy="2656465"/>
          </a:xfrm>
        </p:grpSpPr>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2757" y="1321210"/>
              <a:ext cx="2416260" cy="2579829"/>
            </a:xfrm>
            <a:prstGeom prst="rect">
              <a:avLst/>
            </a:prstGeom>
          </p:spPr>
        </p:pic>
        <p:sp>
          <p:nvSpPr>
            <p:cNvPr id="21" name="矩形 20"/>
            <p:cNvSpPr/>
            <p:nvPr/>
          </p:nvSpPr>
          <p:spPr>
            <a:xfrm>
              <a:off x="3539841" y="1323286"/>
              <a:ext cx="2193444" cy="2654389"/>
            </a:xfrm>
            <a:prstGeom prst="rect">
              <a:avLst/>
            </a:prstGeom>
          </p:spPr>
          <p:txBody>
            <a:bodyPr wrap="square">
              <a:spAutoFit/>
            </a:bodyPr>
            <a:lstStyle/>
            <a:p>
              <a:pPr algn="just">
                <a:lnSpc>
                  <a:spcPct val="130000"/>
                </a:lnSpc>
              </a:pPr>
              <a:r>
                <a:rPr lang="en-US" altLang="zh-CN" sz="2400" dirty="0" err="1">
                  <a:solidFill>
                    <a:srgbClr val="002060"/>
                  </a:solidFill>
                  <a:latin typeface="Times New Roman" pitchFamily="18" charset="0"/>
                  <a:cs typeface="Times New Roman" pitchFamily="18" charset="0"/>
                </a:rPr>
                <a:t>Bạc</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nén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bạc</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đúc</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thành</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từng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thỏi</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nén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sđơn</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vị</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đo</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khối</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lượng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tương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đương</a:t>
              </a:r>
              <a:r>
                <a:rPr lang="en-US" altLang="zh-CN" sz="2400" dirty="0">
                  <a:solidFill>
                    <a:srgbClr val="002060"/>
                  </a:solidFill>
                  <a:latin typeface="Times New Roman" pitchFamily="18" charset="0"/>
                  <a:cs typeface="Times New Roman" pitchFamily="18" charset="0"/>
                </a:rPr>
                <a:t> 375 g.</a:t>
              </a:r>
              <a:endParaRPr lang="zh-CN" altLang="en-US" sz="2400" dirty="0">
                <a:solidFill>
                  <a:srgbClr val="002060"/>
                </a:solidFill>
                <a:latin typeface="Times New Roman" pitchFamily="18" charset="0"/>
                <a:cs typeface="Times New Roman" pitchFamily="18" charset="0"/>
              </a:endParaRPr>
            </a:p>
          </p:txBody>
        </p:sp>
      </p:grpSp>
      <p:pic>
        <p:nvPicPr>
          <p:cNvPr id="204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599" y="591000"/>
            <a:ext cx="5468469" cy="369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3" y="683370"/>
            <a:ext cx="5468469" cy="369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3" y="646339"/>
            <a:ext cx="546846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6520" y="33133"/>
            <a:ext cx="2366273" cy="916942"/>
          </a:xfrm>
          <a:prstGeom prst="rect">
            <a:avLst/>
          </a:prstGeom>
        </p:spPr>
        <p:txBody>
          <a:bodyPr wrap="none" lIns="91400" tIns="45700" rIns="91400" bIns="45700">
            <a:spAutoFit/>
          </a:bodyPr>
          <a:lstStyle/>
          <a:p>
            <a:pPr lvl="0" algn="just">
              <a:lnSpc>
                <a:spcPct val="150000"/>
              </a:lnSpc>
            </a:pPr>
            <a:r>
              <a:rPr lang="en-US" sz="4000" b="1" kern="100" dirty="0" err="1">
                <a:solidFill>
                  <a:srgbClr val="000000"/>
                </a:solidFill>
                <a:latin typeface="Times New Roman"/>
                <a:ea typeface="SimSun"/>
              </a:rPr>
              <a:t>Chú</a:t>
            </a:r>
            <a:r>
              <a:rPr lang="en-US" sz="4000" b="1" kern="100" dirty="0">
                <a:solidFill>
                  <a:srgbClr val="000000"/>
                </a:solidFill>
                <a:latin typeface="Times New Roman"/>
                <a:ea typeface="SimSun"/>
              </a:rPr>
              <a:t> </a:t>
            </a:r>
            <a:r>
              <a:rPr lang="en-US" sz="4000" b="1" kern="100" dirty="0" err="1">
                <a:solidFill>
                  <a:srgbClr val="000000"/>
                </a:solidFill>
                <a:latin typeface="Times New Roman"/>
                <a:ea typeface="SimSun"/>
              </a:rPr>
              <a:t>thích</a:t>
            </a:r>
            <a:endParaRPr lang="en-US" sz="4000" dirty="0">
              <a:solidFill>
                <a:srgbClr val="000000"/>
              </a:solidFill>
              <a:ea typeface="Calibri"/>
              <a:cs typeface="Times New Roman"/>
            </a:endParaRPr>
          </a:p>
        </p:txBody>
      </p:sp>
    </p:spTree>
    <p:extLst>
      <p:ext uri="{BB962C8B-B14F-4D97-AF65-F5344CB8AC3E}">
        <p14:creationId xmlns:p14="http://schemas.microsoft.com/office/powerpoint/2010/main" val="4189941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482"/>
                                        </p:tgtEl>
                                        <p:attrNameLst>
                                          <p:attrName>style.visibility</p:attrName>
                                        </p:attrNameLst>
                                      </p:cBhvr>
                                      <p:to>
                                        <p:strVal val="visible"/>
                                      </p:to>
                                    </p:set>
                                    <p:animEffect transition="in" filter="barn(inVertical)">
                                      <p:cBhvr>
                                        <p:cTn id="18" dur="500"/>
                                        <p:tgtEl>
                                          <p:spTgt spid="204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0482"/>
                                        </p:tgtEl>
                                      </p:cBhvr>
                                    </p:animEffect>
                                    <p:set>
                                      <p:cBhvr>
                                        <p:cTn id="23" dur="1" fill="hold">
                                          <p:stCondLst>
                                            <p:cond delay="499"/>
                                          </p:stCondLst>
                                        </p:cTn>
                                        <p:tgtEl>
                                          <p:spTgt spid="2048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0483"/>
                                        </p:tgtEl>
                                        <p:attrNameLst>
                                          <p:attrName>style.visibility</p:attrName>
                                        </p:attrNameLst>
                                      </p:cBhvr>
                                      <p:to>
                                        <p:strVal val="visible"/>
                                      </p:to>
                                    </p:set>
                                    <p:animEffect transition="in" filter="wheel(1)">
                                      <p:cBhvr>
                                        <p:cTn id="33" dur="2000"/>
                                        <p:tgtEl>
                                          <p:spTgt spid="2048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483"/>
                                        </p:tgtEl>
                                      </p:cBhvr>
                                    </p:animEffect>
                                    <p:set>
                                      <p:cBhvr>
                                        <p:cTn id="38" dur="1" fill="hold">
                                          <p:stCondLst>
                                            <p:cond delay="499"/>
                                          </p:stCondLst>
                                        </p:cTn>
                                        <p:tgtEl>
                                          <p:spTgt spid="2048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20484"/>
                                        </p:tgtEl>
                                        <p:attrNameLst>
                                          <p:attrName>style.visibility</p:attrName>
                                        </p:attrNameLst>
                                      </p:cBhvr>
                                      <p:to>
                                        <p:strVal val="visible"/>
                                      </p:to>
                                    </p:set>
                                    <p:animEffect transition="in" filter="wheel(1)">
                                      <p:cBhvr>
                                        <p:cTn id="48" dur="2000"/>
                                        <p:tgtEl>
                                          <p:spTgt spid="2048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0484"/>
                                        </p:tgtEl>
                                      </p:cBhvr>
                                    </p:animEffect>
                                    <p:set>
                                      <p:cBhvr>
                                        <p:cTn id="53" dur="1" fill="hold">
                                          <p:stCondLst>
                                            <p:cond delay="499"/>
                                          </p:stCondLst>
                                        </p:cTn>
                                        <p:tgtEl>
                                          <p:spTgt spid="20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3"/>
            <a:ext cx="9144000" cy="2619375"/>
          </a:xfrm>
          <a:prstGeom prst="rect">
            <a:avLst/>
          </a:prstGeom>
        </p:spPr>
      </p:pic>
      <p:grpSp>
        <p:nvGrpSpPr>
          <p:cNvPr id="3" name="组合 2"/>
          <p:cNvGrpSpPr/>
          <p:nvPr/>
        </p:nvGrpSpPr>
        <p:grpSpPr>
          <a:xfrm>
            <a:off x="3" y="-1085850"/>
            <a:ext cx="3581400" cy="6477000"/>
            <a:chOff x="250298" y="-730250"/>
            <a:chExt cx="3581400" cy="647700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98" y="-730250"/>
              <a:ext cx="3581400" cy="6477000"/>
            </a:xfrm>
            <a:prstGeom prst="rect">
              <a:avLst/>
            </a:prstGeom>
          </p:spPr>
        </p:pic>
        <p:sp>
          <p:nvSpPr>
            <p:cNvPr id="8" name="矩形 7"/>
            <p:cNvSpPr/>
            <p:nvPr/>
          </p:nvSpPr>
          <p:spPr>
            <a:xfrm rot="544169">
              <a:off x="839033" y="2286458"/>
              <a:ext cx="2217542" cy="1938984"/>
            </a:xfrm>
            <a:prstGeom prst="rect">
              <a:avLst/>
            </a:prstGeom>
          </p:spPr>
          <p:txBody>
            <a:bodyPr wrap="square" lIns="91432" tIns="45716" rIns="91432" bIns="45716">
              <a:spAutoFit/>
            </a:bodyPr>
            <a:lstStyle/>
            <a:p>
              <a:pPr algn="just">
                <a:lnSpc>
                  <a:spcPct val="150000"/>
                </a:lnSpc>
              </a:pPr>
              <a:r>
                <a:rPr lang="en-US" altLang="zh-CN" sz="2000" b="1" dirty="0" err="1">
                  <a:solidFill>
                    <a:srgbClr val="000000">
                      <a:lumMod val="65000"/>
                      <a:lumOff val="35000"/>
                    </a:srgbClr>
                  </a:solidFill>
                  <a:latin typeface="Times New Roman" pitchFamily="18" charset="0"/>
                  <a:cs typeface="Times New Roman" pitchFamily="18" charset="0"/>
                </a:rPr>
                <a:t>Trận</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địa</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khu</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vực</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địa</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hình</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dùng</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để</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bố</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trí</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lực</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lượng</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chiến</a:t>
              </a:r>
              <a:r>
                <a:rPr lang="en-US" altLang="zh-CN" sz="2000" b="1" dirty="0">
                  <a:solidFill>
                    <a:srgbClr val="000000">
                      <a:lumMod val="65000"/>
                      <a:lumOff val="35000"/>
                    </a:srgbClr>
                  </a:solidFill>
                  <a:latin typeface="Times New Roman" pitchFamily="18" charset="0"/>
                  <a:cs typeface="Times New Roman" pitchFamily="18" charset="0"/>
                </a:rPr>
                <a:t> </a:t>
              </a:r>
              <a:r>
                <a:rPr lang="en-US" altLang="zh-CN" sz="2000" b="1" dirty="0" err="1">
                  <a:solidFill>
                    <a:srgbClr val="000000">
                      <a:lumMod val="65000"/>
                      <a:lumOff val="35000"/>
                    </a:srgbClr>
                  </a:solidFill>
                  <a:latin typeface="Times New Roman" pitchFamily="18" charset="0"/>
                  <a:cs typeface="Times New Roman" pitchFamily="18" charset="0"/>
                </a:rPr>
                <a:t>đấu</a:t>
              </a:r>
              <a:r>
                <a:rPr lang="en-US" altLang="zh-CN" sz="2000" b="1" dirty="0">
                  <a:solidFill>
                    <a:srgbClr val="000000">
                      <a:lumMod val="65000"/>
                      <a:lumOff val="35000"/>
                    </a:srgbClr>
                  </a:solidFill>
                  <a:latin typeface="Times New Roman" pitchFamily="18" charset="0"/>
                  <a:cs typeface="Times New Roman" pitchFamily="18" charset="0"/>
                </a:rPr>
                <a:t>.</a:t>
              </a:r>
              <a:endParaRPr lang="zh-CN" altLang="en-US" sz="2000" b="1" dirty="0">
                <a:solidFill>
                  <a:srgbClr val="000000">
                    <a:lumMod val="65000"/>
                    <a:lumOff val="35000"/>
                  </a:srgbClr>
                </a:solidFill>
                <a:latin typeface="Times New Roman" pitchFamily="18" charset="0"/>
                <a:cs typeface="Times New Roman" pitchFamily="18" charset="0"/>
              </a:endParaRPr>
            </a:p>
          </p:txBody>
        </p:sp>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1433" y="4287002"/>
            <a:ext cx="2686050" cy="657225"/>
          </a:xfrm>
          <a:prstGeom prst="rect">
            <a:avLst/>
          </a:prstGeom>
        </p:spPr>
      </p:pic>
      <p:grpSp>
        <p:nvGrpSpPr>
          <p:cNvPr id="19" name="组合 18"/>
          <p:cNvGrpSpPr/>
          <p:nvPr/>
        </p:nvGrpSpPr>
        <p:grpSpPr>
          <a:xfrm rot="449500">
            <a:off x="4414632" y="811940"/>
            <a:ext cx="2416259" cy="2889609"/>
            <a:chOff x="3362757" y="1321210"/>
            <a:chExt cx="2416260" cy="2579829"/>
          </a:xfrm>
        </p:grpSpPr>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2757" y="1321210"/>
              <a:ext cx="2416260" cy="2579829"/>
            </a:xfrm>
            <a:prstGeom prst="rect">
              <a:avLst/>
            </a:prstGeom>
          </p:spPr>
        </p:pic>
        <p:sp>
          <p:nvSpPr>
            <p:cNvPr id="21" name="矩形 20"/>
            <p:cNvSpPr/>
            <p:nvPr/>
          </p:nvSpPr>
          <p:spPr>
            <a:xfrm>
              <a:off x="3539842" y="1537618"/>
              <a:ext cx="2193444" cy="2225729"/>
            </a:xfrm>
            <a:prstGeom prst="rect">
              <a:avLst/>
            </a:prstGeom>
          </p:spPr>
          <p:txBody>
            <a:bodyPr wrap="square">
              <a:spAutoFit/>
            </a:bodyPr>
            <a:lstStyle/>
            <a:p>
              <a:pPr algn="just">
                <a:lnSpc>
                  <a:spcPct val="130000"/>
                </a:lnSpc>
              </a:pPr>
              <a:r>
                <a:rPr lang="en-US" altLang="zh-CN" sz="2400" dirty="0" err="1">
                  <a:solidFill>
                    <a:srgbClr val="002060"/>
                  </a:solidFill>
                  <a:latin typeface="Times New Roman" pitchFamily="18" charset="0"/>
                  <a:cs typeface="Times New Roman" pitchFamily="18" charset="0"/>
                </a:rPr>
                <a:t>Ang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đồ</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đựng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làm</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bằng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đất</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nung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thành</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hơi</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phình</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miệng</a:t>
              </a:r>
              <a:r>
                <a:rPr lang="en-US" altLang="zh-CN" sz="2400" dirty="0">
                  <a:solidFill>
                    <a:srgbClr val="002060"/>
                  </a:solidFill>
                  <a:latin typeface="Times New Roman" pitchFamily="18" charset="0"/>
                  <a:cs typeface="Times New Roman" pitchFamily="18" charset="0"/>
                </a:rPr>
                <a:t> </a:t>
              </a:r>
              <a:r>
                <a:rPr lang="en-US" altLang="zh-CN" sz="2400" dirty="0" err="1">
                  <a:solidFill>
                    <a:srgbClr val="002060"/>
                  </a:solidFill>
                  <a:latin typeface="Times New Roman" pitchFamily="18" charset="0"/>
                  <a:cs typeface="Times New Roman" pitchFamily="18" charset="0"/>
                </a:rPr>
                <a:t>rộng</a:t>
              </a:r>
              <a:r>
                <a:rPr lang="en-US" altLang="zh-CN" sz="2400" dirty="0">
                  <a:solidFill>
                    <a:srgbClr val="002060"/>
                  </a:solidFill>
                  <a:latin typeface="Times New Roman" pitchFamily="18" charset="0"/>
                  <a:cs typeface="Times New Roman" pitchFamily="18" charset="0"/>
                </a:rPr>
                <a:t>.</a:t>
              </a:r>
              <a:endParaRPr lang="zh-CN" altLang="en-US" sz="2400" dirty="0">
                <a:solidFill>
                  <a:srgbClr val="002060"/>
                </a:solidFill>
                <a:latin typeface="Times New Roman" pitchFamily="18" charset="0"/>
                <a:cs typeface="Times New Roman" pitchFamily="18" charset="0"/>
              </a:endParaRPr>
            </a:p>
          </p:txBody>
        </p:sp>
      </p:grpSp>
      <p:pic>
        <p:nvPicPr>
          <p:cNvPr id="215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6560" y="770033"/>
            <a:ext cx="4525494" cy="288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3814" y="770032"/>
            <a:ext cx="4950986" cy="291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020" y="21"/>
            <a:ext cx="2366273" cy="916942"/>
          </a:xfrm>
          <a:prstGeom prst="rect">
            <a:avLst/>
          </a:prstGeom>
        </p:spPr>
        <p:txBody>
          <a:bodyPr wrap="none" lIns="91400" tIns="45700" rIns="91400" bIns="45700">
            <a:spAutoFit/>
          </a:bodyPr>
          <a:lstStyle/>
          <a:p>
            <a:pPr lvl="0" algn="just">
              <a:lnSpc>
                <a:spcPct val="150000"/>
              </a:lnSpc>
            </a:pPr>
            <a:r>
              <a:rPr lang="en-US" sz="4000" b="1" kern="100" dirty="0" err="1">
                <a:solidFill>
                  <a:srgbClr val="000000"/>
                </a:solidFill>
                <a:latin typeface="Times New Roman"/>
                <a:ea typeface="SimSun"/>
              </a:rPr>
              <a:t>Chú</a:t>
            </a:r>
            <a:r>
              <a:rPr lang="en-US" sz="4000" b="1" kern="100" dirty="0">
                <a:solidFill>
                  <a:srgbClr val="000000"/>
                </a:solidFill>
                <a:latin typeface="Times New Roman"/>
                <a:ea typeface="SimSun"/>
              </a:rPr>
              <a:t> </a:t>
            </a:r>
            <a:r>
              <a:rPr lang="en-US" sz="4000" b="1" kern="100" dirty="0" err="1">
                <a:solidFill>
                  <a:srgbClr val="000000"/>
                </a:solidFill>
                <a:latin typeface="Times New Roman"/>
                <a:ea typeface="SimSun"/>
              </a:rPr>
              <a:t>thích</a:t>
            </a:r>
            <a:endParaRPr lang="en-US" sz="4000" dirty="0">
              <a:solidFill>
                <a:srgbClr val="000000"/>
              </a:solidFill>
              <a:ea typeface="Calibri"/>
              <a:cs typeface="Times New Roman"/>
            </a:endParaRPr>
          </a:p>
        </p:txBody>
      </p:sp>
    </p:spTree>
    <p:extLst>
      <p:ext uri="{BB962C8B-B14F-4D97-AF65-F5344CB8AC3E}">
        <p14:creationId xmlns:p14="http://schemas.microsoft.com/office/powerpoint/2010/main" val="5895205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506"/>
                                        </p:tgtEl>
                                        <p:attrNameLst>
                                          <p:attrName>style.visibility</p:attrName>
                                        </p:attrNameLst>
                                      </p:cBhvr>
                                      <p:to>
                                        <p:strVal val="visible"/>
                                      </p:to>
                                    </p:set>
                                    <p:animEffect transition="in" filter="barn(inVertical)">
                                      <p:cBhvr>
                                        <p:cTn id="18" dur="500"/>
                                        <p:tgtEl>
                                          <p:spTgt spid="2150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1506"/>
                                        </p:tgtEl>
                                      </p:cBhvr>
                                    </p:animEffect>
                                    <p:set>
                                      <p:cBhvr>
                                        <p:cTn id="23" dur="1" fill="hold">
                                          <p:stCondLst>
                                            <p:cond delay="499"/>
                                          </p:stCondLst>
                                        </p:cTn>
                                        <p:tgtEl>
                                          <p:spTgt spid="2150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507"/>
                                        </p:tgtEl>
                                        <p:attrNameLst>
                                          <p:attrName>style.visibility</p:attrName>
                                        </p:attrNameLst>
                                      </p:cBhvr>
                                      <p:to>
                                        <p:strVal val="visible"/>
                                      </p:to>
                                    </p:set>
                                    <p:animEffect transition="in" filter="barn(inVertical)">
                                      <p:cBhvr>
                                        <p:cTn id="33" dur="500"/>
                                        <p:tgtEl>
                                          <p:spTgt spid="2150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1507"/>
                                        </p:tgtEl>
                                      </p:cBhvr>
                                    </p:animEffect>
                                    <p:set>
                                      <p:cBhvr>
                                        <p:cTn id="38" dur="1" fill="hold">
                                          <p:stCondLst>
                                            <p:cond delay="499"/>
                                          </p:stCondLst>
                                        </p:cTn>
                                        <p:tgtEl>
                                          <p:spTgt spid="215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9521" y="2302088"/>
            <a:ext cx="2812517" cy="2728572"/>
          </a:xfrm>
          <a:prstGeom prst="rect">
            <a:avLst/>
          </a:prstGeom>
        </p:spPr>
      </p:pic>
      <p:grpSp>
        <p:nvGrpSpPr>
          <p:cNvPr id="15" name="组合 14"/>
          <p:cNvGrpSpPr/>
          <p:nvPr/>
        </p:nvGrpSpPr>
        <p:grpSpPr>
          <a:xfrm>
            <a:off x="4294332" y="488841"/>
            <a:ext cx="4849668" cy="676957"/>
            <a:chOff x="2110311" y="1130909"/>
            <a:chExt cx="9336142" cy="987418"/>
          </a:xfrm>
        </p:grpSpPr>
        <p:sp>
          <p:nvSpPr>
            <p:cNvPr id="16" name="圆角矩形 1"/>
            <p:cNvSpPr/>
            <p:nvPr/>
          </p:nvSpPr>
          <p:spPr>
            <a:xfrm>
              <a:off x="2110311" y="1130909"/>
              <a:ext cx="9189449" cy="98741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fontAlgn="base">
                <a:spcBef>
                  <a:spcPct val="0"/>
                </a:spcBef>
                <a:spcAft>
                  <a:spcPct val="0"/>
                </a:spcAft>
                <a:defRPr/>
              </a:pPr>
              <a:endParaRPr lang="zh-CN" altLang="en-US" sz="3600" kern="0" dirty="0">
                <a:solidFill>
                  <a:srgbClr val="002060"/>
                </a:solidFill>
                <a:latin typeface="华康方圆体W7(P)" pitchFamily="82" charset="-122"/>
                <a:ea typeface="华康方圆体W7(P)" pitchFamily="82" charset="-122"/>
              </a:endParaRPr>
            </a:p>
          </p:txBody>
        </p:sp>
        <p:sp>
          <p:nvSpPr>
            <p:cNvPr id="17" name="矩形 16"/>
            <p:cNvSpPr/>
            <p:nvPr/>
          </p:nvSpPr>
          <p:spPr>
            <a:xfrm>
              <a:off x="2559558" y="1149244"/>
              <a:ext cx="8886895" cy="765140"/>
            </a:xfrm>
            <a:prstGeom prst="rect">
              <a:avLst/>
            </a:prstGeom>
          </p:spPr>
          <p:txBody>
            <a:bodyPr wrap="square">
              <a:spAutoFit/>
            </a:bodyPr>
            <a:lstStyle/>
            <a:p>
              <a:pPr lvl="0">
                <a:lnSpc>
                  <a:spcPct val="130000"/>
                </a:lnSpc>
                <a:defRPr/>
              </a:pPr>
              <a:r>
                <a:rPr lang="vi-VN" altLang="zh-CN" sz="2400" kern="0" dirty="0">
                  <a:solidFill>
                    <a:srgbClr val="002060"/>
                  </a:solidFill>
                  <a:latin typeface="Times New Roman" pitchFamily="18" charset="0"/>
                  <a:ea typeface="华康方圆体W7(P)" pitchFamily="82" charset="-122"/>
                  <a:cs typeface="Times New Roman" pitchFamily="18" charset="0"/>
                </a:rPr>
                <a:t>- </a:t>
              </a:r>
              <a:r>
                <a:rPr lang="en-US" altLang="zh-CN" sz="2400" kern="0" dirty="0" err="1">
                  <a:solidFill>
                    <a:srgbClr val="002060"/>
                  </a:solidFill>
                  <a:latin typeface="Times New Roman" pitchFamily="18" charset="0"/>
                  <a:ea typeface="华康方圆体W7(P)" pitchFamily="82" charset="-122"/>
                  <a:cs typeface="Times New Roman" pitchFamily="18" charset="0"/>
                </a:rPr>
                <a:t>Nguyễn</a:t>
              </a:r>
              <a:r>
                <a:rPr lang="en-US" altLang="zh-CN" sz="2400" kern="0" dirty="0">
                  <a:solidFill>
                    <a:srgbClr val="002060"/>
                  </a:solidFill>
                  <a:latin typeface="Times New Roman" pitchFamily="18" charset="0"/>
                  <a:ea typeface="华康方圆体W7(P)" pitchFamily="82" charset="-122"/>
                  <a:cs typeface="Times New Roman" pitchFamily="18" charset="0"/>
                </a:rPr>
                <a:t> </a:t>
              </a:r>
              <a:r>
                <a:rPr lang="en-US" altLang="zh-CN" sz="2400" kern="0" dirty="0" err="1">
                  <a:solidFill>
                    <a:srgbClr val="002060"/>
                  </a:solidFill>
                  <a:latin typeface="Times New Roman" pitchFamily="18" charset="0"/>
                  <a:ea typeface="华康方圆体W7(P)" pitchFamily="82" charset="-122"/>
                  <a:cs typeface="Times New Roman" pitchFamily="18" charset="0"/>
                </a:rPr>
                <a:t>Tuân</a:t>
              </a:r>
              <a:r>
                <a:rPr lang="en-US" altLang="zh-CN" sz="2400" kern="0" dirty="0">
                  <a:solidFill>
                    <a:srgbClr val="002060"/>
                  </a:solidFill>
                  <a:latin typeface="Times New Roman" pitchFamily="18" charset="0"/>
                  <a:ea typeface="华康方圆体W7(P)" pitchFamily="82" charset="-122"/>
                  <a:cs typeface="Times New Roman" pitchFamily="18" charset="0"/>
                </a:rPr>
                <a:t> (1910-1987);</a:t>
              </a:r>
              <a:endParaRPr lang="zh-CN" altLang="en-US" sz="2400" kern="0" dirty="0">
                <a:solidFill>
                  <a:srgbClr val="002060"/>
                </a:solidFill>
                <a:latin typeface="Times New Roman" pitchFamily="18" charset="0"/>
                <a:ea typeface="华康方圆体W7(P)" pitchFamily="82" charset="-122"/>
                <a:cs typeface="Times New Roman" pitchFamily="18" charset="0"/>
              </a:endParaRPr>
            </a:p>
          </p:txBody>
        </p:sp>
      </p:grpSp>
      <p:grpSp>
        <p:nvGrpSpPr>
          <p:cNvPr id="51" name="组合 50"/>
          <p:cNvGrpSpPr/>
          <p:nvPr/>
        </p:nvGrpSpPr>
        <p:grpSpPr>
          <a:xfrm>
            <a:off x="4294332" y="1671043"/>
            <a:ext cx="4849668" cy="747245"/>
            <a:chOff x="2110311" y="1307541"/>
            <a:chExt cx="9336143" cy="1089940"/>
          </a:xfrm>
        </p:grpSpPr>
        <p:sp>
          <p:nvSpPr>
            <p:cNvPr id="52" name="圆角矩形 1"/>
            <p:cNvSpPr/>
            <p:nvPr/>
          </p:nvSpPr>
          <p:spPr>
            <a:xfrm>
              <a:off x="2110311" y="1329732"/>
              <a:ext cx="933614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fontAlgn="base">
                <a:spcBef>
                  <a:spcPct val="0"/>
                </a:spcBef>
                <a:spcAft>
                  <a:spcPct val="0"/>
                </a:spcAft>
                <a:defRPr/>
              </a:pPr>
              <a:endParaRPr lang="zh-CN" altLang="en-US" sz="3600" kern="0" dirty="0">
                <a:solidFill>
                  <a:srgbClr val="002060"/>
                </a:solidFill>
                <a:latin typeface="华康方圆体W7(P)" pitchFamily="82" charset="-122"/>
                <a:ea typeface="华康方圆体W7(P)" pitchFamily="82" charset="-122"/>
              </a:endParaRPr>
            </a:p>
          </p:txBody>
        </p:sp>
        <p:sp>
          <p:nvSpPr>
            <p:cNvPr id="53" name="矩形 52"/>
            <p:cNvSpPr/>
            <p:nvPr/>
          </p:nvSpPr>
          <p:spPr>
            <a:xfrm>
              <a:off x="2351466" y="1307541"/>
              <a:ext cx="9094985" cy="835002"/>
            </a:xfrm>
            <a:prstGeom prst="rect">
              <a:avLst/>
            </a:prstGeom>
          </p:spPr>
          <p:txBody>
            <a:bodyPr wrap="square">
              <a:spAutoFit/>
            </a:bodyPr>
            <a:lstStyle/>
            <a:p>
              <a:pPr lvl="0">
                <a:lnSpc>
                  <a:spcPct val="130000"/>
                </a:lnSpc>
                <a:defRPr/>
              </a:pPr>
              <a:r>
                <a:rPr lang="en-US" altLang="zh-CN" sz="2400" kern="0" dirty="0">
                  <a:solidFill>
                    <a:srgbClr val="002060"/>
                  </a:solidFill>
                  <a:latin typeface="Times New Roman" pitchFamily="18" charset="0"/>
                  <a:ea typeface="华康方圆体W7(P)" pitchFamily="82" charset="-122"/>
                  <a:cs typeface="Times New Roman" pitchFamily="18" charset="0"/>
                </a:rPr>
                <a:t>- </a:t>
              </a:r>
              <a:r>
                <a:rPr lang="en-US" altLang="zh-CN" sz="2400" kern="0" dirty="0" err="1">
                  <a:solidFill>
                    <a:srgbClr val="002060"/>
                  </a:solidFill>
                  <a:latin typeface="Times New Roman" pitchFamily="18" charset="0"/>
                  <a:ea typeface="华康方圆体W7(P)" pitchFamily="82" charset="-122"/>
                  <a:cs typeface="Times New Roman" pitchFamily="18" charset="0"/>
                </a:rPr>
                <a:t>Quê</a:t>
              </a:r>
              <a:r>
                <a:rPr lang="en-US" altLang="zh-CN" sz="2400" kern="0" dirty="0">
                  <a:solidFill>
                    <a:srgbClr val="002060"/>
                  </a:solidFill>
                  <a:latin typeface="Times New Roman" pitchFamily="18" charset="0"/>
                  <a:ea typeface="华康方圆体W7(P)" pitchFamily="82" charset="-122"/>
                  <a:cs typeface="Times New Roman" pitchFamily="18" charset="0"/>
                </a:rPr>
                <a:t> </a:t>
              </a:r>
              <a:r>
                <a:rPr lang="en-US" altLang="zh-CN" sz="2400" kern="0" dirty="0" err="1">
                  <a:solidFill>
                    <a:srgbClr val="002060"/>
                  </a:solidFill>
                  <a:latin typeface="Times New Roman" pitchFamily="18" charset="0"/>
                  <a:ea typeface="华康方圆体W7(P)" pitchFamily="82" charset="-122"/>
                  <a:cs typeface="Times New Roman" pitchFamily="18" charset="0"/>
                </a:rPr>
                <a:t>quán</a:t>
              </a:r>
              <a:r>
                <a:rPr lang="en-US" altLang="zh-CN" sz="2400" kern="0" dirty="0">
                  <a:solidFill>
                    <a:srgbClr val="002060"/>
                  </a:solidFill>
                  <a:latin typeface="Times New Roman" pitchFamily="18" charset="0"/>
                  <a:ea typeface="华康方圆体W7(P)" pitchFamily="82" charset="-122"/>
                  <a:cs typeface="Times New Roman" pitchFamily="18" charset="0"/>
                </a:rPr>
                <a:t>: </a:t>
              </a:r>
              <a:r>
                <a:rPr lang="en-US" altLang="zh-CN" sz="2400" kern="0" dirty="0" err="1">
                  <a:solidFill>
                    <a:srgbClr val="002060"/>
                  </a:solidFill>
                  <a:latin typeface="Times New Roman" pitchFamily="18" charset="0"/>
                  <a:ea typeface="华康方圆体W7(P)" pitchFamily="82" charset="-122"/>
                  <a:cs typeface="Times New Roman" pitchFamily="18" charset="0"/>
                </a:rPr>
                <a:t>Hà</a:t>
              </a:r>
              <a:r>
                <a:rPr lang="en-US" altLang="zh-CN" sz="2400" kern="0" dirty="0">
                  <a:solidFill>
                    <a:srgbClr val="002060"/>
                  </a:solidFill>
                  <a:latin typeface="Times New Roman" pitchFamily="18" charset="0"/>
                  <a:ea typeface="华康方圆体W7(P)" pitchFamily="82" charset="-122"/>
                  <a:cs typeface="Times New Roman" pitchFamily="18" charset="0"/>
                </a:rPr>
                <a:t> </a:t>
              </a:r>
              <a:r>
                <a:rPr lang="en-US" altLang="zh-CN" sz="2400" kern="0" dirty="0" err="1">
                  <a:solidFill>
                    <a:srgbClr val="002060"/>
                  </a:solidFill>
                  <a:latin typeface="Times New Roman" pitchFamily="18" charset="0"/>
                  <a:ea typeface="华康方圆体W7(P)" pitchFamily="82" charset="-122"/>
                  <a:cs typeface="Times New Roman" pitchFamily="18" charset="0"/>
                </a:rPr>
                <a:t>Nội</a:t>
              </a:r>
              <a:r>
                <a:rPr lang="en-US" altLang="zh-CN" sz="2400" kern="0" dirty="0">
                  <a:solidFill>
                    <a:srgbClr val="002060"/>
                  </a:solidFill>
                  <a:latin typeface="Times New Roman" pitchFamily="18" charset="0"/>
                  <a:ea typeface="华康方圆体W7(P)" pitchFamily="82" charset="-122"/>
                  <a:cs typeface="Times New Roman" pitchFamily="18" charset="0"/>
                </a:rPr>
                <a:t>;</a:t>
              </a:r>
              <a:endParaRPr lang="zh-CN" altLang="en-US" sz="2400" kern="0" dirty="0">
                <a:solidFill>
                  <a:srgbClr val="002060"/>
                </a:solidFill>
                <a:latin typeface="Times New Roman" pitchFamily="18" charset="0"/>
                <a:ea typeface="华康方圆体W7(P)" pitchFamily="82" charset="-122"/>
                <a:cs typeface="Times New Roman" pitchFamily="18" charset="0"/>
              </a:endParaRPr>
            </a:p>
          </p:txBody>
        </p:sp>
      </p:grpSp>
      <p:grpSp>
        <p:nvGrpSpPr>
          <p:cNvPr id="61" name="组合 60"/>
          <p:cNvGrpSpPr/>
          <p:nvPr/>
        </p:nvGrpSpPr>
        <p:grpSpPr>
          <a:xfrm>
            <a:off x="4294332" y="2560641"/>
            <a:ext cx="4773468" cy="1052596"/>
            <a:chOff x="2110311" y="1307541"/>
            <a:chExt cx="9189449" cy="1162985"/>
          </a:xfrm>
        </p:grpSpPr>
        <p:sp>
          <p:nvSpPr>
            <p:cNvPr id="62" name="圆角矩形 1"/>
            <p:cNvSpPr/>
            <p:nvPr/>
          </p:nvSpPr>
          <p:spPr>
            <a:xfrm>
              <a:off x="2110311" y="1329732"/>
              <a:ext cx="9189449"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fontAlgn="base">
                <a:spcBef>
                  <a:spcPct val="0"/>
                </a:spcBef>
                <a:spcAft>
                  <a:spcPct val="0"/>
                </a:spcAft>
                <a:defRPr/>
              </a:pPr>
              <a:endParaRPr lang="zh-CN" altLang="en-US" sz="3600" kern="0" dirty="0">
                <a:solidFill>
                  <a:srgbClr val="002060"/>
                </a:solidFill>
                <a:latin typeface="华康方圆体W7(P)" pitchFamily="82" charset="-122"/>
                <a:ea typeface="华康方圆体W7(P)" pitchFamily="82" charset="-122"/>
              </a:endParaRPr>
            </a:p>
          </p:txBody>
        </p:sp>
        <p:sp>
          <p:nvSpPr>
            <p:cNvPr id="63" name="矩形 62"/>
            <p:cNvSpPr/>
            <p:nvPr/>
          </p:nvSpPr>
          <p:spPr>
            <a:xfrm>
              <a:off x="2681017" y="1307541"/>
              <a:ext cx="8281234" cy="1162985"/>
            </a:xfrm>
            <a:prstGeom prst="rect">
              <a:avLst/>
            </a:prstGeom>
          </p:spPr>
          <p:txBody>
            <a:bodyPr wrap="square">
              <a:spAutoFit/>
            </a:bodyPr>
            <a:lstStyle/>
            <a:p>
              <a:pPr lvl="0">
                <a:lnSpc>
                  <a:spcPct val="130000"/>
                </a:lnSpc>
                <a:defRPr/>
              </a:pPr>
              <a:r>
                <a:rPr lang="vi-VN" altLang="zh-CN" sz="2400" kern="0" dirty="0">
                  <a:solidFill>
                    <a:srgbClr val="002060"/>
                  </a:solidFill>
                  <a:latin typeface="Times New Roman" pitchFamily="18" charset="0"/>
                  <a:ea typeface="华康方圆体W7(P)" pitchFamily="82" charset="-122"/>
                  <a:cs typeface="Times New Roman" pitchFamily="18" charset="0"/>
                </a:rPr>
                <a:t>Phong cách độc đáo, lối viết tài hoa, cách dùng từ ngữ đặc sắc.</a:t>
              </a:r>
            </a:p>
          </p:txBody>
        </p:sp>
      </p:grpSp>
      <p:grpSp>
        <p:nvGrpSpPr>
          <p:cNvPr id="71" name="组合 70"/>
          <p:cNvGrpSpPr/>
          <p:nvPr/>
        </p:nvGrpSpPr>
        <p:grpSpPr>
          <a:xfrm>
            <a:off x="4294334" y="4016202"/>
            <a:ext cx="4925869" cy="1052596"/>
            <a:chOff x="2110311" y="1307541"/>
            <a:chExt cx="9482836" cy="1244318"/>
          </a:xfrm>
        </p:grpSpPr>
        <p:sp>
          <p:nvSpPr>
            <p:cNvPr id="72" name="圆角矩形 1"/>
            <p:cNvSpPr/>
            <p:nvPr/>
          </p:nvSpPr>
          <p:spPr>
            <a:xfrm>
              <a:off x="2110311" y="1329732"/>
              <a:ext cx="9189449"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fontAlgn="base">
                <a:spcBef>
                  <a:spcPct val="0"/>
                </a:spcBef>
                <a:spcAft>
                  <a:spcPct val="0"/>
                </a:spcAft>
                <a:defRPr/>
              </a:pPr>
              <a:endParaRPr lang="zh-CN" altLang="en-US" sz="3600" kern="0" dirty="0">
                <a:solidFill>
                  <a:srgbClr val="002060"/>
                </a:solidFill>
                <a:latin typeface="华康方圆体W7(P)" pitchFamily="82" charset="-122"/>
                <a:ea typeface="华康方圆体W7(P)" pitchFamily="82" charset="-122"/>
              </a:endParaRPr>
            </a:p>
          </p:txBody>
        </p:sp>
        <p:sp>
          <p:nvSpPr>
            <p:cNvPr id="73" name="矩形 72"/>
            <p:cNvSpPr/>
            <p:nvPr/>
          </p:nvSpPr>
          <p:spPr>
            <a:xfrm>
              <a:off x="2681017" y="1307541"/>
              <a:ext cx="8912130" cy="1244318"/>
            </a:xfrm>
            <a:prstGeom prst="rect">
              <a:avLst/>
            </a:prstGeom>
          </p:spPr>
          <p:txBody>
            <a:bodyPr wrap="square">
              <a:spAutoFit/>
            </a:bodyPr>
            <a:lstStyle/>
            <a:p>
              <a:pPr lvl="0">
                <a:lnSpc>
                  <a:spcPct val="130000"/>
                </a:lnSpc>
                <a:defRPr/>
              </a:pPr>
              <a:r>
                <a:rPr lang="en-US" altLang="zh-CN" sz="2400" kern="0" dirty="0">
                  <a:solidFill>
                    <a:srgbClr val="002060"/>
                  </a:solidFill>
                  <a:latin typeface="Times New Roman" pitchFamily="18" charset="0"/>
                  <a:ea typeface="华康方圆体W7(P)" pitchFamily="82" charset="-122"/>
                  <a:cs typeface="Times New Roman" pitchFamily="18" charset="0"/>
                </a:rPr>
                <a:t>S</a:t>
              </a:r>
              <a:r>
                <a:rPr lang="vi-VN" altLang="zh-CN" sz="2400" kern="0" dirty="0">
                  <a:solidFill>
                    <a:srgbClr val="002060"/>
                  </a:solidFill>
                  <a:latin typeface="Times New Roman" pitchFamily="18" charset="0"/>
                  <a:ea typeface="华康方圆体W7(P)" pitchFamily="82" charset="-122"/>
                  <a:cs typeface="Times New Roman" pitchFamily="18" charset="0"/>
                </a:rPr>
                <a:t>ở trường của ông là kí, truyện ngắn</a:t>
              </a:r>
              <a:r>
                <a:rPr lang="en-US" altLang="zh-CN" sz="2400" kern="0" dirty="0">
                  <a:solidFill>
                    <a:srgbClr val="002060"/>
                  </a:solidFill>
                  <a:latin typeface="Times New Roman" pitchFamily="18" charset="0"/>
                  <a:ea typeface="华康方圆体W7(P)" pitchFamily="82" charset="-122"/>
                  <a:cs typeface="Times New Roman" pitchFamily="18" charset="0"/>
                </a:rPr>
                <a:t>.</a:t>
              </a:r>
              <a:endParaRPr lang="zh-CN" altLang="en-US" sz="2400" kern="0" dirty="0">
                <a:solidFill>
                  <a:srgbClr val="002060"/>
                </a:solidFill>
                <a:latin typeface="Times New Roman" pitchFamily="18" charset="0"/>
                <a:ea typeface="华康方圆体W7(P)" pitchFamily="82" charset="-122"/>
                <a:cs typeface="Times New Roman" pitchFamily="18" charset="0"/>
              </a:endParaRPr>
            </a:p>
          </p:txBody>
        </p:sp>
      </p:grpSp>
      <p:sp>
        <p:nvSpPr>
          <p:cNvPr id="76" name="TextBox 75"/>
          <p:cNvSpPr txBox="1"/>
          <p:nvPr/>
        </p:nvSpPr>
        <p:spPr>
          <a:xfrm>
            <a:off x="78030" y="553063"/>
            <a:ext cx="1782715" cy="523180"/>
          </a:xfrm>
          <a:prstGeom prst="rect">
            <a:avLst/>
          </a:prstGeom>
          <a:noFill/>
        </p:spPr>
        <p:txBody>
          <a:bodyPr wrap="none" lIns="91400" tIns="45700" rIns="91400" bIns="45700" rtlCol="0">
            <a:spAutoFit/>
          </a:bodyPr>
          <a:lstStyle/>
          <a:p>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7" name="Rounded Rectangular Callout 6"/>
          <p:cNvSpPr/>
          <p:nvPr/>
        </p:nvSpPr>
        <p:spPr>
          <a:xfrm>
            <a:off x="249394" y="2172852"/>
            <a:ext cx="3733800" cy="1603444"/>
          </a:xfrm>
          <a:prstGeom prst="wedgeRoundRectCallout">
            <a:avLst>
              <a:gd name="adj1" fmla="val 71153"/>
              <a:gd name="adj2" fmla="val 995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spcCol="0" rtlCol="0" anchor="ctr"/>
          <a:lstStyle/>
          <a:p>
            <a:pPr algn="just"/>
            <a:r>
              <a:rPr lang="vi-VN" sz="2400" dirty="0">
                <a:solidFill>
                  <a:schemeClr val="tx1"/>
                </a:solidFill>
                <a:latin typeface="Times New Roman" pitchFamily="18" charset="0"/>
                <a:cs typeface="Times New Roman" pitchFamily="18" charset="0"/>
              </a:rPr>
              <a:t>Kí của Nguyễn Tuân cho thấy tác giả có vốn kiến thức sâu rộng về nhiều lĩnh vực đời sống. </a:t>
            </a:r>
            <a:endParaRPr lang="en-US" sz="2400" dirty="0">
              <a:solidFill>
                <a:schemeClr val="tx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par>
                                <p:cTn id="16" presetID="16" presetClass="entr" presetSubtype="21"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barn(inVertical)">
                                      <p:cBhvr>
                                        <p:cTn id="18" dur="500"/>
                                        <p:tgtEl>
                                          <p:spTgt spid="61"/>
                                        </p:tgtEl>
                                      </p:cBhvr>
                                    </p:animEffect>
                                  </p:childTnLst>
                                </p:cTn>
                              </p:par>
                              <p:par>
                                <p:cTn id="19" presetID="16" presetClass="entr" presetSubtype="21"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barn(inVertical)">
                                      <p:cBhvr>
                                        <p:cTn id="21" dur="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436984"/>
            <a:ext cx="2376264" cy="3421705"/>
          </a:xfrm>
          <a:prstGeom prst="rect">
            <a:avLst/>
          </a:prstGeom>
          <a:effectLst>
            <a:outerShdw blurRad="50800" dist="38100" dir="5400000" algn="t" rotWithShape="0">
              <a:prstClr val="black">
                <a:alpha val="40000"/>
              </a:prstClr>
            </a:outerShdw>
          </a:effectLst>
        </p:spPr>
      </p:pic>
      <p:sp>
        <p:nvSpPr>
          <p:cNvPr id="36" name="TextBox 35"/>
          <p:cNvSpPr txBox="1"/>
          <p:nvPr/>
        </p:nvSpPr>
        <p:spPr>
          <a:xfrm>
            <a:off x="3505260" y="182765"/>
            <a:ext cx="2750084" cy="510733"/>
          </a:xfrm>
          <a:prstGeom prst="roundRect">
            <a:avLst/>
          </a:prstGeom>
        </p:spPr>
        <p:style>
          <a:lnRef idx="2">
            <a:schemeClr val="accent6"/>
          </a:lnRef>
          <a:fillRef idx="1">
            <a:schemeClr val="lt1"/>
          </a:fillRef>
          <a:effectRef idx="0">
            <a:schemeClr val="accent6"/>
          </a:effectRef>
          <a:fontRef idx="minor">
            <a:schemeClr val="dk1"/>
          </a:fontRef>
        </p:style>
        <p:txBody>
          <a:bodyPr wrap="none" lIns="91400" tIns="45700" rIns="91400" bIns="45700" rtlCol="0">
            <a:spAutoFit/>
          </a:bodyPr>
          <a:lstStyle/>
          <a:p>
            <a:pPr algn="ctr">
              <a:defRPr/>
            </a:pPr>
            <a:r>
              <a:rPr lang="en-US" altLang="zh-CN" sz="2400" b="1" kern="0" dirty="0" err="1">
                <a:solidFill>
                  <a:srgbClr val="EC7070"/>
                </a:solidFill>
                <a:latin typeface="Times New Roman" pitchFamily="18" charset="0"/>
                <a:cs typeface="Times New Roman" pitchFamily="18" charset="0"/>
              </a:rPr>
              <a:t>Tác</a:t>
            </a:r>
            <a:r>
              <a:rPr lang="en-US" altLang="zh-CN" sz="2400" b="1" kern="0" dirty="0">
                <a:solidFill>
                  <a:srgbClr val="EC7070"/>
                </a:solidFill>
                <a:latin typeface="Times New Roman" pitchFamily="18" charset="0"/>
                <a:cs typeface="Times New Roman" pitchFamily="18" charset="0"/>
              </a:rPr>
              <a:t> </a:t>
            </a:r>
            <a:r>
              <a:rPr lang="en-US" altLang="zh-CN" sz="2400" b="1" kern="0" dirty="0" err="1">
                <a:solidFill>
                  <a:srgbClr val="EC7070"/>
                </a:solidFill>
                <a:latin typeface="Times New Roman" pitchFamily="18" charset="0"/>
                <a:cs typeface="Times New Roman" pitchFamily="18" charset="0"/>
              </a:rPr>
              <a:t>phẩm</a:t>
            </a:r>
            <a:r>
              <a:rPr lang="en-US" altLang="zh-CN" sz="2400" b="1" kern="0" dirty="0">
                <a:solidFill>
                  <a:srgbClr val="EC7070"/>
                </a:solidFill>
                <a:latin typeface="Times New Roman" pitchFamily="18" charset="0"/>
                <a:cs typeface="Times New Roman" pitchFamily="18" charset="0"/>
              </a:rPr>
              <a:t> </a:t>
            </a:r>
            <a:r>
              <a:rPr lang="en-US" altLang="zh-CN" sz="2400" b="1" kern="0" dirty="0" err="1">
                <a:solidFill>
                  <a:srgbClr val="EC7070"/>
                </a:solidFill>
                <a:latin typeface="Times New Roman" pitchFamily="18" charset="0"/>
                <a:cs typeface="Times New Roman" pitchFamily="18" charset="0"/>
              </a:rPr>
              <a:t>tiêu</a:t>
            </a:r>
            <a:r>
              <a:rPr lang="en-US" altLang="zh-CN" sz="2400" b="1" kern="0" dirty="0">
                <a:solidFill>
                  <a:srgbClr val="EC7070"/>
                </a:solidFill>
                <a:latin typeface="Times New Roman" pitchFamily="18" charset="0"/>
                <a:cs typeface="Times New Roman" pitchFamily="18" charset="0"/>
              </a:rPr>
              <a:t> </a:t>
            </a:r>
            <a:r>
              <a:rPr lang="en-US" altLang="zh-CN" sz="2400" b="1" kern="0" dirty="0" err="1">
                <a:solidFill>
                  <a:srgbClr val="EC7070"/>
                </a:solidFill>
                <a:latin typeface="Times New Roman" pitchFamily="18" charset="0"/>
                <a:cs typeface="Times New Roman" pitchFamily="18" charset="0"/>
              </a:rPr>
              <a:t>biểu</a:t>
            </a:r>
            <a:endParaRPr lang="zh-CN" altLang="en-US" sz="2400" b="1" kern="0" dirty="0">
              <a:solidFill>
                <a:srgbClr val="EC7070"/>
              </a:solidFill>
              <a:latin typeface="Times New Roman" pitchFamily="18" charset="0"/>
              <a:cs typeface="Times New Roman" pitchFamily="18" charset="0"/>
            </a:endParaRPr>
          </a:p>
        </p:txBody>
      </p:sp>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5" y="1186519"/>
            <a:ext cx="2517093" cy="22651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532"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613" b="93011" l="18429" r="79429">
                        <a14:foregroundMark x1="36429" y1="4122" x2="36429" y2="4122"/>
                        <a14:foregroundMark x1="50000" y1="1613" x2="50000" y2="1613"/>
                        <a14:foregroundMark x1="44714" y1="93011" x2="44714" y2="93011"/>
                      </a14:backgroundRemoval>
                    </a14:imgEffect>
                  </a14:imgLayer>
                </a14:imgProps>
              </a:ext>
              <a:ext uri="{28A0092B-C50C-407E-A947-70E740481C1C}">
                <a14:useLocalDpi xmlns:a14="http://schemas.microsoft.com/office/drawing/2010/main" val="0"/>
              </a:ext>
            </a:extLst>
          </a:blip>
          <a:srcRect/>
          <a:stretch>
            <a:fillRect/>
          </a:stretch>
        </p:blipFill>
        <p:spPr bwMode="auto">
          <a:xfrm>
            <a:off x="5638802" y="1170699"/>
            <a:ext cx="3590926" cy="26497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53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4299" y="1311282"/>
            <a:ext cx="2405793" cy="23685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53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3" y="2495551"/>
            <a:ext cx="3028950" cy="2102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762449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barn(inVertical)">
                                      <p:cBhvr>
                                        <p:cTn id="12" dur="500"/>
                                        <p:tgtEl>
                                          <p:spTgt spid="22531"/>
                                        </p:tgtEl>
                                      </p:cBhvr>
                                    </p:animEffect>
                                  </p:childTnLst>
                                </p:cTn>
                              </p:par>
                              <p:par>
                                <p:cTn id="13" presetID="16" presetClass="entr" presetSubtype="21" fill="hold" nodeType="with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barn(inVertical)">
                                      <p:cBhvr>
                                        <p:cTn id="15" dur="500"/>
                                        <p:tgtEl>
                                          <p:spTgt spid="22533"/>
                                        </p:tgtEl>
                                      </p:cBhvr>
                                    </p:animEffect>
                                  </p:childTnLst>
                                </p:cTn>
                              </p:par>
                              <p:par>
                                <p:cTn id="16" presetID="16" presetClass="entr" presetSubtype="21" fill="hold" nodeType="withEffect">
                                  <p:stCondLst>
                                    <p:cond delay="0"/>
                                  </p:stCondLst>
                                  <p:childTnLst>
                                    <p:set>
                                      <p:cBhvr>
                                        <p:cTn id="17" dur="1" fill="hold">
                                          <p:stCondLst>
                                            <p:cond delay="0"/>
                                          </p:stCondLst>
                                        </p:cTn>
                                        <p:tgtEl>
                                          <p:spTgt spid="22534"/>
                                        </p:tgtEl>
                                        <p:attrNameLst>
                                          <p:attrName>style.visibility</p:attrName>
                                        </p:attrNameLst>
                                      </p:cBhvr>
                                      <p:to>
                                        <p:strVal val="visible"/>
                                      </p:to>
                                    </p:set>
                                    <p:animEffect transition="in" filter="barn(inVertical)">
                                      <p:cBhvr>
                                        <p:cTn id="18" dur="500"/>
                                        <p:tgtEl>
                                          <p:spTgt spid="22534"/>
                                        </p:tgtEl>
                                      </p:cBhvr>
                                    </p:animEffect>
                                  </p:childTnLst>
                                </p:cTn>
                              </p:par>
                              <p:par>
                                <p:cTn id="19" presetID="16" presetClass="entr" presetSubtype="21" fill="hold" nodeType="withEffect">
                                  <p:stCondLst>
                                    <p:cond delay="0"/>
                                  </p:stCondLst>
                                  <p:childTnLst>
                                    <p:set>
                                      <p:cBhvr>
                                        <p:cTn id="20" dur="1" fill="hold">
                                          <p:stCondLst>
                                            <p:cond delay="0"/>
                                          </p:stCondLst>
                                        </p:cTn>
                                        <p:tgtEl>
                                          <p:spTgt spid="22532"/>
                                        </p:tgtEl>
                                        <p:attrNameLst>
                                          <p:attrName>style.visibility</p:attrName>
                                        </p:attrNameLst>
                                      </p:cBhvr>
                                      <p:to>
                                        <p:strVal val="visible"/>
                                      </p:to>
                                    </p:set>
                                    <p:animEffect transition="in" filter="barn(inVertical)">
                                      <p:cBhvr>
                                        <p:cTn id="21"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12" y="1244794"/>
            <a:ext cx="2261778" cy="2700164"/>
          </a:xfrm>
          <a:prstGeom prst="rect">
            <a:avLst/>
          </a:prstGeom>
        </p:spPr>
      </p:pic>
      <p:sp>
        <p:nvSpPr>
          <p:cNvPr id="3" name="矩形 2"/>
          <p:cNvSpPr/>
          <p:nvPr/>
        </p:nvSpPr>
        <p:spPr>
          <a:xfrm>
            <a:off x="2281311" y="482506"/>
            <a:ext cx="6713577" cy="4342533"/>
          </a:xfrm>
          <a:prstGeom prst="rect">
            <a:avLst/>
          </a:prstGeom>
          <a:solidFill>
            <a:schemeClr val="bg1"/>
          </a:solidFill>
          <a:effectLst>
            <a:outerShdw blurRad="444500" dist="177800" dir="4140000" algn="t" rotWithShape="0">
              <a:prstClr val="black">
                <a:alpha val="40000"/>
              </a:prstClr>
            </a:outerShdw>
          </a:effectLst>
        </p:spPr>
        <p:txBody>
          <a:bodyPr wrap="square" lIns="68550" tIns="34289" rIns="68550" bIns="34289" rtlCol="0">
            <a:spAutoFit/>
          </a:bodyPr>
          <a:lstStyle/>
          <a:p>
            <a:pPr algn="just">
              <a:lnSpc>
                <a:spcPct val="130000"/>
              </a:lnSpc>
            </a:pPr>
            <a:r>
              <a:rPr lang="vi-VN" altLang="zh-CN" sz="2400" b="1" dirty="0">
                <a:latin typeface="Times New Roman" pitchFamily="18" charset="0"/>
                <a:cs typeface="Times New Roman" pitchFamily="18" charset="0"/>
              </a:rPr>
              <a:t>- </a:t>
            </a:r>
            <a:r>
              <a:rPr lang="en-US" altLang="zh-CN" sz="2400" b="1" dirty="0">
                <a:latin typeface="Times New Roman" pitchFamily="18" charset="0"/>
                <a:cs typeface="Times New Roman" pitchFamily="18" charset="0"/>
              </a:rPr>
              <a:t>Hoàn </a:t>
            </a:r>
            <a:r>
              <a:rPr lang="en-US" altLang="zh-CN" sz="2400" b="1" dirty="0" err="1">
                <a:latin typeface="Times New Roman" pitchFamily="18" charset="0"/>
                <a:cs typeface="Times New Roman" pitchFamily="18" charset="0"/>
              </a:rPr>
              <a:t>cảnh</a:t>
            </a:r>
            <a:r>
              <a:rPr lang="en-US" altLang="zh-CN" sz="2400" b="1" dirty="0">
                <a:latin typeface="Times New Roman" pitchFamily="18" charset="0"/>
                <a:cs typeface="Times New Roman" pitchFamily="18" charset="0"/>
              </a:rPr>
              <a:t> </a:t>
            </a:r>
            <a:r>
              <a:rPr lang="en-US" altLang="zh-CN" sz="2400" b="1" dirty="0" err="1">
                <a:latin typeface="Times New Roman" pitchFamily="18" charset="0"/>
                <a:cs typeface="Times New Roman" pitchFamily="18" charset="0"/>
              </a:rPr>
              <a:t>sáng</a:t>
            </a:r>
            <a:r>
              <a:rPr lang="en-US" altLang="zh-CN" sz="2400" b="1" dirty="0">
                <a:latin typeface="Times New Roman" pitchFamily="18" charset="0"/>
                <a:cs typeface="Times New Roman" pitchFamily="18" charset="0"/>
              </a:rPr>
              <a:t> </a:t>
            </a:r>
            <a:r>
              <a:rPr lang="en-US" altLang="zh-CN" sz="2400" b="1" dirty="0" err="1">
                <a:latin typeface="Times New Roman" pitchFamily="18" charset="0"/>
                <a:cs typeface="Times New Roman" pitchFamily="18" charset="0"/>
              </a:rPr>
              <a:t>tác</a:t>
            </a:r>
            <a:r>
              <a:rPr lang="en-US" altLang="zh-CN" sz="2400" b="1" dirty="0">
                <a:latin typeface="Times New Roman" pitchFamily="18" charset="0"/>
                <a:cs typeface="Times New Roman" pitchFamily="18" charset="0"/>
              </a:rPr>
              <a:t>:</a:t>
            </a:r>
            <a:r>
              <a:rPr lang="en-US" altLang="zh-CN" sz="2400" b="1" dirty="0">
                <a:solidFill>
                  <a:srgbClr val="C00000"/>
                </a:solidFill>
                <a:latin typeface="Times New Roman" pitchFamily="18" charset="0"/>
                <a:cs typeface="Times New Roman" pitchFamily="18" charset="0"/>
              </a:rPr>
              <a:t> </a:t>
            </a:r>
            <a:r>
              <a:rPr lang="vi-VN" altLang="zh-CN" sz="2400" b="1" dirty="0">
                <a:solidFill>
                  <a:srgbClr val="C00000"/>
                </a:solidFill>
                <a:latin typeface="Times New Roman" pitchFamily="18" charset="0"/>
                <a:cs typeface="Times New Roman" pitchFamily="18" charset="0"/>
              </a:rPr>
              <a:t>“Cô Tô” được viết nhân một chuyến ra thăm đảo của nhà văn</a:t>
            </a:r>
          </a:p>
          <a:p>
            <a:pPr algn="just">
              <a:lnSpc>
                <a:spcPct val="130000"/>
              </a:lnSpc>
            </a:pPr>
            <a:r>
              <a:rPr lang="vi-VN" altLang="zh-CN" sz="2400" b="1" dirty="0">
                <a:latin typeface="Times New Roman" pitchFamily="18" charset="0"/>
                <a:cs typeface="Times New Roman" pitchFamily="18" charset="0"/>
              </a:rPr>
              <a:t>- Xuất xứ: </a:t>
            </a:r>
            <a:r>
              <a:rPr lang="vi-VN" altLang="zh-CN" sz="2400" b="1" dirty="0">
                <a:solidFill>
                  <a:srgbClr val="C00000"/>
                </a:solidFill>
                <a:latin typeface="Times New Roman" pitchFamily="18" charset="0"/>
                <a:cs typeface="Times New Roman" pitchFamily="18" charset="0"/>
              </a:rPr>
              <a:t>bài kí được in trong tập “Kí” của Nguyễn Tuân, xuất bản lần đầu năm 1976</a:t>
            </a:r>
          </a:p>
          <a:p>
            <a:pPr algn="just">
              <a:lnSpc>
                <a:spcPct val="130000"/>
              </a:lnSpc>
            </a:pPr>
            <a:r>
              <a:rPr lang="vi-VN" altLang="zh-CN" sz="2400" b="1" dirty="0">
                <a:latin typeface="Times New Roman" pitchFamily="18" charset="0"/>
                <a:cs typeface="Times New Roman" pitchFamily="18" charset="0"/>
              </a:rPr>
              <a:t>- Thể loại: </a:t>
            </a:r>
            <a:r>
              <a:rPr lang="vi-VN" altLang="zh-CN" sz="2400" b="1" dirty="0">
                <a:solidFill>
                  <a:srgbClr val="C00000"/>
                </a:solidFill>
                <a:latin typeface="Times New Roman" pitchFamily="18" charset="0"/>
                <a:cs typeface="Times New Roman" pitchFamily="18" charset="0"/>
              </a:rPr>
              <a:t>kí</a:t>
            </a:r>
          </a:p>
          <a:p>
            <a:pPr algn="just">
              <a:lnSpc>
                <a:spcPct val="130000"/>
              </a:lnSpc>
            </a:pPr>
            <a:r>
              <a:rPr lang="vi-VN" altLang="zh-CN" sz="2400" b="1" dirty="0">
                <a:latin typeface="Times New Roman" pitchFamily="18" charset="0"/>
                <a:cs typeface="Times New Roman" pitchFamily="18" charset="0"/>
              </a:rPr>
              <a:t>- Phương thức biểu đạt: </a:t>
            </a:r>
            <a:r>
              <a:rPr lang="vi-VN" altLang="zh-CN" sz="2400" b="1" dirty="0">
                <a:solidFill>
                  <a:srgbClr val="C00000"/>
                </a:solidFill>
                <a:latin typeface="Times New Roman" pitchFamily="18" charset="0"/>
                <a:cs typeface="Times New Roman" pitchFamily="18" charset="0"/>
              </a:rPr>
              <a:t>miêu tả kết hợp tự sự và biểu cảm</a:t>
            </a:r>
          </a:p>
          <a:p>
            <a:pPr algn="just">
              <a:lnSpc>
                <a:spcPct val="130000"/>
              </a:lnSpc>
            </a:pPr>
            <a:r>
              <a:rPr lang="vi-VN" altLang="zh-CN" sz="2400" b="1" dirty="0">
                <a:latin typeface="Times New Roman" pitchFamily="18" charset="0"/>
                <a:cs typeface="Times New Roman" pitchFamily="18" charset="0"/>
              </a:rPr>
              <a:t>- Ngôi kể: </a:t>
            </a:r>
            <a:r>
              <a:rPr lang="vi-VN" altLang="zh-CN" sz="2400" b="1" dirty="0">
                <a:solidFill>
                  <a:srgbClr val="C00000"/>
                </a:solidFill>
                <a:latin typeface="Times New Roman" pitchFamily="18" charset="0"/>
                <a:cs typeface="Times New Roman" pitchFamily="18" charset="0"/>
              </a:rPr>
              <a:t>ngôi thứ nhất- người kể chuyện xưng “tôi”- tác giả</a:t>
            </a:r>
            <a:endParaRPr lang="zh-CN" altLang="en-US" sz="2400" dirty="0">
              <a:solidFill>
                <a:srgbClr val="000000">
                  <a:lumMod val="75000"/>
                  <a:lumOff val="25000"/>
                </a:srgbClr>
              </a:solidFill>
              <a:latin typeface="Times New Roman" pitchFamily="18" charset="0"/>
              <a:cs typeface="Times New Roman" pitchFamily="18" charset="0"/>
            </a:endParaRPr>
          </a:p>
        </p:txBody>
      </p:sp>
      <p:sp>
        <p:nvSpPr>
          <p:cNvPr id="7" name="TextBox 6"/>
          <p:cNvSpPr txBox="1"/>
          <p:nvPr/>
        </p:nvSpPr>
        <p:spPr>
          <a:xfrm>
            <a:off x="0" y="4644542"/>
            <a:ext cx="2238994" cy="369291"/>
          </a:xfrm>
          <a:prstGeom prst="rect">
            <a:avLst/>
          </a:prstGeom>
        </p:spPr>
        <p:style>
          <a:lnRef idx="0">
            <a:schemeClr val="accent6"/>
          </a:lnRef>
          <a:fillRef idx="3">
            <a:schemeClr val="accent6"/>
          </a:fillRef>
          <a:effectRef idx="3">
            <a:schemeClr val="accent6"/>
          </a:effectRef>
          <a:fontRef idx="minor">
            <a:schemeClr val="lt1"/>
          </a:fontRef>
        </p:style>
        <p:txBody>
          <a:bodyPr wrap="none" lIns="91400" tIns="45700" rIns="91400" bIns="45700" rtlCol="0">
            <a:spAutoFit/>
          </a:bodyPr>
          <a:lstStyle/>
          <a:p>
            <a:r>
              <a:rPr lang="en-US" altLang="zh-CN" b="1" dirty="0" err="1">
                <a:solidFill>
                  <a:srgbClr val="FFFFFF"/>
                </a:solidFill>
                <a:latin typeface="Times New Roman" pitchFamily="18" charset="0"/>
                <a:cs typeface="Times New Roman" pitchFamily="18" charset="0"/>
              </a:rPr>
              <a:t>Cô</a:t>
            </a:r>
            <a:r>
              <a:rPr lang="en-US" altLang="zh-CN" b="1" dirty="0">
                <a:solidFill>
                  <a:srgbClr val="FFFFFF"/>
                </a:solidFill>
                <a:latin typeface="Times New Roman" pitchFamily="18" charset="0"/>
                <a:cs typeface="Times New Roman" pitchFamily="18" charset="0"/>
              </a:rPr>
              <a:t> </a:t>
            </a:r>
            <a:r>
              <a:rPr lang="en-US" altLang="zh-CN" b="1" dirty="0" err="1">
                <a:solidFill>
                  <a:srgbClr val="FFFFFF"/>
                </a:solidFill>
                <a:latin typeface="Times New Roman" pitchFamily="18" charset="0"/>
                <a:cs typeface="Times New Roman" pitchFamily="18" charset="0"/>
              </a:rPr>
              <a:t>Tô</a:t>
            </a:r>
            <a:r>
              <a:rPr lang="en-US" altLang="zh-CN" b="1" dirty="0">
                <a:solidFill>
                  <a:srgbClr val="FFFFFF"/>
                </a:solidFill>
                <a:latin typeface="Times New Roman" pitchFamily="18" charset="0"/>
                <a:cs typeface="Times New Roman" pitchFamily="18" charset="0"/>
              </a:rPr>
              <a:t>- </a:t>
            </a:r>
            <a:r>
              <a:rPr lang="en-US" altLang="zh-CN" b="1" dirty="0" err="1">
                <a:solidFill>
                  <a:srgbClr val="FFFFFF"/>
                </a:solidFill>
                <a:latin typeface="Times New Roman" pitchFamily="18" charset="0"/>
                <a:cs typeface="Times New Roman" pitchFamily="18" charset="0"/>
              </a:rPr>
              <a:t>Nguyễn</a:t>
            </a:r>
            <a:r>
              <a:rPr lang="en-US" altLang="zh-CN" b="1" dirty="0">
                <a:solidFill>
                  <a:srgbClr val="FFFFFF"/>
                </a:solidFill>
                <a:latin typeface="Times New Roman" pitchFamily="18" charset="0"/>
                <a:cs typeface="Times New Roman" pitchFamily="18" charset="0"/>
              </a:rPr>
              <a:t> </a:t>
            </a:r>
            <a:r>
              <a:rPr lang="en-US" altLang="zh-CN" b="1" dirty="0" err="1">
                <a:solidFill>
                  <a:srgbClr val="FFFFFF"/>
                </a:solidFill>
                <a:latin typeface="Times New Roman" pitchFamily="18" charset="0"/>
                <a:cs typeface="Times New Roman" pitchFamily="18" charset="0"/>
              </a:rPr>
              <a:t>Tuân</a:t>
            </a:r>
            <a:endParaRPr lang="zh-CN" altLang="en-US" b="1" dirty="0">
              <a:solidFill>
                <a:srgbClr val="FFFFFF"/>
              </a:solidFill>
              <a:latin typeface="Times New Roman" pitchFamily="18" charset="0"/>
              <a:cs typeface="Times New Roman" pitchFamily="18" charset="0"/>
            </a:endParaRPr>
          </a:p>
        </p:txBody>
      </p:sp>
      <p:sp>
        <p:nvSpPr>
          <p:cNvPr id="8" name="Rectangle 7"/>
          <p:cNvSpPr/>
          <p:nvPr/>
        </p:nvSpPr>
        <p:spPr>
          <a:xfrm>
            <a:off x="160701" y="9528"/>
            <a:ext cx="1972899" cy="587108"/>
          </a:xfrm>
          <a:prstGeom prst="rect">
            <a:avLst/>
          </a:prstGeom>
        </p:spPr>
        <p:style>
          <a:lnRef idx="1">
            <a:schemeClr val="accent2"/>
          </a:lnRef>
          <a:fillRef idx="2">
            <a:schemeClr val="accent2"/>
          </a:fillRef>
          <a:effectRef idx="1">
            <a:schemeClr val="accent2"/>
          </a:effectRef>
          <a:fontRef idx="minor">
            <a:schemeClr val="dk1"/>
          </a:fontRef>
        </p:style>
        <p:txBody>
          <a:bodyPr wrap="square" lIns="91400" tIns="45700" rIns="91400" bIns="45700">
            <a:spAutoFit/>
          </a:bodyPr>
          <a:lstStyle/>
          <a:p>
            <a:pPr algn="just">
              <a:lnSpc>
                <a:spcPct val="150000"/>
              </a:lnSpc>
              <a:spcAft>
                <a:spcPts val="800"/>
              </a:spcAft>
              <a:tabLst>
                <a:tab pos="90130" algn="l"/>
                <a:tab pos="180250" algn="l"/>
              </a:tabLst>
            </a:pPr>
            <a:r>
              <a:rPr lang="en-US" sz="2400" b="1" dirty="0">
                <a:latin typeface="Times New Roman"/>
                <a:ea typeface="Calibri"/>
                <a:cs typeface="Times New Roman"/>
              </a:rPr>
              <a:t>b. </a:t>
            </a:r>
            <a:r>
              <a:rPr lang="vi-VN" sz="2400" b="1" dirty="0">
                <a:latin typeface="Times New Roman"/>
                <a:ea typeface="Calibri"/>
                <a:cs typeface="Times New Roman"/>
              </a:rPr>
              <a:t>Văn bản</a:t>
            </a:r>
            <a:r>
              <a:rPr lang="en-US" sz="2400" b="1" dirty="0">
                <a:latin typeface="Times New Roman"/>
                <a:ea typeface="Calibri"/>
                <a:cs typeface="Times New Roman"/>
              </a:rPr>
              <a:t>:</a:t>
            </a:r>
            <a:endParaRPr lang="en-US" sz="2400" dirty="0">
              <a:ea typeface="Calibri"/>
              <a:cs typeface="Times New Roman"/>
            </a:endParaRPr>
          </a:p>
        </p:txBody>
      </p:sp>
    </p:spTree>
    <p:extLst>
      <p:ext uri="{BB962C8B-B14F-4D97-AF65-F5344CB8AC3E}">
        <p14:creationId xmlns:p14="http://schemas.microsoft.com/office/powerpoint/2010/main" val="22789545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827" y="2499742"/>
            <a:ext cx="6246388" cy="2781578"/>
          </a:xfrm>
          <a:prstGeom prst="rect">
            <a:avLst/>
          </a:prstGeom>
        </p:spPr>
      </p:pic>
      <p:grpSp>
        <p:nvGrpSpPr>
          <p:cNvPr id="8" name="组合 7"/>
          <p:cNvGrpSpPr/>
          <p:nvPr/>
        </p:nvGrpSpPr>
        <p:grpSpPr>
          <a:xfrm>
            <a:off x="2987830" y="-39333"/>
            <a:ext cx="5391219" cy="2801225"/>
            <a:chOff x="2987824" y="-39334"/>
            <a:chExt cx="5391221" cy="2801225"/>
          </a:xfrm>
        </p:grpSpPr>
        <p:sp>
          <p:nvSpPr>
            <p:cNvPr id="7" name="任意多边形 6"/>
            <p:cNvSpPr/>
            <p:nvPr/>
          </p:nvSpPr>
          <p:spPr>
            <a:xfrm>
              <a:off x="3513909"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CN" altLang="en-US">
                <a:solidFill>
                  <a:srgbClr val="000000"/>
                </a:solidFill>
              </a:endParaRPr>
            </a:p>
          </p:txBody>
        </p:sp>
        <p:sp>
          <p:nvSpPr>
            <p:cNvPr id="4" name="矩形 3"/>
            <p:cNvSpPr/>
            <p:nvPr/>
          </p:nvSpPr>
          <p:spPr>
            <a:xfrm>
              <a:off x="2987824" y="1229164"/>
              <a:ext cx="5391221" cy="153272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nSpc>
                  <a:spcPct val="130000"/>
                </a:lnSpc>
                <a:defRPr/>
              </a:pPr>
              <a:r>
                <a:rPr lang="en-US" altLang="zh-CN" sz="7200" kern="0" dirty="0">
                  <a:solidFill>
                    <a:srgbClr val="FFFFFF"/>
                  </a:solidFill>
                  <a:latin typeface="Times New Roman" pitchFamily="18" charset="0"/>
                  <a:ea typeface="华康方圆体W7(P)" pitchFamily="82" charset="-122"/>
                  <a:cs typeface="Times New Roman" pitchFamily="18" charset="0"/>
                </a:rPr>
                <a:t>KHỞI ĐỘNG</a:t>
              </a:r>
              <a:endParaRPr lang="zh-CN" altLang="en-US" sz="7200" kern="0" dirty="0">
                <a:solidFill>
                  <a:srgbClr val="FFFFFF"/>
                </a:solidFill>
                <a:latin typeface="Times New Roman" pitchFamily="18" charset="0"/>
                <a:ea typeface="华康方圆体W7(P)" pitchFamily="82" charset="-122"/>
                <a:cs typeface="Times New Roman" pitchFamily="18" charset="0"/>
              </a:endParaRPr>
            </a:p>
          </p:txBody>
        </p:sp>
        <p:sp>
          <p:nvSpPr>
            <p:cNvPr id="5" name="椭圆 4"/>
            <p:cNvSpPr/>
            <p:nvPr/>
          </p:nvSpPr>
          <p:spPr>
            <a:xfrm>
              <a:off x="3419872" y="1112854"/>
              <a:ext cx="216000" cy="216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solidFill>
                  <a:srgbClr val="FFFFFF"/>
                </a:solidFill>
              </a:endParaRPr>
            </a:p>
          </p:txBody>
        </p:sp>
        <p:sp>
          <p:nvSpPr>
            <p:cNvPr id="6" name="椭圆 5"/>
            <p:cNvSpPr/>
            <p:nvPr/>
          </p:nvSpPr>
          <p:spPr>
            <a:xfrm>
              <a:off x="5783349" y="1106846"/>
              <a:ext cx="216000" cy="216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a:solidFill>
                  <a:srgbClr val="FFFFFF"/>
                </a:solidFill>
              </a:endParaRPr>
            </a:p>
          </p:txBody>
        </p:sp>
      </p:grpSp>
    </p:spTree>
    <p:extLst>
      <p:ext uri="{BB962C8B-B14F-4D97-AF65-F5344CB8AC3E}">
        <p14:creationId xmlns:p14="http://schemas.microsoft.com/office/powerpoint/2010/main" val="375777406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12" y="1244794"/>
            <a:ext cx="2261778" cy="2700164"/>
          </a:xfrm>
          <a:prstGeom prst="rect">
            <a:avLst/>
          </a:prstGeom>
        </p:spPr>
      </p:pic>
      <p:sp>
        <p:nvSpPr>
          <p:cNvPr id="3" name="矩形 2"/>
          <p:cNvSpPr/>
          <p:nvPr/>
        </p:nvSpPr>
        <p:spPr>
          <a:xfrm>
            <a:off x="2246614" y="116601"/>
            <a:ext cx="6736685" cy="3762566"/>
          </a:xfrm>
          <a:prstGeom prst="rect">
            <a:avLst/>
          </a:prstGeom>
          <a:solidFill>
            <a:schemeClr val="bg1"/>
          </a:solidFill>
          <a:effectLst>
            <a:outerShdw blurRad="444500" dist="177800" dir="4140000" algn="t" rotWithShape="0">
              <a:prstClr val="black">
                <a:alpha val="40000"/>
              </a:prstClr>
            </a:outerShdw>
          </a:effectLst>
        </p:spPr>
        <p:txBody>
          <a:bodyPr wrap="square" lIns="68550" tIns="34289" rIns="68550" bIns="34289" rtlCol="0">
            <a:spAutoFit/>
          </a:bodyPr>
          <a:lstStyle/>
          <a:p>
            <a:pPr lvl="0"/>
            <a:r>
              <a:rPr lang="nl-NL" sz="2400" b="1" dirty="0">
                <a:latin typeface="Times New Roman" panose="02020603050405020304" pitchFamily="18" charset="0"/>
                <a:cs typeface="Times New Roman" panose="02020603050405020304" pitchFamily="18" charset="0"/>
              </a:rPr>
              <a:t>Bố cục</a:t>
            </a:r>
            <a:r>
              <a:rPr lang="nl-NL" sz="2400" dirty="0">
                <a:latin typeface="Times New Roman" panose="02020603050405020304" pitchFamily="18" charset="0"/>
                <a:cs typeface="Times New Roman" panose="02020603050405020304" pitchFamily="18" charset="0"/>
              </a:rPr>
              <a:t>: 4 phần</a:t>
            </a:r>
            <a:endParaRPr lang="en-US" sz="2400" dirty="0">
              <a:latin typeface="Times New Roman" panose="02020603050405020304" pitchFamily="18" charset="0"/>
              <a:cs typeface="Times New Roman" panose="02020603050405020304" pitchFamily="18" charset="0"/>
            </a:endParaRPr>
          </a:p>
          <a:p>
            <a:r>
              <a:rPr lang="en-US" sz="2400" dirty="0">
                <a:solidFill>
                  <a:srgbClr val="C00000"/>
                </a:solidFill>
                <a:latin typeface="Times New Roman" panose="02020603050405020304" pitchFamily="18" charset="0"/>
                <a:cs typeface="Times New Roman" panose="02020603050405020304" pitchFamily="18" charset="0"/>
              </a:rPr>
              <a:t>+ </a:t>
            </a:r>
            <a:r>
              <a:rPr lang="nl-NL" sz="2400" dirty="0">
                <a:solidFill>
                  <a:srgbClr val="C00000"/>
                </a:solidFill>
                <a:latin typeface="Times New Roman" panose="02020603050405020304" pitchFamily="18" charset="0"/>
                <a:cs typeface="Times New Roman" panose="02020603050405020304" pitchFamily="18" charset="0"/>
              </a:rPr>
              <a:t>Phần 1: </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Từ</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đầu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đến</a:t>
            </a:r>
            <a:r>
              <a:rPr lang="en-US" sz="2400"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quỷ</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khốc</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thần</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linh</a:t>
            </a:r>
            <a:r>
              <a:rPr lang="en-US" sz="2400" i="1" dirty="0">
                <a:solidFill>
                  <a:srgbClr val="C00000"/>
                </a:solidFill>
                <a:latin typeface="Times New Roman" panose="02020603050405020304" pitchFamily="18" charset="0"/>
                <a:cs typeface="Times New Roman" panose="02020603050405020304" pitchFamily="18" charset="0"/>
              </a:rPr>
              <a:t>”</a:t>
            </a:r>
            <a:r>
              <a:rPr lang="en-US" sz="2400" dirty="0">
                <a:solidFill>
                  <a:srgbClr val="C00000"/>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Trận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trên đảo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Tô.</a:t>
            </a:r>
            <a:endParaRPr lang="en-US" sz="2400" dirty="0">
              <a:latin typeface="Times New Roman" panose="02020603050405020304" pitchFamily="18" charset="0"/>
              <a:cs typeface="Times New Roman" panose="02020603050405020304" pitchFamily="18" charset="0"/>
            </a:endParaRPr>
          </a:p>
          <a:p>
            <a:r>
              <a:rPr lang="en-US" sz="2400" dirty="0">
                <a:solidFill>
                  <a:srgbClr val="C00000"/>
                </a:solidFill>
                <a:latin typeface="Times New Roman" panose="02020603050405020304" pitchFamily="18" charset="0"/>
                <a:cs typeface="Times New Roman" panose="02020603050405020304" pitchFamily="18" charset="0"/>
              </a:rPr>
              <a:t>+ </a:t>
            </a:r>
            <a:r>
              <a:rPr lang="nl-NL" sz="2400" dirty="0">
                <a:solidFill>
                  <a:srgbClr val="C00000"/>
                </a:solidFill>
                <a:latin typeface="Times New Roman" panose="02020603050405020304" pitchFamily="18" charset="0"/>
                <a:cs typeface="Times New Roman" panose="02020603050405020304" pitchFamily="18" charset="0"/>
              </a:rPr>
              <a:t>Phần 2: </a:t>
            </a:r>
            <a:r>
              <a:rPr lang="en-US" sz="2400"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Ngày</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thứ</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Năm</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trên</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đảo</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Cô</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Tô</a:t>
            </a:r>
            <a:r>
              <a:rPr lang="en-US" sz="2400"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lớn</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lên</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theo</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mùa</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sóng</a:t>
            </a:r>
            <a:r>
              <a:rPr lang="en-US" sz="2400" i="1" dirty="0">
                <a:solidFill>
                  <a:srgbClr val="C00000"/>
                </a:solidFill>
                <a:latin typeface="Times New Roman" panose="02020603050405020304" pitchFamily="18" charset="0"/>
                <a:cs typeface="Times New Roman" panose="02020603050405020304" pitchFamily="18" charset="0"/>
              </a:rPr>
              <a:t> ở </a:t>
            </a:r>
            <a:r>
              <a:rPr lang="en-US" sz="2400" i="1" dirty="0" err="1">
                <a:solidFill>
                  <a:srgbClr val="C00000"/>
                </a:solidFill>
                <a:latin typeface="Times New Roman" panose="02020603050405020304" pitchFamily="18" charset="0"/>
                <a:cs typeface="Times New Roman" panose="02020603050405020304" pitchFamily="18" charset="0"/>
              </a:rPr>
              <a:t>đây</a:t>
            </a:r>
            <a:r>
              <a:rPr lang="en-US" sz="2400" i="1" dirty="0">
                <a:solidFill>
                  <a:srgbClr val="C00000"/>
                </a:solidFill>
                <a:latin typeface="Times New Roman" panose="02020603050405020304" pitchFamily="18" charset="0"/>
                <a:cs typeface="Times New Roman" panose="02020603050405020304" pitchFamily="18" charset="0"/>
              </a:rPr>
              <a:t>”</a:t>
            </a:r>
            <a:r>
              <a:rPr lang="en-US" sz="2400" dirty="0">
                <a:solidFill>
                  <a:srgbClr val="C00000"/>
                </a:solidFill>
                <a:latin typeface="Times New Roman" panose="02020603050405020304" pitchFamily="18" charset="0"/>
                <a:cs typeface="Times New Roman" panose="02020603050405020304" pitchFamily="18" charset="0"/>
              </a:rPr>
              <a:t>:</a:t>
            </a:r>
            <a:r>
              <a:rPr lang="vi-VN" sz="2400" dirty="0">
                <a:solidFill>
                  <a:srgbClr val="C0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Toàn</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cảnh Cô Tô sau trận bão.</a:t>
            </a:r>
            <a:endParaRPr lang="en-US" sz="2400" dirty="0">
              <a:latin typeface="Times New Roman" panose="02020603050405020304" pitchFamily="18" charset="0"/>
              <a:cs typeface="Times New Roman" panose="02020603050405020304" pitchFamily="18" charset="0"/>
            </a:endParaRPr>
          </a:p>
          <a:p>
            <a:r>
              <a:rPr lang="en-US" sz="2400" dirty="0">
                <a:solidFill>
                  <a:srgbClr val="C00000"/>
                </a:solidFill>
                <a:latin typeface="Times New Roman" panose="02020603050405020304" pitchFamily="18" charset="0"/>
                <a:cs typeface="Times New Roman" panose="02020603050405020304" pitchFamily="18" charset="0"/>
              </a:rPr>
              <a:t>+ </a:t>
            </a:r>
            <a:r>
              <a:rPr lang="nl-NL" sz="2400" dirty="0">
                <a:solidFill>
                  <a:srgbClr val="C00000"/>
                </a:solidFill>
                <a:latin typeface="Times New Roman" panose="02020603050405020304" pitchFamily="18" charset="0"/>
                <a:cs typeface="Times New Roman" panose="02020603050405020304" pitchFamily="18" charset="0"/>
              </a:rPr>
              <a:t>Phần 3: </a:t>
            </a:r>
            <a:r>
              <a:rPr lang="en-US" sz="2400"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Mặt</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trời</a:t>
            </a:r>
            <a:r>
              <a:rPr lang="en-US" sz="2400"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nhịp</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cánh</a:t>
            </a:r>
            <a:r>
              <a:rPr lang="en-US" sz="2400" i="1" dirty="0">
                <a:solidFill>
                  <a:srgbClr val="C00000"/>
                </a:solidFill>
                <a:latin typeface="Times New Roman" panose="02020603050405020304" pitchFamily="18" charset="0"/>
                <a:cs typeface="Times New Roman" panose="02020603050405020304" pitchFamily="18" charset="0"/>
              </a:rPr>
              <a:t>”</a:t>
            </a:r>
            <a:r>
              <a:rPr lang="en-US" sz="2400" dirty="0">
                <a:solidFill>
                  <a:srgbClr val="C0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Tô.</a:t>
            </a:r>
            <a:endParaRPr lang="en-US" sz="2400" dirty="0">
              <a:latin typeface="Times New Roman" panose="02020603050405020304" pitchFamily="18" charset="0"/>
              <a:cs typeface="Times New Roman" panose="02020603050405020304" pitchFamily="18" charset="0"/>
            </a:endParaRPr>
          </a:p>
          <a:p>
            <a:r>
              <a:rPr lang="en-US" sz="2400" dirty="0">
                <a:solidFill>
                  <a:srgbClr val="C00000"/>
                </a:solidFill>
                <a:latin typeface="Times New Roman" panose="02020603050405020304" pitchFamily="18" charset="0"/>
                <a:cs typeface="Times New Roman" panose="02020603050405020304" pitchFamily="18" charset="0"/>
              </a:rPr>
              <a:t>+ </a:t>
            </a:r>
            <a:r>
              <a:rPr lang="nl-NL" sz="2400" dirty="0">
                <a:solidFill>
                  <a:srgbClr val="C00000"/>
                </a:solidFill>
                <a:latin typeface="Times New Roman" panose="02020603050405020304" pitchFamily="18" charset="0"/>
                <a:cs typeface="Times New Roman" panose="02020603050405020304" pitchFamily="18" charset="0"/>
              </a:rPr>
              <a:t>Phần 4: </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Còn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sinh hoạt của người dân bên giếng nước ngọt </a:t>
            </a:r>
            <a:r>
              <a:rPr lang="en-US" sz="2400" b="1" dirty="0" err="1">
                <a:latin typeface="Times New Roman" panose="02020603050405020304" pitchFamily="18" charset="0"/>
                <a:cs typeface="Times New Roman" panose="02020603050405020304" pitchFamily="18" charset="0"/>
              </a:rPr>
              <a:t>đảo</a:t>
            </a:r>
            <a:r>
              <a:rPr lang="en-US" sz="2400" b="1" dirty="0">
                <a:latin typeface="Times New Roman" panose="02020603050405020304" pitchFamily="18" charset="0"/>
                <a:cs typeface="Times New Roman" panose="02020603050405020304" pitchFamily="18" charset="0"/>
              </a:rPr>
              <a:t> Thanh </a:t>
            </a:r>
            <a:r>
              <a:rPr lang="vi-VN" sz="2400" b="1" dirty="0">
                <a:latin typeface="Times New Roman" panose="02020603050405020304" pitchFamily="18" charset="0"/>
                <a:cs typeface="Times New Roman" panose="02020603050405020304" pitchFamily="18" charset="0"/>
              </a:rPr>
              <a:t>Luân.</a:t>
            </a:r>
            <a:endParaRPr lang="zh-CN" altLang="en-US" sz="2400" dirty="0">
              <a:solidFill>
                <a:srgbClr val="000000">
                  <a:lumMod val="75000"/>
                  <a:lumOff val="25000"/>
                </a:srgbClr>
              </a:solidFill>
              <a:latin typeface="Times New Roman" pitchFamily="18" charset="0"/>
              <a:cs typeface="Times New Roman" pitchFamily="18" charset="0"/>
            </a:endParaRPr>
          </a:p>
        </p:txBody>
      </p:sp>
      <p:sp>
        <p:nvSpPr>
          <p:cNvPr id="7" name="TextBox 6"/>
          <p:cNvSpPr txBox="1"/>
          <p:nvPr/>
        </p:nvSpPr>
        <p:spPr>
          <a:xfrm>
            <a:off x="0" y="4644542"/>
            <a:ext cx="2238994" cy="369291"/>
          </a:xfrm>
          <a:prstGeom prst="rect">
            <a:avLst/>
          </a:prstGeom>
        </p:spPr>
        <p:style>
          <a:lnRef idx="0">
            <a:schemeClr val="accent6"/>
          </a:lnRef>
          <a:fillRef idx="3">
            <a:schemeClr val="accent6"/>
          </a:fillRef>
          <a:effectRef idx="3">
            <a:schemeClr val="accent6"/>
          </a:effectRef>
          <a:fontRef idx="minor">
            <a:schemeClr val="lt1"/>
          </a:fontRef>
        </p:style>
        <p:txBody>
          <a:bodyPr wrap="none" lIns="91400" tIns="45700" rIns="91400" bIns="45700" rtlCol="0">
            <a:spAutoFit/>
          </a:bodyPr>
          <a:lstStyle/>
          <a:p>
            <a:r>
              <a:rPr lang="en-US" altLang="zh-CN" b="1" dirty="0" err="1">
                <a:solidFill>
                  <a:srgbClr val="FFFFFF"/>
                </a:solidFill>
                <a:latin typeface="Times New Roman" pitchFamily="18" charset="0"/>
                <a:cs typeface="Times New Roman" pitchFamily="18" charset="0"/>
              </a:rPr>
              <a:t>Cô</a:t>
            </a:r>
            <a:r>
              <a:rPr lang="en-US" altLang="zh-CN" b="1" dirty="0">
                <a:solidFill>
                  <a:srgbClr val="FFFFFF"/>
                </a:solidFill>
                <a:latin typeface="Times New Roman" pitchFamily="18" charset="0"/>
                <a:cs typeface="Times New Roman" pitchFamily="18" charset="0"/>
              </a:rPr>
              <a:t> </a:t>
            </a:r>
            <a:r>
              <a:rPr lang="en-US" altLang="zh-CN" b="1" dirty="0" err="1">
                <a:solidFill>
                  <a:srgbClr val="FFFFFF"/>
                </a:solidFill>
                <a:latin typeface="Times New Roman" pitchFamily="18" charset="0"/>
                <a:cs typeface="Times New Roman" pitchFamily="18" charset="0"/>
              </a:rPr>
              <a:t>Tô</a:t>
            </a:r>
            <a:r>
              <a:rPr lang="en-US" altLang="zh-CN" b="1" dirty="0">
                <a:solidFill>
                  <a:srgbClr val="FFFFFF"/>
                </a:solidFill>
                <a:latin typeface="Times New Roman" pitchFamily="18" charset="0"/>
                <a:cs typeface="Times New Roman" pitchFamily="18" charset="0"/>
              </a:rPr>
              <a:t>- </a:t>
            </a:r>
            <a:r>
              <a:rPr lang="en-US" altLang="zh-CN" b="1" dirty="0" err="1">
                <a:solidFill>
                  <a:srgbClr val="FFFFFF"/>
                </a:solidFill>
                <a:latin typeface="Times New Roman" pitchFamily="18" charset="0"/>
                <a:cs typeface="Times New Roman" pitchFamily="18" charset="0"/>
              </a:rPr>
              <a:t>Nguyễn</a:t>
            </a:r>
            <a:r>
              <a:rPr lang="en-US" altLang="zh-CN" b="1" dirty="0">
                <a:solidFill>
                  <a:srgbClr val="FFFFFF"/>
                </a:solidFill>
                <a:latin typeface="Times New Roman" pitchFamily="18" charset="0"/>
                <a:cs typeface="Times New Roman" pitchFamily="18" charset="0"/>
              </a:rPr>
              <a:t> </a:t>
            </a:r>
            <a:r>
              <a:rPr lang="en-US" altLang="zh-CN" b="1" dirty="0" err="1">
                <a:solidFill>
                  <a:srgbClr val="FFFFFF"/>
                </a:solidFill>
                <a:latin typeface="Times New Roman" pitchFamily="18" charset="0"/>
                <a:cs typeface="Times New Roman" pitchFamily="18" charset="0"/>
              </a:rPr>
              <a:t>Tuân</a:t>
            </a:r>
            <a:endParaRPr lang="zh-CN" altLang="en-US" b="1" dirty="0">
              <a:solidFill>
                <a:srgbClr val="FFFFFF"/>
              </a:solidFill>
              <a:latin typeface="Times New Roman" pitchFamily="18" charset="0"/>
              <a:cs typeface="Times New Roman" pitchFamily="18" charset="0"/>
            </a:endParaRPr>
          </a:p>
        </p:txBody>
      </p:sp>
      <p:sp>
        <p:nvSpPr>
          <p:cNvPr id="8" name="Rectangle 7"/>
          <p:cNvSpPr/>
          <p:nvPr/>
        </p:nvSpPr>
        <p:spPr>
          <a:xfrm>
            <a:off x="160701" y="9528"/>
            <a:ext cx="1972899" cy="587108"/>
          </a:xfrm>
          <a:prstGeom prst="rect">
            <a:avLst/>
          </a:prstGeom>
        </p:spPr>
        <p:style>
          <a:lnRef idx="1">
            <a:schemeClr val="accent2"/>
          </a:lnRef>
          <a:fillRef idx="2">
            <a:schemeClr val="accent2"/>
          </a:fillRef>
          <a:effectRef idx="1">
            <a:schemeClr val="accent2"/>
          </a:effectRef>
          <a:fontRef idx="minor">
            <a:schemeClr val="dk1"/>
          </a:fontRef>
        </p:style>
        <p:txBody>
          <a:bodyPr wrap="square" lIns="91400" tIns="45700" rIns="91400" bIns="45700">
            <a:spAutoFit/>
          </a:bodyPr>
          <a:lstStyle/>
          <a:p>
            <a:pPr algn="just">
              <a:lnSpc>
                <a:spcPct val="150000"/>
              </a:lnSpc>
              <a:spcAft>
                <a:spcPts val="800"/>
              </a:spcAft>
              <a:tabLst>
                <a:tab pos="90130" algn="l"/>
                <a:tab pos="180250" algn="l"/>
              </a:tabLst>
            </a:pPr>
            <a:r>
              <a:rPr lang="en-US" sz="2400" b="1" dirty="0">
                <a:latin typeface="Times New Roman"/>
                <a:ea typeface="Calibri"/>
                <a:cs typeface="Times New Roman"/>
              </a:rPr>
              <a:t>b. </a:t>
            </a:r>
            <a:r>
              <a:rPr lang="vi-VN" sz="2400" b="1" dirty="0">
                <a:latin typeface="Times New Roman"/>
                <a:ea typeface="Calibri"/>
                <a:cs typeface="Times New Roman"/>
              </a:rPr>
              <a:t>Văn bản</a:t>
            </a:r>
            <a:r>
              <a:rPr lang="en-US" sz="2400" b="1" dirty="0">
                <a:latin typeface="Times New Roman"/>
                <a:ea typeface="Calibri"/>
                <a:cs typeface="Times New Roman"/>
              </a:rPr>
              <a:t>:</a:t>
            </a:r>
            <a:endParaRPr lang="en-US" sz="2400" dirty="0">
              <a:ea typeface="Calibri"/>
              <a:cs typeface="Times New Roman"/>
            </a:endParaRPr>
          </a:p>
        </p:txBody>
      </p:sp>
    </p:spTree>
    <p:extLst>
      <p:ext uri="{BB962C8B-B14F-4D97-AF65-F5344CB8AC3E}">
        <p14:creationId xmlns:p14="http://schemas.microsoft.com/office/powerpoint/2010/main" val="8975372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51" y="2610798"/>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55"/>
            <a:ext cx="2222512" cy="1967878"/>
          </a:xfrm>
          <a:prstGeom prst="rect">
            <a:avLst/>
          </a:prstGeom>
        </p:spPr>
      </p:pic>
      <p:grpSp>
        <p:nvGrpSpPr>
          <p:cNvPr id="8" name="组合 7"/>
          <p:cNvGrpSpPr/>
          <p:nvPr/>
        </p:nvGrpSpPr>
        <p:grpSpPr>
          <a:xfrm>
            <a:off x="2384247" y="-39334"/>
            <a:ext cx="6340197" cy="2081028"/>
            <a:chOff x="2987824" y="-39334"/>
            <a:chExt cx="6340199" cy="2081028"/>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solidFill>
                  <a:srgbClr val="000000"/>
                </a:solidFill>
              </a:endParaRPr>
            </a:p>
          </p:txBody>
        </p:sp>
        <p:sp>
          <p:nvSpPr>
            <p:cNvPr id="4" name="矩形 3"/>
            <p:cNvSpPr/>
            <p:nvPr/>
          </p:nvSpPr>
          <p:spPr>
            <a:xfrm>
              <a:off x="2987824" y="1229164"/>
              <a:ext cx="6340199" cy="81253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nSpc>
                  <a:spcPct val="130000"/>
                </a:lnSpc>
                <a:defRPr/>
              </a:pPr>
              <a:r>
                <a:rPr lang="vi-VN" altLang="zh-CN" sz="3600" kern="0" dirty="0">
                  <a:solidFill>
                    <a:srgbClr val="FFFFFF"/>
                  </a:solidFill>
                  <a:latin typeface="Times New Roman" pitchFamily="18" charset="0"/>
                  <a:ea typeface="华康方圆体W7(P)" pitchFamily="82" charset="-122"/>
                  <a:cs typeface="Times New Roman" pitchFamily="18" charset="0"/>
                </a:rPr>
                <a:t>1. Cảnh bão biển trên đảo Cô Tô</a:t>
              </a:r>
              <a:r>
                <a:rPr lang="en-US" altLang="zh-CN" sz="3600" kern="0" dirty="0">
                  <a:solidFill>
                    <a:srgbClr val="FFFFFF"/>
                  </a:solidFill>
                  <a:latin typeface="Times New Roman" pitchFamily="18" charset="0"/>
                  <a:ea typeface="华康方圆体W7(P)" pitchFamily="82" charset="-122"/>
                  <a:cs typeface="Times New Roman" pitchFamily="18" charset="0"/>
                </a:rPr>
                <a:t>:</a:t>
              </a:r>
              <a:endParaRPr lang="zh-CN" altLang="en-US" sz="3600" kern="0" dirty="0">
                <a:solidFill>
                  <a:srgbClr val="FFFFFF"/>
                </a:solidFill>
                <a:latin typeface="Times New Roman" pitchFamily="18" charset="0"/>
                <a:ea typeface="华康方圆体W7(P)" pitchFamily="82" charset="-122"/>
                <a:cs typeface="Times New Roman" pitchFamily="18" charset="0"/>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72" y="3408509"/>
            <a:ext cx="2203536" cy="1920579"/>
          </a:xfrm>
          <a:prstGeom prst="rect">
            <a:avLst/>
          </a:prstGeom>
        </p:spPr>
      </p:pic>
    </p:spTree>
    <p:extLst>
      <p:ext uri="{BB962C8B-B14F-4D97-AF65-F5344CB8AC3E}">
        <p14:creationId xmlns:p14="http://schemas.microsoft.com/office/powerpoint/2010/main" val="40913240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179" y="514350"/>
            <a:ext cx="6662467" cy="4339609"/>
          </a:xfrm>
          <a:prstGeom prst="rect">
            <a:avLst/>
          </a:prstGeom>
          <a:noFill/>
        </p:spPr>
        <p:txBody>
          <a:bodyPr wrap="square" lIns="91400" tIns="45700" rIns="91400" bIns="45700" rtlCol="0">
            <a:spAutoFit/>
          </a:bodyPr>
          <a:lstStyle/>
          <a:p>
            <a:pPr algn="just"/>
            <a:r>
              <a:rPr lang="en-US" sz="2300" dirty="0">
                <a:latin typeface="Times New Roman" pitchFamily="18" charset="0"/>
                <a:cs typeface="Times New Roman" pitchFamily="18" charset="0"/>
              </a:rPr>
              <a:t>	</a:t>
            </a:r>
            <a:r>
              <a:rPr lang="vi-VN" sz="2300" b="1" dirty="0">
                <a:solidFill>
                  <a:srgbClr val="C00000"/>
                </a:solidFill>
                <a:latin typeface="Times New Roman" pitchFamily="18" charset="0"/>
                <a:cs typeface="Times New Roman" pitchFamily="18" charset="0"/>
              </a:rPr>
              <a:t>Đọc phần 1 của Văn bản và trả lời câu hỏi</a:t>
            </a:r>
          </a:p>
          <a:p>
            <a:pPr marL="342900" indent="-342900" algn="just">
              <a:buFont typeface="Wingdings" panose="05000000000000000000" pitchFamily="2" charset="2"/>
              <a:buChar char="ü"/>
            </a:pPr>
            <a:r>
              <a:rPr lang="vi-VN" sz="2300" dirty="0">
                <a:latin typeface="Times New Roman" pitchFamily="18" charset="0"/>
                <a:cs typeface="Times New Roman" pitchFamily="18" charset="0"/>
              </a:rPr>
              <a:t>Những từ ngữ nào miêu tả sự dữ dội của trận bão?</a:t>
            </a:r>
          </a:p>
          <a:p>
            <a:pPr algn="just"/>
            <a:endParaRPr lang="vi-VN" sz="2300" dirty="0">
              <a:latin typeface="Times New Roman" pitchFamily="18" charset="0"/>
              <a:cs typeface="Times New Roman" pitchFamily="18" charset="0"/>
            </a:endParaRPr>
          </a:p>
          <a:p>
            <a:pPr marL="342900" indent="-342900" algn="just">
              <a:buFont typeface="Wingdings" panose="05000000000000000000" pitchFamily="2" charset="2"/>
              <a:buChar char="ü"/>
            </a:pPr>
            <a:r>
              <a:rPr lang="vi-VN" sz="2300" dirty="0">
                <a:latin typeface="Times New Roman" pitchFamily="18" charset="0"/>
                <a:cs typeface="Times New Roman" pitchFamily="18" charset="0"/>
              </a:rPr>
              <a:t>Trận bão được miêu tả vào khoảng thời gian nào?</a:t>
            </a:r>
          </a:p>
          <a:p>
            <a:pPr marL="342900" indent="-342900" algn="just">
              <a:buFont typeface="Wingdings" panose="05000000000000000000" pitchFamily="2" charset="2"/>
              <a:buChar char="ü"/>
            </a:pPr>
            <a:endParaRPr lang="vi-VN" sz="2300" dirty="0">
              <a:latin typeface="Times New Roman" pitchFamily="18" charset="0"/>
              <a:cs typeface="Times New Roman" pitchFamily="18" charset="0"/>
            </a:endParaRPr>
          </a:p>
          <a:p>
            <a:pPr marL="342900" indent="-342900" algn="just">
              <a:buFont typeface="Wingdings" panose="05000000000000000000" pitchFamily="2" charset="2"/>
              <a:buChar char="ü"/>
            </a:pPr>
            <a:r>
              <a:rPr lang="vi-VN" sz="2300" dirty="0">
                <a:latin typeface="Times New Roman" pitchFamily="18" charset="0"/>
                <a:cs typeface="Times New Roman" pitchFamily="18" charset="0"/>
              </a:rPr>
              <a:t>Tìm những từ ngữ cho thấy rõ nhất việc tác giả có chủ ý miêu tả trận bão giống như một trận chiến?</a:t>
            </a:r>
          </a:p>
          <a:p>
            <a:pPr algn="just"/>
            <a:endParaRPr lang="vi-VN" sz="2300" dirty="0">
              <a:latin typeface="Times New Roman" pitchFamily="18" charset="0"/>
              <a:cs typeface="Times New Roman" pitchFamily="18" charset="0"/>
            </a:endParaRPr>
          </a:p>
          <a:p>
            <a:pPr marL="342900" indent="-342900" algn="just">
              <a:buFont typeface="Wingdings" panose="05000000000000000000" pitchFamily="2" charset="2"/>
              <a:buChar char="ü"/>
            </a:pPr>
            <a:r>
              <a:rPr lang="vi-VN" sz="2300" dirty="0">
                <a:latin typeface="Times New Roman" pitchFamily="18" charset="0"/>
                <a:cs typeface="Times New Roman" pitchFamily="18" charset="0"/>
              </a:rPr>
              <a:t>Biện pháp tu từ nào đã được sử dụng nhiều trong đoạn văn trên? Em hãy nêu tác dụng của việc sử dụng biện pháp tu từ đó? </a:t>
            </a:r>
          </a:p>
          <a:p>
            <a:pPr algn="just"/>
            <a:endParaRPr lang="vi-VN" sz="2300" dirty="0">
              <a:latin typeface="Times New Roman" pitchFamily="18" charset="0"/>
              <a:cs typeface="Times New Roman" pitchFamily="18" charset="0"/>
            </a:endParaRP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21" y="361949"/>
            <a:ext cx="2133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descr="C:\Users\DELL\Desktop\biển.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21" y="2647955"/>
            <a:ext cx="21336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9807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wheel(1)">
                                      <p:cBhvr>
                                        <p:cTn id="12" dur="2000"/>
                                        <p:tgtEl>
                                          <p:spTgt spid="25603"/>
                                        </p:tgtEl>
                                      </p:cBhvr>
                                    </p:animEffect>
                                  </p:childTnLst>
                                </p:cTn>
                              </p:par>
                              <p:par>
                                <p:cTn id="13" presetID="21" presetClass="entr" presetSubtype="1" fill="hold" nodeType="withEffect">
                                  <p:stCondLst>
                                    <p:cond delay="0"/>
                                  </p:stCondLst>
                                  <p:childTnLst>
                                    <p:set>
                                      <p:cBhvr>
                                        <p:cTn id="14" dur="1" fill="hold">
                                          <p:stCondLst>
                                            <p:cond delay="0"/>
                                          </p:stCondLst>
                                        </p:cTn>
                                        <p:tgtEl>
                                          <p:spTgt spid="25604"/>
                                        </p:tgtEl>
                                        <p:attrNameLst>
                                          <p:attrName>style.visibility</p:attrName>
                                        </p:attrNameLst>
                                      </p:cBhvr>
                                      <p:to>
                                        <p:strVal val="visible"/>
                                      </p:to>
                                    </p:set>
                                    <p:animEffect transition="in" filter="wheel(1)">
                                      <p:cBhvr>
                                        <p:cTn id="15"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8" y="1479296"/>
            <a:ext cx="859726" cy="1061011"/>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866" y="1417797"/>
            <a:ext cx="823966" cy="103078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303" y="3127460"/>
            <a:ext cx="841453" cy="1052664"/>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16" y="3134847"/>
            <a:ext cx="895730" cy="1105444"/>
          </a:xfrm>
          <a:prstGeom prst="rect">
            <a:avLst/>
          </a:prstGeom>
        </p:spPr>
      </p:pic>
      <p:grpSp>
        <p:nvGrpSpPr>
          <p:cNvPr id="10" name="组合 9"/>
          <p:cNvGrpSpPr/>
          <p:nvPr/>
        </p:nvGrpSpPr>
        <p:grpSpPr>
          <a:xfrm>
            <a:off x="1864695" y="1479278"/>
            <a:ext cx="2452537" cy="1092477"/>
            <a:chOff x="1864675" y="1479273"/>
            <a:chExt cx="2452537" cy="1092477"/>
          </a:xfrm>
        </p:grpSpPr>
        <p:sp>
          <p:nvSpPr>
            <p:cNvPr id="2" name="圆角矩形 1"/>
            <p:cNvSpPr/>
            <p:nvPr/>
          </p:nvSpPr>
          <p:spPr>
            <a:xfrm>
              <a:off x="1864675" y="1479273"/>
              <a:ext cx="2448272" cy="1092477"/>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879983" y="1603513"/>
              <a:ext cx="2437229" cy="572464"/>
            </a:xfrm>
            <a:prstGeom prst="rect">
              <a:avLst/>
            </a:prstGeom>
          </p:spPr>
          <p:txBody>
            <a:bodyPr wrap="square">
              <a:spAutoFit/>
            </a:bodyPr>
            <a:lstStyle/>
            <a:p>
              <a:pPr>
                <a:lnSpc>
                  <a:spcPct val="130000"/>
                </a:lnSpc>
              </a:pPr>
              <a:r>
                <a:rPr lang="en-US" altLang="zh-CN" sz="2400" dirty="0" err="1">
                  <a:latin typeface="Times New Roman" pitchFamily="18" charset="0"/>
                  <a:cs typeface="Times New Roman" pitchFamily="18" charset="0"/>
                </a:rPr>
                <a:t>Học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bài</a:t>
              </a:r>
              <a:endParaRPr lang="zh-CN" altLang="en-US" sz="2400" dirty="0">
                <a:latin typeface="Times New Roman" pitchFamily="18" charset="0"/>
                <a:cs typeface="Times New Roman" pitchFamily="18" charset="0"/>
              </a:endParaRPr>
            </a:p>
          </p:txBody>
        </p:sp>
      </p:grpSp>
      <p:grpSp>
        <p:nvGrpSpPr>
          <p:cNvPr id="15" name="组合 14"/>
          <p:cNvGrpSpPr/>
          <p:nvPr/>
        </p:nvGrpSpPr>
        <p:grpSpPr>
          <a:xfrm>
            <a:off x="5623364" y="1418293"/>
            <a:ext cx="2448272" cy="1292662"/>
            <a:chOff x="5623363" y="1418288"/>
            <a:chExt cx="2448272" cy="1292662"/>
          </a:xfrm>
        </p:grpSpPr>
        <p:sp>
          <p:nvSpPr>
            <p:cNvPr id="4" name="圆角矩形 3"/>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2" name="矩形 11"/>
            <p:cNvSpPr/>
            <p:nvPr/>
          </p:nvSpPr>
          <p:spPr>
            <a:xfrm>
              <a:off x="5634405" y="1418288"/>
              <a:ext cx="2437230" cy="1292662"/>
            </a:xfrm>
            <a:prstGeom prst="rect">
              <a:avLst/>
            </a:prstGeom>
          </p:spPr>
          <p:txBody>
            <a:bodyPr wrap="square">
              <a:spAutoFit/>
            </a:bodyPr>
            <a:lstStyle/>
            <a:p>
              <a:pPr>
                <a:lnSpc>
                  <a:spcPct val="130000"/>
                </a:lnSpc>
              </a:pPr>
              <a:r>
                <a:rPr lang="en-US" altLang="zh-CN" sz="2000" dirty="0" err="1">
                  <a:latin typeface="Times New Roman" pitchFamily="18" charset="0"/>
                  <a:cs typeface="Times New Roman" pitchFamily="18" charset="0"/>
                </a:rPr>
                <a:t>Khái</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quát</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nội</a:t>
              </a:r>
              <a:r>
                <a:rPr lang="en-US" altLang="zh-CN" sz="2000" dirty="0">
                  <a:latin typeface="Times New Roman" pitchFamily="18" charset="0"/>
                  <a:cs typeface="Times New Roman" pitchFamily="18" charset="0"/>
                </a:rPr>
                <a:t> dung </a:t>
              </a:r>
              <a:r>
                <a:rPr lang="en-US" altLang="zh-CN" sz="2000" dirty="0" err="1">
                  <a:latin typeface="Times New Roman" pitchFamily="18" charset="0"/>
                  <a:cs typeface="Times New Roman" pitchFamily="18" charset="0"/>
                </a:rPr>
                <a:t>bài</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học</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bằng</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sơ</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đồ</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tư</a:t>
              </a:r>
              <a:r>
                <a:rPr lang="en-US" altLang="zh-CN" sz="2000" dirty="0">
                  <a:latin typeface="Times New Roman" pitchFamily="18" charset="0"/>
                  <a:cs typeface="Times New Roman" pitchFamily="18" charset="0"/>
                </a:rPr>
                <a:t> </a:t>
              </a:r>
              <a:r>
                <a:rPr lang="en-US" altLang="zh-CN" sz="2000" dirty="0" err="1">
                  <a:latin typeface="Times New Roman" pitchFamily="18" charset="0"/>
                  <a:cs typeface="Times New Roman" pitchFamily="18" charset="0"/>
                </a:rPr>
                <a:t>duy</a:t>
              </a:r>
              <a:r>
                <a:rPr lang="en-US" altLang="zh-CN" sz="2000" dirty="0">
                  <a:latin typeface="Times New Roman" pitchFamily="18" charset="0"/>
                  <a:cs typeface="Times New Roman" pitchFamily="18" charset="0"/>
                </a:rPr>
                <a:t>.</a:t>
              </a:r>
              <a:endParaRPr lang="zh-CN" altLang="en-US" sz="2000" dirty="0">
                <a:latin typeface="Times New Roman" pitchFamily="18" charset="0"/>
                <a:cs typeface="Times New Roman" pitchFamily="18" charset="0"/>
              </a:endParaRPr>
            </a:p>
          </p:txBody>
        </p:sp>
      </p:grpSp>
      <p:grpSp>
        <p:nvGrpSpPr>
          <p:cNvPr id="16" name="组合 15"/>
          <p:cNvGrpSpPr/>
          <p:nvPr/>
        </p:nvGrpSpPr>
        <p:grpSpPr>
          <a:xfrm>
            <a:off x="1846739" y="3147817"/>
            <a:ext cx="2470474" cy="1197137"/>
            <a:chOff x="1846738" y="3147814"/>
            <a:chExt cx="2470474" cy="1197137"/>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 name="矩形 12"/>
            <p:cNvSpPr/>
            <p:nvPr/>
          </p:nvSpPr>
          <p:spPr>
            <a:xfrm>
              <a:off x="1879981" y="3292355"/>
              <a:ext cx="2437231" cy="1052596"/>
            </a:xfrm>
            <a:prstGeom prst="rect">
              <a:avLst/>
            </a:prstGeom>
          </p:spPr>
          <p:txBody>
            <a:bodyPr wrap="square">
              <a:spAutoFit/>
            </a:bodyPr>
            <a:lstStyle/>
            <a:p>
              <a:pPr>
                <a:lnSpc>
                  <a:spcPct val="130000"/>
                </a:lnSpc>
              </a:pPr>
              <a:r>
                <a:rPr lang="en-US" altLang="zh-CN" sz="2400" dirty="0" err="1">
                  <a:latin typeface="Times New Roman" pitchFamily="18" charset="0"/>
                  <a:cs typeface="Times New Roman" pitchFamily="18" charset="0"/>
                </a:rPr>
                <a:t>Sưu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tầm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các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bài</a:t>
              </a:r>
              <a:r>
                <a:rPr lang="en-US" altLang="zh-CN" sz="2400" dirty="0">
                  <a:latin typeface="Times New Roman" pitchFamily="18" charset="0"/>
                  <a:cs typeface="Times New Roman" pitchFamily="18" charset="0"/>
                </a:rPr>
                <a:t> du </a:t>
              </a:r>
              <a:r>
                <a:rPr lang="en-US" altLang="zh-CN" sz="2400" dirty="0" err="1">
                  <a:latin typeface="Times New Roman" pitchFamily="18" charset="0"/>
                  <a:cs typeface="Times New Roman" pitchFamily="18" charset="0"/>
                </a:rPr>
                <a:t>kí</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cùng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chủ</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đề</a:t>
              </a:r>
              <a:r>
                <a:rPr lang="en-US" altLang="zh-CN" sz="2400" dirty="0">
                  <a:latin typeface="Times New Roman" pitchFamily="18" charset="0"/>
                  <a:cs typeface="Times New Roman" pitchFamily="18" charset="0"/>
                </a:rPr>
                <a:t>.</a:t>
              </a:r>
              <a:endParaRPr lang="zh-CN" altLang="en-US" sz="2400" dirty="0">
                <a:latin typeface="Times New Roman" pitchFamily="18" charset="0"/>
                <a:cs typeface="Times New Roman" pitchFamily="18" charset="0"/>
              </a:endParaRPr>
            </a:p>
          </p:txBody>
        </p:sp>
      </p:grpSp>
      <p:grpSp>
        <p:nvGrpSpPr>
          <p:cNvPr id="17" name="组合 16"/>
          <p:cNvGrpSpPr/>
          <p:nvPr/>
        </p:nvGrpSpPr>
        <p:grpSpPr>
          <a:xfrm>
            <a:off x="5623363" y="3147814"/>
            <a:ext cx="2758636" cy="1162561"/>
            <a:chOff x="5623363" y="3147813"/>
            <a:chExt cx="2758636" cy="1162561"/>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 name="矩形 13"/>
            <p:cNvSpPr/>
            <p:nvPr/>
          </p:nvSpPr>
          <p:spPr>
            <a:xfrm>
              <a:off x="5634404" y="3257778"/>
              <a:ext cx="2747595" cy="1052596"/>
            </a:xfrm>
            <a:prstGeom prst="rect">
              <a:avLst/>
            </a:prstGeom>
          </p:spPr>
          <p:txBody>
            <a:bodyPr wrap="square">
              <a:spAutoFit/>
            </a:bodyPr>
            <a:lstStyle/>
            <a:p>
              <a:pPr>
                <a:lnSpc>
                  <a:spcPct val="130000"/>
                </a:lnSpc>
              </a:pPr>
              <a:r>
                <a:rPr lang="en-US" altLang="zh-CN" sz="2400" dirty="0" err="1">
                  <a:latin typeface="Times New Roman" pitchFamily="18" charset="0"/>
                  <a:cs typeface="Times New Roman" pitchFamily="18" charset="0"/>
                </a:rPr>
                <a:t>Chuẩn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bị</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Thực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Việt</a:t>
              </a:r>
              <a:endParaRPr lang="zh-CN" altLang="en-US" sz="2400" dirty="0">
                <a:latin typeface="Times New Roman" pitchFamily="18" charset="0"/>
                <a:cs typeface="Times New Roman" pitchFamily="18" charset="0"/>
              </a:endParaRPr>
            </a:p>
          </p:txBody>
        </p:sp>
      </p:grpSp>
      <p:sp>
        <p:nvSpPr>
          <p:cNvPr id="18" name="TextBox 17"/>
          <p:cNvSpPr txBox="1"/>
          <p:nvPr/>
        </p:nvSpPr>
        <p:spPr>
          <a:xfrm>
            <a:off x="381004" y="285750"/>
            <a:ext cx="4070201" cy="523180"/>
          </a:xfrm>
          <a:prstGeom prst="rect">
            <a:avLst/>
          </a:prstGeom>
        </p:spPr>
        <p:style>
          <a:lnRef idx="0">
            <a:schemeClr val="accent6"/>
          </a:lnRef>
          <a:fillRef idx="3">
            <a:schemeClr val="accent6"/>
          </a:fillRef>
          <a:effectRef idx="3">
            <a:schemeClr val="accent6"/>
          </a:effectRef>
          <a:fontRef idx="minor">
            <a:schemeClr val="lt1"/>
          </a:fontRef>
        </p:style>
        <p:txBody>
          <a:bodyPr wrap="none" lIns="91400" tIns="45700" rIns="91400" bIns="45700" rtlCol="0">
            <a:spAutoFit/>
          </a:bodyPr>
          <a:lstStyle/>
          <a:p>
            <a:r>
              <a:rPr lang="en-US" altLang="zh-CN" sz="2800" b="1" dirty="0">
                <a:solidFill>
                  <a:srgbClr val="FFFFFF"/>
                </a:solidFill>
                <a:latin typeface="Times New Roman" pitchFamily="18" charset="0"/>
                <a:cs typeface="Times New Roman" pitchFamily="18" charset="0"/>
              </a:rPr>
              <a:t>HƯỚNG DẪN TỰ HỌC:</a:t>
            </a:r>
            <a:endParaRPr lang="zh-CN" altLang="en-US" sz="2800" b="1" dirty="0">
              <a:solidFill>
                <a:srgbClr val="FFFF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ppt_w</p:attrName>
                                        </p:attrNameLst>
                                      </p:cBhvr>
                                      <p:tavLst>
                                        <p:tav tm="0" fmla="#ppt_w*sin(2.5*pi*$)">
                                          <p:val>
                                            <p:fltVal val="0"/>
                                          </p:val>
                                        </p:tav>
                                        <p:tav tm="100000">
                                          <p:val>
                                            <p:fltVal val="1"/>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ppt_w</p:attrName>
                                        </p:attrNameLst>
                                      </p:cBhvr>
                                      <p:tavLst>
                                        <p:tav tm="0" fmla="#ppt_w*sin(2.5*pi*$)">
                                          <p:val>
                                            <p:fltVal val="0"/>
                                          </p:val>
                                        </p:tav>
                                        <p:tav tm="100000">
                                          <p:val>
                                            <p:fltVal val="1"/>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strVal val="#ppt_w*0.70"/>
                                          </p:val>
                                        </p:tav>
                                        <p:tav tm="100000">
                                          <p:val>
                                            <p:strVal val="#ppt_w"/>
                                          </p:val>
                                        </p:tav>
                                      </p:tavLst>
                                    </p:anim>
                                    <p:anim calcmode="lin" valueType="num">
                                      <p:cBhvr>
                                        <p:cTn id="29" dur="750" fill="hold"/>
                                        <p:tgtEl>
                                          <p:spTgt spid="10"/>
                                        </p:tgtEl>
                                        <p:attrNameLst>
                                          <p:attrName>ppt_h</p:attrName>
                                        </p:attrNameLst>
                                      </p:cBhvr>
                                      <p:tavLst>
                                        <p:tav tm="0">
                                          <p:val>
                                            <p:strVal val="#ppt_h"/>
                                          </p:val>
                                        </p:tav>
                                        <p:tav tm="100000">
                                          <p:val>
                                            <p:strVal val="#ppt_h"/>
                                          </p:val>
                                        </p:tav>
                                      </p:tavLst>
                                    </p:anim>
                                    <p:animEffect transition="in" filter="fade">
                                      <p:cBhvr>
                                        <p:cTn id="30" dur="750"/>
                                        <p:tgtEl>
                                          <p:spTgt spid="10"/>
                                        </p:tgtEl>
                                      </p:cBhvr>
                                    </p:animEffect>
                                  </p:childTnLst>
                                </p:cTn>
                              </p:par>
                              <p:par>
                                <p:cTn id="31" presetID="55" presetClass="entr" presetSubtype="0" fill="hold" nodeType="with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par>
                                <p:cTn id="36" presetID="55" presetClass="entr" presetSubtype="0" fill="hold" nodeType="withEffect">
                                  <p:stCondLst>
                                    <p:cond delay="10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750" fill="hold"/>
                                        <p:tgtEl>
                                          <p:spTgt spid="16"/>
                                        </p:tgtEl>
                                        <p:attrNameLst>
                                          <p:attrName>ppt_w</p:attrName>
                                        </p:attrNameLst>
                                      </p:cBhvr>
                                      <p:tavLst>
                                        <p:tav tm="0">
                                          <p:val>
                                            <p:strVal val="#ppt_w*0.70"/>
                                          </p:val>
                                        </p:tav>
                                        <p:tav tm="100000">
                                          <p:val>
                                            <p:strVal val="#ppt_w"/>
                                          </p:val>
                                        </p:tav>
                                      </p:tavLst>
                                    </p:anim>
                                    <p:anim calcmode="lin" valueType="num">
                                      <p:cBhvr>
                                        <p:cTn id="39" dur="750" fill="hold"/>
                                        <p:tgtEl>
                                          <p:spTgt spid="16"/>
                                        </p:tgtEl>
                                        <p:attrNameLst>
                                          <p:attrName>ppt_h</p:attrName>
                                        </p:attrNameLst>
                                      </p:cBhvr>
                                      <p:tavLst>
                                        <p:tav tm="0">
                                          <p:val>
                                            <p:strVal val="#ppt_h"/>
                                          </p:val>
                                        </p:tav>
                                        <p:tav tm="100000">
                                          <p:val>
                                            <p:strVal val="#ppt_h"/>
                                          </p:val>
                                        </p:tav>
                                      </p:tavLst>
                                    </p:anim>
                                    <p:animEffect transition="in" filter="fade">
                                      <p:cBhvr>
                                        <p:cTn id="40" dur="750"/>
                                        <p:tgtEl>
                                          <p:spTgt spid="16"/>
                                        </p:tgtEl>
                                      </p:cBhvr>
                                    </p:animEffect>
                                  </p:childTnLst>
                                </p:cTn>
                              </p:par>
                              <p:par>
                                <p:cTn id="41" presetID="55" presetClass="entr" presetSubtype="0" fill="hold" nodeType="withEffect">
                                  <p:stCondLst>
                                    <p:cond delay="15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750" fill="hold"/>
                                        <p:tgtEl>
                                          <p:spTgt spid="17"/>
                                        </p:tgtEl>
                                        <p:attrNameLst>
                                          <p:attrName>ppt_w</p:attrName>
                                        </p:attrNameLst>
                                      </p:cBhvr>
                                      <p:tavLst>
                                        <p:tav tm="0">
                                          <p:val>
                                            <p:strVal val="#ppt_w*0.70"/>
                                          </p:val>
                                        </p:tav>
                                        <p:tav tm="100000">
                                          <p:val>
                                            <p:strVal val="#ppt_w"/>
                                          </p:val>
                                        </p:tav>
                                      </p:tavLst>
                                    </p:anim>
                                    <p:anim calcmode="lin" valueType="num">
                                      <p:cBhvr>
                                        <p:cTn id="44" dur="750" fill="hold"/>
                                        <p:tgtEl>
                                          <p:spTgt spid="17"/>
                                        </p:tgtEl>
                                        <p:attrNameLst>
                                          <p:attrName>ppt_h</p:attrName>
                                        </p:attrNameLst>
                                      </p:cBhvr>
                                      <p:tavLst>
                                        <p:tav tm="0">
                                          <p:val>
                                            <p:strVal val="#ppt_h"/>
                                          </p:val>
                                        </p:tav>
                                        <p:tav tm="100000">
                                          <p:val>
                                            <p:strVal val="#ppt_h"/>
                                          </p:val>
                                        </p:tav>
                                      </p:tavLst>
                                    </p:anim>
                                    <p:animEffect transition="in" filter="fade">
                                      <p:cBhvr>
                                        <p:cTn id="4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268760" y="-2377452"/>
            <a:ext cx="12889432" cy="8170212"/>
          </a:xfrm>
          <a:prstGeom prst="rect">
            <a:avLst/>
          </a:prstGeom>
        </p:spPr>
      </p:pic>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9"/>
            <a:ext cx="9144000" cy="261937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0671" b="24053"/>
          <a:stretch>
            <a:fillRect/>
          </a:stretch>
        </p:blipFill>
        <p:spPr>
          <a:xfrm flipH="1">
            <a:off x="-11956" y="3723879"/>
            <a:ext cx="9144000" cy="1814452"/>
          </a:xfrm>
          <a:prstGeom prst="rect">
            <a:avLst/>
          </a:prstGeom>
        </p:spPr>
      </p:pic>
      <p:sp>
        <p:nvSpPr>
          <p:cNvPr id="15" name="TextBox 14"/>
          <p:cNvSpPr txBox="1"/>
          <p:nvPr/>
        </p:nvSpPr>
        <p:spPr>
          <a:xfrm>
            <a:off x="253147" y="807628"/>
            <a:ext cx="8921272" cy="707846"/>
          </a:xfrm>
          <a:prstGeom prst="rect">
            <a:avLst/>
          </a:prstGeom>
          <a:noFill/>
        </p:spPr>
        <p:txBody>
          <a:bodyPr wrap="none" lIns="91400" tIns="45700" rIns="91400" bIns="4570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4000" b="1" spc="50" dirty="0">
                <a:ln w="11430"/>
                <a:solidFill>
                  <a:schemeClr val="accent6"/>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rPr>
              <a:t>CUỘC THI BIỂN ĐẢO QUÊ HƯƠNG</a:t>
            </a:r>
            <a:endParaRPr lang="zh-CN" altLang="en-US" sz="4000" b="1" spc="50" dirty="0">
              <a:ln w="11430"/>
              <a:solidFill>
                <a:schemeClr val="accent6"/>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endParaRPr>
          </a:p>
        </p:txBody>
      </p:sp>
      <p:sp>
        <p:nvSpPr>
          <p:cNvPr id="17" name="矩形 16"/>
          <p:cNvSpPr/>
          <p:nvPr/>
        </p:nvSpPr>
        <p:spPr>
          <a:xfrm>
            <a:off x="323530" y="1493368"/>
            <a:ext cx="8568952" cy="3046948"/>
          </a:xfrm>
          <a:prstGeom prst="rect">
            <a:avLst/>
          </a:prstGeom>
        </p:spPr>
        <p:txBody>
          <a:bodyPr wrap="square" lIns="91400" tIns="45700" rIns="91400" bIns="45700">
            <a:spAutoFit/>
          </a:bodyPr>
          <a:lstStyle/>
          <a:p>
            <a:pPr algn="just">
              <a:lnSpc>
                <a:spcPct val="150000"/>
              </a:lnSpc>
              <a:defRPr/>
            </a:pPr>
            <a:r>
              <a:rPr lang="zh-CN" altLang="en-US" kern="0" spc="50" dirty="0">
                <a:ln w="11430"/>
                <a:solidFill>
                  <a:srgbClr val="002060"/>
                </a:solidFill>
                <a:latin typeface="+mj-ea"/>
                <a:ea typeface="+mj-ea"/>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Biển</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đảo</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là</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một</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phần</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không</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thể</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thiếu</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trong</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dải</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đất</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hình</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chữ</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S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chúng</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ta.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Hôm</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nay,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chúng</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ta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sẽ</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cùng</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err="1">
                <a:ln w="11430"/>
                <a:solidFill>
                  <a:srgbClr val="002060"/>
                </a:solidFill>
                <a:latin typeface="Times New Roman" pitchFamily="18" charset="0"/>
                <a:ea typeface="+mj-ea"/>
                <a:cs typeface="Times New Roman" pitchFamily="18" charset="0"/>
                <a:sym typeface="微软雅黑" panose="020B0503020204020204" pitchFamily="34" charset="-122"/>
              </a:rPr>
              <a:t>nhau</a:t>
            </a:r>
            <a:r>
              <a:rPr lang="en-US" altLang="zh-CN" sz="3200" kern="0" spc="50">
                <a:ln w="11430"/>
                <a:solidFill>
                  <a:srgbClr val="002060"/>
                </a:solidFill>
                <a:latin typeface="Times New Roman" pitchFamily="18" charset="0"/>
                <a:ea typeface="+mj-ea"/>
                <a:cs typeface="Times New Roman" pitchFamily="18" charset="0"/>
                <a:sym typeface="微软雅黑" panose="020B0503020204020204" pitchFamily="34" charset="-122"/>
              </a:rPr>
              <a:t> thi tài,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xem</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ai</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là</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người</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biết</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tên</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đảo</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quần</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đảo</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ở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các</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tỉnh</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có</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biển</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của</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nước</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 ta </a:t>
            </a:r>
            <a:r>
              <a:rPr lang="en-US" altLang="zh-CN" sz="3200" kern="0" spc="50" dirty="0" err="1">
                <a:ln w="11430"/>
                <a:solidFill>
                  <a:srgbClr val="002060"/>
                </a:solidFill>
                <a:latin typeface="Times New Roman" pitchFamily="18" charset="0"/>
                <a:ea typeface="+mj-ea"/>
                <a:cs typeface="Times New Roman" pitchFamily="18" charset="0"/>
                <a:sym typeface="微软雅黑" panose="020B0503020204020204" pitchFamily="34" charset="-122"/>
              </a:rPr>
              <a:t>nhé</a:t>
            </a:r>
            <a:r>
              <a:rPr lang="en-US" altLang="zh-CN" sz="3200" kern="0" spc="50" dirty="0">
                <a:ln w="11430"/>
                <a:solidFill>
                  <a:srgbClr val="002060"/>
                </a:solidFill>
                <a:latin typeface="Times New Roman" pitchFamily="18" charset="0"/>
                <a:ea typeface="+mj-ea"/>
                <a:cs typeface="Times New Roman" pitchFamily="18" charset="0"/>
                <a:sym typeface="微软雅黑" panose="020B0503020204020204" pitchFamily="34" charset="-122"/>
              </a:rPr>
              <a:t>!</a:t>
            </a:r>
            <a:endParaRPr lang="zh-CN" altLang="en-US" sz="3200" kern="0" dirty="0">
              <a:solidFill>
                <a:srgbClr val="002060"/>
              </a:solidFill>
              <a:latin typeface="Times New Roman" pitchFamily="18" charset="0"/>
              <a:ea typeface="+mj-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268760" y="-2377452"/>
            <a:ext cx="12889432" cy="8170212"/>
          </a:xfrm>
          <a:prstGeom prst="rect">
            <a:avLst/>
          </a:prstGeom>
        </p:spPr>
      </p:pic>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9"/>
            <a:ext cx="9144000" cy="261937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0671" b="24053"/>
          <a:stretch>
            <a:fillRect/>
          </a:stretch>
        </p:blipFill>
        <p:spPr>
          <a:xfrm flipH="1">
            <a:off x="-11956" y="3723879"/>
            <a:ext cx="9144000" cy="1814452"/>
          </a:xfrm>
          <a:prstGeom prst="rect">
            <a:avLst/>
          </a:prstGeom>
        </p:spPr>
      </p:pic>
      <p:sp>
        <p:nvSpPr>
          <p:cNvPr id="15" name="TextBox 14"/>
          <p:cNvSpPr txBox="1"/>
          <p:nvPr/>
        </p:nvSpPr>
        <p:spPr>
          <a:xfrm>
            <a:off x="253147" y="807628"/>
            <a:ext cx="8921272" cy="707846"/>
          </a:xfrm>
          <a:prstGeom prst="rect">
            <a:avLst/>
          </a:prstGeom>
          <a:noFill/>
        </p:spPr>
        <p:txBody>
          <a:bodyPr wrap="none" lIns="91400" tIns="45700" rIns="91400" bIns="4570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zh-CN" sz="4000" b="1" spc="50" dirty="0">
                <a:ln w="11430"/>
                <a:solidFill>
                  <a:schemeClr val="accent6"/>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rPr>
              <a:t>CUỘC THI BIỂN ĐẢO QUÊ HƯƠNG</a:t>
            </a:r>
            <a:endParaRPr lang="zh-CN" altLang="en-US" sz="4000" b="1" spc="50" dirty="0">
              <a:ln w="11430"/>
              <a:solidFill>
                <a:schemeClr val="accent6"/>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endParaRPr>
          </a:p>
        </p:txBody>
      </p:sp>
      <p:sp>
        <p:nvSpPr>
          <p:cNvPr id="17" name="矩形 16"/>
          <p:cNvSpPr/>
          <p:nvPr/>
        </p:nvSpPr>
        <p:spPr>
          <a:xfrm>
            <a:off x="323530" y="1493368"/>
            <a:ext cx="8568952" cy="2795918"/>
          </a:xfrm>
          <a:prstGeom prst="rect">
            <a:avLst/>
          </a:prstGeom>
        </p:spPr>
        <p:txBody>
          <a:bodyPr wrap="square" lIns="91400" tIns="45700" rIns="91400" bIns="45700">
            <a:spAutoFit/>
          </a:bodyPr>
          <a:lstStyle/>
          <a:p>
            <a:pPr algn="just">
              <a:lnSpc>
                <a:spcPct val="150000"/>
              </a:lnSpc>
              <a:defRPr/>
            </a:pPr>
            <a:r>
              <a:rPr lang="vi-VN" altLang="zh-CN" sz="2400" kern="0" dirty="0">
                <a:solidFill>
                  <a:srgbClr val="002060"/>
                </a:solidFill>
                <a:latin typeface="Times New Roman" pitchFamily="18" charset="0"/>
                <a:ea typeface="+mj-ea"/>
                <a:cs typeface="Times New Roman" pitchFamily="18" charset="0"/>
              </a:rPr>
              <a:t>Thể lệ cuộc thi: Có tất cả 8 câu hỏi, hỏi về tên các đảo, quần đảo của Việt Nam. Sau khi cô giáo đọc câu hỏi bạn nào giơ tay nhanh nhất sẽ dành được quyền trả lời, với mỗi đáp án chính xác các em sẽ được nhận một phần quà, nếu trả lời sai cơ hội sẽ nhường lại cho bạn khác. </a:t>
            </a:r>
            <a:endParaRPr lang="zh-CN" altLang="en-US" sz="2400" kern="0" dirty="0">
              <a:solidFill>
                <a:srgbClr val="00206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798192443"/>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06285" cy="5143500"/>
          </a:xfrm>
          <a:prstGeom prst="rect">
            <a:avLst/>
          </a:prstGeom>
          <a:ln/>
        </p:spPr>
        <p:style>
          <a:lnRef idx="0">
            <a:schemeClr val="accent3"/>
          </a:lnRef>
          <a:fillRef idx="3">
            <a:schemeClr val="accent3"/>
          </a:fillRef>
          <a:effectRef idx="3">
            <a:schemeClr val="accent3"/>
          </a:effectRef>
          <a:fontRef idx="minor">
            <a:schemeClr val="lt1"/>
          </a:fontRef>
        </p:style>
      </p:pic>
      <p:sp>
        <p:nvSpPr>
          <p:cNvPr id="37" name="7-Point Star 36">
            <a:hlinkClick r:id="rId6" action="ppaction://hlinksldjump"/>
          </p:cNvPr>
          <p:cNvSpPr/>
          <p:nvPr/>
        </p:nvSpPr>
        <p:spPr>
          <a:xfrm>
            <a:off x="176270" y="687"/>
            <a:ext cx="609600" cy="564160"/>
          </a:xfrm>
          <a:prstGeom prst="star7">
            <a:avLst/>
          </a:prstGeom>
        </p:spPr>
        <p:style>
          <a:lnRef idx="0">
            <a:schemeClr val="accent3"/>
          </a:lnRef>
          <a:fillRef idx="3">
            <a:schemeClr val="accent3"/>
          </a:fillRef>
          <a:effectRef idx="3">
            <a:schemeClr val="accent3"/>
          </a:effectRef>
          <a:fontRef idx="minor">
            <a:schemeClr val="lt1"/>
          </a:fontRef>
        </p:style>
        <p:txBody>
          <a:bodyPr lIns="91400" tIns="45700" rIns="91400" bIns="45700" spcCol="0" rtlCol="0" anchor="ctr"/>
          <a:lstStyle/>
          <a:p>
            <a:pPr algn="ctr"/>
            <a:r>
              <a:rPr lang="en-US" sz="2400" b="1" dirty="0">
                <a:solidFill>
                  <a:srgbClr val="FFFFFF"/>
                </a:solidFill>
                <a:latin typeface="Times New Roman" pitchFamily="18" charset="0"/>
                <a:cs typeface="Times New Roman" pitchFamily="18" charset="0"/>
              </a:rPr>
              <a:t>1</a:t>
            </a:r>
          </a:p>
        </p:txBody>
      </p:sp>
      <p:sp>
        <p:nvSpPr>
          <p:cNvPr id="38" name="7-Point Star 37">
            <a:hlinkClick r:id="rId7" action="ppaction://hlinksldjump"/>
          </p:cNvPr>
          <p:cNvSpPr/>
          <p:nvPr/>
        </p:nvSpPr>
        <p:spPr>
          <a:xfrm>
            <a:off x="176270" y="607989"/>
            <a:ext cx="609600" cy="564160"/>
          </a:xfrm>
          <a:prstGeom prst="star7">
            <a:avLst/>
          </a:prstGeom>
        </p:spPr>
        <p:style>
          <a:lnRef idx="0">
            <a:schemeClr val="accent3"/>
          </a:lnRef>
          <a:fillRef idx="3">
            <a:schemeClr val="accent3"/>
          </a:fillRef>
          <a:effectRef idx="3">
            <a:schemeClr val="accent3"/>
          </a:effectRef>
          <a:fontRef idx="minor">
            <a:schemeClr val="lt1"/>
          </a:fontRef>
        </p:style>
        <p:txBody>
          <a:bodyPr lIns="91400" tIns="45700" rIns="91400" bIns="45700" spcCol="0" rtlCol="0" anchor="ctr"/>
          <a:lstStyle/>
          <a:p>
            <a:pPr algn="ctr"/>
            <a:r>
              <a:rPr lang="en-US" sz="2400" b="1" dirty="0">
                <a:solidFill>
                  <a:srgbClr val="FFFFFF"/>
                </a:solidFill>
                <a:latin typeface="Times New Roman" pitchFamily="18" charset="0"/>
                <a:cs typeface="Times New Roman" pitchFamily="18" charset="0"/>
              </a:rPr>
              <a:t>2</a:t>
            </a:r>
          </a:p>
        </p:txBody>
      </p:sp>
      <p:sp>
        <p:nvSpPr>
          <p:cNvPr id="39" name="7-Point Star 38">
            <a:hlinkClick r:id="rId8" action="ppaction://hlinksldjump"/>
          </p:cNvPr>
          <p:cNvSpPr/>
          <p:nvPr/>
        </p:nvSpPr>
        <p:spPr>
          <a:xfrm>
            <a:off x="228600" y="1276807"/>
            <a:ext cx="609600" cy="564160"/>
          </a:xfrm>
          <a:prstGeom prst="star7">
            <a:avLst/>
          </a:prstGeom>
        </p:spPr>
        <p:style>
          <a:lnRef idx="0">
            <a:schemeClr val="accent3"/>
          </a:lnRef>
          <a:fillRef idx="3">
            <a:schemeClr val="accent3"/>
          </a:fillRef>
          <a:effectRef idx="3">
            <a:schemeClr val="accent3"/>
          </a:effectRef>
          <a:fontRef idx="minor">
            <a:schemeClr val="lt1"/>
          </a:fontRef>
        </p:style>
        <p:txBody>
          <a:bodyPr lIns="91400" tIns="45700" rIns="91400" bIns="45700" spcCol="0" rtlCol="0" anchor="ctr"/>
          <a:lstStyle/>
          <a:p>
            <a:pPr algn="ctr"/>
            <a:r>
              <a:rPr lang="en-US" sz="2400" b="1" dirty="0">
                <a:solidFill>
                  <a:srgbClr val="FFFFFF"/>
                </a:solidFill>
                <a:latin typeface="Times New Roman" pitchFamily="18" charset="0"/>
                <a:cs typeface="Times New Roman" pitchFamily="18" charset="0"/>
              </a:rPr>
              <a:t>3</a:t>
            </a:r>
          </a:p>
        </p:txBody>
      </p:sp>
      <p:sp>
        <p:nvSpPr>
          <p:cNvPr id="40" name="7-Point Star 39">
            <a:hlinkClick r:id="rId9" action="ppaction://hlinksldjump"/>
          </p:cNvPr>
          <p:cNvSpPr/>
          <p:nvPr/>
        </p:nvSpPr>
        <p:spPr>
          <a:xfrm>
            <a:off x="228600" y="1895586"/>
            <a:ext cx="609600" cy="564160"/>
          </a:xfrm>
          <a:prstGeom prst="star7">
            <a:avLst/>
          </a:prstGeom>
        </p:spPr>
        <p:style>
          <a:lnRef idx="0">
            <a:schemeClr val="accent3"/>
          </a:lnRef>
          <a:fillRef idx="3">
            <a:schemeClr val="accent3"/>
          </a:fillRef>
          <a:effectRef idx="3">
            <a:schemeClr val="accent3"/>
          </a:effectRef>
          <a:fontRef idx="minor">
            <a:schemeClr val="lt1"/>
          </a:fontRef>
        </p:style>
        <p:txBody>
          <a:bodyPr lIns="91400" tIns="45700" rIns="91400" bIns="45700" spcCol="0" rtlCol="0" anchor="ctr"/>
          <a:lstStyle/>
          <a:p>
            <a:pPr algn="ctr"/>
            <a:r>
              <a:rPr lang="en-US" sz="2400" b="1" dirty="0">
                <a:solidFill>
                  <a:srgbClr val="FFFFFF"/>
                </a:solidFill>
                <a:latin typeface="Times New Roman" pitchFamily="18" charset="0"/>
                <a:cs typeface="Times New Roman" pitchFamily="18" charset="0"/>
              </a:rPr>
              <a:t>4</a:t>
            </a:r>
          </a:p>
        </p:txBody>
      </p:sp>
      <p:sp>
        <p:nvSpPr>
          <p:cNvPr id="41" name="7-Point Star 40">
            <a:hlinkClick r:id="rId10" action="ppaction://hlinksldjump"/>
          </p:cNvPr>
          <p:cNvSpPr/>
          <p:nvPr/>
        </p:nvSpPr>
        <p:spPr>
          <a:xfrm>
            <a:off x="228600" y="2623389"/>
            <a:ext cx="609600" cy="564160"/>
          </a:xfrm>
          <a:prstGeom prst="star7">
            <a:avLst/>
          </a:prstGeom>
        </p:spPr>
        <p:style>
          <a:lnRef idx="0">
            <a:schemeClr val="accent3"/>
          </a:lnRef>
          <a:fillRef idx="3">
            <a:schemeClr val="accent3"/>
          </a:fillRef>
          <a:effectRef idx="3">
            <a:schemeClr val="accent3"/>
          </a:effectRef>
          <a:fontRef idx="minor">
            <a:schemeClr val="lt1"/>
          </a:fontRef>
        </p:style>
        <p:txBody>
          <a:bodyPr lIns="91400" tIns="45700" rIns="91400" bIns="45700" spcCol="0" rtlCol="0" anchor="ctr"/>
          <a:lstStyle/>
          <a:p>
            <a:pPr algn="ctr"/>
            <a:r>
              <a:rPr lang="en-US" sz="2400" b="1" dirty="0">
                <a:solidFill>
                  <a:srgbClr val="FFFFFF"/>
                </a:solidFill>
                <a:latin typeface="Times New Roman" pitchFamily="18" charset="0"/>
                <a:cs typeface="Times New Roman" pitchFamily="18" charset="0"/>
              </a:rPr>
              <a:t>5</a:t>
            </a:r>
          </a:p>
        </p:txBody>
      </p:sp>
      <p:sp>
        <p:nvSpPr>
          <p:cNvPr id="42" name="7-Point Star 41">
            <a:hlinkClick r:id="rId11" action="ppaction://hlinksldjump"/>
          </p:cNvPr>
          <p:cNvSpPr/>
          <p:nvPr/>
        </p:nvSpPr>
        <p:spPr>
          <a:xfrm>
            <a:off x="240535" y="3309189"/>
            <a:ext cx="609600" cy="564160"/>
          </a:xfrm>
          <a:prstGeom prst="star7">
            <a:avLst/>
          </a:prstGeom>
        </p:spPr>
        <p:style>
          <a:lnRef idx="0">
            <a:schemeClr val="accent3"/>
          </a:lnRef>
          <a:fillRef idx="3">
            <a:schemeClr val="accent3"/>
          </a:fillRef>
          <a:effectRef idx="3">
            <a:schemeClr val="accent3"/>
          </a:effectRef>
          <a:fontRef idx="minor">
            <a:schemeClr val="lt1"/>
          </a:fontRef>
        </p:style>
        <p:txBody>
          <a:bodyPr lIns="91400" tIns="45700" rIns="91400" bIns="45700" spcCol="0" rtlCol="0" anchor="ctr"/>
          <a:lstStyle/>
          <a:p>
            <a:pPr algn="ctr"/>
            <a:r>
              <a:rPr lang="en-US" sz="2400" b="1" dirty="0">
                <a:solidFill>
                  <a:srgbClr val="FFFFFF"/>
                </a:solidFill>
                <a:latin typeface="Times New Roman" pitchFamily="18" charset="0"/>
                <a:cs typeface="Times New Roman" pitchFamily="18" charset="0"/>
              </a:rPr>
              <a:t>6</a:t>
            </a:r>
          </a:p>
        </p:txBody>
      </p:sp>
      <p:sp>
        <p:nvSpPr>
          <p:cNvPr id="43" name="7-Point Star 42">
            <a:hlinkClick r:id="rId12" action="ppaction://hlinksldjump"/>
          </p:cNvPr>
          <p:cNvSpPr/>
          <p:nvPr/>
        </p:nvSpPr>
        <p:spPr>
          <a:xfrm>
            <a:off x="240535" y="3910989"/>
            <a:ext cx="609600" cy="564160"/>
          </a:xfrm>
          <a:prstGeom prst="star7">
            <a:avLst/>
          </a:prstGeom>
        </p:spPr>
        <p:style>
          <a:lnRef idx="0">
            <a:schemeClr val="accent3"/>
          </a:lnRef>
          <a:fillRef idx="3">
            <a:schemeClr val="accent3"/>
          </a:fillRef>
          <a:effectRef idx="3">
            <a:schemeClr val="accent3"/>
          </a:effectRef>
          <a:fontRef idx="minor">
            <a:schemeClr val="lt1"/>
          </a:fontRef>
        </p:style>
        <p:txBody>
          <a:bodyPr lIns="91400" tIns="45700" rIns="91400" bIns="45700" spcCol="0" rtlCol="0" anchor="ctr"/>
          <a:lstStyle/>
          <a:p>
            <a:pPr algn="ctr"/>
            <a:r>
              <a:rPr lang="en-US" sz="2400" b="1" dirty="0">
                <a:solidFill>
                  <a:srgbClr val="FFFFFF"/>
                </a:solidFill>
                <a:latin typeface="Times New Roman" pitchFamily="18" charset="0"/>
                <a:cs typeface="Times New Roman" pitchFamily="18" charset="0"/>
              </a:rPr>
              <a:t>7</a:t>
            </a:r>
          </a:p>
        </p:txBody>
      </p:sp>
      <p:sp>
        <p:nvSpPr>
          <p:cNvPr id="44" name="7-Point Star 43">
            <a:hlinkClick r:id="rId13" action="ppaction://hlinksldjump"/>
          </p:cNvPr>
          <p:cNvSpPr/>
          <p:nvPr/>
        </p:nvSpPr>
        <p:spPr>
          <a:xfrm>
            <a:off x="264405" y="4544919"/>
            <a:ext cx="609600" cy="564160"/>
          </a:xfrm>
          <a:prstGeom prst="star7">
            <a:avLst/>
          </a:prstGeom>
        </p:spPr>
        <p:style>
          <a:lnRef idx="0">
            <a:schemeClr val="accent3"/>
          </a:lnRef>
          <a:fillRef idx="3">
            <a:schemeClr val="accent3"/>
          </a:fillRef>
          <a:effectRef idx="3">
            <a:schemeClr val="accent3"/>
          </a:effectRef>
          <a:fontRef idx="minor">
            <a:schemeClr val="lt1"/>
          </a:fontRef>
        </p:style>
        <p:txBody>
          <a:bodyPr lIns="91400" tIns="45700" rIns="91400" bIns="45700" spcCol="0" rtlCol="0" anchor="ctr"/>
          <a:lstStyle/>
          <a:p>
            <a:pPr algn="ctr"/>
            <a:r>
              <a:rPr lang="en-US" sz="2400" b="1" dirty="0">
                <a:solidFill>
                  <a:srgbClr val="FFFFFF"/>
                </a:solidFill>
                <a:latin typeface="Times New Roman" pitchFamily="18" charset="0"/>
                <a:cs typeface="Times New Roman" pitchFamily="18" charset="0"/>
              </a:rPr>
              <a:t>8</a:t>
            </a:r>
          </a:p>
        </p:txBody>
      </p:sp>
      <p:pic>
        <p:nvPicPr>
          <p:cNvPr id="3078" name="Picture 6" descr="Green Sea Creature Starfish Illustration, Starfish Clipart, Cartoon  Starfish, Sea Creatures PNG Transparent Clipart Image and PSD File for Free  Download">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000" b="90000" l="5750" r="90000">
                        <a14:foregroundMark x1="47750" y1="35667" x2="47750" y2="35667"/>
                        <a14:foregroundMark x1="57833" y1="39583" x2="57833" y2="39583"/>
                        <a14:foregroundMark x1="77167" y1="44833" x2="77167" y2="44833"/>
                        <a14:foregroundMark x1="60917" y1="22917" x2="60917" y2="22917"/>
                        <a14:foregroundMark x1="30667" y1="31250" x2="30667" y2="31250"/>
                        <a14:foregroundMark x1="31583" y1="48750" x2="31583" y2="48750"/>
                        <a14:foregroundMark x1="47333" y1="40917" x2="47333" y2="40917"/>
                        <a14:foregroundMark x1="55250" y1="41750" x2="55250" y2="41750"/>
                        <a14:foregroundMark x1="50833" y1="48333" x2="50833" y2="48333"/>
                        <a14:foregroundMark x1="11417" y1="65833" x2="11417" y2="65833"/>
                        <a14:foregroundMark x1="71417" y1="75917" x2="71417" y2="75917"/>
                        <a14:foregroundMark x1="45167" y1="40000" x2="45167" y2="40000"/>
                        <a14:foregroundMark x1="48667" y1="38667" x2="48667" y2="38667"/>
                        <a14:foregroundMark x1="55667" y1="37833" x2="55667" y2="37833"/>
                        <a14:foregroundMark x1="59583" y1="41750" x2="59583" y2="41750"/>
                        <a14:foregroundMark x1="53917" y1="40000" x2="53917" y2="40000"/>
                        <a14:foregroundMark x1="43000" y1="38250" x2="43000" y2="38250"/>
                      </a14:backgroundRemoval>
                    </a14:imgEffect>
                  </a14:imgLayer>
                </a14:imgProps>
              </a:ext>
              <a:ext uri="{28A0092B-C50C-407E-A947-70E740481C1C}">
                <a14:useLocalDpi xmlns:a14="http://schemas.microsoft.com/office/drawing/2010/main" val="0"/>
              </a:ext>
            </a:extLst>
          </a:blip>
          <a:srcRect/>
          <a:stretch>
            <a:fillRect/>
          </a:stretch>
        </p:blipFill>
        <p:spPr bwMode="auto">
          <a:xfrm>
            <a:off x="7962001" y="3927198"/>
            <a:ext cx="1159069" cy="129885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40388" y="877679"/>
            <a:ext cx="3464802" cy="230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03225" y="2528732"/>
            <a:ext cx="35242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711" b="97632" l="1000" r="100000">
                        <a14:foregroundMark x1="7222" y1="4079" x2="7222" y2="4079"/>
                        <a14:foregroundMark x1="28889" y1="7632" x2="28889" y2="7632"/>
                        <a14:foregroundMark x1="13111" y1="14605" x2="13111" y2="14605"/>
                        <a14:foregroundMark x1="20000" y1="16974" x2="20000" y2="16974"/>
                        <a14:foregroundMark x1="25000" y1="27500" x2="25000" y2="27500"/>
                        <a14:foregroundMark x1="23000" y1="41447" x2="23000" y2="41447"/>
                        <a14:foregroundMark x1="13111" y1="40395" x2="13111" y2="40395"/>
                        <a14:foregroundMark x1="7222" y1="35658" x2="7222" y2="35658"/>
                        <a14:foregroundMark x1="18111" y1="62500" x2="18111" y2="62500"/>
                        <a14:foregroundMark x1="29889" y1="39211" x2="29889" y2="39211"/>
                        <a14:foregroundMark x1="27889" y1="71842" x2="27889" y2="71842"/>
                        <a14:foregroundMark x1="35889" y1="95263" x2="35889" y2="95263"/>
                        <a14:foregroundMark x1="45667" y1="75395" x2="45667" y2="75395"/>
                        <a14:foregroundMark x1="58556" y1="60263" x2="58556" y2="60263"/>
                        <a14:foregroundMark x1="68444" y1="66053" x2="68444" y2="66053"/>
                        <a14:foregroundMark x1="78222" y1="74211" x2="83222" y2="71842"/>
                        <a14:foregroundMark x1="88111" y1="63684" x2="88111" y2="63684"/>
                        <a14:foregroundMark x1="87111" y1="51974" x2="87111" y2="51974"/>
                        <a14:foregroundMark x1="86111" y1="39211" x2="86111" y2="39211"/>
                        <a14:foregroundMark x1="83222" y1="32105" x2="83222" y2="32105"/>
                        <a14:foregroundMark x1="74333" y1="23947" x2="74333" y2="23947"/>
                        <a14:foregroundMark x1="74333" y1="23947" x2="74333" y2="23947"/>
                        <a14:foregroundMark x1="64444" y1="23947" x2="64444" y2="23947"/>
                        <a14:foregroundMark x1="64444" y1="23947" x2="64444" y2="23947"/>
                        <a14:foregroundMark x1="47667" y1="32105" x2="47667" y2="32105"/>
                        <a14:foregroundMark x1="41778" y1="35658" x2="41778" y2="35658"/>
                        <a14:foregroundMark x1="33889" y1="43816" x2="33889" y2="43816"/>
                        <a14:foregroundMark x1="32889" y1="49737" x2="32889" y2="49737"/>
                        <a14:foregroundMark x1="32889" y1="57895" x2="32889" y2="61316"/>
                        <a14:foregroundMark x1="33889" y1="69605" x2="33889" y2="69605"/>
                        <a14:foregroundMark x1="90111" y1="84737" x2="90111" y2="84737"/>
                        <a14:foregroundMark x1="90111" y1="81184" x2="90111" y2="81184"/>
                        <a14:foregroundMark x1="75333" y1="90526" x2="75333" y2="90526"/>
                        <a14:foregroundMark x1="60556" y1="91711" x2="60556" y2="91711"/>
                        <a14:foregroundMark x1="51667" y1="91711" x2="51667" y2="91711"/>
                        <a14:foregroundMark x1="36778" y1="91711" x2="36778" y2="91711"/>
                        <a14:foregroundMark x1="32889" y1="85921" x2="32889" y2="85921"/>
                        <a14:foregroundMark x1="27000" y1="81184" x2="27000" y2="81184"/>
                        <a14:foregroundMark x1="24000" y1="82368" x2="24000" y2="82368"/>
                        <a14:foregroundMark x1="12111" y1="51974" x2="12111" y2="51974"/>
                        <a14:foregroundMark x1="12111" y1="50921" x2="18111" y2="48553"/>
                        <a14:foregroundMark x1="18111" y1="48553" x2="18111" y2="48553"/>
                        <a14:foregroundMark x1="17111" y1="28684" x2="17111" y2="28684"/>
                        <a14:foregroundMark x1="15111" y1="26316" x2="15111" y2="26316"/>
                        <a14:foregroundMark x1="25000" y1="53158" x2="25000" y2="53158"/>
                        <a14:foregroundMark x1="28889" y1="61316" x2="28889" y2="61316"/>
                        <a14:foregroundMark x1="13111" y1="28684" x2="13111" y2="28684"/>
                        <a14:foregroundMark x1="10222" y1="28684" x2="10222" y2="28684"/>
                        <a14:foregroundMark x1="27000" y1="35658" x2="33889" y2="41447"/>
                        <a14:foregroundMark x1="48667" y1="53158" x2="48667" y2="53158"/>
                        <a14:foregroundMark x1="81222" y1="50921" x2="81222" y2="50921"/>
                        <a14:foregroundMark x1="95000" y1="56711" x2="95000" y2="56711"/>
                        <a14:foregroundMark x1="83222" y1="43816" x2="83222" y2="43816"/>
                        <a14:foregroundMark x1="80222" y1="42632" x2="80222" y2="42632"/>
                        <a14:foregroundMark x1="73333" y1="39211" x2="73333" y2="39211"/>
                        <a14:foregroundMark x1="70333" y1="36842" x2="70333" y2="36842"/>
                        <a14:foregroundMark x1="67444" y1="34474" x2="67444" y2="34474"/>
                        <a14:foregroundMark x1="63444" y1="29868" x2="63444" y2="29868"/>
                        <a14:foregroundMark x1="55556" y1="23947" x2="55556" y2="23947"/>
                        <a14:foregroundMark x1="55556" y1="23947" x2="55556" y2="23947"/>
                        <a14:foregroundMark x1="43778" y1="43816" x2="43778" y2="43816"/>
                        <a14:foregroundMark x1="51667" y1="53158" x2="59556" y2="55526"/>
                        <a14:foregroundMark x1="65444" y1="55526" x2="70333" y2="56711"/>
                        <a14:foregroundMark x1="66444" y1="47368" x2="66444" y2="47368"/>
                        <a14:foregroundMark x1="62444" y1="41447" x2="62444" y2="41447"/>
                        <a14:foregroundMark x1="58556" y1="39211" x2="71333" y2="48553"/>
                        <a14:foregroundMark x1="75333" y1="53158" x2="81222" y2="59079"/>
                        <a14:foregroundMark x1="78222" y1="63684" x2="78222" y2="63684"/>
                        <a14:foregroundMark x1="57556" y1="75395" x2="57556" y2="75395"/>
                        <a14:foregroundMark x1="56556" y1="61316" x2="56556" y2="61316"/>
                        <a14:foregroundMark x1="53556" y1="64868" x2="53556" y2="64868"/>
                        <a14:foregroundMark x1="51667" y1="59079" x2="51667" y2="59079"/>
                        <a14:foregroundMark x1="74333" y1="68421" x2="74333" y2="68421"/>
                        <a14:foregroundMark x1="26000" y1="1842" x2="26000" y2="1842"/>
                        <a14:foregroundMark x1="10222" y1="4079" x2="10222" y2="4079"/>
                        <a14:foregroundMark x1="2333" y1="7632" x2="2333" y2="7632"/>
                        <a14:foregroundMark x1="5222" y1="10000" x2="5222" y2="10000"/>
                        <a14:foregroundMark x1="6222" y1="11184" x2="9222" y2="11184"/>
                        <a14:foregroundMark x1="22000" y1="11184" x2="22000" y2="11184"/>
                        <a14:foregroundMark x1="30889" y1="13421" x2="30889" y2="13421"/>
                        <a14:foregroundMark x1="30889" y1="27500" x2="30889"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1559811" y="4663051"/>
            <a:ext cx="602642" cy="5088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9"/>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711" b="97632" l="1000" r="100000">
                        <a14:foregroundMark x1="7222" y1="4079" x2="7222" y2="4079"/>
                        <a14:foregroundMark x1="28889" y1="7632" x2="28889" y2="7632"/>
                        <a14:foregroundMark x1="13111" y1="14605" x2="13111" y2="14605"/>
                        <a14:foregroundMark x1="20000" y1="16974" x2="20000" y2="16974"/>
                        <a14:foregroundMark x1="25000" y1="27500" x2="25000" y2="27500"/>
                        <a14:foregroundMark x1="23000" y1="41447" x2="23000" y2="41447"/>
                        <a14:foregroundMark x1="13111" y1="40395" x2="13111" y2="40395"/>
                        <a14:foregroundMark x1="7222" y1="35658" x2="7222" y2="35658"/>
                        <a14:foregroundMark x1="18111" y1="62500" x2="18111" y2="62500"/>
                        <a14:foregroundMark x1="29889" y1="39211" x2="29889" y2="39211"/>
                        <a14:foregroundMark x1="27889" y1="71842" x2="27889" y2="71842"/>
                        <a14:foregroundMark x1="35889" y1="95263" x2="35889" y2="95263"/>
                        <a14:foregroundMark x1="45667" y1="75395" x2="45667" y2="75395"/>
                        <a14:foregroundMark x1="58556" y1="60263" x2="58556" y2="60263"/>
                        <a14:foregroundMark x1="68444" y1="66053" x2="68444" y2="66053"/>
                        <a14:foregroundMark x1="78222" y1="74211" x2="83222" y2="71842"/>
                        <a14:foregroundMark x1="88111" y1="63684" x2="88111" y2="63684"/>
                        <a14:foregroundMark x1="87111" y1="51974" x2="87111" y2="51974"/>
                        <a14:foregroundMark x1="86111" y1="39211" x2="86111" y2="39211"/>
                        <a14:foregroundMark x1="83222" y1="32105" x2="83222" y2="32105"/>
                        <a14:foregroundMark x1="74333" y1="23947" x2="74333" y2="23947"/>
                        <a14:foregroundMark x1="74333" y1="23947" x2="74333" y2="23947"/>
                        <a14:foregroundMark x1="64444" y1="23947" x2="64444" y2="23947"/>
                        <a14:foregroundMark x1="64444" y1="23947" x2="64444" y2="23947"/>
                        <a14:foregroundMark x1="47667" y1="32105" x2="47667" y2="32105"/>
                        <a14:foregroundMark x1="41778" y1="35658" x2="41778" y2="35658"/>
                        <a14:foregroundMark x1="33889" y1="43816" x2="33889" y2="43816"/>
                        <a14:foregroundMark x1="32889" y1="49737" x2="32889" y2="49737"/>
                        <a14:foregroundMark x1="32889" y1="57895" x2="32889" y2="61316"/>
                        <a14:foregroundMark x1="33889" y1="69605" x2="33889" y2="69605"/>
                        <a14:foregroundMark x1="90111" y1="84737" x2="90111" y2="84737"/>
                        <a14:foregroundMark x1="90111" y1="81184" x2="90111" y2="81184"/>
                        <a14:foregroundMark x1="75333" y1="90526" x2="75333" y2="90526"/>
                        <a14:foregroundMark x1="60556" y1="91711" x2="60556" y2="91711"/>
                        <a14:foregroundMark x1="51667" y1="91711" x2="51667" y2="91711"/>
                        <a14:foregroundMark x1="36778" y1="91711" x2="36778" y2="91711"/>
                        <a14:foregroundMark x1="32889" y1="85921" x2="32889" y2="85921"/>
                        <a14:foregroundMark x1="27000" y1="81184" x2="27000" y2="81184"/>
                        <a14:foregroundMark x1="24000" y1="82368" x2="24000" y2="82368"/>
                        <a14:foregroundMark x1="12111" y1="51974" x2="12111" y2="51974"/>
                        <a14:foregroundMark x1="12111" y1="50921" x2="18111" y2="48553"/>
                        <a14:foregroundMark x1="18111" y1="48553" x2="18111" y2="48553"/>
                        <a14:foregroundMark x1="17111" y1="28684" x2="17111" y2="28684"/>
                        <a14:foregroundMark x1="15111" y1="26316" x2="15111" y2="26316"/>
                        <a14:foregroundMark x1="25000" y1="53158" x2="25000" y2="53158"/>
                        <a14:foregroundMark x1="28889" y1="61316" x2="28889" y2="61316"/>
                        <a14:foregroundMark x1="13111" y1="28684" x2="13111" y2="28684"/>
                        <a14:foregroundMark x1="10222" y1="28684" x2="10222" y2="28684"/>
                        <a14:foregroundMark x1="27000" y1="35658" x2="33889" y2="41447"/>
                        <a14:foregroundMark x1="48667" y1="53158" x2="48667" y2="53158"/>
                        <a14:foregroundMark x1="81222" y1="50921" x2="81222" y2="50921"/>
                        <a14:foregroundMark x1="95000" y1="56711" x2="95000" y2="56711"/>
                        <a14:foregroundMark x1="83222" y1="43816" x2="83222" y2="43816"/>
                        <a14:foregroundMark x1="80222" y1="42632" x2="80222" y2="42632"/>
                        <a14:foregroundMark x1="73333" y1="39211" x2="73333" y2="39211"/>
                        <a14:foregroundMark x1="70333" y1="36842" x2="70333" y2="36842"/>
                        <a14:foregroundMark x1="67444" y1="34474" x2="67444" y2="34474"/>
                        <a14:foregroundMark x1="63444" y1="29868" x2="63444" y2="29868"/>
                        <a14:foregroundMark x1="55556" y1="23947" x2="55556" y2="23947"/>
                        <a14:foregroundMark x1="55556" y1="23947" x2="55556" y2="23947"/>
                        <a14:foregroundMark x1="43778" y1="43816" x2="43778" y2="43816"/>
                        <a14:foregroundMark x1="51667" y1="53158" x2="59556" y2="55526"/>
                        <a14:foregroundMark x1="65444" y1="55526" x2="70333" y2="56711"/>
                        <a14:foregroundMark x1="66444" y1="47368" x2="66444" y2="47368"/>
                        <a14:foregroundMark x1="62444" y1="41447" x2="62444" y2="41447"/>
                        <a14:foregroundMark x1="58556" y1="39211" x2="71333" y2="48553"/>
                        <a14:foregroundMark x1="75333" y1="53158" x2="81222" y2="59079"/>
                        <a14:foregroundMark x1="78222" y1="63684" x2="78222" y2="63684"/>
                        <a14:foregroundMark x1="57556" y1="75395" x2="57556" y2="75395"/>
                        <a14:foregroundMark x1="56556" y1="61316" x2="56556" y2="61316"/>
                        <a14:foregroundMark x1="53556" y1="64868" x2="53556" y2="64868"/>
                        <a14:foregroundMark x1="51667" y1="59079" x2="51667" y2="59079"/>
                        <a14:foregroundMark x1="74333" y1="68421" x2="74333" y2="68421"/>
                        <a14:foregroundMark x1="26000" y1="1842" x2="26000" y2="1842"/>
                        <a14:foregroundMark x1="10222" y1="4079" x2="10222" y2="4079"/>
                        <a14:foregroundMark x1="2333" y1="7632" x2="2333" y2="7632"/>
                        <a14:foregroundMark x1="5222" y1="10000" x2="5222" y2="10000"/>
                        <a14:foregroundMark x1="6222" y1="11184" x2="9222" y2="11184"/>
                        <a14:foregroundMark x1="22000" y1="11184" x2="22000" y2="11184"/>
                        <a14:foregroundMark x1="30889" y1="13421" x2="30889" y2="13421"/>
                        <a14:foregroundMark x1="30889" y1="27500" x2="30889"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2572303" y="4663051"/>
            <a:ext cx="602642" cy="5088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9"/>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711" b="97632" l="1000" r="100000">
                        <a14:foregroundMark x1="7222" y1="4079" x2="7222" y2="4079"/>
                        <a14:foregroundMark x1="28889" y1="7632" x2="28889" y2="7632"/>
                        <a14:foregroundMark x1="13111" y1="14605" x2="13111" y2="14605"/>
                        <a14:foregroundMark x1="20000" y1="16974" x2="20000" y2="16974"/>
                        <a14:foregroundMark x1="25000" y1="27500" x2="25000" y2="27500"/>
                        <a14:foregroundMark x1="23000" y1="41447" x2="23000" y2="41447"/>
                        <a14:foregroundMark x1="13111" y1="40395" x2="13111" y2="40395"/>
                        <a14:foregroundMark x1="7222" y1="35658" x2="7222" y2="35658"/>
                        <a14:foregroundMark x1="18111" y1="62500" x2="18111" y2="62500"/>
                        <a14:foregroundMark x1="29889" y1="39211" x2="29889" y2="39211"/>
                        <a14:foregroundMark x1="27889" y1="71842" x2="27889" y2="71842"/>
                        <a14:foregroundMark x1="35889" y1="95263" x2="35889" y2="95263"/>
                        <a14:foregroundMark x1="45667" y1="75395" x2="45667" y2="75395"/>
                        <a14:foregroundMark x1="58556" y1="60263" x2="58556" y2="60263"/>
                        <a14:foregroundMark x1="68444" y1="66053" x2="68444" y2="66053"/>
                        <a14:foregroundMark x1="78222" y1="74211" x2="83222" y2="71842"/>
                        <a14:foregroundMark x1="88111" y1="63684" x2="88111" y2="63684"/>
                        <a14:foregroundMark x1="87111" y1="51974" x2="87111" y2="51974"/>
                        <a14:foregroundMark x1="86111" y1="39211" x2="86111" y2="39211"/>
                        <a14:foregroundMark x1="83222" y1="32105" x2="83222" y2="32105"/>
                        <a14:foregroundMark x1="74333" y1="23947" x2="74333" y2="23947"/>
                        <a14:foregroundMark x1="74333" y1="23947" x2="74333" y2="23947"/>
                        <a14:foregroundMark x1="64444" y1="23947" x2="64444" y2="23947"/>
                        <a14:foregroundMark x1="64444" y1="23947" x2="64444" y2="23947"/>
                        <a14:foregroundMark x1="47667" y1="32105" x2="47667" y2="32105"/>
                        <a14:foregroundMark x1="41778" y1="35658" x2="41778" y2="35658"/>
                        <a14:foregroundMark x1="33889" y1="43816" x2="33889" y2="43816"/>
                        <a14:foregroundMark x1="32889" y1="49737" x2="32889" y2="49737"/>
                        <a14:foregroundMark x1="32889" y1="57895" x2="32889" y2="61316"/>
                        <a14:foregroundMark x1="33889" y1="69605" x2="33889" y2="69605"/>
                        <a14:foregroundMark x1="90111" y1="84737" x2="90111" y2="84737"/>
                        <a14:foregroundMark x1="90111" y1="81184" x2="90111" y2="81184"/>
                        <a14:foregroundMark x1="75333" y1="90526" x2="75333" y2="90526"/>
                        <a14:foregroundMark x1="60556" y1="91711" x2="60556" y2="91711"/>
                        <a14:foregroundMark x1="51667" y1="91711" x2="51667" y2="91711"/>
                        <a14:foregroundMark x1="36778" y1="91711" x2="36778" y2="91711"/>
                        <a14:foregroundMark x1="32889" y1="85921" x2="32889" y2="85921"/>
                        <a14:foregroundMark x1="27000" y1="81184" x2="27000" y2="81184"/>
                        <a14:foregroundMark x1="24000" y1="82368" x2="24000" y2="82368"/>
                        <a14:foregroundMark x1="12111" y1="51974" x2="12111" y2="51974"/>
                        <a14:foregroundMark x1="12111" y1="50921" x2="18111" y2="48553"/>
                        <a14:foregroundMark x1="18111" y1="48553" x2="18111" y2="48553"/>
                        <a14:foregroundMark x1="17111" y1="28684" x2="17111" y2="28684"/>
                        <a14:foregroundMark x1="15111" y1="26316" x2="15111" y2="26316"/>
                        <a14:foregroundMark x1="25000" y1="53158" x2="25000" y2="53158"/>
                        <a14:foregroundMark x1="28889" y1="61316" x2="28889" y2="61316"/>
                        <a14:foregroundMark x1="13111" y1="28684" x2="13111" y2="28684"/>
                        <a14:foregroundMark x1="10222" y1="28684" x2="10222" y2="28684"/>
                        <a14:foregroundMark x1="27000" y1="35658" x2="33889" y2="41447"/>
                        <a14:foregroundMark x1="48667" y1="53158" x2="48667" y2="53158"/>
                        <a14:foregroundMark x1="81222" y1="50921" x2="81222" y2="50921"/>
                        <a14:foregroundMark x1="95000" y1="56711" x2="95000" y2="56711"/>
                        <a14:foregroundMark x1="83222" y1="43816" x2="83222" y2="43816"/>
                        <a14:foregroundMark x1="80222" y1="42632" x2="80222" y2="42632"/>
                        <a14:foregroundMark x1="73333" y1="39211" x2="73333" y2="39211"/>
                        <a14:foregroundMark x1="70333" y1="36842" x2="70333" y2="36842"/>
                        <a14:foregroundMark x1="67444" y1="34474" x2="67444" y2="34474"/>
                        <a14:foregroundMark x1="63444" y1="29868" x2="63444" y2="29868"/>
                        <a14:foregroundMark x1="55556" y1="23947" x2="55556" y2="23947"/>
                        <a14:foregroundMark x1="55556" y1="23947" x2="55556" y2="23947"/>
                        <a14:foregroundMark x1="43778" y1="43816" x2="43778" y2="43816"/>
                        <a14:foregroundMark x1="51667" y1="53158" x2="59556" y2="55526"/>
                        <a14:foregroundMark x1="65444" y1="55526" x2="70333" y2="56711"/>
                        <a14:foregroundMark x1="66444" y1="47368" x2="66444" y2="47368"/>
                        <a14:foregroundMark x1="62444" y1="41447" x2="62444" y2="41447"/>
                        <a14:foregroundMark x1="58556" y1="39211" x2="71333" y2="48553"/>
                        <a14:foregroundMark x1="75333" y1="53158" x2="81222" y2="59079"/>
                        <a14:foregroundMark x1="78222" y1="63684" x2="78222" y2="63684"/>
                        <a14:foregroundMark x1="57556" y1="75395" x2="57556" y2="75395"/>
                        <a14:foregroundMark x1="56556" y1="61316" x2="56556" y2="61316"/>
                        <a14:foregroundMark x1="53556" y1="64868" x2="53556" y2="64868"/>
                        <a14:foregroundMark x1="51667" y1="59079" x2="51667" y2="59079"/>
                        <a14:foregroundMark x1="74333" y1="68421" x2="74333" y2="68421"/>
                        <a14:foregroundMark x1="26000" y1="1842" x2="26000" y2="1842"/>
                        <a14:foregroundMark x1="10222" y1="4079" x2="10222" y2="4079"/>
                        <a14:foregroundMark x1="2333" y1="7632" x2="2333" y2="7632"/>
                        <a14:foregroundMark x1="5222" y1="10000" x2="5222" y2="10000"/>
                        <a14:foregroundMark x1="6222" y1="11184" x2="9222" y2="11184"/>
                        <a14:foregroundMark x1="22000" y1="11184" x2="22000" y2="11184"/>
                        <a14:foregroundMark x1="30889" y1="13421" x2="30889" y2="13421"/>
                        <a14:foregroundMark x1="30889" y1="27500" x2="30889"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3360144" y="4696102"/>
            <a:ext cx="602642" cy="5088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9"/>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711" b="97632" l="1000" r="100000">
                        <a14:foregroundMark x1="7222" y1="4079" x2="7222" y2="4079"/>
                        <a14:foregroundMark x1="28889" y1="7632" x2="28889" y2="7632"/>
                        <a14:foregroundMark x1="13111" y1="14605" x2="13111" y2="14605"/>
                        <a14:foregroundMark x1="20000" y1="16974" x2="20000" y2="16974"/>
                        <a14:foregroundMark x1="25000" y1="27500" x2="25000" y2="27500"/>
                        <a14:foregroundMark x1="23000" y1="41447" x2="23000" y2="41447"/>
                        <a14:foregroundMark x1="13111" y1="40395" x2="13111" y2="40395"/>
                        <a14:foregroundMark x1="7222" y1="35658" x2="7222" y2="35658"/>
                        <a14:foregroundMark x1="18111" y1="62500" x2="18111" y2="62500"/>
                        <a14:foregroundMark x1="29889" y1="39211" x2="29889" y2="39211"/>
                        <a14:foregroundMark x1="27889" y1="71842" x2="27889" y2="71842"/>
                        <a14:foregroundMark x1="35889" y1="95263" x2="35889" y2="95263"/>
                        <a14:foregroundMark x1="45667" y1="75395" x2="45667" y2="75395"/>
                        <a14:foregroundMark x1="58556" y1="60263" x2="58556" y2="60263"/>
                        <a14:foregroundMark x1="68444" y1="66053" x2="68444" y2="66053"/>
                        <a14:foregroundMark x1="78222" y1="74211" x2="83222" y2="71842"/>
                        <a14:foregroundMark x1="88111" y1="63684" x2="88111" y2="63684"/>
                        <a14:foregroundMark x1="87111" y1="51974" x2="87111" y2="51974"/>
                        <a14:foregroundMark x1="86111" y1="39211" x2="86111" y2="39211"/>
                        <a14:foregroundMark x1="83222" y1="32105" x2="83222" y2="32105"/>
                        <a14:foregroundMark x1="74333" y1="23947" x2="74333" y2="23947"/>
                        <a14:foregroundMark x1="74333" y1="23947" x2="74333" y2="23947"/>
                        <a14:foregroundMark x1="64444" y1="23947" x2="64444" y2="23947"/>
                        <a14:foregroundMark x1="64444" y1="23947" x2="64444" y2="23947"/>
                        <a14:foregroundMark x1="47667" y1="32105" x2="47667" y2="32105"/>
                        <a14:foregroundMark x1="41778" y1="35658" x2="41778" y2="35658"/>
                        <a14:foregroundMark x1="33889" y1="43816" x2="33889" y2="43816"/>
                        <a14:foregroundMark x1="32889" y1="49737" x2="32889" y2="49737"/>
                        <a14:foregroundMark x1="32889" y1="57895" x2="32889" y2="61316"/>
                        <a14:foregroundMark x1="33889" y1="69605" x2="33889" y2="69605"/>
                        <a14:foregroundMark x1="90111" y1="84737" x2="90111" y2="84737"/>
                        <a14:foregroundMark x1="90111" y1="81184" x2="90111" y2="81184"/>
                        <a14:foregroundMark x1="75333" y1="90526" x2="75333" y2="90526"/>
                        <a14:foregroundMark x1="60556" y1="91711" x2="60556" y2="91711"/>
                        <a14:foregroundMark x1="51667" y1="91711" x2="51667" y2="91711"/>
                        <a14:foregroundMark x1="36778" y1="91711" x2="36778" y2="91711"/>
                        <a14:foregroundMark x1="32889" y1="85921" x2="32889" y2="85921"/>
                        <a14:foregroundMark x1="27000" y1="81184" x2="27000" y2="81184"/>
                        <a14:foregroundMark x1="24000" y1="82368" x2="24000" y2="82368"/>
                        <a14:foregroundMark x1="12111" y1="51974" x2="12111" y2="51974"/>
                        <a14:foregroundMark x1="12111" y1="50921" x2="18111" y2="48553"/>
                        <a14:foregroundMark x1="18111" y1="48553" x2="18111" y2="48553"/>
                        <a14:foregroundMark x1="17111" y1="28684" x2="17111" y2="28684"/>
                        <a14:foregroundMark x1="15111" y1="26316" x2="15111" y2="26316"/>
                        <a14:foregroundMark x1="25000" y1="53158" x2="25000" y2="53158"/>
                        <a14:foregroundMark x1="28889" y1="61316" x2="28889" y2="61316"/>
                        <a14:foregroundMark x1="13111" y1="28684" x2="13111" y2="28684"/>
                        <a14:foregroundMark x1="10222" y1="28684" x2="10222" y2="28684"/>
                        <a14:foregroundMark x1="27000" y1="35658" x2="33889" y2="41447"/>
                        <a14:foregroundMark x1="48667" y1="53158" x2="48667" y2="53158"/>
                        <a14:foregroundMark x1="81222" y1="50921" x2="81222" y2="50921"/>
                        <a14:foregroundMark x1="95000" y1="56711" x2="95000" y2="56711"/>
                        <a14:foregroundMark x1="83222" y1="43816" x2="83222" y2="43816"/>
                        <a14:foregroundMark x1="80222" y1="42632" x2="80222" y2="42632"/>
                        <a14:foregroundMark x1="73333" y1="39211" x2="73333" y2="39211"/>
                        <a14:foregroundMark x1="70333" y1="36842" x2="70333" y2="36842"/>
                        <a14:foregroundMark x1="67444" y1="34474" x2="67444" y2="34474"/>
                        <a14:foregroundMark x1="63444" y1="29868" x2="63444" y2="29868"/>
                        <a14:foregroundMark x1="55556" y1="23947" x2="55556" y2="23947"/>
                        <a14:foregroundMark x1="55556" y1="23947" x2="55556" y2="23947"/>
                        <a14:foregroundMark x1="43778" y1="43816" x2="43778" y2="43816"/>
                        <a14:foregroundMark x1="51667" y1="53158" x2="59556" y2="55526"/>
                        <a14:foregroundMark x1="65444" y1="55526" x2="70333" y2="56711"/>
                        <a14:foregroundMark x1="66444" y1="47368" x2="66444" y2="47368"/>
                        <a14:foregroundMark x1="62444" y1="41447" x2="62444" y2="41447"/>
                        <a14:foregroundMark x1="58556" y1="39211" x2="71333" y2="48553"/>
                        <a14:foregroundMark x1="75333" y1="53158" x2="81222" y2="59079"/>
                        <a14:foregroundMark x1="78222" y1="63684" x2="78222" y2="63684"/>
                        <a14:foregroundMark x1="57556" y1="75395" x2="57556" y2="75395"/>
                        <a14:foregroundMark x1="56556" y1="61316" x2="56556" y2="61316"/>
                        <a14:foregroundMark x1="53556" y1="64868" x2="53556" y2="64868"/>
                        <a14:foregroundMark x1="51667" y1="59079" x2="51667" y2="59079"/>
                        <a14:foregroundMark x1="74333" y1="68421" x2="74333" y2="68421"/>
                        <a14:foregroundMark x1="26000" y1="1842" x2="26000" y2="1842"/>
                        <a14:foregroundMark x1="10222" y1="4079" x2="10222" y2="4079"/>
                        <a14:foregroundMark x1="2333" y1="7632" x2="2333" y2="7632"/>
                        <a14:foregroundMark x1="5222" y1="10000" x2="5222" y2="10000"/>
                        <a14:foregroundMark x1="6222" y1="11184" x2="9222" y2="11184"/>
                        <a14:foregroundMark x1="22000" y1="11184" x2="22000" y2="11184"/>
                        <a14:foregroundMark x1="30889" y1="13421" x2="30889" y2="13421"/>
                        <a14:foregroundMark x1="30889" y1="27500" x2="30889"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4031646" y="4663051"/>
            <a:ext cx="602642" cy="5088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9"/>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711" b="97632" l="1000" r="100000">
                        <a14:foregroundMark x1="7222" y1="4079" x2="7222" y2="4079"/>
                        <a14:foregroundMark x1="28889" y1="7632" x2="28889" y2="7632"/>
                        <a14:foregroundMark x1="13111" y1="14605" x2="13111" y2="14605"/>
                        <a14:foregroundMark x1="20000" y1="16974" x2="20000" y2="16974"/>
                        <a14:foregroundMark x1="25000" y1="27500" x2="25000" y2="27500"/>
                        <a14:foregroundMark x1="23000" y1="41447" x2="23000" y2="41447"/>
                        <a14:foregroundMark x1="13111" y1="40395" x2="13111" y2="40395"/>
                        <a14:foregroundMark x1="7222" y1="35658" x2="7222" y2="35658"/>
                        <a14:foregroundMark x1="18111" y1="62500" x2="18111" y2="62500"/>
                        <a14:foregroundMark x1="29889" y1="39211" x2="29889" y2="39211"/>
                        <a14:foregroundMark x1="27889" y1="71842" x2="27889" y2="71842"/>
                        <a14:foregroundMark x1="35889" y1="95263" x2="35889" y2="95263"/>
                        <a14:foregroundMark x1="45667" y1="75395" x2="45667" y2="75395"/>
                        <a14:foregroundMark x1="58556" y1="60263" x2="58556" y2="60263"/>
                        <a14:foregroundMark x1="68444" y1="66053" x2="68444" y2="66053"/>
                        <a14:foregroundMark x1="78222" y1="74211" x2="83222" y2="71842"/>
                        <a14:foregroundMark x1="88111" y1="63684" x2="88111" y2="63684"/>
                        <a14:foregroundMark x1="87111" y1="51974" x2="87111" y2="51974"/>
                        <a14:foregroundMark x1="86111" y1="39211" x2="86111" y2="39211"/>
                        <a14:foregroundMark x1="83222" y1="32105" x2="83222" y2="32105"/>
                        <a14:foregroundMark x1="74333" y1="23947" x2="74333" y2="23947"/>
                        <a14:foregroundMark x1="74333" y1="23947" x2="74333" y2="23947"/>
                        <a14:foregroundMark x1="64444" y1="23947" x2="64444" y2="23947"/>
                        <a14:foregroundMark x1="64444" y1="23947" x2="64444" y2="23947"/>
                        <a14:foregroundMark x1="47667" y1="32105" x2="47667" y2="32105"/>
                        <a14:foregroundMark x1="41778" y1="35658" x2="41778" y2="35658"/>
                        <a14:foregroundMark x1="33889" y1="43816" x2="33889" y2="43816"/>
                        <a14:foregroundMark x1="32889" y1="49737" x2="32889" y2="49737"/>
                        <a14:foregroundMark x1="32889" y1="57895" x2="32889" y2="61316"/>
                        <a14:foregroundMark x1="33889" y1="69605" x2="33889" y2="69605"/>
                        <a14:foregroundMark x1="90111" y1="84737" x2="90111" y2="84737"/>
                        <a14:foregroundMark x1="90111" y1="81184" x2="90111" y2="81184"/>
                        <a14:foregroundMark x1="75333" y1="90526" x2="75333" y2="90526"/>
                        <a14:foregroundMark x1="60556" y1="91711" x2="60556" y2="91711"/>
                        <a14:foregroundMark x1="51667" y1="91711" x2="51667" y2="91711"/>
                        <a14:foregroundMark x1="36778" y1="91711" x2="36778" y2="91711"/>
                        <a14:foregroundMark x1="32889" y1="85921" x2="32889" y2="85921"/>
                        <a14:foregroundMark x1="27000" y1="81184" x2="27000" y2="81184"/>
                        <a14:foregroundMark x1="24000" y1="82368" x2="24000" y2="82368"/>
                        <a14:foregroundMark x1="12111" y1="51974" x2="12111" y2="51974"/>
                        <a14:foregroundMark x1="12111" y1="50921" x2="18111" y2="48553"/>
                        <a14:foregroundMark x1="18111" y1="48553" x2="18111" y2="48553"/>
                        <a14:foregroundMark x1="17111" y1="28684" x2="17111" y2="28684"/>
                        <a14:foregroundMark x1="15111" y1="26316" x2="15111" y2="26316"/>
                        <a14:foregroundMark x1="25000" y1="53158" x2="25000" y2="53158"/>
                        <a14:foregroundMark x1="28889" y1="61316" x2="28889" y2="61316"/>
                        <a14:foregroundMark x1="13111" y1="28684" x2="13111" y2="28684"/>
                        <a14:foregroundMark x1="10222" y1="28684" x2="10222" y2="28684"/>
                        <a14:foregroundMark x1="27000" y1="35658" x2="33889" y2="41447"/>
                        <a14:foregroundMark x1="48667" y1="53158" x2="48667" y2="53158"/>
                        <a14:foregroundMark x1="81222" y1="50921" x2="81222" y2="50921"/>
                        <a14:foregroundMark x1="95000" y1="56711" x2="95000" y2="56711"/>
                        <a14:foregroundMark x1="83222" y1="43816" x2="83222" y2="43816"/>
                        <a14:foregroundMark x1="80222" y1="42632" x2="80222" y2="42632"/>
                        <a14:foregroundMark x1="73333" y1="39211" x2="73333" y2="39211"/>
                        <a14:foregroundMark x1="70333" y1="36842" x2="70333" y2="36842"/>
                        <a14:foregroundMark x1="67444" y1="34474" x2="67444" y2="34474"/>
                        <a14:foregroundMark x1="63444" y1="29868" x2="63444" y2="29868"/>
                        <a14:foregroundMark x1="55556" y1="23947" x2="55556" y2="23947"/>
                        <a14:foregroundMark x1="55556" y1="23947" x2="55556" y2="23947"/>
                        <a14:foregroundMark x1="43778" y1="43816" x2="43778" y2="43816"/>
                        <a14:foregroundMark x1="51667" y1="53158" x2="59556" y2="55526"/>
                        <a14:foregroundMark x1="65444" y1="55526" x2="70333" y2="56711"/>
                        <a14:foregroundMark x1="66444" y1="47368" x2="66444" y2="47368"/>
                        <a14:foregroundMark x1="62444" y1="41447" x2="62444" y2="41447"/>
                        <a14:foregroundMark x1="58556" y1="39211" x2="71333" y2="48553"/>
                        <a14:foregroundMark x1="75333" y1="53158" x2="81222" y2="59079"/>
                        <a14:foregroundMark x1="78222" y1="63684" x2="78222" y2="63684"/>
                        <a14:foregroundMark x1="57556" y1="75395" x2="57556" y2="75395"/>
                        <a14:foregroundMark x1="56556" y1="61316" x2="56556" y2="61316"/>
                        <a14:foregroundMark x1="53556" y1="64868" x2="53556" y2="64868"/>
                        <a14:foregroundMark x1="51667" y1="59079" x2="51667" y2="59079"/>
                        <a14:foregroundMark x1="74333" y1="68421" x2="74333" y2="68421"/>
                        <a14:foregroundMark x1="26000" y1="1842" x2="26000" y2="1842"/>
                        <a14:foregroundMark x1="10222" y1="4079" x2="10222" y2="4079"/>
                        <a14:foregroundMark x1="2333" y1="7632" x2="2333" y2="7632"/>
                        <a14:foregroundMark x1="5222" y1="10000" x2="5222" y2="10000"/>
                        <a14:foregroundMark x1="6222" y1="11184" x2="9222" y2="11184"/>
                        <a14:foregroundMark x1="22000" y1="11184" x2="22000" y2="11184"/>
                        <a14:foregroundMark x1="30889" y1="13421" x2="30889" y2="13421"/>
                        <a14:foregroundMark x1="30889" y1="27500" x2="30889"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4822637" y="4663051"/>
            <a:ext cx="602642" cy="5088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9"/>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711" b="97632" l="1000" r="100000">
                        <a14:foregroundMark x1="7222" y1="4079" x2="7222" y2="4079"/>
                        <a14:foregroundMark x1="28889" y1="7632" x2="28889" y2="7632"/>
                        <a14:foregroundMark x1="13111" y1="14605" x2="13111" y2="14605"/>
                        <a14:foregroundMark x1="20000" y1="16974" x2="20000" y2="16974"/>
                        <a14:foregroundMark x1="25000" y1="27500" x2="25000" y2="27500"/>
                        <a14:foregroundMark x1="23000" y1="41447" x2="23000" y2="41447"/>
                        <a14:foregroundMark x1="13111" y1="40395" x2="13111" y2="40395"/>
                        <a14:foregroundMark x1="7222" y1="35658" x2="7222" y2="35658"/>
                        <a14:foregroundMark x1="18111" y1="62500" x2="18111" y2="62500"/>
                        <a14:foregroundMark x1="29889" y1="39211" x2="29889" y2="39211"/>
                        <a14:foregroundMark x1="27889" y1="71842" x2="27889" y2="71842"/>
                        <a14:foregroundMark x1="35889" y1="95263" x2="35889" y2="95263"/>
                        <a14:foregroundMark x1="45667" y1="75395" x2="45667" y2="75395"/>
                        <a14:foregroundMark x1="58556" y1="60263" x2="58556" y2="60263"/>
                        <a14:foregroundMark x1="68444" y1="66053" x2="68444" y2="66053"/>
                        <a14:foregroundMark x1="78222" y1="74211" x2="83222" y2="71842"/>
                        <a14:foregroundMark x1="88111" y1="63684" x2="88111" y2="63684"/>
                        <a14:foregroundMark x1="87111" y1="51974" x2="87111" y2="51974"/>
                        <a14:foregroundMark x1="86111" y1="39211" x2="86111" y2="39211"/>
                        <a14:foregroundMark x1="83222" y1="32105" x2="83222" y2="32105"/>
                        <a14:foregroundMark x1="74333" y1="23947" x2="74333" y2="23947"/>
                        <a14:foregroundMark x1="74333" y1="23947" x2="74333" y2="23947"/>
                        <a14:foregroundMark x1="64444" y1="23947" x2="64444" y2="23947"/>
                        <a14:foregroundMark x1="64444" y1="23947" x2="64444" y2="23947"/>
                        <a14:foregroundMark x1="47667" y1="32105" x2="47667" y2="32105"/>
                        <a14:foregroundMark x1="41778" y1="35658" x2="41778" y2="35658"/>
                        <a14:foregroundMark x1="33889" y1="43816" x2="33889" y2="43816"/>
                        <a14:foregroundMark x1="32889" y1="49737" x2="32889" y2="49737"/>
                        <a14:foregroundMark x1="32889" y1="57895" x2="32889" y2="61316"/>
                        <a14:foregroundMark x1="33889" y1="69605" x2="33889" y2="69605"/>
                        <a14:foregroundMark x1="90111" y1="84737" x2="90111" y2="84737"/>
                        <a14:foregroundMark x1="90111" y1="81184" x2="90111" y2="81184"/>
                        <a14:foregroundMark x1="75333" y1="90526" x2="75333" y2="90526"/>
                        <a14:foregroundMark x1="60556" y1="91711" x2="60556" y2="91711"/>
                        <a14:foregroundMark x1="51667" y1="91711" x2="51667" y2="91711"/>
                        <a14:foregroundMark x1="36778" y1="91711" x2="36778" y2="91711"/>
                        <a14:foregroundMark x1="32889" y1="85921" x2="32889" y2="85921"/>
                        <a14:foregroundMark x1="27000" y1="81184" x2="27000" y2="81184"/>
                        <a14:foregroundMark x1="24000" y1="82368" x2="24000" y2="82368"/>
                        <a14:foregroundMark x1="12111" y1="51974" x2="12111" y2="51974"/>
                        <a14:foregroundMark x1="12111" y1="50921" x2="18111" y2="48553"/>
                        <a14:foregroundMark x1="18111" y1="48553" x2="18111" y2="48553"/>
                        <a14:foregroundMark x1="17111" y1="28684" x2="17111" y2="28684"/>
                        <a14:foregroundMark x1="15111" y1="26316" x2="15111" y2="26316"/>
                        <a14:foregroundMark x1="25000" y1="53158" x2="25000" y2="53158"/>
                        <a14:foregroundMark x1="28889" y1="61316" x2="28889" y2="61316"/>
                        <a14:foregroundMark x1="13111" y1="28684" x2="13111" y2="28684"/>
                        <a14:foregroundMark x1="10222" y1="28684" x2="10222" y2="28684"/>
                        <a14:foregroundMark x1="27000" y1="35658" x2="33889" y2="41447"/>
                        <a14:foregroundMark x1="48667" y1="53158" x2="48667" y2="53158"/>
                        <a14:foregroundMark x1="81222" y1="50921" x2="81222" y2="50921"/>
                        <a14:foregroundMark x1="95000" y1="56711" x2="95000" y2="56711"/>
                        <a14:foregroundMark x1="83222" y1="43816" x2="83222" y2="43816"/>
                        <a14:foregroundMark x1="80222" y1="42632" x2="80222" y2="42632"/>
                        <a14:foregroundMark x1="73333" y1="39211" x2="73333" y2="39211"/>
                        <a14:foregroundMark x1="70333" y1="36842" x2="70333" y2="36842"/>
                        <a14:foregroundMark x1="67444" y1="34474" x2="67444" y2="34474"/>
                        <a14:foregroundMark x1="63444" y1="29868" x2="63444" y2="29868"/>
                        <a14:foregroundMark x1="55556" y1="23947" x2="55556" y2="23947"/>
                        <a14:foregroundMark x1="55556" y1="23947" x2="55556" y2="23947"/>
                        <a14:foregroundMark x1="43778" y1="43816" x2="43778" y2="43816"/>
                        <a14:foregroundMark x1="51667" y1="53158" x2="59556" y2="55526"/>
                        <a14:foregroundMark x1="65444" y1="55526" x2="70333" y2="56711"/>
                        <a14:foregroundMark x1="66444" y1="47368" x2="66444" y2="47368"/>
                        <a14:foregroundMark x1="62444" y1="41447" x2="62444" y2="41447"/>
                        <a14:foregroundMark x1="58556" y1="39211" x2="71333" y2="48553"/>
                        <a14:foregroundMark x1="75333" y1="53158" x2="81222" y2="59079"/>
                        <a14:foregroundMark x1="78222" y1="63684" x2="78222" y2="63684"/>
                        <a14:foregroundMark x1="57556" y1="75395" x2="57556" y2="75395"/>
                        <a14:foregroundMark x1="56556" y1="61316" x2="56556" y2="61316"/>
                        <a14:foregroundMark x1="53556" y1="64868" x2="53556" y2="64868"/>
                        <a14:foregroundMark x1="51667" y1="59079" x2="51667" y2="59079"/>
                        <a14:foregroundMark x1="74333" y1="68421" x2="74333" y2="68421"/>
                        <a14:foregroundMark x1="26000" y1="1842" x2="26000" y2="1842"/>
                        <a14:foregroundMark x1="10222" y1="4079" x2="10222" y2="4079"/>
                        <a14:foregroundMark x1="2333" y1="7632" x2="2333" y2="7632"/>
                        <a14:foregroundMark x1="5222" y1="10000" x2="5222" y2="10000"/>
                        <a14:foregroundMark x1="6222" y1="11184" x2="9222" y2="11184"/>
                        <a14:foregroundMark x1="22000" y1="11184" x2="22000" y2="11184"/>
                        <a14:foregroundMark x1="30889" y1="13421" x2="30889" y2="13421"/>
                        <a14:foregroundMark x1="30889" y1="27500" x2="30889"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5491719" y="4696102"/>
            <a:ext cx="602642" cy="5088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9"/>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711" b="97632" l="1000" r="100000">
                        <a14:foregroundMark x1="7222" y1="4079" x2="7222" y2="4079"/>
                        <a14:foregroundMark x1="28889" y1="7632" x2="28889" y2="7632"/>
                        <a14:foregroundMark x1="13111" y1="14605" x2="13111" y2="14605"/>
                        <a14:foregroundMark x1="20000" y1="16974" x2="20000" y2="16974"/>
                        <a14:foregroundMark x1="25000" y1="27500" x2="25000" y2="27500"/>
                        <a14:foregroundMark x1="23000" y1="41447" x2="23000" y2="41447"/>
                        <a14:foregroundMark x1="13111" y1="40395" x2="13111" y2="40395"/>
                        <a14:foregroundMark x1="7222" y1="35658" x2="7222" y2="35658"/>
                        <a14:foregroundMark x1="18111" y1="62500" x2="18111" y2="62500"/>
                        <a14:foregroundMark x1="29889" y1="39211" x2="29889" y2="39211"/>
                        <a14:foregroundMark x1="27889" y1="71842" x2="27889" y2="71842"/>
                        <a14:foregroundMark x1="35889" y1="95263" x2="35889" y2="95263"/>
                        <a14:foregroundMark x1="45667" y1="75395" x2="45667" y2="75395"/>
                        <a14:foregroundMark x1="58556" y1="60263" x2="58556" y2="60263"/>
                        <a14:foregroundMark x1="68444" y1="66053" x2="68444" y2="66053"/>
                        <a14:foregroundMark x1="78222" y1="74211" x2="83222" y2="71842"/>
                        <a14:foregroundMark x1="88111" y1="63684" x2="88111" y2="63684"/>
                        <a14:foregroundMark x1="87111" y1="51974" x2="87111" y2="51974"/>
                        <a14:foregroundMark x1="86111" y1="39211" x2="86111" y2="39211"/>
                        <a14:foregroundMark x1="83222" y1="32105" x2="83222" y2="32105"/>
                        <a14:foregroundMark x1="74333" y1="23947" x2="74333" y2="23947"/>
                        <a14:foregroundMark x1="74333" y1="23947" x2="74333" y2="23947"/>
                        <a14:foregroundMark x1="64444" y1="23947" x2="64444" y2="23947"/>
                        <a14:foregroundMark x1="64444" y1="23947" x2="64444" y2="23947"/>
                        <a14:foregroundMark x1="47667" y1="32105" x2="47667" y2="32105"/>
                        <a14:foregroundMark x1="41778" y1="35658" x2="41778" y2="35658"/>
                        <a14:foregroundMark x1="33889" y1="43816" x2="33889" y2="43816"/>
                        <a14:foregroundMark x1="32889" y1="49737" x2="32889" y2="49737"/>
                        <a14:foregroundMark x1="32889" y1="57895" x2="32889" y2="61316"/>
                        <a14:foregroundMark x1="33889" y1="69605" x2="33889" y2="69605"/>
                        <a14:foregroundMark x1="90111" y1="84737" x2="90111" y2="84737"/>
                        <a14:foregroundMark x1="90111" y1="81184" x2="90111" y2="81184"/>
                        <a14:foregroundMark x1="75333" y1="90526" x2="75333" y2="90526"/>
                        <a14:foregroundMark x1="60556" y1="91711" x2="60556" y2="91711"/>
                        <a14:foregroundMark x1="51667" y1="91711" x2="51667" y2="91711"/>
                        <a14:foregroundMark x1="36778" y1="91711" x2="36778" y2="91711"/>
                        <a14:foregroundMark x1="32889" y1="85921" x2="32889" y2="85921"/>
                        <a14:foregroundMark x1="27000" y1="81184" x2="27000" y2="81184"/>
                        <a14:foregroundMark x1="24000" y1="82368" x2="24000" y2="82368"/>
                        <a14:foregroundMark x1="12111" y1="51974" x2="12111" y2="51974"/>
                        <a14:foregroundMark x1="12111" y1="50921" x2="18111" y2="48553"/>
                        <a14:foregroundMark x1="18111" y1="48553" x2="18111" y2="48553"/>
                        <a14:foregroundMark x1="17111" y1="28684" x2="17111" y2="28684"/>
                        <a14:foregroundMark x1="15111" y1="26316" x2="15111" y2="26316"/>
                        <a14:foregroundMark x1="25000" y1="53158" x2="25000" y2="53158"/>
                        <a14:foregroundMark x1="28889" y1="61316" x2="28889" y2="61316"/>
                        <a14:foregroundMark x1="13111" y1="28684" x2="13111" y2="28684"/>
                        <a14:foregroundMark x1="10222" y1="28684" x2="10222" y2="28684"/>
                        <a14:foregroundMark x1="27000" y1="35658" x2="33889" y2="41447"/>
                        <a14:foregroundMark x1="48667" y1="53158" x2="48667" y2="53158"/>
                        <a14:foregroundMark x1="81222" y1="50921" x2="81222" y2="50921"/>
                        <a14:foregroundMark x1="95000" y1="56711" x2="95000" y2="56711"/>
                        <a14:foregroundMark x1="83222" y1="43816" x2="83222" y2="43816"/>
                        <a14:foregroundMark x1="80222" y1="42632" x2="80222" y2="42632"/>
                        <a14:foregroundMark x1="73333" y1="39211" x2="73333" y2="39211"/>
                        <a14:foregroundMark x1="70333" y1="36842" x2="70333" y2="36842"/>
                        <a14:foregroundMark x1="67444" y1="34474" x2="67444" y2="34474"/>
                        <a14:foregroundMark x1="63444" y1="29868" x2="63444" y2="29868"/>
                        <a14:foregroundMark x1="55556" y1="23947" x2="55556" y2="23947"/>
                        <a14:foregroundMark x1="55556" y1="23947" x2="55556" y2="23947"/>
                        <a14:foregroundMark x1="43778" y1="43816" x2="43778" y2="43816"/>
                        <a14:foregroundMark x1="51667" y1="53158" x2="59556" y2="55526"/>
                        <a14:foregroundMark x1="65444" y1="55526" x2="70333" y2="56711"/>
                        <a14:foregroundMark x1="66444" y1="47368" x2="66444" y2="47368"/>
                        <a14:foregroundMark x1="62444" y1="41447" x2="62444" y2="41447"/>
                        <a14:foregroundMark x1="58556" y1="39211" x2="71333" y2="48553"/>
                        <a14:foregroundMark x1="75333" y1="53158" x2="81222" y2="59079"/>
                        <a14:foregroundMark x1="78222" y1="63684" x2="78222" y2="63684"/>
                        <a14:foregroundMark x1="57556" y1="75395" x2="57556" y2="75395"/>
                        <a14:foregroundMark x1="56556" y1="61316" x2="56556" y2="61316"/>
                        <a14:foregroundMark x1="53556" y1="64868" x2="53556" y2="64868"/>
                        <a14:foregroundMark x1="51667" y1="59079" x2="51667" y2="59079"/>
                        <a14:foregroundMark x1="74333" y1="68421" x2="74333" y2="68421"/>
                        <a14:foregroundMark x1="26000" y1="1842" x2="26000" y2="1842"/>
                        <a14:foregroundMark x1="10222" y1="4079" x2="10222" y2="4079"/>
                        <a14:foregroundMark x1="2333" y1="7632" x2="2333" y2="7632"/>
                        <a14:foregroundMark x1="5222" y1="10000" x2="5222" y2="10000"/>
                        <a14:foregroundMark x1="6222" y1="11184" x2="9222" y2="11184"/>
                        <a14:foregroundMark x1="22000" y1="11184" x2="22000" y2="11184"/>
                        <a14:foregroundMark x1="30889" y1="13421" x2="30889" y2="13421"/>
                        <a14:foregroundMark x1="30889" y1="27500" x2="30889"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6118424" y="4708117"/>
            <a:ext cx="602642" cy="50889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Heart 44"/>
          <p:cNvSpPr/>
          <p:nvPr/>
        </p:nvSpPr>
        <p:spPr>
          <a:xfrm>
            <a:off x="4154088" y="171450"/>
            <a:ext cx="633094" cy="571500"/>
          </a:xfrm>
          <a:prstGeom prst="heart">
            <a:avLst/>
          </a:prstGeom>
        </p:spPr>
        <p:style>
          <a:lnRef idx="1">
            <a:schemeClr val="accent2"/>
          </a:lnRef>
          <a:fillRef idx="3">
            <a:schemeClr val="accent2"/>
          </a:fillRef>
          <a:effectRef idx="2">
            <a:schemeClr val="accent2"/>
          </a:effectRef>
          <a:fontRef idx="minor">
            <a:schemeClr val="lt1"/>
          </a:fontRef>
        </p:style>
        <p:txBody>
          <a:bodyPr lIns="91400" tIns="45700" rIns="91400" bIns="45700" spcCol="0" rtlCol="0" anchor="ctr"/>
          <a:lstStyle/>
          <a:p>
            <a:pPr algn="ctr"/>
            <a:r>
              <a:rPr lang="en-US" sz="3600" dirty="0">
                <a:solidFill>
                  <a:srgbClr val="FFFFFF"/>
                </a:solidFill>
              </a:rPr>
              <a:t>5</a:t>
            </a:r>
          </a:p>
        </p:txBody>
      </p:sp>
      <p:sp>
        <p:nvSpPr>
          <p:cNvPr id="68" name="Heart 67"/>
          <p:cNvSpPr/>
          <p:nvPr/>
        </p:nvSpPr>
        <p:spPr>
          <a:xfrm>
            <a:off x="4899226" y="171450"/>
            <a:ext cx="633094" cy="571500"/>
          </a:xfrm>
          <a:prstGeom prst="heart">
            <a:avLst/>
          </a:prstGeom>
        </p:spPr>
        <p:style>
          <a:lnRef idx="1">
            <a:schemeClr val="accent2"/>
          </a:lnRef>
          <a:fillRef idx="3">
            <a:schemeClr val="accent2"/>
          </a:fillRef>
          <a:effectRef idx="2">
            <a:schemeClr val="accent2"/>
          </a:effectRef>
          <a:fontRef idx="minor">
            <a:schemeClr val="lt1"/>
          </a:fontRef>
        </p:style>
        <p:txBody>
          <a:bodyPr lIns="91400" tIns="45700" rIns="91400" bIns="45700" spcCol="0" rtlCol="0" anchor="ctr"/>
          <a:lstStyle/>
          <a:p>
            <a:pPr algn="ctr"/>
            <a:r>
              <a:rPr lang="en-US" sz="3600" dirty="0">
                <a:solidFill>
                  <a:srgbClr val="FFFFFF"/>
                </a:solidFill>
              </a:rPr>
              <a:t>6</a:t>
            </a:r>
          </a:p>
        </p:txBody>
      </p:sp>
      <p:sp>
        <p:nvSpPr>
          <p:cNvPr id="69" name="Heart 68"/>
          <p:cNvSpPr/>
          <p:nvPr/>
        </p:nvSpPr>
        <p:spPr>
          <a:xfrm>
            <a:off x="5596183" y="171450"/>
            <a:ext cx="633094" cy="571500"/>
          </a:xfrm>
          <a:prstGeom prst="heart">
            <a:avLst/>
          </a:prstGeom>
        </p:spPr>
        <p:style>
          <a:lnRef idx="1">
            <a:schemeClr val="accent2"/>
          </a:lnRef>
          <a:fillRef idx="3">
            <a:schemeClr val="accent2"/>
          </a:fillRef>
          <a:effectRef idx="2">
            <a:schemeClr val="accent2"/>
          </a:effectRef>
          <a:fontRef idx="minor">
            <a:schemeClr val="lt1"/>
          </a:fontRef>
        </p:style>
        <p:txBody>
          <a:bodyPr lIns="91400" tIns="45700" rIns="91400" bIns="45700" spcCol="0" rtlCol="0" anchor="ctr"/>
          <a:lstStyle/>
          <a:p>
            <a:pPr algn="ctr"/>
            <a:r>
              <a:rPr lang="en-US" sz="3600" dirty="0">
                <a:solidFill>
                  <a:srgbClr val="FFFFFF"/>
                </a:solidFill>
              </a:rPr>
              <a:t>7</a:t>
            </a:r>
          </a:p>
        </p:txBody>
      </p:sp>
      <p:sp>
        <p:nvSpPr>
          <p:cNvPr id="70" name="Heart 69"/>
          <p:cNvSpPr/>
          <p:nvPr/>
        </p:nvSpPr>
        <p:spPr>
          <a:xfrm>
            <a:off x="6324600" y="171450"/>
            <a:ext cx="633094" cy="571500"/>
          </a:xfrm>
          <a:prstGeom prst="heart">
            <a:avLst/>
          </a:prstGeom>
        </p:spPr>
        <p:style>
          <a:lnRef idx="1">
            <a:schemeClr val="accent2"/>
          </a:lnRef>
          <a:fillRef idx="3">
            <a:schemeClr val="accent2"/>
          </a:fillRef>
          <a:effectRef idx="2">
            <a:schemeClr val="accent2"/>
          </a:effectRef>
          <a:fontRef idx="minor">
            <a:schemeClr val="lt1"/>
          </a:fontRef>
        </p:style>
        <p:txBody>
          <a:bodyPr lIns="91400" tIns="45700" rIns="91400" bIns="45700" spcCol="0" rtlCol="0" anchor="ctr"/>
          <a:lstStyle/>
          <a:p>
            <a:pPr algn="ctr"/>
            <a:r>
              <a:rPr lang="en-US" sz="3600" dirty="0">
                <a:solidFill>
                  <a:srgbClr val="FFFFFF"/>
                </a:solidFill>
              </a:rPr>
              <a:t>8</a:t>
            </a:r>
          </a:p>
        </p:txBody>
      </p:sp>
      <p:sp>
        <p:nvSpPr>
          <p:cNvPr id="71" name="Heart 70"/>
          <p:cNvSpPr/>
          <p:nvPr/>
        </p:nvSpPr>
        <p:spPr>
          <a:xfrm>
            <a:off x="1228037" y="156761"/>
            <a:ext cx="633094" cy="571500"/>
          </a:xfrm>
          <a:prstGeom prst="heart">
            <a:avLst/>
          </a:prstGeom>
        </p:spPr>
        <p:style>
          <a:lnRef idx="1">
            <a:schemeClr val="accent2"/>
          </a:lnRef>
          <a:fillRef idx="3">
            <a:schemeClr val="accent2"/>
          </a:fillRef>
          <a:effectRef idx="2">
            <a:schemeClr val="accent2"/>
          </a:effectRef>
          <a:fontRef idx="minor">
            <a:schemeClr val="lt1"/>
          </a:fontRef>
        </p:style>
        <p:txBody>
          <a:bodyPr lIns="91400" tIns="45700" rIns="91400" bIns="45700" spcCol="0" rtlCol="0" anchor="ctr"/>
          <a:lstStyle/>
          <a:p>
            <a:pPr algn="ctr"/>
            <a:r>
              <a:rPr lang="en-US" sz="3600" dirty="0">
                <a:solidFill>
                  <a:srgbClr val="FFFFFF"/>
                </a:solidFill>
              </a:rPr>
              <a:t>1</a:t>
            </a:r>
          </a:p>
        </p:txBody>
      </p:sp>
      <p:sp>
        <p:nvSpPr>
          <p:cNvPr id="72" name="Heart 71"/>
          <p:cNvSpPr/>
          <p:nvPr/>
        </p:nvSpPr>
        <p:spPr>
          <a:xfrm>
            <a:off x="2041794" y="156761"/>
            <a:ext cx="633094" cy="571500"/>
          </a:xfrm>
          <a:prstGeom prst="heart">
            <a:avLst/>
          </a:prstGeom>
        </p:spPr>
        <p:style>
          <a:lnRef idx="1">
            <a:schemeClr val="accent2"/>
          </a:lnRef>
          <a:fillRef idx="3">
            <a:schemeClr val="accent2"/>
          </a:fillRef>
          <a:effectRef idx="2">
            <a:schemeClr val="accent2"/>
          </a:effectRef>
          <a:fontRef idx="minor">
            <a:schemeClr val="lt1"/>
          </a:fontRef>
        </p:style>
        <p:txBody>
          <a:bodyPr lIns="91400" tIns="45700" rIns="91400" bIns="45700" spcCol="0" rtlCol="0" anchor="ctr"/>
          <a:lstStyle/>
          <a:p>
            <a:pPr algn="ctr"/>
            <a:r>
              <a:rPr lang="en-US" sz="3600" dirty="0">
                <a:solidFill>
                  <a:srgbClr val="FFFFFF"/>
                </a:solidFill>
              </a:rPr>
              <a:t>2</a:t>
            </a:r>
          </a:p>
        </p:txBody>
      </p:sp>
      <p:sp>
        <p:nvSpPr>
          <p:cNvPr id="73" name="Heart 72"/>
          <p:cNvSpPr/>
          <p:nvPr/>
        </p:nvSpPr>
        <p:spPr>
          <a:xfrm>
            <a:off x="2739567" y="156761"/>
            <a:ext cx="633094" cy="571500"/>
          </a:xfrm>
          <a:prstGeom prst="heart">
            <a:avLst/>
          </a:prstGeom>
        </p:spPr>
        <p:style>
          <a:lnRef idx="1">
            <a:schemeClr val="accent2"/>
          </a:lnRef>
          <a:fillRef idx="3">
            <a:schemeClr val="accent2"/>
          </a:fillRef>
          <a:effectRef idx="2">
            <a:schemeClr val="accent2"/>
          </a:effectRef>
          <a:fontRef idx="minor">
            <a:schemeClr val="lt1"/>
          </a:fontRef>
        </p:style>
        <p:txBody>
          <a:bodyPr lIns="91400" tIns="45700" rIns="91400" bIns="45700" spcCol="0" rtlCol="0" anchor="ctr"/>
          <a:lstStyle/>
          <a:p>
            <a:pPr algn="ctr"/>
            <a:r>
              <a:rPr lang="en-US" sz="3600" dirty="0">
                <a:solidFill>
                  <a:srgbClr val="FFFFFF"/>
                </a:solidFill>
              </a:rPr>
              <a:t>3</a:t>
            </a:r>
          </a:p>
        </p:txBody>
      </p:sp>
      <p:sp>
        <p:nvSpPr>
          <p:cNvPr id="74" name="Heart 73"/>
          <p:cNvSpPr/>
          <p:nvPr/>
        </p:nvSpPr>
        <p:spPr>
          <a:xfrm>
            <a:off x="3467985" y="156761"/>
            <a:ext cx="633094" cy="571500"/>
          </a:xfrm>
          <a:prstGeom prst="heart">
            <a:avLst/>
          </a:prstGeom>
        </p:spPr>
        <p:style>
          <a:lnRef idx="1">
            <a:schemeClr val="accent2"/>
          </a:lnRef>
          <a:fillRef idx="3">
            <a:schemeClr val="accent2"/>
          </a:fillRef>
          <a:effectRef idx="2">
            <a:schemeClr val="accent2"/>
          </a:effectRef>
          <a:fontRef idx="minor">
            <a:schemeClr val="lt1"/>
          </a:fontRef>
        </p:style>
        <p:txBody>
          <a:bodyPr lIns="91400" tIns="45700" rIns="91400" bIns="45700" spcCol="0" rtlCol="0" anchor="ctr"/>
          <a:lstStyle/>
          <a:p>
            <a:pPr algn="ctr"/>
            <a:r>
              <a:rPr lang="en-US" sz="3600" dirty="0">
                <a:solidFill>
                  <a:srgbClr val="FFFFFF"/>
                </a:solidFill>
              </a:rPr>
              <a:t>4</a:t>
            </a:r>
          </a:p>
        </p:txBody>
      </p:sp>
      <p:pic>
        <p:nvPicPr>
          <p:cNvPr id="48"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96835" y="890067"/>
            <a:ext cx="3756225" cy="241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17077" y="2167986"/>
            <a:ext cx="4259087" cy="250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47703" y="897344"/>
            <a:ext cx="3805373" cy="229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56113" y="2167986"/>
            <a:ext cx="4320031" cy="250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50361" y="797795"/>
            <a:ext cx="3649172" cy="27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27307" y="1703129"/>
            <a:ext cx="3531456" cy="293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365316" y="925874"/>
            <a:ext cx="4014686"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141381" y="2084069"/>
            <a:ext cx="3102214" cy="19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44586" y="877682"/>
            <a:ext cx="5715001"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1" name="Picture 11"/>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411464" y="927247"/>
            <a:ext cx="5848120" cy="328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502687" y="913271"/>
            <a:ext cx="6056079" cy="346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307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inVertical)">
                                      <p:cBhvr>
                                        <p:cTn id="25" dur="500"/>
                                        <p:tgtEl>
                                          <p:spTgt spid="4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barn(inVertical)">
                                      <p:cBhvr>
                                        <p:cTn id="34" dur="500"/>
                                        <p:tgtEl>
                                          <p:spTgt spid="7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barn(inVertical)">
                                      <p:cBhvr>
                                        <p:cTn id="37" dur="500"/>
                                        <p:tgtEl>
                                          <p:spTgt spid="7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barn(inVertical)">
                                      <p:cBhvr>
                                        <p:cTn id="40" dur="500"/>
                                        <p:tgtEl>
                                          <p:spTgt spid="7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barn(inVertical)">
                                      <p:cBhvr>
                                        <p:cTn id="46" dur="500"/>
                                        <p:tgtEl>
                                          <p:spTgt spid="6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barn(inVertical)">
                                      <p:cBhvr>
                                        <p:cTn id="49" dur="500"/>
                                        <p:tgtEl>
                                          <p:spTgt spid="6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barn(inVertical)">
                                      <p:cBhvr>
                                        <p:cTn id="5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80"/>
                                        </p:tgtEl>
                                        <p:attrNameLst>
                                          <p:attrName>style.visibility</p:attrName>
                                        </p:attrNameLst>
                                      </p:cBhvr>
                                      <p:to>
                                        <p:strVal val="visible"/>
                                      </p:to>
                                    </p:set>
                                    <p:animEffect transition="in" filter="barn(inVertical)">
                                      <p:cBhvr>
                                        <p:cTn id="58" dur="500"/>
                                        <p:tgtEl>
                                          <p:spTgt spid="3080"/>
                                        </p:tgtEl>
                                      </p:cBhvr>
                                    </p:animEffect>
                                  </p:childTnLst>
                                </p:cTn>
                              </p:par>
                              <p:par>
                                <p:cTn id="59" presetID="16" presetClass="entr" presetSubtype="21" fill="hold" nodeType="withEffect">
                                  <p:stCondLst>
                                    <p:cond delay="0"/>
                                  </p:stCondLst>
                                  <p:childTnLst>
                                    <p:set>
                                      <p:cBhvr>
                                        <p:cTn id="60" dur="1" fill="hold">
                                          <p:stCondLst>
                                            <p:cond delay="0"/>
                                          </p:stCondLst>
                                        </p:cTn>
                                        <p:tgtEl>
                                          <p:spTgt spid="3079"/>
                                        </p:tgtEl>
                                        <p:attrNameLst>
                                          <p:attrName>style.visibility</p:attrName>
                                        </p:attrNameLst>
                                      </p:cBhvr>
                                      <p:to>
                                        <p:strVal val="visible"/>
                                      </p:to>
                                    </p:set>
                                    <p:animEffect transition="in" filter="barn(inVertical)">
                                      <p:cBhvr>
                                        <p:cTn id="61" dur="500"/>
                                        <p:tgtEl>
                                          <p:spTgt spid="307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080"/>
                                        </p:tgtEl>
                                      </p:cBhvr>
                                    </p:animEffect>
                                    <p:set>
                                      <p:cBhvr>
                                        <p:cTn id="66" dur="1" fill="hold">
                                          <p:stCondLst>
                                            <p:cond delay="499"/>
                                          </p:stCondLst>
                                        </p:cTn>
                                        <p:tgtEl>
                                          <p:spTgt spid="308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079"/>
                                        </p:tgtEl>
                                      </p:cBhvr>
                                    </p:animEffect>
                                    <p:set>
                                      <p:cBhvr>
                                        <p:cTn id="69" dur="1" fill="hold">
                                          <p:stCondLst>
                                            <p:cond delay="499"/>
                                          </p:stCondLst>
                                        </p:cTn>
                                        <p:tgtEl>
                                          <p:spTgt spid="3079"/>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0" restart="whenNotActive" fill="hold" evtFilter="cancelBubble" nodeType="interactiveSeq">
                <p:stCondLst>
                  <p:cond evt="onClick" delay="0">
                    <p:tgtEl>
                      <p:spTgt spid="72"/>
                    </p:tgtEl>
                  </p:cond>
                </p:stCondLst>
                <p:endSync evt="end" delay="0">
                  <p:rtn val="all"/>
                </p:endSync>
                <p:childTnLst>
                  <p:par>
                    <p:cTn id="71" fill="hold">
                      <p:stCondLst>
                        <p:cond delay="0"/>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barn(inVertical)">
                                      <p:cBhvr>
                                        <p:cTn id="75" dur="500"/>
                                        <p:tgtEl>
                                          <p:spTgt spid="48"/>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par>
                                <p:cTn id="76" presetID="16" presetClass="entr" presetSubtype="21" fill="hold"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barn(inVertical)">
                                      <p:cBhvr>
                                        <p:cTn id="78" dur="500"/>
                                        <p:tgtEl>
                                          <p:spTgt spid="49"/>
                                        </p:tgtEl>
                                      </p:cBhvr>
                                    </p:animEffect>
                                  </p:childTnLst>
                                  <p:subTnLst>
                                    <p:audio>
                                      <p:cMediaNode>
                                        <p:cTn display="0" masterRel="sameClick">
                                          <p:stCondLst>
                                            <p:cond evt="begin" delay="0">
                                              <p:tn val="76"/>
                                            </p:cond>
                                          </p:stCondLst>
                                          <p:endCondLst>
                                            <p:cond evt="onStopAudio" delay="0">
                                              <p:tgtEl>
                                                <p:sldTgt/>
                                              </p:tgtEl>
                                            </p:cond>
                                          </p:endCondLst>
                                        </p:cTn>
                                        <p:tgtEl>
                                          <p:sndTgt r:embed="rId3"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48"/>
                                        </p:tgtEl>
                                      </p:cBhvr>
                                    </p:animEffect>
                                    <p:set>
                                      <p:cBhvr>
                                        <p:cTn id="83"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par>
                                <p:cTn id="84" presetID="10" presetClass="exit" presetSubtype="0" fill="hold" nodeType="withEffect">
                                  <p:stCondLst>
                                    <p:cond delay="0"/>
                                  </p:stCondLst>
                                  <p:childTnLst>
                                    <p:animEffect transition="out" filter="fade">
                                      <p:cBhvr>
                                        <p:cTn id="85" dur="500"/>
                                        <p:tgtEl>
                                          <p:spTgt spid="49"/>
                                        </p:tgtEl>
                                      </p:cBhvr>
                                    </p:animEffect>
                                    <p:set>
                                      <p:cBhvr>
                                        <p:cTn id="86"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2"/>
                  </p:tgtEl>
                </p:cond>
              </p:nextCondLst>
            </p:seq>
            <p:seq concurrent="1" nextAc="seek">
              <p:cTn id="87" restart="whenNotActive" fill="hold" evtFilter="cancelBubble" nodeType="interactiveSeq">
                <p:stCondLst>
                  <p:cond evt="onClick" delay="0">
                    <p:tgtEl>
                      <p:spTgt spid="73"/>
                    </p:tgtEl>
                  </p:cond>
                </p:stCondLst>
                <p:endSync evt="end" delay="0">
                  <p:rtn val="all"/>
                </p:endSync>
                <p:childTnLst>
                  <p:par>
                    <p:cTn id="88" fill="hold">
                      <p:stCondLst>
                        <p:cond delay="0"/>
                      </p:stCondLst>
                      <p:childTnLst>
                        <p:par>
                          <p:cTn id="89" fill="hold">
                            <p:stCondLst>
                              <p:cond delay="0"/>
                            </p:stCondLst>
                            <p:childTnLst>
                              <p:par>
                                <p:cTn id="90" presetID="21" presetClass="entr" presetSubtype="1" fill="hold" nodeType="clickEffect">
                                  <p:stCondLst>
                                    <p:cond delay="0"/>
                                  </p:stCondLst>
                                  <p:childTnLst>
                                    <p:set>
                                      <p:cBhvr>
                                        <p:cTn id="91" dur="1" fill="hold">
                                          <p:stCondLst>
                                            <p:cond delay="0"/>
                                          </p:stCondLst>
                                        </p:cTn>
                                        <p:tgtEl>
                                          <p:spTgt spid="15363"/>
                                        </p:tgtEl>
                                        <p:attrNameLst>
                                          <p:attrName>style.visibility</p:attrName>
                                        </p:attrNameLst>
                                      </p:cBhvr>
                                      <p:to>
                                        <p:strVal val="visible"/>
                                      </p:to>
                                    </p:set>
                                    <p:animEffect transition="in" filter="wheel(1)">
                                      <p:cBhvr>
                                        <p:cTn id="92" dur="2000"/>
                                        <p:tgtEl>
                                          <p:spTgt spid="15363"/>
                                        </p:tgtEl>
                                      </p:cBhvr>
                                    </p:animEffect>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par>
                                <p:cTn id="93" presetID="21" presetClass="entr" presetSubtype="1" fill="hold" nodeType="withEffect">
                                  <p:stCondLst>
                                    <p:cond delay="0"/>
                                  </p:stCondLst>
                                  <p:childTnLst>
                                    <p:set>
                                      <p:cBhvr>
                                        <p:cTn id="94" dur="1" fill="hold">
                                          <p:stCondLst>
                                            <p:cond delay="0"/>
                                          </p:stCondLst>
                                        </p:cTn>
                                        <p:tgtEl>
                                          <p:spTgt spid="15365"/>
                                        </p:tgtEl>
                                        <p:attrNameLst>
                                          <p:attrName>style.visibility</p:attrName>
                                        </p:attrNameLst>
                                      </p:cBhvr>
                                      <p:to>
                                        <p:strVal val="visible"/>
                                      </p:to>
                                    </p:set>
                                    <p:animEffect transition="in" filter="wheel(1)">
                                      <p:cBhvr>
                                        <p:cTn id="95" dur="2000"/>
                                        <p:tgtEl>
                                          <p:spTgt spid="15365"/>
                                        </p:tgtEl>
                                      </p:cBhvr>
                                    </p:animEffec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15363"/>
                                        </p:tgtEl>
                                      </p:cBhvr>
                                    </p:animEffect>
                                    <p:set>
                                      <p:cBhvr>
                                        <p:cTn id="100" dur="1" fill="hold">
                                          <p:stCondLst>
                                            <p:cond delay="499"/>
                                          </p:stCondLst>
                                        </p:cTn>
                                        <p:tgtEl>
                                          <p:spTgt spid="15363"/>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chimes.wav"/>
                                        </p:tgtEl>
                                      </p:cMediaNode>
                                    </p:audio>
                                  </p:subTnLst>
                                </p:cTn>
                              </p:par>
                              <p:par>
                                <p:cTn id="101" presetID="10" presetClass="exit" presetSubtype="0" fill="hold" nodeType="withEffect">
                                  <p:stCondLst>
                                    <p:cond delay="0"/>
                                  </p:stCondLst>
                                  <p:childTnLst>
                                    <p:animEffect transition="out" filter="fade">
                                      <p:cBhvr>
                                        <p:cTn id="102" dur="500"/>
                                        <p:tgtEl>
                                          <p:spTgt spid="15365"/>
                                        </p:tgtEl>
                                      </p:cBhvr>
                                    </p:animEffect>
                                    <p:set>
                                      <p:cBhvr>
                                        <p:cTn id="103" dur="1" fill="hold">
                                          <p:stCondLst>
                                            <p:cond delay="499"/>
                                          </p:stCondLst>
                                        </p:cTn>
                                        <p:tgtEl>
                                          <p:spTgt spid="15365"/>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3"/>
                  </p:tgtEl>
                </p:cond>
              </p:nextCondLst>
            </p:seq>
            <p:seq concurrent="1" nextAc="seek">
              <p:cTn id="104" restart="whenNotActive" fill="hold" evtFilter="cancelBubble" nodeType="interactiveSeq">
                <p:stCondLst>
                  <p:cond evt="onClick" delay="0">
                    <p:tgtEl>
                      <p:spTgt spid="74"/>
                    </p:tgtEl>
                  </p:cond>
                </p:stCondLst>
                <p:endSync evt="end" delay="0">
                  <p:rtn val="all"/>
                </p:endSync>
                <p:childTnLst>
                  <p:par>
                    <p:cTn id="105" fill="hold">
                      <p:stCondLst>
                        <p:cond delay="0"/>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15366"/>
                                        </p:tgtEl>
                                        <p:attrNameLst>
                                          <p:attrName>style.visibility</p:attrName>
                                        </p:attrNameLst>
                                      </p:cBhvr>
                                      <p:to>
                                        <p:strVal val="visible"/>
                                      </p:to>
                                    </p:set>
                                    <p:animEffect transition="in" filter="barn(inVertical)">
                                      <p:cBhvr>
                                        <p:cTn id="109" dur="500"/>
                                        <p:tgtEl>
                                          <p:spTgt spid="15366"/>
                                        </p:tgtEl>
                                      </p:cBhvr>
                                    </p:animEffect>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par>
                                <p:cTn id="110" presetID="16" presetClass="entr" presetSubtype="21" fill="hold" nodeType="withEffect">
                                  <p:stCondLst>
                                    <p:cond delay="0"/>
                                  </p:stCondLst>
                                  <p:childTnLst>
                                    <p:set>
                                      <p:cBhvr>
                                        <p:cTn id="111" dur="1" fill="hold">
                                          <p:stCondLst>
                                            <p:cond delay="0"/>
                                          </p:stCondLst>
                                        </p:cTn>
                                        <p:tgtEl>
                                          <p:spTgt spid="15367"/>
                                        </p:tgtEl>
                                        <p:attrNameLst>
                                          <p:attrName>style.visibility</p:attrName>
                                        </p:attrNameLst>
                                      </p:cBhvr>
                                      <p:to>
                                        <p:strVal val="visible"/>
                                      </p:to>
                                    </p:set>
                                    <p:animEffect transition="in" filter="barn(inVertical)">
                                      <p:cBhvr>
                                        <p:cTn id="112" dur="500"/>
                                        <p:tgtEl>
                                          <p:spTgt spid="15367"/>
                                        </p:tgtEl>
                                      </p:cBhvr>
                                    </p:animEffect>
                                  </p:childTnLst>
                                  <p:subTnLst>
                                    <p:audio>
                                      <p:cMediaNode>
                                        <p:cTn display="0" masterRel="sameClick">
                                          <p:stCondLst>
                                            <p:cond evt="begin" delay="0">
                                              <p:tn val="110"/>
                                            </p:cond>
                                          </p:stCondLst>
                                          <p:endCondLst>
                                            <p:cond evt="onStopAudio" delay="0">
                                              <p:tgtEl>
                                                <p:sldTgt/>
                                              </p:tgtEl>
                                            </p:cond>
                                          </p:endCondLst>
                                        </p:cTn>
                                        <p:tgtEl>
                                          <p:sndTgt r:embed="rId4" name="applause.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15366"/>
                                        </p:tgtEl>
                                      </p:cBhvr>
                                    </p:animEffect>
                                    <p:set>
                                      <p:cBhvr>
                                        <p:cTn id="117" dur="1" fill="hold">
                                          <p:stCondLst>
                                            <p:cond delay="499"/>
                                          </p:stCondLst>
                                        </p:cTn>
                                        <p:tgtEl>
                                          <p:spTgt spid="15366"/>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4" name="applause.wav"/>
                                        </p:tgtEl>
                                      </p:cMediaNode>
                                    </p:audio>
                                  </p:subTnLst>
                                </p:cTn>
                              </p:par>
                              <p:par>
                                <p:cTn id="118" presetID="10" presetClass="exit" presetSubtype="0" fill="hold" nodeType="withEffect">
                                  <p:stCondLst>
                                    <p:cond delay="0"/>
                                  </p:stCondLst>
                                  <p:childTnLst>
                                    <p:animEffect transition="out" filter="fade">
                                      <p:cBhvr>
                                        <p:cTn id="119" dur="500"/>
                                        <p:tgtEl>
                                          <p:spTgt spid="15367"/>
                                        </p:tgtEl>
                                      </p:cBhvr>
                                    </p:animEffect>
                                    <p:set>
                                      <p:cBhvr>
                                        <p:cTn id="120" dur="1" fill="hold">
                                          <p:stCondLst>
                                            <p:cond delay="499"/>
                                          </p:stCondLst>
                                        </p:cTn>
                                        <p:tgtEl>
                                          <p:spTgt spid="15367"/>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4"/>
                  </p:tgtEl>
                </p:cond>
              </p:nextCondLst>
            </p:seq>
            <p:seq concurrent="1" nextAc="seek">
              <p:cTn id="121" restart="whenNotActive" fill="hold" evtFilter="cancelBubble" nodeType="interactiveSeq">
                <p:stCondLst>
                  <p:cond evt="onClick" delay="0">
                    <p:tgtEl>
                      <p:spTgt spid="45"/>
                    </p:tgtEl>
                  </p:cond>
                </p:stCondLst>
                <p:endSync evt="end" delay="0">
                  <p:rtn val="all"/>
                </p:endSync>
                <p:childTnLst>
                  <p:par>
                    <p:cTn id="122" fill="hold">
                      <p:stCondLst>
                        <p:cond delay="0"/>
                      </p:stCondLst>
                      <p:childTnLst>
                        <p:par>
                          <p:cTn id="123" fill="hold">
                            <p:stCondLst>
                              <p:cond delay="0"/>
                            </p:stCondLst>
                            <p:childTnLst>
                              <p:par>
                                <p:cTn id="124" presetID="21" presetClass="entr" presetSubtype="1" fill="hold" nodeType="clickEffect">
                                  <p:stCondLst>
                                    <p:cond delay="0"/>
                                  </p:stCondLst>
                                  <p:childTnLst>
                                    <p:set>
                                      <p:cBhvr>
                                        <p:cTn id="125" dur="1" fill="hold">
                                          <p:stCondLst>
                                            <p:cond delay="0"/>
                                          </p:stCondLst>
                                        </p:cTn>
                                        <p:tgtEl>
                                          <p:spTgt spid="15368"/>
                                        </p:tgtEl>
                                        <p:attrNameLst>
                                          <p:attrName>style.visibility</p:attrName>
                                        </p:attrNameLst>
                                      </p:cBhvr>
                                      <p:to>
                                        <p:strVal val="visible"/>
                                      </p:to>
                                    </p:set>
                                    <p:animEffect transition="in" filter="wheel(1)">
                                      <p:cBhvr>
                                        <p:cTn id="126" dur="2000"/>
                                        <p:tgtEl>
                                          <p:spTgt spid="15368"/>
                                        </p:tgtEl>
                                      </p:cBhvr>
                                    </p:animEffect>
                                  </p:childTnLst>
                                  <p:subTnLst>
                                    <p:audio>
                                      <p:cMediaNode>
                                        <p:cTn display="0" masterRel="sameClick">
                                          <p:stCondLst>
                                            <p:cond evt="begin" delay="0">
                                              <p:tn val="124"/>
                                            </p:cond>
                                          </p:stCondLst>
                                          <p:endCondLst>
                                            <p:cond evt="onStopAudio" delay="0">
                                              <p:tgtEl>
                                                <p:sldTgt/>
                                              </p:tgtEl>
                                            </p:cond>
                                          </p:endCondLst>
                                        </p:cTn>
                                        <p:tgtEl>
                                          <p:sndTgt r:embed="rId4" name="applause.wav"/>
                                        </p:tgtEl>
                                      </p:cMediaNode>
                                    </p:audio>
                                  </p:subTnLst>
                                </p:cTn>
                              </p:par>
                              <p:par>
                                <p:cTn id="127" presetID="21" presetClass="entr" presetSubtype="1" fill="hold" nodeType="withEffect">
                                  <p:stCondLst>
                                    <p:cond delay="0"/>
                                  </p:stCondLst>
                                  <p:childTnLst>
                                    <p:set>
                                      <p:cBhvr>
                                        <p:cTn id="128" dur="1" fill="hold">
                                          <p:stCondLst>
                                            <p:cond delay="0"/>
                                          </p:stCondLst>
                                        </p:cTn>
                                        <p:tgtEl>
                                          <p:spTgt spid="15369"/>
                                        </p:tgtEl>
                                        <p:attrNameLst>
                                          <p:attrName>style.visibility</p:attrName>
                                        </p:attrNameLst>
                                      </p:cBhvr>
                                      <p:to>
                                        <p:strVal val="visible"/>
                                      </p:to>
                                    </p:set>
                                    <p:animEffect transition="in" filter="wheel(1)">
                                      <p:cBhvr>
                                        <p:cTn id="129" dur="2000"/>
                                        <p:tgtEl>
                                          <p:spTgt spid="15369"/>
                                        </p:tgtEl>
                                      </p:cBhvr>
                                    </p:animEffect>
                                  </p:childTnLst>
                                  <p:subTnLst>
                                    <p:audio>
                                      <p:cMediaNode>
                                        <p:cTn display="0" masterRel="sameClick">
                                          <p:stCondLst>
                                            <p:cond evt="begin" delay="0">
                                              <p:tn val="127"/>
                                            </p:cond>
                                          </p:stCondLst>
                                          <p:endCondLst>
                                            <p:cond evt="onStopAudio" delay="0">
                                              <p:tgtEl>
                                                <p:sldTgt/>
                                              </p:tgtEl>
                                            </p:cond>
                                          </p:endCondLst>
                                        </p:cTn>
                                        <p:tgtEl>
                                          <p:sndTgt r:embed="rId4" name="applause.wav"/>
                                        </p:tgtEl>
                                      </p:cMediaNode>
                                    </p:audio>
                                  </p:sub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15368"/>
                                        </p:tgtEl>
                                      </p:cBhvr>
                                    </p:animEffect>
                                    <p:set>
                                      <p:cBhvr>
                                        <p:cTn id="134" dur="1" fill="hold">
                                          <p:stCondLst>
                                            <p:cond delay="499"/>
                                          </p:stCondLst>
                                        </p:cTn>
                                        <p:tgtEl>
                                          <p:spTgt spid="15368"/>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4" name="applause.wav"/>
                                        </p:tgtEl>
                                      </p:cMediaNode>
                                    </p:audio>
                                  </p:subTnLst>
                                </p:cTn>
                              </p:par>
                              <p:par>
                                <p:cTn id="135" presetID="10" presetClass="exit" presetSubtype="0" fill="hold" nodeType="withEffect">
                                  <p:stCondLst>
                                    <p:cond delay="0"/>
                                  </p:stCondLst>
                                  <p:childTnLst>
                                    <p:animEffect transition="out" filter="fade">
                                      <p:cBhvr>
                                        <p:cTn id="136" dur="500"/>
                                        <p:tgtEl>
                                          <p:spTgt spid="15369"/>
                                        </p:tgtEl>
                                      </p:cBhvr>
                                    </p:animEffect>
                                    <p:set>
                                      <p:cBhvr>
                                        <p:cTn id="137" dur="1" fill="hold">
                                          <p:stCondLst>
                                            <p:cond delay="499"/>
                                          </p:stCondLst>
                                        </p:cTn>
                                        <p:tgtEl>
                                          <p:spTgt spid="15369"/>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5"/>
                  </p:tgtEl>
                </p:cond>
              </p:nextCondLst>
            </p:seq>
            <p:seq concurrent="1" nextAc="seek">
              <p:cTn id="138" restart="whenNotActive" fill="hold" evtFilter="cancelBubble" nodeType="interactiveSeq">
                <p:stCondLst>
                  <p:cond evt="onClick" delay="0">
                    <p:tgtEl>
                      <p:spTgt spid="68"/>
                    </p:tgtEl>
                  </p:cond>
                </p:stCondLst>
                <p:endSync evt="end" delay="0">
                  <p:rtn val="all"/>
                </p:endSync>
                <p:childTnLst>
                  <p:par>
                    <p:cTn id="139" fill="hold">
                      <p:stCondLst>
                        <p:cond delay="0"/>
                      </p:stCondLst>
                      <p:childTnLst>
                        <p:par>
                          <p:cTn id="140" fill="hold">
                            <p:stCondLst>
                              <p:cond delay="0"/>
                            </p:stCondLst>
                            <p:childTnLst>
                              <p:par>
                                <p:cTn id="141" presetID="21" presetClass="entr" presetSubtype="1" fill="hold" nodeType="clickEffect">
                                  <p:stCondLst>
                                    <p:cond delay="0"/>
                                  </p:stCondLst>
                                  <p:childTnLst>
                                    <p:set>
                                      <p:cBhvr>
                                        <p:cTn id="142" dur="1" fill="hold">
                                          <p:stCondLst>
                                            <p:cond delay="0"/>
                                          </p:stCondLst>
                                        </p:cTn>
                                        <p:tgtEl>
                                          <p:spTgt spid="15370"/>
                                        </p:tgtEl>
                                        <p:attrNameLst>
                                          <p:attrName>style.visibility</p:attrName>
                                        </p:attrNameLst>
                                      </p:cBhvr>
                                      <p:to>
                                        <p:strVal val="visible"/>
                                      </p:to>
                                    </p:set>
                                    <p:animEffect transition="in" filter="wheel(1)">
                                      <p:cBhvr>
                                        <p:cTn id="143" dur="2000"/>
                                        <p:tgtEl>
                                          <p:spTgt spid="15370"/>
                                        </p:tgtEl>
                                      </p:cBhvr>
                                    </p:animEffect>
                                  </p:childTnLst>
                                  <p:subTnLst>
                                    <p:audio>
                                      <p:cMediaNode>
                                        <p:cTn display="0" masterRel="sameClick">
                                          <p:stCondLst>
                                            <p:cond evt="begin" delay="0">
                                              <p:tn val="141"/>
                                            </p:cond>
                                          </p:stCondLst>
                                          <p:endCondLst>
                                            <p:cond evt="onStopAudio" delay="0">
                                              <p:tgtEl>
                                                <p:sldTgt/>
                                              </p:tgtEl>
                                            </p:cond>
                                          </p:endCondLst>
                                        </p:cTn>
                                        <p:tgtEl>
                                          <p:sndTgt r:embed="rId3" name="chimes.wav"/>
                                        </p:tgtEl>
                                      </p:cMediaNode>
                                    </p:audio>
                                  </p:sub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15370"/>
                                        </p:tgtEl>
                                      </p:cBhvr>
                                    </p:animEffect>
                                    <p:set>
                                      <p:cBhvr>
                                        <p:cTn id="148" dur="1" fill="hold">
                                          <p:stCondLst>
                                            <p:cond delay="499"/>
                                          </p:stCondLst>
                                        </p:cTn>
                                        <p:tgtEl>
                                          <p:spTgt spid="15370"/>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8"/>
                  </p:tgtEl>
                </p:cond>
              </p:nextCondLst>
            </p:seq>
            <p:seq concurrent="1" nextAc="seek">
              <p:cTn id="149" restart="whenNotActive" fill="hold" evtFilter="cancelBubble" nodeType="interactiveSeq">
                <p:stCondLst>
                  <p:cond evt="onClick" delay="0">
                    <p:tgtEl>
                      <p:spTgt spid="69"/>
                    </p:tgtEl>
                  </p:cond>
                </p:stCondLst>
                <p:endSync evt="end" delay="0">
                  <p:rtn val="all"/>
                </p:endSync>
                <p:childTnLst>
                  <p:par>
                    <p:cTn id="150" fill="hold">
                      <p:stCondLst>
                        <p:cond delay="0"/>
                      </p:stCondLst>
                      <p:childTnLst>
                        <p:par>
                          <p:cTn id="151" fill="hold">
                            <p:stCondLst>
                              <p:cond delay="0"/>
                            </p:stCondLst>
                            <p:childTnLst>
                              <p:par>
                                <p:cTn id="152" presetID="21" presetClass="entr" presetSubtype="1" fill="hold" nodeType="clickEffect">
                                  <p:stCondLst>
                                    <p:cond delay="0"/>
                                  </p:stCondLst>
                                  <p:childTnLst>
                                    <p:set>
                                      <p:cBhvr>
                                        <p:cTn id="153" dur="1" fill="hold">
                                          <p:stCondLst>
                                            <p:cond delay="0"/>
                                          </p:stCondLst>
                                        </p:cTn>
                                        <p:tgtEl>
                                          <p:spTgt spid="15371"/>
                                        </p:tgtEl>
                                        <p:attrNameLst>
                                          <p:attrName>style.visibility</p:attrName>
                                        </p:attrNameLst>
                                      </p:cBhvr>
                                      <p:to>
                                        <p:strVal val="visible"/>
                                      </p:to>
                                    </p:set>
                                    <p:animEffect transition="in" filter="wheel(1)">
                                      <p:cBhvr>
                                        <p:cTn id="154" dur="2000"/>
                                        <p:tgtEl>
                                          <p:spTgt spid="15371"/>
                                        </p:tgtEl>
                                      </p:cBhvr>
                                    </p:animEffect>
                                  </p:childTnLst>
                                  <p:subTnLst>
                                    <p:audio>
                                      <p:cMediaNode>
                                        <p:cTn display="0" masterRel="sameClick">
                                          <p:stCondLst>
                                            <p:cond evt="begin" delay="0">
                                              <p:tn val="152"/>
                                            </p:cond>
                                          </p:stCondLst>
                                          <p:endCondLst>
                                            <p:cond evt="onStopAudio" delay="0">
                                              <p:tgtEl>
                                                <p:sldTgt/>
                                              </p:tgtEl>
                                            </p:cond>
                                          </p:endCondLst>
                                        </p:cTn>
                                        <p:tgtEl>
                                          <p:sndTgt r:embed="rId3" name="chimes.wav"/>
                                        </p:tgtEl>
                                      </p:cMediaNode>
                                    </p:audio>
                                  </p:sub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15371"/>
                                        </p:tgtEl>
                                      </p:cBhvr>
                                    </p:animEffect>
                                    <p:set>
                                      <p:cBhvr>
                                        <p:cTn id="159" dur="1" fill="hold">
                                          <p:stCondLst>
                                            <p:cond delay="499"/>
                                          </p:stCondLst>
                                        </p:cTn>
                                        <p:tgtEl>
                                          <p:spTgt spid="15371"/>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9"/>
                  </p:tgtEl>
                </p:cond>
              </p:nextCondLst>
            </p:seq>
            <p:seq concurrent="1" nextAc="seek">
              <p:cTn id="160" restart="whenNotActive" fill="hold" evtFilter="cancelBubble" nodeType="interactiveSeq">
                <p:stCondLst>
                  <p:cond evt="onClick" delay="0">
                    <p:tgtEl>
                      <p:spTgt spid="70"/>
                    </p:tgtEl>
                  </p:cond>
                </p:stCondLst>
                <p:endSync evt="end" delay="0">
                  <p:rtn val="all"/>
                </p:endSync>
                <p:childTnLst>
                  <p:par>
                    <p:cTn id="161" fill="hold">
                      <p:stCondLst>
                        <p:cond delay="0"/>
                      </p:stCondLst>
                      <p:childTnLst>
                        <p:par>
                          <p:cTn id="162" fill="hold">
                            <p:stCondLst>
                              <p:cond delay="0"/>
                            </p:stCondLst>
                            <p:childTnLst>
                              <p:par>
                                <p:cTn id="163" presetID="21" presetClass="entr" presetSubtype="1" fill="hold" nodeType="clickEffect">
                                  <p:stCondLst>
                                    <p:cond delay="0"/>
                                  </p:stCondLst>
                                  <p:childTnLst>
                                    <p:set>
                                      <p:cBhvr>
                                        <p:cTn id="164" dur="1" fill="hold">
                                          <p:stCondLst>
                                            <p:cond delay="0"/>
                                          </p:stCondLst>
                                        </p:cTn>
                                        <p:tgtEl>
                                          <p:spTgt spid="15372"/>
                                        </p:tgtEl>
                                        <p:attrNameLst>
                                          <p:attrName>style.visibility</p:attrName>
                                        </p:attrNameLst>
                                      </p:cBhvr>
                                      <p:to>
                                        <p:strVal val="visible"/>
                                      </p:to>
                                    </p:set>
                                    <p:animEffect transition="in" filter="wheel(1)">
                                      <p:cBhvr>
                                        <p:cTn id="165" dur="2000"/>
                                        <p:tgtEl>
                                          <p:spTgt spid="15372"/>
                                        </p:tgtEl>
                                      </p:cBhvr>
                                    </p:animEffect>
                                  </p:childTnLst>
                                  <p:subTnLst>
                                    <p:audio>
                                      <p:cMediaNode>
                                        <p:cTn display="0" masterRel="sameClick">
                                          <p:stCondLst>
                                            <p:cond evt="begin" delay="0">
                                              <p:tn val="163"/>
                                            </p:cond>
                                          </p:stCondLst>
                                          <p:endCondLst>
                                            <p:cond evt="onStopAudio" delay="0">
                                              <p:tgtEl>
                                                <p:sldTgt/>
                                              </p:tgtEl>
                                            </p:cond>
                                          </p:endCondLst>
                                        </p:cTn>
                                        <p:tgtEl>
                                          <p:sndTgt r:embed="rId3" name="chimes.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500"/>
                                        <p:tgtEl>
                                          <p:spTgt spid="15372"/>
                                        </p:tgtEl>
                                      </p:cBhvr>
                                    </p:animEffect>
                                    <p:set>
                                      <p:cBhvr>
                                        <p:cTn id="170" dur="1" fill="hold">
                                          <p:stCondLst>
                                            <p:cond delay="499"/>
                                          </p:stCondLst>
                                        </p:cTn>
                                        <p:tgtEl>
                                          <p:spTgt spid="15372"/>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0"/>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68" grpId="0" animBg="1"/>
      <p:bldP spid="69" grpId="0" animBg="1"/>
      <p:bldP spid="70" grpId="0" animBg="1"/>
      <p:bldP spid="71" grpId="0" animBg="1"/>
      <p:bldP spid="72" grpId="0" animBg="1"/>
      <p:bldP spid="73" grpId="0" animBg="1"/>
      <p:bldP spid="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 Diagonal Corner Rectangle 1"/>
          <p:cNvSpPr/>
          <p:nvPr/>
        </p:nvSpPr>
        <p:spPr>
          <a:xfrm>
            <a:off x="152401" y="133350"/>
            <a:ext cx="8572500" cy="1219200"/>
          </a:xfrm>
          <a:prstGeom prst="round2DiagRect">
            <a:avLst/>
          </a:prstGeom>
        </p:spPr>
        <p:style>
          <a:lnRef idx="1">
            <a:schemeClr val="accent2"/>
          </a:lnRef>
          <a:fillRef idx="2">
            <a:schemeClr val="accent2"/>
          </a:fillRef>
          <a:effectRef idx="1">
            <a:schemeClr val="accent2"/>
          </a:effectRef>
          <a:fontRef idx="minor">
            <a:schemeClr val="dk1"/>
          </a:fontRef>
        </p:style>
        <p:txBody>
          <a:bodyPr lIns="91400" tIns="45700" rIns="91400" bIns="45700" spcCol="0" rtlCol="0" anchor="ctr"/>
          <a:lstStyle/>
          <a:p>
            <a:pPr algn="just"/>
            <a:r>
              <a:rPr lang="en-US" sz="3200" b="1" dirty="0" err="1">
                <a:solidFill>
                  <a:schemeClr val="tx1"/>
                </a:solidFill>
                <a:latin typeface="Times New Roman" pitchFamily="18" charset="0"/>
                <a:cs typeface="Times New Roman" pitchFamily="18" charset="0"/>
              </a:rPr>
              <a:t>Câu</a:t>
            </a:r>
            <a:r>
              <a:rPr lang="en-US" sz="3200" b="1" dirty="0">
                <a:solidFill>
                  <a:schemeClr val="tx1"/>
                </a:solidFill>
                <a:latin typeface="Times New Roman" pitchFamily="18" charset="0"/>
                <a:cs typeface="Times New Roman" pitchFamily="18" charset="0"/>
              </a:rPr>
              <a:t> 1. </a:t>
            </a:r>
            <a:r>
              <a:rPr lang="en-US" sz="3200" b="1" dirty="0" err="1">
                <a:solidFill>
                  <a:schemeClr val="tx1"/>
                </a:solidFill>
                <a:latin typeface="Times New Roman" pitchFamily="18" charset="0"/>
                <a:cs typeface="Times New Roman" pitchFamily="18" charset="0"/>
              </a:rPr>
              <a:t>Đảo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lớn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nhất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Việt</a:t>
            </a:r>
            <a:r>
              <a:rPr lang="en-US" sz="3200" b="1" dirty="0">
                <a:solidFill>
                  <a:schemeClr val="tx1"/>
                </a:solidFill>
                <a:latin typeface="Times New Roman" pitchFamily="18" charset="0"/>
                <a:cs typeface="Times New Roman" pitchFamily="18" charset="0"/>
              </a:rPr>
              <a:t> Nam </a:t>
            </a:r>
            <a:r>
              <a:rPr lang="en-US" sz="3200" b="1" dirty="0" err="1">
                <a:solidFill>
                  <a:schemeClr val="tx1"/>
                </a:solidFill>
                <a:latin typeface="Times New Roman" pitchFamily="18" charset="0"/>
                <a:cs typeface="Times New Roman" pitchFamily="18" charset="0"/>
              </a:rPr>
              <a:t>nằm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trong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vịnh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Lan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thuộc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tỉnh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Kiên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Giang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gì</a:t>
            </a:r>
            <a:r>
              <a:rPr lang="en-US" sz="3200" b="1" dirty="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ea typeface="Calibri"/>
              <a:cs typeface="Times New Roman" pitchFamily="18" charset="0"/>
            </a:endParaRPr>
          </a:p>
        </p:txBody>
      </p:sp>
      <p:sp>
        <p:nvSpPr>
          <p:cNvPr id="3" name="Rounded Rectangle 2"/>
          <p:cNvSpPr/>
          <p:nvPr/>
        </p:nvSpPr>
        <p:spPr>
          <a:xfrm>
            <a:off x="2667003" y="3257550"/>
            <a:ext cx="4267200" cy="914400"/>
          </a:xfrm>
          <a:prstGeom prst="roundRect">
            <a:avLst/>
          </a:prstGeom>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lIns="91400" tIns="45700" rIns="91400" bIns="45700" spcCol="0" rtlCol="0" anchor="ctr"/>
          <a:lstStyle/>
          <a:p>
            <a:pPr algn="ctr"/>
            <a:r>
              <a:rPr lang="en-US" sz="3200" b="1" dirty="0" err="1">
                <a:solidFill>
                  <a:srgbClr val="000000"/>
                </a:solidFill>
                <a:latin typeface="Times New Roman" pitchFamily="18" charset="0"/>
                <a:cs typeface="Times New Roman" pitchFamily="18" charset="0"/>
              </a:rPr>
              <a:t>Phú</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Quốc</a:t>
            </a:r>
            <a:endParaRPr lang="en-US" dirty="0">
              <a:solidFill>
                <a:srgbClr val="000000"/>
              </a:solidFill>
            </a:endParaRPr>
          </a:p>
        </p:txBody>
      </p:sp>
      <p:pic>
        <p:nvPicPr>
          <p:cNvPr id="4099" name="Picture 3">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27" b="97710" l="29688" r="67448">
                        <a14:foregroundMark x1="53646" y1="25191" x2="53646" y2="25191"/>
                        <a14:foregroundMark x1="49219" y1="22137" x2="49219" y2="22137"/>
                      </a14:backgroundRemoval>
                    </a14:imgEffect>
                  </a14:imgLayer>
                </a14:imgProps>
              </a:ext>
              <a:ext uri="{28A0092B-C50C-407E-A947-70E740481C1C}">
                <a14:useLocalDpi xmlns:a14="http://schemas.microsoft.com/office/drawing/2010/main" val="0"/>
              </a:ext>
            </a:extLst>
          </a:blip>
          <a:srcRect/>
          <a:stretch>
            <a:fillRect/>
          </a:stretch>
        </p:blipFill>
        <p:spPr bwMode="auto">
          <a:xfrm>
            <a:off x="5984325" y="3714751"/>
            <a:ext cx="4109560" cy="149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426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 Diagonal Corner Rectangle 1"/>
          <p:cNvSpPr/>
          <p:nvPr/>
        </p:nvSpPr>
        <p:spPr>
          <a:xfrm>
            <a:off x="152400" y="133350"/>
            <a:ext cx="8991600" cy="1905000"/>
          </a:xfrm>
          <a:prstGeom prst="round2DiagRect">
            <a:avLst/>
          </a:prstGeom>
        </p:spPr>
        <p:style>
          <a:lnRef idx="1">
            <a:schemeClr val="accent2"/>
          </a:lnRef>
          <a:fillRef idx="2">
            <a:schemeClr val="accent2"/>
          </a:fillRef>
          <a:effectRef idx="1">
            <a:schemeClr val="accent2"/>
          </a:effectRef>
          <a:fontRef idx="minor">
            <a:schemeClr val="dk1"/>
          </a:fontRef>
        </p:style>
        <p:txBody>
          <a:bodyPr lIns="91400" tIns="45700" rIns="91400" bIns="45700" spcCol="0" rtlCol="0" anchor="ctr"/>
          <a:lstStyle/>
          <a:p>
            <a:pPr algn="just"/>
            <a:r>
              <a:rPr lang="en-US" sz="3200" b="1" dirty="0" err="1">
                <a:solidFill>
                  <a:srgbClr val="000000"/>
                </a:solidFill>
                <a:latin typeface="Times New Roman" pitchFamily="18" charset="0"/>
                <a:cs typeface="Times New Roman" pitchFamily="18" charset="0"/>
              </a:rPr>
              <a:t>Câu</a:t>
            </a:r>
            <a:r>
              <a:rPr lang="en-US" sz="3200" b="1" dirty="0">
                <a:solidFill>
                  <a:srgbClr val="000000"/>
                </a:solidFill>
                <a:latin typeface="Times New Roman" pitchFamily="18" charset="0"/>
                <a:cs typeface="Times New Roman" pitchFamily="18" charset="0"/>
              </a:rPr>
              <a:t> 2. </a:t>
            </a:r>
            <a:r>
              <a:rPr lang="vi-VN" sz="3200" b="1" dirty="0">
                <a:solidFill>
                  <a:srgbClr val="000000"/>
                </a:solidFill>
                <a:latin typeface="Times New Roman" pitchFamily="18" charset="0"/>
                <a:cs typeface="Times New Roman" pitchFamily="18" charset="0"/>
              </a:rPr>
              <a:t>Đây là một hòn đảo thuộc tỉnh Bà Rịa – Vũng Tàu? Nơi đây từng là “ Địa ngục trần gian” – nơi giam giữ các chiến sĩ Cách Mạng trong các cuộc kháng chiến chống Pháp và chống Mỹ </a:t>
            </a:r>
            <a:endParaRPr lang="en-US" sz="3200" dirty="0">
              <a:solidFill>
                <a:srgbClr val="000000"/>
              </a:solidFill>
              <a:latin typeface="Times New Roman" pitchFamily="18" charset="0"/>
              <a:ea typeface="Calibri"/>
              <a:cs typeface="Times New Roman" pitchFamily="18" charset="0"/>
            </a:endParaRPr>
          </a:p>
        </p:txBody>
      </p:sp>
      <p:sp>
        <p:nvSpPr>
          <p:cNvPr id="3" name="Rounded Rectangle 2"/>
          <p:cNvSpPr/>
          <p:nvPr/>
        </p:nvSpPr>
        <p:spPr>
          <a:xfrm>
            <a:off x="2667003" y="3257550"/>
            <a:ext cx="4267200" cy="914400"/>
          </a:xfrm>
          <a:prstGeom prst="roundRect">
            <a:avLst/>
          </a:prstGeom>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lIns="91400" tIns="45700" rIns="91400" bIns="45700" spcCol="0" rtlCol="0" anchor="ctr"/>
          <a:lstStyle/>
          <a:p>
            <a:pPr algn="ctr"/>
            <a:r>
              <a:rPr lang="en-US" sz="3200" b="1" dirty="0" err="1">
                <a:solidFill>
                  <a:srgbClr val="000000"/>
                </a:solidFill>
                <a:latin typeface="Times New Roman" pitchFamily="18" charset="0"/>
                <a:cs typeface="Times New Roman" pitchFamily="18" charset="0"/>
              </a:rPr>
              <a:t>Côn</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Đảo</a:t>
            </a:r>
            <a:endParaRPr lang="en-US" dirty="0">
              <a:solidFill>
                <a:srgbClr val="000000"/>
              </a:solidFill>
            </a:endParaRPr>
          </a:p>
        </p:txBody>
      </p:sp>
      <p:pic>
        <p:nvPicPr>
          <p:cNvPr id="5" name="Picture 3">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27" b="97710" l="29688" r="67448">
                        <a14:foregroundMark x1="53646" y1="25191" x2="53646" y2="25191"/>
                        <a14:foregroundMark x1="49219" y1="22137" x2="49219" y2="22137"/>
                      </a14:backgroundRemoval>
                    </a14:imgEffect>
                  </a14:imgLayer>
                </a14:imgProps>
              </a:ext>
              <a:ext uri="{28A0092B-C50C-407E-A947-70E740481C1C}">
                <a14:useLocalDpi xmlns:a14="http://schemas.microsoft.com/office/drawing/2010/main" val="0"/>
              </a:ext>
            </a:extLst>
          </a:blip>
          <a:srcRect/>
          <a:stretch>
            <a:fillRect/>
          </a:stretch>
        </p:blipFill>
        <p:spPr bwMode="auto">
          <a:xfrm>
            <a:off x="5984325" y="3714751"/>
            <a:ext cx="4109560" cy="149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5027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 Diagonal Corner Rectangle 1"/>
          <p:cNvSpPr/>
          <p:nvPr/>
        </p:nvSpPr>
        <p:spPr>
          <a:xfrm>
            <a:off x="152400" y="133350"/>
            <a:ext cx="8991600" cy="1219200"/>
          </a:xfrm>
          <a:prstGeom prst="round2DiagRect">
            <a:avLst/>
          </a:prstGeom>
        </p:spPr>
        <p:style>
          <a:lnRef idx="1">
            <a:schemeClr val="accent2"/>
          </a:lnRef>
          <a:fillRef idx="2">
            <a:schemeClr val="accent2"/>
          </a:fillRef>
          <a:effectRef idx="1">
            <a:schemeClr val="accent2"/>
          </a:effectRef>
          <a:fontRef idx="minor">
            <a:schemeClr val="dk1"/>
          </a:fontRef>
        </p:style>
        <p:txBody>
          <a:bodyPr lIns="91400" tIns="45700" rIns="91400" bIns="45700" spcCol="0" rtlCol="0" anchor="ctr"/>
          <a:lstStyle/>
          <a:p>
            <a:pPr algn="just"/>
            <a:r>
              <a:rPr lang="en-US" sz="3200" b="1" dirty="0" err="1">
                <a:solidFill>
                  <a:srgbClr val="000000"/>
                </a:solidFill>
                <a:latin typeface="Times New Roman" pitchFamily="18" charset="0"/>
                <a:cs typeface="Times New Roman" pitchFamily="18" charset="0"/>
              </a:rPr>
              <a:t>Câu</a:t>
            </a:r>
            <a:r>
              <a:rPr lang="en-US" sz="3200" b="1" dirty="0">
                <a:solidFill>
                  <a:srgbClr val="000000"/>
                </a:solidFill>
                <a:latin typeface="Times New Roman" pitchFamily="18" charset="0"/>
                <a:cs typeface="Times New Roman" pitchFamily="18" charset="0"/>
              </a:rPr>
              <a:t> 3. </a:t>
            </a:r>
            <a:r>
              <a:rPr lang="vi-VN" sz="3200" b="1" dirty="0">
                <a:solidFill>
                  <a:srgbClr val="000000"/>
                </a:solidFill>
                <a:latin typeface="Times New Roman" pitchFamily="18" charset="0"/>
                <a:cs typeface="Times New Roman" pitchFamily="18" charset="0"/>
              </a:rPr>
              <a:t>Đảo gì nghe đến đường xa dặm dài ?</a:t>
            </a:r>
            <a:endParaRPr lang="en-US" sz="3200" dirty="0">
              <a:solidFill>
                <a:srgbClr val="000000"/>
              </a:solidFill>
              <a:latin typeface="Times New Roman" pitchFamily="18" charset="0"/>
              <a:ea typeface="Calibri"/>
              <a:cs typeface="Times New Roman" pitchFamily="18" charset="0"/>
            </a:endParaRPr>
          </a:p>
        </p:txBody>
      </p:sp>
      <p:sp>
        <p:nvSpPr>
          <p:cNvPr id="3" name="Rounded Rectangle 2"/>
          <p:cNvSpPr/>
          <p:nvPr/>
        </p:nvSpPr>
        <p:spPr>
          <a:xfrm>
            <a:off x="2667003" y="3257550"/>
            <a:ext cx="4267200" cy="914400"/>
          </a:xfrm>
          <a:prstGeom prst="roundRect">
            <a:avLst/>
          </a:prstGeom>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lIns="91400" tIns="45700" rIns="91400" bIns="45700" spcCol="0" rtlCol="0" anchor="ctr"/>
          <a:lstStyle/>
          <a:p>
            <a:pPr algn="ctr"/>
            <a:r>
              <a:rPr lang="vi-VN" sz="3200" b="1" dirty="0">
                <a:solidFill>
                  <a:srgbClr val="000000"/>
                </a:solidFill>
                <a:latin typeface="Times New Roman" pitchFamily="18" charset="0"/>
                <a:cs typeface="Times New Roman" pitchFamily="18" charset="0"/>
              </a:rPr>
              <a:t>Quần đảo </a:t>
            </a:r>
            <a:r>
              <a:rPr lang="en-US" sz="3200" b="1" dirty="0" err="1">
                <a:solidFill>
                  <a:srgbClr val="000000"/>
                </a:solidFill>
                <a:latin typeface="Times New Roman" pitchFamily="18" charset="0"/>
                <a:cs typeface="Times New Roman" pitchFamily="18" charset="0"/>
              </a:rPr>
              <a:t>Trường</a:t>
            </a:r>
            <a:r>
              <a:rPr lang="en-US" sz="3200" b="1" dirty="0">
                <a:solidFill>
                  <a:srgbClr val="000000"/>
                </a:solidFill>
                <a:latin typeface="Times New Roman" pitchFamily="18" charset="0"/>
                <a:cs typeface="Times New Roman" pitchFamily="18" charset="0"/>
              </a:rPr>
              <a:t> Sa</a:t>
            </a:r>
            <a:endParaRPr lang="en-US" dirty="0">
              <a:solidFill>
                <a:srgbClr val="000000"/>
              </a:solidFill>
            </a:endParaRPr>
          </a:p>
        </p:txBody>
      </p:sp>
      <p:pic>
        <p:nvPicPr>
          <p:cNvPr id="6" name="Picture 3">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27" b="97710" l="29688" r="67448">
                        <a14:foregroundMark x1="53646" y1="25191" x2="53646" y2="25191"/>
                        <a14:foregroundMark x1="49219" y1="22137" x2="49219" y2="22137"/>
                      </a14:backgroundRemoval>
                    </a14:imgEffect>
                  </a14:imgLayer>
                </a14:imgProps>
              </a:ext>
              <a:ext uri="{28A0092B-C50C-407E-A947-70E740481C1C}">
                <a14:useLocalDpi xmlns:a14="http://schemas.microsoft.com/office/drawing/2010/main" val="0"/>
              </a:ext>
            </a:extLst>
          </a:blip>
          <a:srcRect/>
          <a:stretch>
            <a:fillRect/>
          </a:stretch>
        </p:blipFill>
        <p:spPr bwMode="auto">
          <a:xfrm>
            <a:off x="5984325" y="3714751"/>
            <a:ext cx="4109560" cy="149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9738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188942"/>
            <a:ext cx="6838950" cy="2733675"/>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 y="1059583"/>
            <a:ext cx="3239495" cy="4238913"/>
          </a:xfrm>
          <a:prstGeom prst="rect">
            <a:avLst/>
          </a:prstGeom>
        </p:spPr>
      </p:pic>
      <p:sp>
        <p:nvSpPr>
          <p:cNvPr id="18" name="TextBox 17"/>
          <p:cNvSpPr txBox="1"/>
          <p:nvPr/>
        </p:nvSpPr>
        <p:spPr>
          <a:xfrm>
            <a:off x="3226577" y="915566"/>
            <a:ext cx="1907814" cy="1569620"/>
          </a:xfrm>
          <a:prstGeom prst="rect">
            <a:avLst/>
          </a:prstGeom>
          <a:noFill/>
        </p:spPr>
        <p:txBody>
          <a:bodyPr wrap="none" lIns="91400" tIns="45700" rIns="91400" bIns="4570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9600" spc="50" dirty="0">
                <a:ln w="11430"/>
                <a:solidFill>
                  <a:schemeClr val="accent3"/>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rPr>
              <a:t>CÔ</a:t>
            </a:r>
            <a:endParaRPr lang="zh-CN" altLang="en-US" sz="9600" spc="50" dirty="0">
              <a:ln w="11430"/>
              <a:solidFill>
                <a:schemeClr val="accent3"/>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endParaRPr>
          </a:p>
        </p:txBody>
      </p:sp>
      <p:sp>
        <p:nvSpPr>
          <p:cNvPr id="19" name="TextBox 18"/>
          <p:cNvSpPr txBox="1"/>
          <p:nvPr/>
        </p:nvSpPr>
        <p:spPr>
          <a:xfrm>
            <a:off x="5134493" y="830511"/>
            <a:ext cx="1838884" cy="1569620"/>
          </a:xfrm>
          <a:prstGeom prst="rect">
            <a:avLst/>
          </a:prstGeom>
          <a:noFill/>
        </p:spPr>
        <p:txBody>
          <a:bodyPr wrap="none" lIns="91400" tIns="45700" rIns="91400" bIns="4570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9600" spc="50" dirty="0">
                <a:ln w="11430"/>
                <a:solidFill>
                  <a:schemeClr val="accent1"/>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rPr>
              <a:t>TÔ</a:t>
            </a:r>
            <a:endParaRPr lang="zh-CN" altLang="en-US" sz="9600" spc="50" dirty="0">
              <a:ln w="11430"/>
              <a:solidFill>
                <a:schemeClr val="accent1"/>
              </a:solidFill>
              <a:effectLst>
                <a:outerShdw blurRad="76200" dist="50800" dir="5400000" algn="tl" rotWithShape="0">
                  <a:srgbClr val="000000">
                    <a:alpha val="65000"/>
                  </a:srgbClr>
                </a:outerShdw>
              </a:effectLst>
              <a:latin typeface="Times New Roman" pitchFamily="18" charset="0"/>
              <a:ea typeface="华康方圆体W7(P)" pitchFamily="82" charset="-122"/>
              <a:cs typeface="Times New Roman" pitchFamily="18" charset="0"/>
            </a:endParaRPr>
          </a:p>
        </p:txBody>
      </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31246" y="2450780"/>
            <a:ext cx="5645343" cy="668457"/>
          </a:xfrm>
          <a:prstGeom prst="rect">
            <a:avLst/>
          </a:prstGeom>
        </p:spPr>
      </p:pic>
      <p:sp>
        <p:nvSpPr>
          <p:cNvPr id="24" name="TextBox 23"/>
          <p:cNvSpPr txBox="1"/>
          <p:nvPr/>
        </p:nvSpPr>
        <p:spPr>
          <a:xfrm>
            <a:off x="4964804" y="3188937"/>
            <a:ext cx="2883795" cy="649674"/>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lIns="91400" tIns="45700" rIns="91400" bIns="45700" rtlCol="0">
            <a:spAutoFit/>
          </a:bodyPr>
          <a:lstStyle/>
          <a:p>
            <a:pPr algn="ctr"/>
            <a:r>
              <a:rPr lang="en-US" altLang="zh-CN" sz="2800" dirty="0" err="1">
                <a:solidFill>
                  <a:srgbClr val="002060"/>
                </a:solidFill>
                <a:latin typeface="Times New Roman" pitchFamily="18" charset="0"/>
                <a:ea typeface="华康方圆体W7(P)" pitchFamily="82" charset="-122"/>
                <a:cs typeface="Times New Roman" pitchFamily="18" charset="0"/>
              </a:rPr>
              <a:t>Nguyễn</a:t>
            </a:r>
            <a:r>
              <a:rPr lang="en-US" altLang="zh-CN" sz="2800" dirty="0">
                <a:solidFill>
                  <a:srgbClr val="002060"/>
                </a:solidFill>
                <a:latin typeface="Times New Roman" pitchFamily="18" charset="0"/>
                <a:ea typeface="华康方圆体W7(P)" pitchFamily="82" charset="-122"/>
                <a:cs typeface="Times New Roman" pitchFamily="18" charset="0"/>
              </a:rPr>
              <a:t> </a:t>
            </a:r>
            <a:r>
              <a:rPr lang="en-US" altLang="zh-CN" sz="2800" dirty="0" err="1">
                <a:solidFill>
                  <a:srgbClr val="002060"/>
                </a:solidFill>
                <a:latin typeface="Times New Roman" pitchFamily="18" charset="0"/>
                <a:ea typeface="华康方圆体W7(P)" pitchFamily="82" charset="-122"/>
                <a:cs typeface="Times New Roman" pitchFamily="18" charset="0"/>
              </a:rPr>
              <a:t>Tuân</a:t>
            </a:r>
            <a:endParaRPr lang="zh-CN" altLang="en-US" sz="2800" dirty="0">
              <a:solidFill>
                <a:srgbClr val="002060"/>
              </a:solidFill>
              <a:latin typeface="Times New Roman" pitchFamily="18" charset="0"/>
              <a:ea typeface="华康方圆体W7(P)" pitchFamily="82" charset="-122"/>
              <a:cs typeface="Times New Roman" pitchFamily="18" charset="0"/>
            </a:endParaRPr>
          </a:p>
        </p:txBody>
      </p:sp>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1032801" y="1615364"/>
            <a:ext cx="1173892" cy="1115207"/>
          </a:xfrm>
          <a:prstGeom prst="rect">
            <a:avLst/>
          </a:prstGeom>
          <a:effectLst>
            <a:outerShdw blurRad="50800" dist="38100" dir="5400000" algn="t" rotWithShape="0">
              <a:prstClr val="black">
                <a:alpha val="40000"/>
              </a:prstClr>
            </a:outerShdw>
          </a:effectLst>
        </p:spPr>
      </p:pic>
      <p:sp>
        <p:nvSpPr>
          <p:cNvPr id="11" name="文本框 1"/>
          <p:cNvSpPr txBox="1"/>
          <p:nvPr/>
        </p:nvSpPr>
        <p:spPr>
          <a:xfrm>
            <a:off x="2286003" y="653956"/>
            <a:ext cx="3384376" cy="523180"/>
          </a:xfrm>
          <a:prstGeom prst="rect">
            <a:avLst/>
          </a:prstGeom>
          <a:noFill/>
        </p:spPr>
        <p:txBody>
          <a:bodyPr wrap="square" lIns="91400" tIns="45700" rIns="91400" bIns="45700" rtlCol="0">
            <a:spAutoFit/>
          </a:bodyPr>
          <a:lstStyle/>
          <a:p>
            <a:r>
              <a:rPr lang="en-US" altLang="zh-CN" sz="2800" b="1" dirty="0" err="1">
                <a:solidFill>
                  <a:srgbClr val="FF0000"/>
                </a:solidFill>
                <a:latin typeface="Times New Roman" pitchFamily="18" charset="0"/>
                <a:cs typeface="Times New Roman" pitchFamily="18" charset="0"/>
              </a:rPr>
              <a:t>Tiết</a:t>
            </a:r>
            <a:r>
              <a:rPr lang="en-US" altLang="zh-CN" sz="2800" b="1" dirty="0">
                <a:solidFill>
                  <a:srgbClr val="FF0000"/>
                </a:solidFill>
                <a:latin typeface="Times New Roman" pitchFamily="18" charset="0"/>
                <a:cs typeface="Times New Roman" pitchFamily="18" charset="0"/>
              </a:rPr>
              <a:t>: </a:t>
            </a:r>
            <a:r>
              <a:rPr lang="vi-VN" altLang="zh-CN" sz="2800" b="1" dirty="0">
                <a:solidFill>
                  <a:srgbClr val="FF0000"/>
                </a:solidFill>
                <a:latin typeface="Times New Roman" pitchFamily="18" charset="0"/>
                <a:cs typeface="Times New Roman" pitchFamily="18" charset="0"/>
              </a:rPr>
              <a:t>57 – 58 – 59 </a:t>
            </a:r>
            <a:endParaRPr lang="zh-CN" alt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55446747"/>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75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42" presetClass="entr" presetSubtype="0" fill="hold" nodeType="withEffect">
                                  <p:stCondLst>
                                    <p:cond delay="10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500"/>
                                        <p:tgtEl>
                                          <p:spTgt spid="22"/>
                                        </p:tgtEl>
                                      </p:cBhvr>
                                    </p:animEffect>
                                    <p:anim calcmode="lin" valueType="num">
                                      <p:cBhvr>
                                        <p:cTn id="36" dur="1500" fill="hold"/>
                                        <p:tgtEl>
                                          <p:spTgt spid="22"/>
                                        </p:tgtEl>
                                        <p:attrNameLst>
                                          <p:attrName>ppt_x</p:attrName>
                                        </p:attrNameLst>
                                      </p:cBhvr>
                                      <p:tavLst>
                                        <p:tav tm="0">
                                          <p:val>
                                            <p:strVal val="#ppt_x"/>
                                          </p:val>
                                        </p:tav>
                                        <p:tav tm="100000">
                                          <p:val>
                                            <p:strVal val="#ppt_x"/>
                                          </p:val>
                                        </p:tav>
                                      </p:tavLst>
                                    </p:anim>
                                    <p:anim calcmode="lin" valueType="num">
                                      <p:cBhvr>
                                        <p:cTn id="37" dur="1500" fill="hold"/>
                                        <p:tgtEl>
                                          <p:spTgt spid="22"/>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Slide PowerPoint Hoat Hinh _ Toan Hoa  (53)">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Hoat Hinh _ Toan Hoa  (53)</Template>
  <TotalTime>1692</TotalTime>
  <Words>937</Words>
  <Application>Microsoft Office PowerPoint</Application>
  <PresentationFormat>On-screen Show (16:9)</PresentationFormat>
  <Paragraphs>138</Paragraphs>
  <Slides>23</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Times New Roman</vt:lpstr>
      <vt:lpstr>Arial</vt:lpstr>
      <vt:lpstr>华康方圆体W7(P)</vt:lpstr>
      <vt:lpstr>宋体</vt:lpstr>
      <vt:lpstr>宋体</vt:lpstr>
      <vt:lpstr>Calibri</vt:lpstr>
      <vt:lpstr>Wingdings</vt:lpstr>
      <vt:lpstr>Microsoft YaHei</vt:lpstr>
      <vt:lpstr>Slide PowerPoint Hoat Hinh _ Toan Hoa  (53)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155</cp:revision>
  <dcterms:created xsi:type="dcterms:W3CDTF">2021-09-11T02:33:25Z</dcterms:created>
  <dcterms:modified xsi:type="dcterms:W3CDTF">2024-05-23T14:35:29Z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