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72" r:id="rId13"/>
    <p:sldId id="273" r:id="rId14"/>
    <p:sldId id="271" r:id="rId15"/>
    <p:sldId id="264"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23/05/2024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23/05/2024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23/05/2024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23/05/2024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23/05/2024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23/05/2024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23/05/2024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23/05/2024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23/05/2024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23/05/2024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23/05/2024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23/05/2024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00100" y="10287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809171" y="3048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TextBox 4"/>
          <p:cNvSpPr txBox="1"/>
          <p:nvPr/>
        </p:nvSpPr>
        <p:spPr>
          <a:xfrm>
            <a:off x="1873059" y="3886200"/>
            <a:ext cx="5397881" cy="954107"/>
          </a:xfrm>
          <a:prstGeom prst="rect">
            <a:avLst/>
          </a:prstGeom>
          <a:noFill/>
        </p:spPr>
        <p:txBody>
          <a:bodyPr wrap="square" rtlCol="0">
            <a:spAutoFit/>
          </a:bodyPr>
          <a:lstStyle/>
          <a:p>
            <a:r>
              <a:rPr lang="en-US" sz="2800" b="1" dirty="0" smtClean="0">
                <a:solidFill>
                  <a:srgbClr val="FF0000"/>
                </a:solidFill>
                <a:latin typeface="Times New Roman" panose="02020603050405020304" pitchFamily="18" charset="0"/>
                <a:cs typeface="Times New Roman" panose="02020603050405020304" pitchFamily="18" charset="0"/>
              </a:rPr>
              <a:t>GV: </a:t>
            </a:r>
            <a:r>
              <a:rPr lang="en-US" sz="2800" b="1" dirty="0" err="1" smtClean="0">
                <a:solidFill>
                  <a:srgbClr val="FF0000"/>
                </a:solidFill>
                <a:latin typeface="Times New Roman" panose="02020603050405020304" pitchFamily="18" charset="0"/>
                <a:cs typeface="Times New Roman" panose="02020603050405020304" pitchFamily="18" charset="0"/>
              </a:rPr>
              <a:t>Phạm</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Thị</a:t>
            </a:r>
            <a:r>
              <a:rPr lang="en-US" sz="2800" b="1" dirty="0" smtClean="0">
                <a:solidFill>
                  <a:srgbClr val="FF0000"/>
                </a:solidFill>
                <a:latin typeface="Times New Roman" panose="02020603050405020304" pitchFamily="18" charset="0"/>
                <a:cs typeface="Times New Roman" panose="02020603050405020304" pitchFamily="18" charset="0"/>
              </a:rPr>
              <a:t> Kim </a:t>
            </a:r>
            <a:r>
              <a:rPr lang="en-US" sz="2800" b="1" dirty="0" err="1" smtClean="0">
                <a:solidFill>
                  <a:srgbClr val="FF0000"/>
                </a:solidFill>
                <a:latin typeface="Times New Roman" panose="02020603050405020304" pitchFamily="18" charset="0"/>
                <a:cs typeface="Times New Roman" panose="02020603050405020304" pitchFamily="18" charset="0"/>
              </a:rPr>
              <a:t>Liên</a:t>
            </a:r>
            <a:endParaRPr lang="en-US" sz="2800" b="1" dirty="0" smtClean="0">
              <a:solidFill>
                <a:srgbClr val="FF0000"/>
              </a:solidFill>
              <a:latin typeface="Times New Roman" panose="02020603050405020304" pitchFamily="18" charset="0"/>
              <a:cs typeface="Times New Roman" panose="02020603050405020304" pitchFamily="18" charset="0"/>
            </a:endParaRPr>
          </a:p>
          <a:p>
            <a:r>
              <a:rPr lang="en-US" sz="2800" b="1" dirty="0" err="1" smtClean="0">
                <a:solidFill>
                  <a:srgbClr val="FF0000"/>
                </a:solidFill>
                <a:latin typeface="Times New Roman" panose="02020603050405020304" pitchFamily="18" charset="0"/>
                <a:cs typeface="Times New Roman" panose="02020603050405020304" pitchFamily="18" charset="0"/>
              </a:rPr>
              <a:t>Trường</a:t>
            </a:r>
            <a:r>
              <a:rPr lang="en-US" sz="2800" b="1" dirty="0" smtClean="0">
                <a:solidFill>
                  <a:srgbClr val="FF0000"/>
                </a:solidFill>
                <a:latin typeface="Times New Roman" panose="02020603050405020304" pitchFamily="18" charset="0"/>
                <a:cs typeface="Times New Roman" panose="02020603050405020304" pitchFamily="18" charset="0"/>
              </a:rPr>
              <a:t> THCS </a:t>
            </a:r>
            <a:r>
              <a:rPr lang="en-US" sz="2800" b="1" dirty="0" err="1" smtClean="0">
                <a:solidFill>
                  <a:srgbClr val="FF0000"/>
                </a:solidFill>
                <a:latin typeface="Times New Roman" panose="02020603050405020304" pitchFamily="18" charset="0"/>
                <a:cs typeface="Times New Roman" panose="02020603050405020304" pitchFamily="18" charset="0"/>
              </a:rPr>
              <a:t>Hoàng</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Động</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700</TotalTime>
  <Words>1043</Words>
  <Application>Microsoft Office PowerPoint</Application>
  <PresentationFormat>On-screen Show (4:3)</PresentationFormat>
  <Paragraphs>100</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112</cp:revision>
  <dcterms:created xsi:type="dcterms:W3CDTF">2021-07-05T09:11:44Z</dcterms:created>
  <dcterms:modified xsi:type="dcterms:W3CDTF">2024-05-23T15:16:08Z</dcterms:modified>
</cp:coreProperties>
</file>