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23/05/2024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23/05/2024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23/05/2024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23/05/2024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23/05/2024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23/05/2024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23/05/2024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23/05/2024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23/05/2024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23/05/2024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23/05/2024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23/05/2024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39"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0"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6946" y="3105834"/>
            <a:ext cx="3577261" cy="646331"/>
          </a:xfrm>
          <a:prstGeom prst="rect">
            <a:avLst/>
          </a:prstGeom>
        </p:spPr>
        <p:txBody>
          <a:bodyPr wrap="none">
            <a:spAutoFit/>
          </a:bodyPr>
          <a:lstStyle/>
          <a:p>
            <a:pPr algn="ctr"/>
            <a:r>
              <a:rPr lang="en-US"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GV: PHẠM THỊ KIM LIÊN</a:t>
            </a:r>
          </a:p>
          <a:p>
            <a:pPr algn="ctr"/>
            <a:r>
              <a:rPr lang="en-US"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TRƯỜNG THCS HOÀNG ĐỘNG</a:t>
            </a:r>
            <a:endParaRPr lang="vi-VN"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2178</Words>
  <Application>Microsoft Office PowerPoint</Application>
  <PresentationFormat>Widescreen</PresentationFormat>
  <Paragraphs>299</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Symbol</vt:lpstr>
      <vt:lpstr>Times New Roman</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43</cp:revision>
  <dcterms:created xsi:type="dcterms:W3CDTF">2021-07-10T14:44:17Z</dcterms:created>
  <dcterms:modified xsi:type="dcterms:W3CDTF">2024-05-23T15:19:23Z</dcterms:modified>
</cp:coreProperties>
</file>