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319" r:id="rId4"/>
    <p:sldId id="317" r:id="rId5"/>
    <p:sldId id="293" r:id="rId6"/>
    <p:sldId id="320" r:id="rId7"/>
    <p:sldId id="318" r:id="rId8"/>
    <p:sldId id="321" r:id="rId9"/>
    <p:sldId id="257" r:id="rId10"/>
    <p:sldId id="322" r:id="rId11"/>
    <p:sldId id="325" r:id="rId12"/>
    <p:sldId id="323" r:id="rId13"/>
    <p:sldId id="324" r:id="rId14"/>
    <p:sldId id="337" r:id="rId15"/>
    <p:sldId id="338" r:id="rId16"/>
    <p:sldId id="289" r:id="rId17"/>
    <p:sldId id="326" r:id="rId18"/>
    <p:sldId id="327" r:id="rId19"/>
    <p:sldId id="295" r:id="rId20"/>
    <p:sldId id="296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278" r:id="rId30"/>
    <p:sldId id="265" r:id="rId31"/>
    <p:sldId id="284" r:id="rId32"/>
  </p:sldIdLst>
  <p:sldSz cx="16778288" cy="9475788"/>
  <p:notesSz cx="6858000" cy="9144000"/>
  <p:custDataLst>
    <p:tags r:id="rId34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3030" userDrawn="1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78"/>
    <a:srgbClr val="3469A3"/>
    <a:srgbClr val="B5E3FF"/>
    <a:srgbClr val="FFEFAB"/>
    <a:srgbClr val="D75F8B"/>
    <a:srgbClr val="663300"/>
    <a:srgbClr val="FFEB71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95062"/>
  </p:normalViewPr>
  <p:slideViewPr>
    <p:cSldViewPr showGuides="1">
      <p:cViewPr varScale="1">
        <p:scale>
          <a:sx n="48" d="100"/>
          <a:sy n="48" d="100"/>
        </p:scale>
        <p:origin x="738" y="54"/>
      </p:cViewPr>
      <p:guideLst>
        <p:guide orient="horz" pos="3030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3E3D3-9E12-47D3-898D-B55469B1322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F3126-C37E-4E59-A022-2FAA697D6720}">
      <dgm:prSet phldrT="[Text]"/>
      <dgm:spPr/>
      <dgm:t>
        <a:bodyPr/>
        <a:lstStyle/>
        <a:p>
          <a:r>
            <a:rPr lang="en-US" dirty="0" err="1" smtClean="0"/>
            <a:t>Tên</a:t>
          </a:r>
          <a:r>
            <a:rPr lang="en-US" dirty="0" smtClean="0"/>
            <a:t> </a:t>
          </a:r>
          <a:r>
            <a:rPr lang="en-US" dirty="0" err="1" smtClean="0"/>
            <a:t>bài</a:t>
          </a:r>
          <a:endParaRPr lang="en-US" dirty="0"/>
        </a:p>
      </dgm:t>
    </dgm:pt>
    <dgm:pt modelId="{F39FBE40-520A-452D-9FD4-0761E01396FB}" type="parTrans" cxnId="{359E8E63-9637-412F-AEF0-7F6BA3947A58}">
      <dgm:prSet/>
      <dgm:spPr/>
      <dgm:t>
        <a:bodyPr/>
        <a:lstStyle/>
        <a:p>
          <a:endParaRPr lang="en-US"/>
        </a:p>
      </dgm:t>
    </dgm:pt>
    <dgm:pt modelId="{6014C568-4B5D-4446-B6FB-AD727DE22E54}" type="sibTrans" cxnId="{359E8E63-9637-412F-AEF0-7F6BA3947A58}">
      <dgm:prSet/>
      <dgm:spPr/>
      <dgm:t>
        <a:bodyPr/>
        <a:lstStyle/>
        <a:p>
          <a:endParaRPr lang="en-US"/>
        </a:p>
      </dgm:t>
    </dgm:pt>
    <dgm:pt modelId="{AC3BF8EB-B229-4371-ADAC-31CE6EE3A42F}" type="asst">
      <dgm:prSet phldrT="[Text]"/>
      <dgm:spPr/>
      <dgm:t>
        <a:bodyPr/>
        <a:lstStyle/>
        <a:p>
          <a:r>
            <a:rPr lang="en-US" dirty="0" err="1" smtClean="0"/>
            <a:t>Khái</a:t>
          </a:r>
          <a:r>
            <a:rPr lang="en-US" dirty="0" smtClean="0"/>
            <a:t> </a:t>
          </a:r>
          <a:r>
            <a:rPr lang="en-US" dirty="0" err="1" smtClean="0"/>
            <a:t>niệm</a:t>
          </a:r>
          <a:endParaRPr lang="en-US" dirty="0"/>
        </a:p>
      </dgm:t>
    </dgm:pt>
    <dgm:pt modelId="{2C5B17F1-9479-4C37-9FDB-8E3221136C3B}" type="parTrans" cxnId="{C6A342D9-DC8B-4A6B-839C-717DF549B783}">
      <dgm:prSet/>
      <dgm:spPr/>
      <dgm:t>
        <a:bodyPr/>
        <a:lstStyle/>
        <a:p>
          <a:endParaRPr lang="en-US"/>
        </a:p>
      </dgm:t>
    </dgm:pt>
    <dgm:pt modelId="{7BEC902E-16AA-44F7-AFA7-1C9EE8493657}" type="sibTrans" cxnId="{C6A342D9-DC8B-4A6B-839C-717DF549B783}">
      <dgm:prSet/>
      <dgm:spPr/>
      <dgm:t>
        <a:bodyPr/>
        <a:lstStyle/>
        <a:p>
          <a:endParaRPr lang="en-US"/>
        </a:p>
      </dgm:t>
    </dgm:pt>
    <dgm:pt modelId="{B8FE43D1-8DE5-469D-9DAD-DCBFA3254B34}">
      <dgm:prSet phldrT="[Text]"/>
      <dgm:spPr/>
      <dgm:t>
        <a:bodyPr/>
        <a:lstStyle/>
        <a:p>
          <a:r>
            <a:rPr lang="en-US" dirty="0" err="1" smtClean="0"/>
            <a:t>Biểu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672D9855-631F-415B-8FA1-76FF75FEE81F}" type="parTrans" cxnId="{8E00D137-73DD-42C2-B18F-ED61F9A93474}">
      <dgm:prSet/>
      <dgm:spPr/>
      <dgm:t>
        <a:bodyPr/>
        <a:lstStyle/>
        <a:p>
          <a:endParaRPr lang="en-US"/>
        </a:p>
      </dgm:t>
    </dgm:pt>
    <dgm:pt modelId="{246CCF1E-F1EE-43D5-83A0-5C698939B1FF}" type="sibTrans" cxnId="{8E00D137-73DD-42C2-B18F-ED61F9A93474}">
      <dgm:prSet/>
      <dgm:spPr/>
      <dgm:t>
        <a:bodyPr/>
        <a:lstStyle/>
        <a:p>
          <a:endParaRPr lang="en-US"/>
        </a:p>
      </dgm:t>
    </dgm:pt>
    <dgm:pt modelId="{96F43025-AD23-42F2-A87B-20211BA7D544}">
      <dgm:prSet phldrT="[Text]"/>
      <dgm:spPr/>
      <dgm:t>
        <a:bodyPr/>
        <a:lstStyle/>
        <a:p>
          <a:r>
            <a:rPr lang="en-US" dirty="0" smtClean="0"/>
            <a:t>Ý </a:t>
          </a:r>
          <a:r>
            <a:rPr lang="en-US" dirty="0" err="1" smtClean="0"/>
            <a:t>nghĩa</a:t>
          </a:r>
          <a:endParaRPr lang="en-US" dirty="0"/>
        </a:p>
      </dgm:t>
    </dgm:pt>
    <dgm:pt modelId="{19777F47-2649-4F53-A98E-F755F33447EC}" type="parTrans" cxnId="{01B81CF2-1F02-4257-B08D-DB04A2AA28DD}">
      <dgm:prSet/>
      <dgm:spPr/>
      <dgm:t>
        <a:bodyPr/>
        <a:lstStyle/>
        <a:p>
          <a:endParaRPr lang="en-US"/>
        </a:p>
      </dgm:t>
    </dgm:pt>
    <dgm:pt modelId="{65BA0814-9414-49E5-A91D-7B109CEC6B2E}" type="sibTrans" cxnId="{01B81CF2-1F02-4257-B08D-DB04A2AA28DD}">
      <dgm:prSet/>
      <dgm:spPr/>
      <dgm:t>
        <a:bodyPr/>
        <a:lstStyle/>
        <a:p>
          <a:endParaRPr lang="en-US"/>
        </a:p>
      </dgm:t>
    </dgm:pt>
    <dgm:pt modelId="{3301CA8A-2323-47A8-90B7-DA882CB82C21}">
      <dgm:prSet phldrT="[Text]"/>
      <dgm:spPr/>
      <dgm:t>
        <a:bodyPr/>
        <a:lstStyle/>
        <a:p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rèn</a:t>
          </a:r>
          <a:r>
            <a:rPr lang="en-US" dirty="0" smtClean="0"/>
            <a:t> </a:t>
          </a:r>
          <a:r>
            <a:rPr lang="en-US" dirty="0" err="1" smtClean="0"/>
            <a:t>luyện</a:t>
          </a:r>
          <a:endParaRPr lang="en-US" dirty="0"/>
        </a:p>
      </dgm:t>
    </dgm:pt>
    <dgm:pt modelId="{45FB4601-216B-4E6D-B429-822A5D70B856}" type="parTrans" cxnId="{D268594F-E0FE-4280-AE3E-0A75E158BE81}">
      <dgm:prSet/>
      <dgm:spPr/>
      <dgm:t>
        <a:bodyPr/>
        <a:lstStyle/>
        <a:p>
          <a:endParaRPr lang="en-US"/>
        </a:p>
      </dgm:t>
    </dgm:pt>
    <dgm:pt modelId="{9404970D-CD37-4B1D-870A-247CEA33DB2E}" type="sibTrans" cxnId="{D268594F-E0FE-4280-AE3E-0A75E158BE81}">
      <dgm:prSet/>
      <dgm:spPr/>
      <dgm:t>
        <a:bodyPr/>
        <a:lstStyle/>
        <a:p>
          <a:endParaRPr lang="en-US"/>
        </a:p>
      </dgm:t>
    </dgm:pt>
    <dgm:pt modelId="{7256EEE3-2E1A-4D85-8FAB-882A74B161B5}" type="pres">
      <dgm:prSet presAssocID="{2793E3D3-9E12-47D3-898D-B55469B132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FA2C514-8A2C-4B85-B0BC-8C29F3BDBC7E}" type="pres">
      <dgm:prSet presAssocID="{A13F3126-C37E-4E59-A022-2FAA697D6720}" presName="hierRoot1" presStyleCnt="0"/>
      <dgm:spPr/>
    </dgm:pt>
    <dgm:pt modelId="{E5BB211E-DDB1-42F4-99F5-CE8D336AD13B}" type="pres">
      <dgm:prSet presAssocID="{A13F3126-C37E-4E59-A022-2FAA697D6720}" presName="composite" presStyleCnt="0"/>
      <dgm:spPr/>
    </dgm:pt>
    <dgm:pt modelId="{495A6B15-3F4C-4514-87AD-2C62DCB02CAF}" type="pres">
      <dgm:prSet presAssocID="{A13F3126-C37E-4E59-A022-2FAA697D6720}" presName="background" presStyleLbl="node0" presStyleIdx="0" presStyleCnt="1"/>
      <dgm:spPr/>
    </dgm:pt>
    <dgm:pt modelId="{1E8B191A-B211-4D9B-AD44-12BD8898D7C2}" type="pres">
      <dgm:prSet presAssocID="{A13F3126-C37E-4E59-A022-2FAA697D6720}" presName="text" presStyleLbl="fgAcc0" presStyleIdx="0" presStyleCnt="1" custLinFactNeighborX="-8705" custLinFactNeighborY="-5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95F488-A7B2-4254-98DA-C844B0A44C2C}" type="pres">
      <dgm:prSet presAssocID="{A13F3126-C37E-4E59-A022-2FAA697D6720}" presName="hierChild2" presStyleCnt="0"/>
      <dgm:spPr/>
    </dgm:pt>
    <dgm:pt modelId="{C16D78E4-90D2-4758-BE15-B99F1426586E}" type="pres">
      <dgm:prSet presAssocID="{2C5B17F1-9479-4C37-9FDB-8E3221136C3B}" presName="Name10" presStyleLbl="parChTrans1D2" presStyleIdx="0" presStyleCnt="4"/>
      <dgm:spPr/>
      <dgm:t>
        <a:bodyPr/>
        <a:lstStyle/>
        <a:p>
          <a:endParaRPr lang="en-US"/>
        </a:p>
      </dgm:t>
    </dgm:pt>
    <dgm:pt modelId="{258E44ED-103D-4B7C-B48C-6776A8288434}" type="pres">
      <dgm:prSet presAssocID="{AC3BF8EB-B229-4371-ADAC-31CE6EE3A42F}" presName="hierRoot2" presStyleCnt="0"/>
      <dgm:spPr/>
    </dgm:pt>
    <dgm:pt modelId="{CC469AA6-2F39-4370-A73B-0F8A354AE68A}" type="pres">
      <dgm:prSet presAssocID="{AC3BF8EB-B229-4371-ADAC-31CE6EE3A42F}" presName="composite2" presStyleCnt="0"/>
      <dgm:spPr/>
    </dgm:pt>
    <dgm:pt modelId="{A9C75F3C-68A2-44FF-923B-45ADA46E62D5}" type="pres">
      <dgm:prSet presAssocID="{AC3BF8EB-B229-4371-ADAC-31CE6EE3A42F}" presName="background2" presStyleLbl="asst1" presStyleIdx="0" presStyleCnt="1"/>
      <dgm:spPr/>
    </dgm:pt>
    <dgm:pt modelId="{1F628000-47F7-4AA0-ACCD-F6E26BFABCA0}" type="pres">
      <dgm:prSet presAssocID="{AC3BF8EB-B229-4371-ADAC-31CE6EE3A42F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5B37E2-EDA7-466F-BF48-F9B96234D959}" type="pres">
      <dgm:prSet presAssocID="{AC3BF8EB-B229-4371-ADAC-31CE6EE3A42F}" presName="hierChild3" presStyleCnt="0"/>
      <dgm:spPr/>
    </dgm:pt>
    <dgm:pt modelId="{935339F7-8290-4D67-A410-12042B467697}" type="pres">
      <dgm:prSet presAssocID="{672D9855-631F-415B-8FA1-76FF75FEE81F}" presName="Name10" presStyleLbl="parChTrans1D2" presStyleIdx="1" presStyleCnt="4"/>
      <dgm:spPr/>
      <dgm:t>
        <a:bodyPr/>
        <a:lstStyle/>
        <a:p>
          <a:endParaRPr lang="en-US"/>
        </a:p>
      </dgm:t>
    </dgm:pt>
    <dgm:pt modelId="{20447001-DCEA-482E-AA00-E557B0A5E45C}" type="pres">
      <dgm:prSet presAssocID="{B8FE43D1-8DE5-469D-9DAD-DCBFA3254B34}" presName="hierRoot2" presStyleCnt="0"/>
      <dgm:spPr/>
    </dgm:pt>
    <dgm:pt modelId="{A8076968-0139-49F7-B50C-EA70FE09E051}" type="pres">
      <dgm:prSet presAssocID="{B8FE43D1-8DE5-469D-9DAD-DCBFA3254B34}" presName="composite2" presStyleCnt="0"/>
      <dgm:spPr/>
    </dgm:pt>
    <dgm:pt modelId="{959BE389-0FAD-4244-BCFB-865D2E9D01A6}" type="pres">
      <dgm:prSet presAssocID="{B8FE43D1-8DE5-469D-9DAD-DCBFA3254B34}" presName="background2" presStyleLbl="node2" presStyleIdx="0" presStyleCnt="3"/>
      <dgm:spPr/>
    </dgm:pt>
    <dgm:pt modelId="{00C846C8-B386-4B66-A19C-66C3379B3C32}" type="pres">
      <dgm:prSet presAssocID="{B8FE43D1-8DE5-469D-9DAD-DCBFA3254B34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1431B2-FA67-43AA-85CC-E885506DA78F}" type="pres">
      <dgm:prSet presAssocID="{B8FE43D1-8DE5-469D-9DAD-DCBFA3254B34}" presName="hierChild3" presStyleCnt="0"/>
      <dgm:spPr/>
    </dgm:pt>
    <dgm:pt modelId="{517DECE0-BBE2-470F-9E7D-430045FE406B}" type="pres">
      <dgm:prSet presAssocID="{19777F47-2649-4F53-A98E-F755F33447EC}" presName="Name10" presStyleLbl="parChTrans1D2" presStyleIdx="2" presStyleCnt="4"/>
      <dgm:spPr/>
      <dgm:t>
        <a:bodyPr/>
        <a:lstStyle/>
        <a:p>
          <a:endParaRPr lang="en-US"/>
        </a:p>
      </dgm:t>
    </dgm:pt>
    <dgm:pt modelId="{AAEC56BE-32E4-49F6-8803-3C6DF83DBC80}" type="pres">
      <dgm:prSet presAssocID="{96F43025-AD23-42F2-A87B-20211BA7D544}" presName="hierRoot2" presStyleCnt="0"/>
      <dgm:spPr/>
    </dgm:pt>
    <dgm:pt modelId="{4B6A328F-FC05-4D16-952B-DECAFBAD8206}" type="pres">
      <dgm:prSet presAssocID="{96F43025-AD23-42F2-A87B-20211BA7D544}" presName="composite2" presStyleCnt="0"/>
      <dgm:spPr/>
    </dgm:pt>
    <dgm:pt modelId="{E6685AF5-D0E2-4714-9814-BDF416FE32FC}" type="pres">
      <dgm:prSet presAssocID="{96F43025-AD23-42F2-A87B-20211BA7D544}" presName="background2" presStyleLbl="node2" presStyleIdx="1" presStyleCnt="3"/>
      <dgm:spPr/>
    </dgm:pt>
    <dgm:pt modelId="{FFD72BB2-49C2-4D12-AA71-4F30ED9BA00C}" type="pres">
      <dgm:prSet presAssocID="{96F43025-AD23-42F2-A87B-20211BA7D544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071D56-0D58-4789-8B8C-A63F9791DE38}" type="pres">
      <dgm:prSet presAssocID="{96F43025-AD23-42F2-A87B-20211BA7D544}" presName="hierChild3" presStyleCnt="0"/>
      <dgm:spPr/>
    </dgm:pt>
    <dgm:pt modelId="{1D956F23-0E48-4AA1-9938-124B80FC8DCB}" type="pres">
      <dgm:prSet presAssocID="{45FB4601-216B-4E6D-B429-822A5D70B856}" presName="Name10" presStyleLbl="parChTrans1D2" presStyleIdx="3" presStyleCnt="4"/>
      <dgm:spPr/>
      <dgm:t>
        <a:bodyPr/>
        <a:lstStyle/>
        <a:p>
          <a:endParaRPr lang="en-US"/>
        </a:p>
      </dgm:t>
    </dgm:pt>
    <dgm:pt modelId="{C38C5130-B625-424F-87DF-EB4711391D9C}" type="pres">
      <dgm:prSet presAssocID="{3301CA8A-2323-47A8-90B7-DA882CB82C21}" presName="hierRoot2" presStyleCnt="0"/>
      <dgm:spPr/>
    </dgm:pt>
    <dgm:pt modelId="{BE8E34B6-BA1C-48A1-9D86-65471ACE3EB1}" type="pres">
      <dgm:prSet presAssocID="{3301CA8A-2323-47A8-90B7-DA882CB82C21}" presName="composite2" presStyleCnt="0"/>
      <dgm:spPr/>
    </dgm:pt>
    <dgm:pt modelId="{3FA67AA2-6743-4A45-B5A9-48046E89DDFB}" type="pres">
      <dgm:prSet presAssocID="{3301CA8A-2323-47A8-90B7-DA882CB82C21}" presName="background2" presStyleLbl="node2" presStyleIdx="2" presStyleCnt="3"/>
      <dgm:spPr/>
    </dgm:pt>
    <dgm:pt modelId="{54B1AF34-1898-48E4-B535-806CD4A3C5B0}" type="pres">
      <dgm:prSet presAssocID="{3301CA8A-2323-47A8-90B7-DA882CB82C21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D3BA87-1869-464C-B4D8-3FE479483E06}" type="pres">
      <dgm:prSet presAssocID="{3301CA8A-2323-47A8-90B7-DA882CB82C21}" presName="hierChild3" presStyleCnt="0"/>
      <dgm:spPr/>
    </dgm:pt>
  </dgm:ptLst>
  <dgm:cxnLst>
    <dgm:cxn modelId="{359E8E63-9637-412F-AEF0-7F6BA3947A58}" srcId="{2793E3D3-9E12-47D3-898D-B55469B13222}" destId="{A13F3126-C37E-4E59-A022-2FAA697D6720}" srcOrd="0" destOrd="0" parTransId="{F39FBE40-520A-452D-9FD4-0761E01396FB}" sibTransId="{6014C568-4B5D-4446-B6FB-AD727DE22E54}"/>
    <dgm:cxn modelId="{845D0118-21EB-4750-8245-FAF928D745F8}" type="presOf" srcId="{3301CA8A-2323-47A8-90B7-DA882CB82C21}" destId="{54B1AF34-1898-48E4-B535-806CD4A3C5B0}" srcOrd="0" destOrd="0" presId="urn:microsoft.com/office/officeart/2005/8/layout/hierarchy1"/>
    <dgm:cxn modelId="{58A4EA09-4081-4364-9064-2C3CDE57AC05}" type="presOf" srcId="{A13F3126-C37E-4E59-A022-2FAA697D6720}" destId="{1E8B191A-B211-4D9B-AD44-12BD8898D7C2}" srcOrd="0" destOrd="0" presId="urn:microsoft.com/office/officeart/2005/8/layout/hierarchy1"/>
    <dgm:cxn modelId="{75DCCCCC-F4FA-4D8F-A52F-09E7BAE80069}" type="presOf" srcId="{2793E3D3-9E12-47D3-898D-B55469B13222}" destId="{7256EEE3-2E1A-4D85-8FAB-882A74B161B5}" srcOrd="0" destOrd="0" presId="urn:microsoft.com/office/officeart/2005/8/layout/hierarchy1"/>
    <dgm:cxn modelId="{C6A342D9-DC8B-4A6B-839C-717DF549B783}" srcId="{A13F3126-C37E-4E59-A022-2FAA697D6720}" destId="{AC3BF8EB-B229-4371-ADAC-31CE6EE3A42F}" srcOrd="0" destOrd="0" parTransId="{2C5B17F1-9479-4C37-9FDB-8E3221136C3B}" sibTransId="{7BEC902E-16AA-44F7-AFA7-1C9EE8493657}"/>
    <dgm:cxn modelId="{01B81CF2-1F02-4257-B08D-DB04A2AA28DD}" srcId="{A13F3126-C37E-4E59-A022-2FAA697D6720}" destId="{96F43025-AD23-42F2-A87B-20211BA7D544}" srcOrd="2" destOrd="0" parTransId="{19777F47-2649-4F53-A98E-F755F33447EC}" sibTransId="{65BA0814-9414-49E5-A91D-7B109CEC6B2E}"/>
    <dgm:cxn modelId="{D268594F-E0FE-4280-AE3E-0A75E158BE81}" srcId="{A13F3126-C37E-4E59-A022-2FAA697D6720}" destId="{3301CA8A-2323-47A8-90B7-DA882CB82C21}" srcOrd="3" destOrd="0" parTransId="{45FB4601-216B-4E6D-B429-822A5D70B856}" sibTransId="{9404970D-CD37-4B1D-870A-247CEA33DB2E}"/>
    <dgm:cxn modelId="{94B3A417-E9B9-4408-B453-E7BA75B70397}" type="presOf" srcId="{672D9855-631F-415B-8FA1-76FF75FEE81F}" destId="{935339F7-8290-4D67-A410-12042B467697}" srcOrd="0" destOrd="0" presId="urn:microsoft.com/office/officeart/2005/8/layout/hierarchy1"/>
    <dgm:cxn modelId="{0AC2AE96-E13B-479B-8DD3-884FC64DC269}" type="presOf" srcId="{45FB4601-216B-4E6D-B429-822A5D70B856}" destId="{1D956F23-0E48-4AA1-9938-124B80FC8DCB}" srcOrd="0" destOrd="0" presId="urn:microsoft.com/office/officeart/2005/8/layout/hierarchy1"/>
    <dgm:cxn modelId="{3F0875EE-0564-4DB5-AB0B-C33C9DB0E8C1}" type="presOf" srcId="{19777F47-2649-4F53-A98E-F755F33447EC}" destId="{517DECE0-BBE2-470F-9E7D-430045FE406B}" srcOrd="0" destOrd="0" presId="urn:microsoft.com/office/officeart/2005/8/layout/hierarchy1"/>
    <dgm:cxn modelId="{61E20D4E-665F-4BBD-8479-3099E825A62C}" type="presOf" srcId="{AC3BF8EB-B229-4371-ADAC-31CE6EE3A42F}" destId="{1F628000-47F7-4AA0-ACCD-F6E26BFABCA0}" srcOrd="0" destOrd="0" presId="urn:microsoft.com/office/officeart/2005/8/layout/hierarchy1"/>
    <dgm:cxn modelId="{8E00D137-73DD-42C2-B18F-ED61F9A93474}" srcId="{A13F3126-C37E-4E59-A022-2FAA697D6720}" destId="{B8FE43D1-8DE5-469D-9DAD-DCBFA3254B34}" srcOrd="1" destOrd="0" parTransId="{672D9855-631F-415B-8FA1-76FF75FEE81F}" sibTransId="{246CCF1E-F1EE-43D5-83A0-5C698939B1FF}"/>
    <dgm:cxn modelId="{8298F345-FBD4-4795-B070-D71740DD2215}" type="presOf" srcId="{2C5B17F1-9479-4C37-9FDB-8E3221136C3B}" destId="{C16D78E4-90D2-4758-BE15-B99F1426586E}" srcOrd="0" destOrd="0" presId="urn:microsoft.com/office/officeart/2005/8/layout/hierarchy1"/>
    <dgm:cxn modelId="{52C5EC76-58BB-4A6E-9D2D-06CDCCF1066D}" type="presOf" srcId="{96F43025-AD23-42F2-A87B-20211BA7D544}" destId="{FFD72BB2-49C2-4D12-AA71-4F30ED9BA00C}" srcOrd="0" destOrd="0" presId="urn:microsoft.com/office/officeart/2005/8/layout/hierarchy1"/>
    <dgm:cxn modelId="{ECB9ED70-115D-46A0-8E92-38A9459F252F}" type="presOf" srcId="{B8FE43D1-8DE5-469D-9DAD-DCBFA3254B34}" destId="{00C846C8-B386-4B66-A19C-66C3379B3C32}" srcOrd="0" destOrd="0" presId="urn:microsoft.com/office/officeart/2005/8/layout/hierarchy1"/>
    <dgm:cxn modelId="{974DC208-1344-4692-8EFF-EAC9B3FADE35}" type="presParOf" srcId="{7256EEE3-2E1A-4D85-8FAB-882A74B161B5}" destId="{FFA2C514-8A2C-4B85-B0BC-8C29F3BDBC7E}" srcOrd="0" destOrd="0" presId="urn:microsoft.com/office/officeart/2005/8/layout/hierarchy1"/>
    <dgm:cxn modelId="{6BCCAAA0-103F-48D7-A75F-BC6D2CC8B6FB}" type="presParOf" srcId="{FFA2C514-8A2C-4B85-B0BC-8C29F3BDBC7E}" destId="{E5BB211E-DDB1-42F4-99F5-CE8D336AD13B}" srcOrd="0" destOrd="0" presId="urn:microsoft.com/office/officeart/2005/8/layout/hierarchy1"/>
    <dgm:cxn modelId="{76F77131-8238-4562-8D14-E64F3BD13AE6}" type="presParOf" srcId="{E5BB211E-DDB1-42F4-99F5-CE8D336AD13B}" destId="{495A6B15-3F4C-4514-87AD-2C62DCB02CAF}" srcOrd="0" destOrd="0" presId="urn:microsoft.com/office/officeart/2005/8/layout/hierarchy1"/>
    <dgm:cxn modelId="{05BFC6E1-BC8D-49D2-BDD8-BF79BD227A42}" type="presParOf" srcId="{E5BB211E-DDB1-42F4-99F5-CE8D336AD13B}" destId="{1E8B191A-B211-4D9B-AD44-12BD8898D7C2}" srcOrd="1" destOrd="0" presId="urn:microsoft.com/office/officeart/2005/8/layout/hierarchy1"/>
    <dgm:cxn modelId="{059F6DE9-239F-4625-B519-ED10BDEE02DB}" type="presParOf" srcId="{FFA2C514-8A2C-4B85-B0BC-8C29F3BDBC7E}" destId="{8495F488-A7B2-4254-98DA-C844B0A44C2C}" srcOrd="1" destOrd="0" presId="urn:microsoft.com/office/officeart/2005/8/layout/hierarchy1"/>
    <dgm:cxn modelId="{F94BD654-20DA-449D-BB58-9DEA0810E1BF}" type="presParOf" srcId="{8495F488-A7B2-4254-98DA-C844B0A44C2C}" destId="{C16D78E4-90D2-4758-BE15-B99F1426586E}" srcOrd="0" destOrd="0" presId="urn:microsoft.com/office/officeart/2005/8/layout/hierarchy1"/>
    <dgm:cxn modelId="{60C1F414-5314-4EC1-9FF8-A93859C5C567}" type="presParOf" srcId="{8495F488-A7B2-4254-98DA-C844B0A44C2C}" destId="{258E44ED-103D-4B7C-B48C-6776A8288434}" srcOrd="1" destOrd="0" presId="urn:microsoft.com/office/officeart/2005/8/layout/hierarchy1"/>
    <dgm:cxn modelId="{56C60815-7AE9-4D29-A145-1FEA41A95291}" type="presParOf" srcId="{258E44ED-103D-4B7C-B48C-6776A8288434}" destId="{CC469AA6-2F39-4370-A73B-0F8A354AE68A}" srcOrd="0" destOrd="0" presId="urn:microsoft.com/office/officeart/2005/8/layout/hierarchy1"/>
    <dgm:cxn modelId="{3F196252-397F-49DE-96C0-7CE585D1FE6A}" type="presParOf" srcId="{CC469AA6-2F39-4370-A73B-0F8A354AE68A}" destId="{A9C75F3C-68A2-44FF-923B-45ADA46E62D5}" srcOrd="0" destOrd="0" presId="urn:microsoft.com/office/officeart/2005/8/layout/hierarchy1"/>
    <dgm:cxn modelId="{B38900A7-7B3D-46A4-8E68-45DBBF2DDCA2}" type="presParOf" srcId="{CC469AA6-2F39-4370-A73B-0F8A354AE68A}" destId="{1F628000-47F7-4AA0-ACCD-F6E26BFABCA0}" srcOrd="1" destOrd="0" presId="urn:microsoft.com/office/officeart/2005/8/layout/hierarchy1"/>
    <dgm:cxn modelId="{8C9D3714-570E-403D-A2C2-18BCEB19061B}" type="presParOf" srcId="{258E44ED-103D-4B7C-B48C-6776A8288434}" destId="{D25B37E2-EDA7-466F-BF48-F9B96234D959}" srcOrd="1" destOrd="0" presId="urn:microsoft.com/office/officeart/2005/8/layout/hierarchy1"/>
    <dgm:cxn modelId="{7BDC26D0-E34B-4C17-92CA-1F9AAE740C88}" type="presParOf" srcId="{8495F488-A7B2-4254-98DA-C844B0A44C2C}" destId="{935339F7-8290-4D67-A410-12042B467697}" srcOrd="2" destOrd="0" presId="urn:microsoft.com/office/officeart/2005/8/layout/hierarchy1"/>
    <dgm:cxn modelId="{B6617753-292B-40C5-B522-8E69237EE4BC}" type="presParOf" srcId="{8495F488-A7B2-4254-98DA-C844B0A44C2C}" destId="{20447001-DCEA-482E-AA00-E557B0A5E45C}" srcOrd="3" destOrd="0" presId="urn:microsoft.com/office/officeart/2005/8/layout/hierarchy1"/>
    <dgm:cxn modelId="{70A104A5-6185-40F9-A8CC-607619EF5C57}" type="presParOf" srcId="{20447001-DCEA-482E-AA00-E557B0A5E45C}" destId="{A8076968-0139-49F7-B50C-EA70FE09E051}" srcOrd="0" destOrd="0" presId="urn:microsoft.com/office/officeart/2005/8/layout/hierarchy1"/>
    <dgm:cxn modelId="{C6CF515D-F994-4136-B5AD-47D8F66A3056}" type="presParOf" srcId="{A8076968-0139-49F7-B50C-EA70FE09E051}" destId="{959BE389-0FAD-4244-BCFB-865D2E9D01A6}" srcOrd="0" destOrd="0" presId="urn:microsoft.com/office/officeart/2005/8/layout/hierarchy1"/>
    <dgm:cxn modelId="{ACD9C0A8-BC85-4C31-8809-381368734598}" type="presParOf" srcId="{A8076968-0139-49F7-B50C-EA70FE09E051}" destId="{00C846C8-B386-4B66-A19C-66C3379B3C32}" srcOrd="1" destOrd="0" presId="urn:microsoft.com/office/officeart/2005/8/layout/hierarchy1"/>
    <dgm:cxn modelId="{BB7A0EA6-14E4-4BA1-BAFF-0F5E8F61B23F}" type="presParOf" srcId="{20447001-DCEA-482E-AA00-E557B0A5E45C}" destId="{961431B2-FA67-43AA-85CC-E885506DA78F}" srcOrd="1" destOrd="0" presId="urn:microsoft.com/office/officeart/2005/8/layout/hierarchy1"/>
    <dgm:cxn modelId="{DA176FF0-1EFC-4E39-9A10-59996D8D9D8D}" type="presParOf" srcId="{8495F488-A7B2-4254-98DA-C844B0A44C2C}" destId="{517DECE0-BBE2-470F-9E7D-430045FE406B}" srcOrd="4" destOrd="0" presId="urn:microsoft.com/office/officeart/2005/8/layout/hierarchy1"/>
    <dgm:cxn modelId="{63156611-F55B-4CB0-8D4D-C7F1FEDF2075}" type="presParOf" srcId="{8495F488-A7B2-4254-98DA-C844B0A44C2C}" destId="{AAEC56BE-32E4-49F6-8803-3C6DF83DBC80}" srcOrd="5" destOrd="0" presId="urn:microsoft.com/office/officeart/2005/8/layout/hierarchy1"/>
    <dgm:cxn modelId="{3ABEEE8E-9B11-425B-94BD-890234A3E005}" type="presParOf" srcId="{AAEC56BE-32E4-49F6-8803-3C6DF83DBC80}" destId="{4B6A328F-FC05-4D16-952B-DECAFBAD8206}" srcOrd="0" destOrd="0" presId="urn:microsoft.com/office/officeart/2005/8/layout/hierarchy1"/>
    <dgm:cxn modelId="{3DFDFF48-5B95-4FAB-96D4-DAD48A606DA5}" type="presParOf" srcId="{4B6A328F-FC05-4D16-952B-DECAFBAD8206}" destId="{E6685AF5-D0E2-4714-9814-BDF416FE32FC}" srcOrd="0" destOrd="0" presId="urn:microsoft.com/office/officeart/2005/8/layout/hierarchy1"/>
    <dgm:cxn modelId="{AE3F568B-B092-46CB-86EA-90CF45E4EE55}" type="presParOf" srcId="{4B6A328F-FC05-4D16-952B-DECAFBAD8206}" destId="{FFD72BB2-49C2-4D12-AA71-4F30ED9BA00C}" srcOrd="1" destOrd="0" presId="urn:microsoft.com/office/officeart/2005/8/layout/hierarchy1"/>
    <dgm:cxn modelId="{FC08E7BA-FC71-4667-A53A-9B1CFD9E976D}" type="presParOf" srcId="{AAEC56BE-32E4-49F6-8803-3C6DF83DBC80}" destId="{E6071D56-0D58-4789-8B8C-A63F9791DE38}" srcOrd="1" destOrd="0" presId="urn:microsoft.com/office/officeart/2005/8/layout/hierarchy1"/>
    <dgm:cxn modelId="{617348A7-AC88-43B2-8B1C-01A10AB7E1C8}" type="presParOf" srcId="{8495F488-A7B2-4254-98DA-C844B0A44C2C}" destId="{1D956F23-0E48-4AA1-9938-124B80FC8DCB}" srcOrd="6" destOrd="0" presId="urn:microsoft.com/office/officeart/2005/8/layout/hierarchy1"/>
    <dgm:cxn modelId="{D5841217-EA8B-4CBC-953C-7185FF8BF414}" type="presParOf" srcId="{8495F488-A7B2-4254-98DA-C844B0A44C2C}" destId="{C38C5130-B625-424F-87DF-EB4711391D9C}" srcOrd="7" destOrd="0" presId="urn:microsoft.com/office/officeart/2005/8/layout/hierarchy1"/>
    <dgm:cxn modelId="{9D6D9FEF-0537-4026-8BF0-E7E880AB35B2}" type="presParOf" srcId="{C38C5130-B625-424F-87DF-EB4711391D9C}" destId="{BE8E34B6-BA1C-48A1-9D86-65471ACE3EB1}" srcOrd="0" destOrd="0" presId="urn:microsoft.com/office/officeart/2005/8/layout/hierarchy1"/>
    <dgm:cxn modelId="{459CEF63-38BA-41DF-9692-C3D61DC0664B}" type="presParOf" srcId="{BE8E34B6-BA1C-48A1-9D86-65471ACE3EB1}" destId="{3FA67AA2-6743-4A45-B5A9-48046E89DDFB}" srcOrd="0" destOrd="0" presId="urn:microsoft.com/office/officeart/2005/8/layout/hierarchy1"/>
    <dgm:cxn modelId="{867A0952-D739-49FD-9D4E-C269F890E1AA}" type="presParOf" srcId="{BE8E34B6-BA1C-48A1-9D86-65471ACE3EB1}" destId="{54B1AF34-1898-48E4-B535-806CD4A3C5B0}" srcOrd="1" destOrd="0" presId="urn:microsoft.com/office/officeart/2005/8/layout/hierarchy1"/>
    <dgm:cxn modelId="{4F5A24CD-CE51-46EC-8994-B8A613F1847B}" type="presParOf" srcId="{C38C5130-B625-424F-87DF-EB4711391D9C}" destId="{E0D3BA87-1869-464C-B4D8-3FE479483E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56F23-0E48-4AA1-9938-124B80FC8DCB}">
      <dsp:nvSpPr>
        <dsp:cNvPr id="0" name=""/>
        <dsp:cNvSpPr/>
      </dsp:nvSpPr>
      <dsp:spPr>
        <a:xfrm>
          <a:off x="5795717" y="2683410"/>
          <a:ext cx="4951763" cy="759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759"/>
              </a:lnTo>
              <a:lnTo>
                <a:pt x="4951763" y="520759"/>
              </a:lnTo>
              <a:lnTo>
                <a:pt x="4951763" y="759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DECE0-BBE2-470F-9E7D-430045FE406B}">
      <dsp:nvSpPr>
        <dsp:cNvPr id="0" name=""/>
        <dsp:cNvSpPr/>
      </dsp:nvSpPr>
      <dsp:spPr>
        <a:xfrm>
          <a:off x="5795717" y="2683410"/>
          <a:ext cx="1800228" cy="759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759"/>
              </a:lnTo>
              <a:lnTo>
                <a:pt x="1800228" y="520759"/>
              </a:lnTo>
              <a:lnTo>
                <a:pt x="1800228" y="759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339F7-8290-4D67-A410-12042B467697}">
      <dsp:nvSpPr>
        <dsp:cNvPr id="0" name=""/>
        <dsp:cNvSpPr/>
      </dsp:nvSpPr>
      <dsp:spPr>
        <a:xfrm>
          <a:off x="4444411" y="2683410"/>
          <a:ext cx="1351306" cy="759631"/>
        </a:xfrm>
        <a:custGeom>
          <a:avLst/>
          <a:gdLst/>
          <a:ahLst/>
          <a:cxnLst/>
          <a:rect l="0" t="0" r="0" b="0"/>
          <a:pathLst>
            <a:path>
              <a:moveTo>
                <a:pt x="1351306" y="0"/>
              </a:moveTo>
              <a:lnTo>
                <a:pt x="1351306" y="520759"/>
              </a:lnTo>
              <a:lnTo>
                <a:pt x="0" y="520759"/>
              </a:lnTo>
              <a:lnTo>
                <a:pt x="0" y="759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D78E4-90D2-4758-BE15-B99F1426586E}">
      <dsp:nvSpPr>
        <dsp:cNvPr id="0" name=""/>
        <dsp:cNvSpPr/>
      </dsp:nvSpPr>
      <dsp:spPr>
        <a:xfrm>
          <a:off x="1292875" y="2683410"/>
          <a:ext cx="4502842" cy="759631"/>
        </a:xfrm>
        <a:custGeom>
          <a:avLst/>
          <a:gdLst/>
          <a:ahLst/>
          <a:cxnLst/>
          <a:rect l="0" t="0" r="0" b="0"/>
          <a:pathLst>
            <a:path>
              <a:moveTo>
                <a:pt x="4502842" y="0"/>
              </a:moveTo>
              <a:lnTo>
                <a:pt x="4502842" y="520759"/>
              </a:lnTo>
              <a:lnTo>
                <a:pt x="0" y="520759"/>
              </a:lnTo>
              <a:lnTo>
                <a:pt x="0" y="759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5A6B15-3F4C-4514-87AD-2C62DCB02CAF}">
      <dsp:nvSpPr>
        <dsp:cNvPr id="0" name=""/>
        <dsp:cNvSpPr/>
      </dsp:nvSpPr>
      <dsp:spPr>
        <a:xfrm>
          <a:off x="4506453" y="1046044"/>
          <a:ext cx="2578528" cy="16373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B191A-B211-4D9B-AD44-12BD8898D7C2}">
      <dsp:nvSpPr>
        <dsp:cNvPr id="0" name=""/>
        <dsp:cNvSpPr/>
      </dsp:nvSpPr>
      <dsp:spPr>
        <a:xfrm>
          <a:off x="4792956" y="1318222"/>
          <a:ext cx="2578528" cy="1637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Tên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bài</a:t>
          </a:r>
          <a:endParaRPr lang="en-US" sz="4100" kern="1200" dirty="0"/>
        </a:p>
      </dsp:txBody>
      <dsp:txXfrm>
        <a:off x="4840913" y="1366179"/>
        <a:ext cx="2482614" cy="1541451"/>
      </dsp:txXfrm>
    </dsp:sp>
    <dsp:sp modelId="{A9C75F3C-68A2-44FF-923B-45ADA46E62D5}">
      <dsp:nvSpPr>
        <dsp:cNvPr id="0" name=""/>
        <dsp:cNvSpPr/>
      </dsp:nvSpPr>
      <dsp:spPr>
        <a:xfrm>
          <a:off x="3611" y="3443042"/>
          <a:ext cx="2578528" cy="16373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28000-47F7-4AA0-ACCD-F6E26BFABCA0}">
      <dsp:nvSpPr>
        <dsp:cNvPr id="0" name=""/>
        <dsp:cNvSpPr/>
      </dsp:nvSpPr>
      <dsp:spPr>
        <a:xfrm>
          <a:off x="290114" y="3715220"/>
          <a:ext cx="2578528" cy="1637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Khái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niệm</a:t>
          </a:r>
          <a:endParaRPr lang="en-US" sz="4100" kern="1200" dirty="0"/>
        </a:p>
      </dsp:txBody>
      <dsp:txXfrm>
        <a:off x="338071" y="3763177"/>
        <a:ext cx="2482614" cy="1541451"/>
      </dsp:txXfrm>
    </dsp:sp>
    <dsp:sp modelId="{959BE389-0FAD-4244-BCFB-865D2E9D01A6}">
      <dsp:nvSpPr>
        <dsp:cNvPr id="0" name=""/>
        <dsp:cNvSpPr/>
      </dsp:nvSpPr>
      <dsp:spPr>
        <a:xfrm>
          <a:off x="3155146" y="3443042"/>
          <a:ext cx="2578528" cy="16373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846C8-B386-4B66-A19C-66C3379B3C32}">
      <dsp:nvSpPr>
        <dsp:cNvPr id="0" name=""/>
        <dsp:cNvSpPr/>
      </dsp:nvSpPr>
      <dsp:spPr>
        <a:xfrm>
          <a:off x="3441649" y="3715220"/>
          <a:ext cx="2578528" cy="1637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Biểu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hiện</a:t>
          </a:r>
          <a:endParaRPr lang="en-US" sz="4100" kern="1200" dirty="0"/>
        </a:p>
      </dsp:txBody>
      <dsp:txXfrm>
        <a:off x="3489606" y="3763177"/>
        <a:ext cx="2482614" cy="1541451"/>
      </dsp:txXfrm>
    </dsp:sp>
    <dsp:sp modelId="{E6685AF5-D0E2-4714-9814-BDF416FE32FC}">
      <dsp:nvSpPr>
        <dsp:cNvPr id="0" name=""/>
        <dsp:cNvSpPr/>
      </dsp:nvSpPr>
      <dsp:spPr>
        <a:xfrm>
          <a:off x="6306682" y="3443042"/>
          <a:ext cx="2578528" cy="16373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72BB2-49C2-4D12-AA71-4F30ED9BA00C}">
      <dsp:nvSpPr>
        <dsp:cNvPr id="0" name=""/>
        <dsp:cNvSpPr/>
      </dsp:nvSpPr>
      <dsp:spPr>
        <a:xfrm>
          <a:off x="6593185" y="3715220"/>
          <a:ext cx="2578528" cy="1637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Ý </a:t>
          </a:r>
          <a:r>
            <a:rPr lang="en-US" sz="4100" kern="1200" dirty="0" err="1" smtClean="0"/>
            <a:t>nghĩa</a:t>
          </a:r>
          <a:endParaRPr lang="en-US" sz="4100" kern="1200" dirty="0"/>
        </a:p>
      </dsp:txBody>
      <dsp:txXfrm>
        <a:off x="6641142" y="3763177"/>
        <a:ext cx="2482614" cy="1541451"/>
      </dsp:txXfrm>
    </dsp:sp>
    <dsp:sp modelId="{3FA67AA2-6743-4A45-B5A9-48046E89DDFB}">
      <dsp:nvSpPr>
        <dsp:cNvPr id="0" name=""/>
        <dsp:cNvSpPr/>
      </dsp:nvSpPr>
      <dsp:spPr>
        <a:xfrm>
          <a:off x="9458217" y="3443042"/>
          <a:ext cx="2578528" cy="16373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1AF34-1898-48E4-B535-806CD4A3C5B0}">
      <dsp:nvSpPr>
        <dsp:cNvPr id="0" name=""/>
        <dsp:cNvSpPr/>
      </dsp:nvSpPr>
      <dsp:spPr>
        <a:xfrm>
          <a:off x="9744720" y="3715220"/>
          <a:ext cx="2578528" cy="1637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err="1" smtClean="0"/>
            <a:t>Cách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rèn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luyện</a:t>
          </a:r>
          <a:endParaRPr lang="en-US" sz="4100" kern="1200" dirty="0"/>
        </a:p>
      </dsp:txBody>
      <dsp:txXfrm>
        <a:off x="9792677" y="3763177"/>
        <a:ext cx="2482614" cy="1541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52320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5422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7416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23685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7676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15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514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65273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33113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72185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37142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8285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76273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94808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63793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5730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782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0535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84727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56779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5542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0765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39475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8951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8836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1424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563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0319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sz="1200" b="0" i="0" u="non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2156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054"/>
          <p:cNvSpPr txBox="1"/>
          <p:nvPr userDrawn="1"/>
        </p:nvSpPr>
        <p:spPr>
          <a:xfrm>
            <a:off x="-683864" y="8626326"/>
            <a:ext cx="483524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GV:</a:t>
            </a:r>
            <a:r>
              <a:rPr lang="en-US" altLang="zh-CN" sz="1400" baseline="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Bùi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Thị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Ánh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Nguyệt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–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Hải</a:t>
            </a: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1400" dirty="0" err="1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Phòng</a:t>
            </a:r>
            <a:endParaRPr lang="en-US" altLang="zh-CN" sz="1400" dirty="0" smtClean="0">
              <a:solidFill>
                <a:schemeClr val="tx1"/>
              </a:solidFill>
              <a:latin typeface="+mn-lt"/>
              <a:ea typeface="黑体" panose="02010609060101010101" pitchFamily="2" charset="-122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1400" dirty="0" smtClean="0">
                <a:solidFill>
                  <a:schemeClr val="tx1"/>
                </a:solidFill>
                <a:latin typeface="+mn-lt"/>
                <a:ea typeface="黑体" panose="02010609060101010101" pitchFamily="2" charset="-122"/>
              </a:rPr>
              <a:t>SĐT: 0936991280</a:t>
            </a:r>
            <a:endParaRPr lang="zh-CN" altLang="en-US" sz="1400" dirty="0">
              <a:solidFill>
                <a:schemeClr val="tx1"/>
              </a:solidFill>
              <a:latin typeface="+mn-lt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4.xml"/><Relationship Id="rId7" Type="http://schemas.openxmlformats.org/officeDocument/2006/relationships/image" Target="../media/image2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hyperlink" Target="https://luatduonggia.vn/luat-sua-doi-bo-sung-mot-so-dieu-cua-luat-di-san-van-hoa-2009" TargetMode="Externa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609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12553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836417" y="4593878"/>
            <a:ext cx="11168522" cy="3046988"/>
          </a:xfrm>
          <a:prstGeom prst="rect">
            <a:avLst/>
          </a:prstGeom>
          <a:solidFill>
            <a:srgbClr val="FFFD78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ÔN TẬP HỌC KÌ I – GDCD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7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GV: PHẠM THỊ KIM LIÊN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TRƯỜNG THCS HOÀNG ĐỘNG</a:t>
            </a:r>
            <a:endParaRPr lang="en-US" altLang="zh-C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48895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4038" descr="1-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119">
            <a:off x="12975294" y="-775388"/>
            <a:ext cx="387667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92" y="345406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3453592"/>
              </p:ext>
            </p:extLst>
          </p:nvPr>
        </p:nvGraphicFramePr>
        <p:xfrm>
          <a:off x="2226507" y="-374674"/>
          <a:ext cx="12326861" cy="6408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3158791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56" y="31208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FCF0328-0AFF-5247-8DC6-673AC28A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405492"/>
              </p:ext>
            </p:extLst>
          </p:nvPr>
        </p:nvGraphicFramePr>
        <p:xfrm>
          <a:off x="0" y="815427"/>
          <a:ext cx="16778288" cy="83816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97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6616">
                  <a:extLst>
                    <a:ext uri="{9D8B030D-6E8A-4147-A177-3AD203B41FA5}">
                      <a16:colId xmlns:a16="http://schemas.microsoft.com/office/drawing/2014/main" val="615957177"/>
                    </a:ext>
                  </a:extLst>
                </a:gridCol>
                <a:gridCol w="6621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Tên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bài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Khái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niệm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Ý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nghĩa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+mn-lt"/>
                        </a:rPr>
                        <a:t>Biểu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hiện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</a:t>
                      </a:r>
                      <a:r>
                        <a:rPr lang="en-US" sz="2400" dirty="0" err="1" smtClean="0">
                          <a:latin typeface="+mn-lt"/>
                        </a:rPr>
                        <a:t>ách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rèn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luyện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46476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 smtClean="0">
                          <a:latin typeface="+mn-lt"/>
                        </a:rPr>
                        <a:t>Tự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hào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về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truyền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thống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</a:rPr>
                        <a:t>hương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+mn-lt"/>
                        </a:rPr>
                        <a:t>Tự</a:t>
                      </a:r>
                      <a:r>
                        <a:rPr lang="en-US" sz="2400" baseline="0" dirty="0" smtClean="0">
                          <a:latin typeface="+mn-lt"/>
                        </a:rPr>
                        <a:t> tin,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hành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diện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về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những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giá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trị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mà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người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dân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hương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đã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tạo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ra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và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được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lưu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truyền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từ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thế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hệ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này</a:t>
                      </a:r>
                      <a:r>
                        <a:rPr lang="en-US" sz="2400" baseline="0" dirty="0" smtClean="0">
                          <a:latin typeface="+mn-lt"/>
                        </a:rPr>
                        <a:t> sang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thế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hệ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khác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latin typeface="+mn-lt"/>
                        </a:rPr>
                        <a:t>Hình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thành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sự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tự</a:t>
                      </a:r>
                      <a:r>
                        <a:rPr lang="en-US" sz="2400" baseline="0" dirty="0" smtClean="0">
                          <a:latin typeface="+mn-lt"/>
                        </a:rPr>
                        <a:t> tin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cho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mỗi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người</a:t>
                      </a:r>
                      <a:r>
                        <a:rPr lang="en-US" sz="2400" baseline="0" dirty="0" smtClean="0">
                          <a:latin typeface="+mn-lt"/>
                        </a:rPr>
                        <a:t>.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Góp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phần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hình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thành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tình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cảm</a:t>
                      </a:r>
                      <a:r>
                        <a:rPr lang="en-US" sz="2400" baseline="0" dirty="0" smtClean="0">
                          <a:latin typeface="+mn-lt"/>
                        </a:rPr>
                        <a:t>,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tư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tưởng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tốt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đẹp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400" dirty="0" smtClean="0">
                          <a:latin typeface="+mn-lt"/>
                        </a:rPr>
                        <a:t>- </a:t>
                      </a:r>
                      <a:r>
                        <a:rPr lang="en-US" sz="2400" dirty="0" err="1" smtClean="0">
                          <a:latin typeface="+mn-lt"/>
                        </a:rPr>
                        <a:t>Tôn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trọng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sự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dạng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văn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hóa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vùng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miền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aseline="0" dirty="0" smtClean="0">
                          <a:latin typeface="+mn-lt"/>
                        </a:rPr>
                        <a:t>-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Kính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trọng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biết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ơn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những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người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có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công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với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hương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đất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nước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aseline="0" dirty="0" smtClean="0">
                          <a:latin typeface="+mn-lt"/>
                        </a:rPr>
                        <a:t>-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Tham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gia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các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hoạt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động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đền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ơn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đáp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nghĩa</a:t>
                      </a:r>
                      <a:r>
                        <a:rPr lang="en-US" sz="2400" baseline="0" dirty="0" smtClean="0">
                          <a:latin typeface="+mn-lt"/>
                        </a:rPr>
                        <a:t>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aseline="0" dirty="0" smtClean="0">
                          <a:latin typeface="+mn-lt"/>
                        </a:rPr>
                        <a:t>-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Tham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gia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các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hoạt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động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sinh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hoạt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văn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hóa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của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quê</a:t>
                      </a:r>
                      <a:r>
                        <a:rPr 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hương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92394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 san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nhau</a:t>
                      </a:r>
                      <a:endParaRPr lang="x-none" sz="24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ủi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khan.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ơ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khan,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8388626"/>
                  </a:ext>
                </a:extLst>
              </a:tr>
              <a:tr h="1057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cực</a:t>
                      </a:r>
                      <a:endParaRPr lang="x-none" sz="2400" b="1" i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b="0" i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đắn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418064" y="45986"/>
            <a:ext cx="8333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BẢNG TỔNG HỢP KIẾN THỨC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979483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6" y="31208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944154" y="31208"/>
            <a:ext cx="10186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BẢNG TỔNG HỢP KIẾN THỨC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816" y="4534192"/>
            <a:ext cx="2520280" cy="50398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8410302"/>
            <a:ext cx="3491881" cy="106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FCF0328-0AFF-5247-8DC6-673AC28A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48674"/>
              </p:ext>
            </p:extLst>
          </p:nvPr>
        </p:nvGraphicFramePr>
        <p:xfrm>
          <a:off x="396256" y="849462"/>
          <a:ext cx="16057784" cy="826099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8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4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1172">
                  <a:extLst>
                    <a:ext uri="{9D8B030D-6E8A-4147-A177-3AD203B41FA5}">
                      <a16:colId xmlns:a16="http://schemas.microsoft.com/office/drawing/2014/main" val="615957177"/>
                    </a:ext>
                  </a:extLst>
                </a:gridCol>
                <a:gridCol w="5603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46476"/>
                  </a:ext>
                </a:extLst>
              </a:tr>
              <a:tr h="1947977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endParaRPr lang="x-none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92394"/>
                  </a:ext>
                </a:extLst>
              </a:tr>
              <a:tr h="4944865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x-none" sz="2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DSVH </a:t>
                      </a:r>
                      <a:r>
                        <a:rPr lang="en-US" sz="28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kưu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DSVH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DSVH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vặt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DSVH phi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x-none" sz="28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tang di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dsvh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8388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08553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696" y="-827484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E0DE5-6FD3-E34D-B340-052325040A0D}"/>
              </a:ext>
            </a:extLst>
          </p:cNvPr>
          <p:cNvSpPr txBox="1"/>
          <p:nvPr/>
        </p:nvSpPr>
        <p:spPr>
          <a:xfrm>
            <a:off x="4788744" y="3155986"/>
            <a:ext cx="8393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XỬ LÍ TÌNH HUỐNG</a:t>
            </a:r>
            <a:endParaRPr lang="x-none" sz="7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591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2840" y="273398"/>
            <a:ext cx="688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TÌNH HUỐNG</a:t>
            </a:r>
          </a:p>
        </p:txBody>
      </p:sp>
      <p:pic>
        <p:nvPicPr>
          <p:cNvPr id="5" name="tinhhuongB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704"/>
          <a:stretch/>
        </p:blipFill>
        <p:spPr>
          <a:xfrm>
            <a:off x="468264" y="1149206"/>
            <a:ext cx="15553728" cy="83265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8554318"/>
            <a:ext cx="3276576" cy="9214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0326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7753699" y="8567325"/>
            <a:ext cx="9024590" cy="13631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129" dirty="0"/>
              <a:t>https://luatduonggia.vn/xu-phat-hanh-vi-huy-hoai-di-san-van-hoa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753699" y="2918499"/>
            <a:ext cx="9024590" cy="58099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Trả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lời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52" b="1" dirty="0">
              <a:solidFill>
                <a:srgbClr val="000000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Bạn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Hoa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không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được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phép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bẻ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thạch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nhũ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ở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động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nơi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bạn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đến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tham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quan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du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lịch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vì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Đó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là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hành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vi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làm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xấu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mất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giá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trị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của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phải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mất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hàng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chục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triệu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năm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mới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có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được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Hành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vi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đó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gây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hủy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hoại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văn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hóa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. Vi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phạm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luật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bảo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vệ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di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sản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văn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hóa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(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Khoản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2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điều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</a:rPr>
              <a:t> 13 </a:t>
            </a:r>
            <a:r>
              <a:rPr lang="en-US" sz="2752" b="1" dirty="0" err="1">
                <a:solidFill>
                  <a:srgbClr val="000000"/>
                </a:solidFill>
                <a:cs typeface="Arial" pitchFamily="34" charset="0"/>
              </a:rPr>
              <a:t>của</a:t>
            </a:r>
            <a:r>
              <a:rPr lang="en-US" sz="2752" b="1" dirty="0">
                <a:solidFill>
                  <a:srgbClr val="000000"/>
                </a:solidFill>
                <a:cs typeface="Arial" pitchFamily="34" charset="0"/>
                <a:hlinkClick r:id="rId6"/>
              </a:rPr>
              <a:t> 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Luật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di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sản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văn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hóa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sửa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đổi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  <a:hlinkClick r:id="rId6"/>
              </a:rPr>
              <a:t>bổ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  <a:hlinkClick r:id="rId6"/>
              </a:rPr>
              <a:t> sung 2009 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sz="4129" dirty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Nghiêm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cấm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các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hành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vi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sau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000000"/>
                </a:solidFill>
                <a:cs typeface="Arial" pitchFamily="34" charset="0"/>
              </a:rPr>
              <a:t>đây</a:t>
            </a:r>
            <a:r>
              <a:rPr lang="en-US" sz="2752" dirty="0">
                <a:solidFill>
                  <a:srgbClr val="000000"/>
                </a:solidFill>
                <a:cs typeface="Arial" pitchFamily="34" charset="0"/>
              </a:rPr>
              <a:t>:</a:t>
            </a:r>
            <a:endParaRPr lang="en-US" sz="4129" dirty="0">
              <a:cs typeface="Arial" pitchFamily="34" charset="0"/>
            </a:endParaRPr>
          </a:p>
          <a:p>
            <a:pPr marL="393249" indent="-393249" algn="just" eaLnBrk="0" hangingPunct="0">
              <a:buFontTx/>
              <a:buChar char="-"/>
            </a:pP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Hủy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hoại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hoặc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gây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nguy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cơ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hủy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hoại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di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sản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văn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752" dirty="0" err="1">
                <a:solidFill>
                  <a:srgbClr val="FF0000"/>
                </a:solidFill>
                <a:cs typeface="Arial" pitchFamily="34" charset="0"/>
              </a:rPr>
              <a:t>hóa</a:t>
            </a:r>
            <a:r>
              <a:rPr lang="en-US" sz="2752" dirty="0">
                <a:solidFill>
                  <a:srgbClr val="FF0000"/>
                </a:solidFill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29" dirty="0">
                <a:solidFill>
                  <a:srgbClr val="FF0000"/>
                </a:solidFill>
                <a:cs typeface="Arial" pitchFamily="34" charset="0"/>
              </a:rPr>
              <a:t>	</a:t>
            </a:r>
          </a:p>
        </p:txBody>
      </p:sp>
      <p:pic>
        <p:nvPicPr>
          <p:cNvPr id="6" name="Picture 2" descr="C:\Users\admin\Desktop\BVDS 1+2\Hinh anh cac di san the gioi tai Viet nam\tải xuống (22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99" y="87162"/>
            <a:ext cx="9024590" cy="2831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Users\admin\Desktop\BVDS 1+2\Hinh anh cac di san the gioi tai Viet nam\dong phong nh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27" y="-26563"/>
            <a:ext cx="7963426" cy="944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548224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7840" y="-763587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6FFD9-A616-2A44-9E1A-E6D355CD07AC}"/>
              </a:ext>
            </a:extLst>
          </p:cNvPr>
          <p:cNvSpPr txBox="1"/>
          <p:nvPr/>
        </p:nvSpPr>
        <p:spPr>
          <a:xfrm>
            <a:off x="393927" y="1425526"/>
            <a:ext cx="737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 1</a:t>
            </a:r>
            <a:endParaRPr lang="x-none" sz="4000" dirty="0">
              <a:solidFill>
                <a:srgbClr val="FF0000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513" y="3609796"/>
            <a:ext cx="102971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móng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vô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chiếc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r>
              <a:rPr lang="en-US" dirty="0" smtClean="0"/>
              <a:t> </a:t>
            </a:r>
            <a:r>
              <a:rPr lang="en-US" dirty="0" err="1" smtClean="0"/>
              <a:t>cổ</a:t>
            </a:r>
            <a:r>
              <a:rPr lang="en-US" dirty="0" smtClean="0"/>
              <a:t>. 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Theo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đem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tiền</a:t>
            </a:r>
            <a:r>
              <a:rPr lang="en-US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xã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ban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6616" y="6780390"/>
            <a:ext cx="626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nói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266286"/>
            <a:ext cx="3420592" cy="1368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059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6FFD9-A616-2A44-9E1A-E6D355CD07AC}"/>
              </a:ext>
            </a:extLst>
          </p:cNvPr>
          <p:cNvSpPr txBox="1"/>
          <p:nvPr/>
        </p:nvSpPr>
        <p:spPr>
          <a:xfrm>
            <a:off x="393927" y="1425526"/>
            <a:ext cx="737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#9Slide04 Chonburi" pitchFamily="2" charset="-34"/>
                <a:cs typeface="#9Slide04 Chonburi" pitchFamily="2" charset="-34"/>
              </a:rPr>
              <a:t> 2</a:t>
            </a:r>
            <a:endParaRPr lang="x-none" sz="4000" dirty="0">
              <a:solidFill>
                <a:srgbClr val="FF0000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3421" y="3657774"/>
            <a:ext cx="11953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576" y="5491998"/>
            <a:ext cx="7180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7785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9" y="-158650"/>
            <a:ext cx="15914290" cy="898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6536" y="2210172"/>
            <a:ext cx="8389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“NĂNG NHẶT CHẶT BỊ”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4575" y="4668751"/>
            <a:ext cx="12331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6675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33" y="-535683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DA065-567B-7A49-B30B-BAF610F45210}"/>
              </a:ext>
            </a:extLst>
          </p:cNvPr>
          <p:cNvSpPr txBox="1"/>
          <p:nvPr/>
        </p:nvSpPr>
        <p:spPr>
          <a:xfrm>
            <a:off x="796962" y="3691453"/>
            <a:ext cx="13969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t….. </a:t>
            </a:r>
            <a:endParaRPr lang="x-none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9458" y="305706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còn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1:</a:t>
            </a:r>
            <a:endParaRPr lang="en-US" b="1" dirty="0">
              <a:solidFill>
                <a:srgbClr val="3469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5493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243" y="-1165225"/>
            <a:ext cx="8366125" cy="1064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92" y="-65980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0D15C-AE38-7F40-8BB1-CA11B77067E6}"/>
              </a:ext>
            </a:extLst>
          </p:cNvPr>
          <p:cNvSpPr txBox="1"/>
          <p:nvPr/>
        </p:nvSpPr>
        <p:spPr>
          <a:xfrm>
            <a:off x="864511" y="5962030"/>
            <a:ext cx="5544616" cy="14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KHỞI ĐỘNG</a:t>
            </a:r>
            <a:endParaRPr lang="x-none" sz="6600" b="1" dirty="0">
              <a:solidFill>
                <a:srgbClr val="D75F8B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A3D12-E1E4-AF41-BC1A-8A27EC1B71D3}"/>
              </a:ext>
            </a:extLst>
          </p:cNvPr>
          <p:cNvSpPr txBox="1"/>
          <p:nvPr/>
        </p:nvSpPr>
        <p:spPr>
          <a:xfrm>
            <a:off x="8554172" y="1467540"/>
            <a:ext cx="69135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hóm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nhiều hơn sẽ chiến thắng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 rot="261611">
            <a:off x="1732828" y="1194972"/>
            <a:ext cx="4644719" cy="1656185"/>
          </a:xfrm>
          <a:custGeom>
            <a:avLst/>
            <a:gdLst>
              <a:gd name="connsiteX0" fmla="*/ 169124 w 4540538"/>
              <a:gd name="connsiteY0" fmla="*/ 503162 h 1456144"/>
              <a:gd name="connsiteX1" fmla="*/ 747622 w 4540538"/>
              <a:gd name="connsiteY1" fmla="*/ 129938 h 1456144"/>
              <a:gd name="connsiteX2" fmla="*/ 1139508 w 4540538"/>
              <a:gd name="connsiteY2" fmla="*/ 540485 h 1456144"/>
              <a:gd name="connsiteX3" fmla="*/ 1997924 w 4540538"/>
              <a:gd name="connsiteY3" fmla="*/ 409856 h 1456144"/>
              <a:gd name="connsiteX4" fmla="*/ 2165875 w 4540538"/>
              <a:gd name="connsiteY4" fmla="*/ 559146 h 1456144"/>
              <a:gd name="connsiteX5" fmla="*/ 2557761 w 4540538"/>
              <a:gd name="connsiteY5" fmla="*/ 279228 h 1456144"/>
              <a:gd name="connsiteX6" fmla="*/ 2912324 w 4540538"/>
              <a:gd name="connsiteY6" fmla="*/ 17970 h 1456144"/>
              <a:gd name="connsiteX7" fmla="*/ 3416177 w 4540538"/>
              <a:gd name="connsiteY7" fmla="*/ 55293 h 1456144"/>
              <a:gd name="connsiteX8" fmla="*/ 3714757 w 4540538"/>
              <a:gd name="connsiteY8" fmla="*/ 316550 h 1456144"/>
              <a:gd name="connsiteX9" fmla="*/ 4274593 w 4540538"/>
              <a:gd name="connsiteY9" fmla="*/ 409856 h 1456144"/>
              <a:gd name="connsiteX10" fmla="*/ 4498528 w 4540538"/>
              <a:gd name="connsiteY10" fmla="*/ 1174966 h 1456144"/>
              <a:gd name="connsiteX11" fmla="*/ 3453499 w 4540538"/>
              <a:gd name="connsiteY11" fmla="*/ 1286934 h 1456144"/>
              <a:gd name="connsiteX12" fmla="*/ 2613744 w 4540538"/>
              <a:gd name="connsiteY12" fmla="*/ 1118983 h 1456144"/>
              <a:gd name="connsiteX13" fmla="*/ 2315165 w 4540538"/>
              <a:gd name="connsiteY13" fmla="*/ 1361579 h 1456144"/>
              <a:gd name="connsiteX14" fmla="*/ 1885957 w 4540538"/>
              <a:gd name="connsiteY14" fmla="*/ 1193628 h 1456144"/>
              <a:gd name="connsiteX15" fmla="*/ 1531393 w 4540538"/>
              <a:gd name="connsiteY15" fmla="*/ 1454885 h 1456144"/>
              <a:gd name="connsiteX16" fmla="*/ 1102185 w 4540538"/>
              <a:gd name="connsiteY16" fmla="*/ 1062999 h 1456144"/>
              <a:gd name="connsiteX17" fmla="*/ 449042 w 4540538"/>
              <a:gd name="connsiteY17" fmla="*/ 1286934 h 1456144"/>
              <a:gd name="connsiteX18" fmla="*/ 1173 w 4540538"/>
              <a:gd name="connsiteY18" fmla="*/ 559146 h 1456144"/>
              <a:gd name="connsiteX19" fmla="*/ 579671 w 4540538"/>
              <a:gd name="connsiteY19" fmla="*/ 185922 h 1456144"/>
              <a:gd name="connsiteX20" fmla="*/ 822267 w 4540538"/>
              <a:gd name="connsiteY20" fmla="*/ 167260 h 145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40538" h="1456144">
                <a:moveTo>
                  <a:pt x="169124" y="503162"/>
                </a:moveTo>
                <a:cubicBezTo>
                  <a:pt x="377507" y="313439"/>
                  <a:pt x="585891" y="123717"/>
                  <a:pt x="747622" y="129938"/>
                </a:cubicBezTo>
                <a:cubicBezTo>
                  <a:pt x="909353" y="136158"/>
                  <a:pt x="931124" y="493832"/>
                  <a:pt x="1139508" y="540485"/>
                </a:cubicBezTo>
                <a:cubicBezTo>
                  <a:pt x="1347892" y="587138"/>
                  <a:pt x="1826863" y="406746"/>
                  <a:pt x="1997924" y="409856"/>
                </a:cubicBezTo>
                <a:cubicBezTo>
                  <a:pt x="2168985" y="412966"/>
                  <a:pt x="2072569" y="580917"/>
                  <a:pt x="2165875" y="559146"/>
                </a:cubicBezTo>
                <a:cubicBezTo>
                  <a:pt x="2259181" y="537375"/>
                  <a:pt x="2433353" y="369424"/>
                  <a:pt x="2557761" y="279228"/>
                </a:cubicBezTo>
                <a:cubicBezTo>
                  <a:pt x="2682169" y="189032"/>
                  <a:pt x="2769255" y="55292"/>
                  <a:pt x="2912324" y="17970"/>
                </a:cubicBezTo>
                <a:cubicBezTo>
                  <a:pt x="3055393" y="-19353"/>
                  <a:pt x="3282438" y="5530"/>
                  <a:pt x="3416177" y="55293"/>
                </a:cubicBezTo>
                <a:cubicBezTo>
                  <a:pt x="3549916" y="105056"/>
                  <a:pt x="3571688" y="257456"/>
                  <a:pt x="3714757" y="316550"/>
                </a:cubicBezTo>
                <a:cubicBezTo>
                  <a:pt x="3857826" y="375644"/>
                  <a:pt x="4143965" y="266787"/>
                  <a:pt x="4274593" y="409856"/>
                </a:cubicBezTo>
                <a:cubicBezTo>
                  <a:pt x="4405222" y="552925"/>
                  <a:pt x="4635377" y="1028786"/>
                  <a:pt x="4498528" y="1174966"/>
                </a:cubicBezTo>
                <a:cubicBezTo>
                  <a:pt x="4361679" y="1321146"/>
                  <a:pt x="3767630" y="1296264"/>
                  <a:pt x="3453499" y="1286934"/>
                </a:cubicBezTo>
                <a:cubicBezTo>
                  <a:pt x="3139368" y="1277604"/>
                  <a:pt x="2803466" y="1106542"/>
                  <a:pt x="2613744" y="1118983"/>
                </a:cubicBezTo>
                <a:cubicBezTo>
                  <a:pt x="2424022" y="1131424"/>
                  <a:pt x="2436463" y="1349138"/>
                  <a:pt x="2315165" y="1361579"/>
                </a:cubicBezTo>
                <a:cubicBezTo>
                  <a:pt x="2193867" y="1374020"/>
                  <a:pt x="2016586" y="1178077"/>
                  <a:pt x="1885957" y="1193628"/>
                </a:cubicBezTo>
                <a:cubicBezTo>
                  <a:pt x="1755328" y="1209179"/>
                  <a:pt x="1662022" y="1476656"/>
                  <a:pt x="1531393" y="1454885"/>
                </a:cubicBezTo>
                <a:cubicBezTo>
                  <a:pt x="1400764" y="1433114"/>
                  <a:pt x="1282577" y="1090991"/>
                  <a:pt x="1102185" y="1062999"/>
                </a:cubicBezTo>
                <a:cubicBezTo>
                  <a:pt x="921793" y="1035007"/>
                  <a:pt x="632544" y="1370910"/>
                  <a:pt x="449042" y="1286934"/>
                </a:cubicBezTo>
                <a:cubicBezTo>
                  <a:pt x="265540" y="1202959"/>
                  <a:pt x="-20598" y="742648"/>
                  <a:pt x="1173" y="559146"/>
                </a:cubicBezTo>
                <a:cubicBezTo>
                  <a:pt x="22944" y="375644"/>
                  <a:pt x="442822" y="251236"/>
                  <a:pt x="579671" y="185922"/>
                </a:cubicBezTo>
                <a:cubicBezTo>
                  <a:pt x="716520" y="120608"/>
                  <a:pt x="769393" y="143934"/>
                  <a:pt x="822267" y="16726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6FFD9-A616-2A44-9E1A-E6D355CD07AC}"/>
              </a:ext>
            </a:extLst>
          </p:cNvPr>
          <p:cNvSpPr txBox="1"/>
          <p:nvPr/>
        </p:nvSpPr>
        <p:spPr>
          <a:xfrm>
            <a:off x="439981" y="1690517"/>
            <a:ext cx="737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4 Chonburi" pitchFamily="2" charset="-34"/>
                <a:cs typeface="#9Slide04 Chonburi" pitchFamily="2" charset="-34"/>
              </a:rPr>
              <a:t>AI NHANH HƠN</a:t>
            </a: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DA065-567B-7A49-B30B-BAF610F45210}"/>
              </a:ext>
            </a:extLst>
          </p:cNvPr>
          <p:cNvSpPr txBox="1"/>
          <p:nvPr/>
        </p:nvSpPr>
        <p:spPr>
          <a:xfrm>
            <a:off x="796962" y="3691453"/>
            <a:ext cx="1396955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endParaRPr lang="x-none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BB38C-E153-994B-8C02-EAE2A8AA357E}"/>
              </a:ext>
            </a:extLst>
          </p:cNvPr>
          <p:cNvSpPr txBox="1"/>
          <p:nvPr/>
        </p:nvSpPr>
        <p:spPr>
          <a:xfrm>
            <a:off x="9901312" y="3686556"/>
            <a:ext cx="5400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6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x-none" sz="6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2: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2560" y="301339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còn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2163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CÂU 3: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4548" y="3441750"/>
            <a:ext cx="10729192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>
              <a:lnSpc>
                <a:spcPct val="107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	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xướng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tiêu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Hải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chòi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                                                                 </a:t>
            </a:r>
            <a:endParaRPr lang="en-US" sz="4000" dirty="0" smtClean="0">
              <a:latin typeface="Times New Roman" panose="02020603050405020304" pitchFamily="18" charset="0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xoan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4000" dirty="0" smtClean="0">
              <a:latin typeface="Calibri" panose="020F0502020204030204" pitchFamily="34" charset="0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                                                 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4548" y="6780035"/>
            <a:ext cx="2720617" cy="7058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452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CÂU 4</a:t>
            </a:r>
            <a:r>
              <a:rPr lang="en-US" b="1" dirty="0" smtClean="0">
                <a:solidFill>
                  <a:srgbClr val="3469A3"/>
                </a:solidFill>
              </a:rPr>
              <a:t>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0432" y="3153718"/>
            <a:ext cx="11971833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</a:rPr>
              <a:t>Ý </a:t>
            </a:r>
            <a:r>
              <a:rPr lang="en-US" sz="3600" dirty="0" err="1">
                <a:latin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huy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</a:rPr>
              <a:t>?</a:t>
            </a:r>
            <a:endParaRPr lang="en-US" sz="3600" dirty="0"/>
          </a:p>
          <a:p>
            <a:pPr marL="144145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en-US" sz="3600" dirty="0"/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tiền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kiệm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0077" y="4278641"/>
            <a:ext cx="554478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312845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9300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5: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7394" y="3225726"/>
            <a:ext cx="1119034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giễu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Giúp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cụ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 Cho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4341" y="5385966"/>
            <a:ext cx="563615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C.Giúp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cụ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qua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573287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6: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7270" y="3501372"/>
            <a:ext cx="1202533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nhở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khuyên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?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Siêng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kiên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1885" y="4600134"/>
            <a:ext cx="56521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cực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imSun" panose="02010600030101010101" pitchFamily="2" charset="-122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713982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7: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0542" y="3513758"/>
            <a:ext cx="10421170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tín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endParaRPr lang="en-US" sz="4000" dirty="0" smtClean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3600" dirty="0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niềm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tin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với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mình</a:t>
            </a:r>
            <a:r>
              <a:rPr lang="en-US" sz="3600" dirty="0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B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tưởng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C.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tôn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600" dirty="0" smtClean="0">
              <a:latin typeface="+mn-lt"/>
              <a:ea typeface="Times New Roman" panose="02020603050405020304" pitchFamily="18" charset="0"/>
              <a:cs typeface="SimSun" panose="02010600030101010101" pitchFamily="2" charset="-122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D.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tin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tưởng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lẫn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0542" y="4158983"/>
            <a:ext cx="9660978" cy="74001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694690" indent="-5143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niềm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của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khác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với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mình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4000" dirty="0">
              <a:ea typeface="Times New Roman" panose="02020603050405020304" pitchFamily="18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69139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6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8: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0552" y="3297734"/>
            <a:ext cx="10657184" cy="2888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?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514350" indent="-514350" algn="just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hứa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miệng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Buôn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bán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C.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Nói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giờ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44528" y="5529982"/>
            <a:ext cx="720080" cy="655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9097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08624" y="1713558"/>
            <a:ext cx="1591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9: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5249" y="3657774"/>
            <a:ext cx="11104535" cy="322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2194" y="4248646"/>
            <a:ext cx="502490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44145"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Trống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Đông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Sơn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595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0" y="-590698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36616" y="1713558"/>
            <a:ext cx="2736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69A3"/>
                </a:solidFill>
              </a:rPr>
              <a:t>CÂU 10:</a:t>
            </a:r>
            <a:endParaRPr lang="en-US" b="1" dirty="0">
              <a:solidFill>
                <a:srgbClr val="3469A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2400" y="3513758"/>
            <a:ext cx="12529392" cy="3863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	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2085" y="4702574"/>
            <a:ext cx="7763985" cy="7554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rPr>
              <a:t> Nam.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6515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1925"/>
            <a:ext cx="5195888" cy="5503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12250738" y="11113"/>
            <a:ext cx="387667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0" y="501650"/>
            <a:ext cx="9099550" cy="897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E927-88A7-1346-AE87-4A15386CE425}"/>
              </a:ext>
            </a:extLst>
          </p:cNvPr>
          <p:cNvSpPr txBox="1"/>
          <p:nvPr/>
        </p:nvSpPr>
        <p:spPr>
          <a:xfrm>
            <a:off x="4500712" y="3945324"/>
            <a:ext cx="59046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x-none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495" t="19636" r="17470" b="26365"/>
          <a:stretch/>
        </p:blipFill>
        <p:spPr>
          <a:xfrm>
            <a:off x="1885663" y="998348"/>
            <a:ext cx="13582978" cy="6539954"/>
          </a:xfrm>
          <a:prstGeom prst="rect">
            <a:avLst/>
          </a:prstGeom>
        </p:spPr>
      </p:pic>
      <p:pic>
        <p:nvPicPr>
          <p:cNvPr id="4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111" descr="PPT素材-11"/>
          <p:cNvPicPr>
            <a:picLocks noChangeAspect="1"/>
          </p:cNvPicPr>
          <p:nvPr/>
        </p:nvPicPr>
        <p:blipFill rotWithShape="1">
          <a:blip r:embed="rId5"/>
          <a:srcRect t="1792" b="-43011"/>
          <a:stretch/>
        </p:blipFill>
        <p:spPr>
          <a:xfrm>
            <a:off x="-683864" y="5932108"/>
            <a:ext cx="18722033" cy="56741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7453040" y="8536650"/>
            <a:ext cx="3958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Giữ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chữ</a:t>
            </a:r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rgbClr val="FF0000"/>
                </a:solidFill>
                <a:effectLst/>
              </a:rPr>
              <a:t>tín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298" y="6307423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17490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13" y="331788"/>
            <a:ext cx="9196387" cy="914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5026025"/>
            <a:ext cx="6948487" cy="3411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3C526-14B3-2946-A64D-B602DFD528BF}"/>
              </a:ext>
            </a:extLst>
          </p:cNvPr>
          <p:cNvSpPr txBox="1"/>
          <p:nvPr/>
        </p:nvSpPr>
        <p:spPr>
          <a:xfrm>
            <a:off x="7600175" y="4161830"/>
            <a:ext cx="8470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57250" indent="-8572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857250" indent="-8572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9016" r="786" b="25736"/>
          <a:stretch/>
        </p:blipFill>
        <p:spPr>
          <a:xfrm>
            <a:off x="6618984" y="5152734"/>
            <a:ext cx="3541908" cy="3541908"/>
          </a:xfrm>
          <a:prstGeom prst="star5">
            <a:avLst/>
          </a:prstGeom>
        </p:spPr>
      </p:pic>
      <p:sp>
        <p:nvSpPr>
          <p:cNvPr id="64534" name="文本框 64533"/>
          <p:cNvSpPr txBox="1"/>
          <p:nvPr/>
        </p:nvSpPr>
        <p:spPr>
          <a:xfrm>
            <a:off x="4948826" y="4953918"/>
            <a:ext cx="7705428" cy="3939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vi-VN" altLang="zh-CN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em </a:t>
            </a:r>
          </a:p>
          <a:p>
            <a:pPr lvl="0" algn="ctr" defTabSz="1500505">
              <a:spcBef>
                <a:spcPct val="50000"/>
              </a:spcBef>
            </a:pPr>
            <a:r>
              <a:rPr lang="vi-VN" altLang="zh-CN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 tốt nhé</a:t>
            </a:r>
            <a:endParaRPr lang="zh-CN" altLang="en-US" sz="10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69114" y="8016538"/>
            <a:ext cx="12700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QUAN TÂM, CẢM THÔNG VÀ CHIA SẺ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20" descr="screenshot_3_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2" y="561430"/>
            <a:ext cx="14070050" cy="729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4968" y="7022142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7270931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20211209040651_wm_shs-giao-duc-cong-dan-7-6 - C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/>
          <a:stretch/>
        </p:blipFill>
        <p:spPr bwMode="auto">
          <a:xfrm>
            <a:off x="1711090" y="201390"/>
            <a:ext cx="13357696" cy="72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1922" y="8253021"/>
            <a:ext cx="14350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TỰ HÀO VỀ TRUYỀN THỐNG QUÊ HƯƠNG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4968" y="7022142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647074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97" y="0"/>
            <a:ext cx="16774093" cy="94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644313" y="8546750"/>
            <a:ext cx="930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BẢO TỒN DI SẢN VĂN HÓA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1141" y="6754118"/>
            <a:ext cx="1943016" cy="24617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315" t="15731" r="15536" b="6385"/>
          <a:stretch/>
        </p:blipFill>
        <p:spPr>
          <a:xfrm>
            <a:off x="2529947" y="118078"/>
            <a:ext cx="11601685" cy="7311987"/>
          </a:xfrm>
          <a:prstGeom prst="rect">
            <a:avLst/>
          </a:prstGeom>
        </p:spPr>
      </p:pic>
      <p:pic>
        <p:nvPicPr>
          <p:cNvPr id="4" name="图片 4108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79" y="130277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721342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0" y="0"/>
            <a:ext cx="15553728" cy="812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69" y="304766"/>
            <a:ext cx="1215413" cy="17257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3864" y="5457826"/>
            <a:ext cx="18722850" cy="4017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746055" y="8338294"/>
            <a:ext cx="10168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HỌC TẬP TỰ GIÁC, TÍCH CỰC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604524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 rotWithShape="1">
          <a:blip r:embed="rId3"/>
          <a:srcRect t="36542"/>
          <a:stretch/>
        </p:blipFill>
        <p:spPr>
          <a:xfrm>
            <a:off x="-776090" y="1433834"/>
            <a:ext cx="9166028" cy="67525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92" y="-889348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0D15C-AE38-7F40-8BB1-CA11B77067E6}"/>
              </a:ext>
            </a:extLst>
          </p:cNvPr>
          <p:cNvSpPr txBox="1"/>
          <p:nvPr/>
        </p:nvSpPr>
        <p:spPr>
          <a:xfrm>
            <a:off x="387731" y="4331146"/>
            <a:ext cx="6941481" cy="295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NỘI DUNG 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D75F8B"/>
                </a:solidFill>
                <a:latin typeface="#9Slide04 Chonburi" pitchFamily="2" charset="-34"/>
                <a:cs typeface="#9Slide04 Chonburi" pitchFamily="2" charset="-34"/>
              </a:rPr>
              <a:t>ÔN TẬP</a:t>
            </a:r>
            <a:endParaRPr lang="x-none" sz="6600" b="1" dirty="0">
              <a:solidFill>
                <a:srgbClr val="D75F8B"/>
              </a:solidFill>
              <a:latin typeface="#9Slide04 Chonburi" pitchFamily="2" charset="-34"/>
              <a:cs typeface="#9Slide04 Chonburi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A3D12-E1E4-AF41-BC1A-8A27EC1B71D3}"/>
              </a:ext>
            </a:extLst>
          </p:cNvPr>
          <p:cNvSpPr txBox="1"/>
          <p:nvPr/>
        </p:nvSpPr>
        <p:spPr>
          <a:xfrm>
            <a:off x="8448293" y="1641550"/>
            <a:ext cx="69135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x-none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500" y="-111285"/>
            <a:ext cx="5717944" cy="2897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08224" y="8626326"/>
            <a:ext cx="3240360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5592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6" y="295275"/>
            <a:ext cx="14967892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488950"/>
            <a:ext cx="8748712" cy="869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975" y="3379788"/>
            <a:ext cx="6399213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A3D12-E1E4-AF41-BC1A-8A27EC1B71D3}"/>
              </a:ext>
            </a:extLst>
          </p:cNvPr>
          <p:cNvSpPr txBox="1"/>
          <p:nvPr/>
        </p:nvSpPr>
        <p:spPr>
          <a:xfrm>
            <a:off x="3636616" y="2020956"/>
            <a:ext cx="69135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6FFD9-A616-2A44-9E1A-E6D355CD07AC}"/>
              </a:ext>
            </a:extLst>
          </p:cNvPr>
          <p:cNvSpPr txBox="1"/>
          <p:nvPr/>
        </p:nvSpPr>
        <p:spPr>
          <a:xfrm>
            <a:off x="10789387" y="4787900"/>
            <a:ext cx="3470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4 Chonburi" pitchFamily="2" charset="-34"/>
                <a:cs typeface="#9Slide04 Chonburi" pitchFamily="2" charset="-34"/>
              </a:rPr>
              <a:t>SƠ ĐỒ TƯ DUY</a:t>
            </a:r>
            <a:endParaRPr lang="x-none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4 Chonburi" pitchFamily="2" charset="-34"/>
              <a:cs typeface="#9Slide04 Chonburi" pitchFamily="2" charset="-34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 (3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3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1581DE6-1EEE-4C69-A94B-6EA4D2D90919}_21.png&quot;/&gt;&lt;left val=&quot;133&quot;/&gt;&lt;top val=&quot;496&quot;/&gt;&lt;width val=&quot;499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1&quot;/&gt;&lt;lineCharCount val=&quot;1&quot;/&gt;&lt;lineCharCount val=&quot;38&quot;/&gt;&lt;lineCharCount val=&quot;47&quot;/&gt;&lt;lineCharCount val=&quot;53&quot;/&gt;&lt;lineCharCount val=&quot;42&quot;/&gt;&lt;lineCharCount val=&quot;49&quot;/&gt;&lt;lineCharCount val=&quot;29&quot;/&gt;&lt;lineCharCount val=&quot;50&quot;/&gt;&lt;lineCharCount val=&quot;15&quot;/&gt;&lt;lineCharCount val=&quot;32&quot;/&gt;&lt;lineCharCount val=&quot;46&quot;/&gt;&lt;lineCharCount val=&quot;5&quot;/&gt;&lt;lineCharCount val=&quot;1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5512A50-CCE7-4E80-83B7-78BE2576A156}_21.png&quot;/&gt;&lt;left val=&quot;241&quot;/&gt;&lt;top val=&quot;163&quot;/&gt;&lt;width val=&quot;458&quot;/&gt;&lt;height val=&quot;3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5F59D8-EDBA-4461-95FE-55968815174F}&quot;/&gt;&lt;isInvalidForFieldText val=&quot;0&quot;/&gt;&lt;Image&gt;&lt;filename val=&quot;C:\Users\USER\Documents\My Adobe Presentations\BVDSVH 2\data\asimages\{905F59D8-EDBA-4461-95FE-55968815174F}_21.png&quot;/&gt;&lt;left val=&quot;16&quot;/&gt;&lt;top val=&quot;2&quot;/&gt;&lt;width val=&quot;705&quot;/&gt;&lt;height val=&quot;32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4FA7CC-641D-4BA8-BC22-0D37F6AE31D4}&quot;/&gt;&lt;isInvalidForFieldText val=&quot;0&quot;/&gt;&lt;Image&gt;&lt;filename val=&quot;C:\Users\USER\Documents\My Adobe Presentations\BVDSVH 2\data\asimages\{E34FA7CC-641D-4BA8-BC22-0D37F6AE31D4}_21.png&quot;/&gt;&lt;left val=&quot;25&quot;/&gt;&lt;top val=&quot;188&quot;/&gt;&lt;width val=&quot;215&quot;/&gt;&lt;height val=&quot;132&quot;/&gt;&lt;hasText val=&quot;1&quot;/&gt;&lt;/Image&gt;&lt;/ThreeDShapeInfo&gt;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1424</Words>
  <Application>Microsoft Office PowerPoint</Application>
  <PresentationFormat>Custom</PresentationFormat>
  <Paragraphs>197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宋体</vt:lpstr>
      <vt:lpstr>宋体</vt:lpstr>
      <vt:lpstr>#9Slide04 Chonburi</vt:lpstr>
      <vt:lpstr>Arial</vt:lpstr>
      <vt:lpstr>Calibri</vt:lpstr>
      <vt:lpstr>黑体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(3)</dc:title>
  <dc:creator>Administrator</dc:creator>
  <cp:lastModifiedBy>Admin</cp:lastModifiedBy>
  <cp:revision>130</cp:revision>
  <dcterms:created xsi:type="dcterms:W3CDTF">2015-09-14T06:10:05Z</dcterms:created>
  <dcterms:modified xsi:type="dcterms:W3CDTF">2024-05-23T09:46:33Z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