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32"/>
  </p:notesMasterIdLst>
  <p:sldIdLst>
    <p:sldId id="671" r:id="rId5"/>
    <p:sldId id="672" r:id="rId6"/>
    <p:sldId id="648" r:id="rId7"/>
    <p:sldId id="642" r:id="rId8"/>
    <p:sldId id="643" r:id="rId9"/>
    <p:sldId id="644" r:id="rId10"/>
    <p:sldId id="645" r:id="rId11"/>
    <p:sldId id="646" r:id="rId12"/>
    <p:sldId id="647" r:id="rId13"/>
    <p:sldId id="650" r:id="rId14"/>
    <p:sldId id="651" r:id="rId15"/>
    <p:sldId id="598" r:id="rId16"/>
    <p:sldId id="658" r:id="rId17"/>
    <p:sldId id="267" r:id="rId18"/>
    <p:sldId id="675" r:id="rId19"/>
    <p:sldId id="676" r:id="rId20"/>
    <p:sldId id="682" r:id="rId21"/>
    <p:sldId id="678" r:id="rId22"/>
    <p:sldId id="677" r:id="rId23"/>
    <p:sldId id="680" r:id="rId24"/>
    <p:sldId id="683" r:id="rId25"/>
    <p:sldId id="684" r:id="rId26"/>
    <p:sldId id="673" r:id="rId27"/>
    <p:sldId id="674" r:id="rId28"/>
    <p:sldId id="596" r:id="rId29"/>
    <p:sldId id="685" r:id="rId30"/>
    <p:sldId id="5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CCB1C-B1A7-47D6-ABCF-E9A57E2770A8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4A06-C263-464F-A53F-C4A0A8B7D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3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94A06-C263-464F-A53F-C4A0A8B7D8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4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8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9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8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7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8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28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26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16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0195DA1-68F6-4446-9FCE-8C97B4704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84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72711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04755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92205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607264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724199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178265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56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23027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48076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62031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69768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866344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48153"/>
      </p:ext>
    </p:extLst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44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44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46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0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5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23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26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12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1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803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9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67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41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81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74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28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>
            <a:spLocks noGrp="1"/>
          </p:cNvSpPr>
          <p:nvPr>
            <p:ph type="subTitle" idx="1"/>
          </p:nvPr>
        </p:nvSpPr>
        <p:spPr>
          <a:xfrm>
            <a:off x="960000" y="4239600"/>
            <a:ext cx="42096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960000" y="1222800"/>
            <a:ext cx="4209600" cy="30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7"/>
          <p:cNvGrpSpPr/>
          <p:nvPr/>
        </p:nvGrpSpPr>
        <p:grpSpPr>
          <a:xfrm>
            <a:off x="-719999" y="-295800"/>
            <a:ext cx="3709300" cy="2425767"/>
            <a:chOff x="-540000" y="-221850"/>
            <a:chExt cx="2781975" cy="1819325"/>
          </a:xfrm>
        </p:grpSpPr>
        <p:sp>
          <p:nvSpPr>
            <p:cNvPr id="97" name="Google Shape;97;p7"/>
            <p:cNvSpPr/>
            <p:nvPr/>
          </p:nvSpPr>
          <p:spPr>
            <a:xfrm flipH="1">
              <a:off x="567075" y="768600"/>
              <a:ext cx="415425" cy="206675"/>
            </a:xfrm>
            <a:custGeom>
              <a:avLst/>
              <a:gdLst/>
              <a:ahLst/>
              <a:cxnLst/>
              <a:rect l="l" t="t" r="r" b="b"/>
              <a:pathLst>
                <a:path w="16617" h="8267" extrusionOk="0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7"/>
            <p:cNvSpPr/>
            <p:nvPr/>
          </p:nvSpPr>
          <p:spPr>
            <a:xfrm rot="10800000">
              <a:off x="-540000" y="-221850"/>
              <a:ext cx="2781975" cy="1819325"/>
            </a:xfrm>
            <a:custGeom>
              <a:avLst/>
              <a:gdLst/>
              <a:ahLst/>
              <a:cxnLst/>
              <a:rect l="l" t="t" r="r" b="b"/>
              <a:pathLst>
                <a:path w="111279" h="72773" extrusionOk="0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7"/>
            <p:cNvSpPr/>
            <p:nvPr/>
          </p:nvSpPr>
          <p:spPr>
            <a:xfrm flipH="1">
              <a:off x="122522" y="382722"/>
              <a:ext cx="182101" cy="217122"/>
            </a:xfrm>
            <a:custGeom>
              <a:avLst/>
              <a:gdLst/>
              <a:ahLst/>
              <a:cxnLst/>
              <a:rect l="l" t="t" r="r" b="b"/>
              <a:pathLst>
                <a:path w="5935" h="7077" extrusionOk="0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649413" y="177278"/>
              <a:ext cx="140127" cy="140116"/>
            </a:xfrm>
            <a:custGeom>
              <a:avLst/>
              <a:gdLst/>
              <a:ahLst/>
              <a:cxnLst/>
              <a:rect l="l" t="t" r="r" b="b"/>
              <a:pathLst>
                <a:path w="4567" h="4567" extrusionOk="0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617596" y="137776"/>
              <a:ext cx="233654" cy="219112"/>
            </a:xfrm>
            <a:custGeom>
              <a:avLst/>
              <a:gdLst/>
              <a:ahLst/>
              <a:cxnLst/>
              <a:rect l="l" t="t" r="r" b="b"/>
              <a:pathLst>
                <a:path w="5500" h="5158" extrusionOk="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7"/>
          <p:cNvGrpSpPr/>
          <p:nvPr/>
        </p:nvGrpSpPr>
        <p:grpSpPr>
          <a:xfrm>
            <a:off x="7302201" y="4023467"/>
            <a:ext cx="5855233" cy="3414600"/>
            <a:chOff x="5476650" y="3017600"/>
            <a:chExt cx="4391425" cy="2560950"/>
          </a:xfrm>
        </p:grpSpPr>
        <p:sp>
          <p:nvSpPr>
            <p:cNvPr id="103" name="Google Shape;103;p7"/>
            <p:cNvSpPr/>
            <p:nvPr/>
          </p:nvSpPr>
          <p:spPr>
            <a:xfrm rot="10800000" flipH="1">
              <a:off x="5476650" y="3017600"/>
              <a:ext cx="4391425" cy="2560950"/>
            </a:xfrm>
            <a:custGeom>
              <a:avLst/>
              <a:gdLst/>
              <a:ahLst/>
              <a:cxnLst/>
              <a:rect l="l" t="t" r="r" b="b"/>
              <a:pathLst>
                <a:path w="175657" h="102438" extrusionOk="0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7339849" y="3526474"/>
              <a:ext cx="1812822" cy="1616886"/>
            </a:xfrm>
            <a:custGeom>
              <a:avLst/>
              <a:gdLst/>
              <a:ahLst/>
              <a:cxnLst/>
              <a:rect l="l" t="t" r="r" b="b"/>
              <a:pathLst>
                <a:path w="167815" h="149677" extrusionOk="0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40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90F15-967D-4EED-AF26-1512C2BF3FD9}" type="datetimeFigureOut">
              <a:rPr lang="en-US" smtClean="0"/>
              <a:t>23/05/2024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DCC1F-733C-4156-ABF5-71B829042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7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15" r:id="rId14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9.gif"/><Relationship Id="rId12" Type="http://schemas.openxmlformats.org/officeDocument/2006/relationships/image" Target="../media/image13.gif"/><Relationship Id="rId17" Type="http://schemas.openxmlformats.org/officeDocument/2006/relationships/image" Target="../media/image23.jpeg"/><Relationship Id="rId2" Type="http://schemas.openxmlformats.org/officeDocument/2006/relationships/audio" Target="../media/audio1.wav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gif"/><Relationship Id="rId11" Type="http://schemas.openxmlformats.org/officeDocument/2006/relationships/image" Target="../media/image14.gif"/><Relationship Id="rId5" Type="http://schemas.openxmlformats.org/officeDocument/2006/relationships/image" Target="../media/image18.gif"/><Relationship Id="rId15" Type="http://schemas.openxmlformats.org/officeDocument/2006/relationships/image" Target="../media/image21.jpeg"/><Relationship Id="rId10" Type="http://schemas.openxmlformats.org/officeDocument/2006/relationships/image" Target="../media/image15.gif"/><Relationship Id="rId4" Type="http://schemas.openxmlformats.org/officeDocument/2006/relationships/image" Target="../media/image20.gif"/><Relationship Id="rId9" Type="http://schemas.openxmlformats.org/officeDocument/2006/relationships/image" Target="../media/image16.gif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5" Type="http://schemas.openxmlformats.org/officeDocument/2006/relationships/image" Target="../media/image24.jpe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25.jpeg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4" Type="http://schemas.openxmlformats.org/officeDocument/2006/relationships/hyperlink" Target="http://item.slide.com/r/1/147/i/yiWm-bD45j_LTkRg9OHbWq55CXRTN9W0/" TargetMode="External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18" Type="http://schemas.openxmlformats.org/officeDocument/2006/relationships/image" Target="../media/image26.png"/><Relationship Id="rId3" Type="http://schemas.openxmlformats.org/officeDocument/2006/relationships/tags" Target="../tags/tag1.xml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17" Type="http://schemas.openxmlformats.org/officeDocument/2006/relationships/image" Target="../media/image20.gif"/><Relationship Id="rId2" Type="http://schemas.openxmlformats.org/officeDocument/2006/relationships/control" Target="../activeX/activeX1.xml"/><Relationship Id="rId16" Type="http://schemas.openxmlformats.org/officeDocument/2006/relationships/image" Target="../media/image19.gif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image" Target="../media/image14.gif"/><Relationship Id="rId5" Type="http://schemas.openxmlformats.org/officeDocument/2006/relationships/audio" Target="../media/audio1.wav"/><Relationship Id="rId15" Type="http://schemas.openxmlformats.org/officeDocument/2006/relationships/image" Target="../media/image18.gif"/><Relationship Id="rId10" Type="http://schemas.openxmlformats.org/officeDocument/2006/relationships/image" Target="../media/image13.gi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4" Type="http://schemas.openxmlformats.org/officeDocument/2006/relationships/image" Target="../media/image27.jpeg"/><Relationship Id="rId9" Type="http://schemas.openxmlformats.org/officeDocument/2006/relationships/image" Target="../media/image14.gif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29000" y="28194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28800" y="5334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52600" y="53340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8" name="Picture 6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919">
            <a:off x="5559583" y="1067707"/>
            <a:ext cx="1708150" cy="16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LOWR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01" y="2133601"/>
            <a:ext cx="1427163" cy="117157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162800" y="502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8800" y="35052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2" name="Picture 10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971801"/>
            <a:ext cx="4095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1"/>
            <a:ext cx="6096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1"/>
            <a:ext cx="457200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057400" y="457201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981200" y="609601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7" name="Picture 15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24" y="260648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991600" y="1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89" name="Picture 17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867400" y="2514601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2895600" y="1447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55626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8534400" y="1066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9906000" y="1981201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9677400" y="1981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133600" y="2743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9753600" y="4267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7086600" y="5978104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FF0066"/>
              </a:solidFill>
              <a:latin typeface=".VnTime" pitchFamily="34" charset="0"/>
            </a:endParaRPr>
          </a:p>
        </p:txBody>
      </p:sp>
      <p:pic>
        <p:nvPicPr>
          <p:cNvPr id="3100" name="Picture 28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14536"/>
            <a:ext cx="68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9" descr="blumen-pflanzen1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5691336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WordArt 30"/>
          <p:cNvSpPr>
            <a:spLocks noChangeArrowheads="1" noChangeShapeType="1" noTextEdit="1"/>
          </p:cNvSpPr>
          <p:nvPr/>
        </p:nvSpPr>
        <p:spPr bwMode="auto">
          <a:xfrm>
            <a:off x="2208213" y="789384"/>
            <a:ext cx="76327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97822"/>
              </a:avLst>
            </a:prstTxWarp>
          </a:bodyPr>
          <a:lstStyle/>
          <a:p>
            <a:pPr algn="ctr" eaLnBrk="1" hangingPunct="1"/>
            <a:r>
              <a:rPr lang="en-US" sz="60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 CÔ </a:t>
            </a:r>
            <a:r>
              <a:rPr lang="en-US" sz="6000" b="1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000" b="1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dirty="0" err="1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</a:t>
            </a:r>
            <a:endParaRPr lang="en-US" sz="6000" b="1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1226" y="3697814"/>
            <a:ext cx="77403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GDCD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8A3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5" descr="C:\Users\Bro\Desktop\NAM HOC 2021 - 2022\BAI THI THIET KE BAI GIANG 6\HINH ANH\HO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131328"/>
            <a:ext cx="9036496" cy="20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3093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55792" y="167588"/>
            <a:ext cx="12191980" cy="6856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100" y="4597400"/>
            <a:ext cx="2933700" cy="130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82" y="3834938"/>
            <a:ext cx="6032499" cy="26600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6564114" y="3834938"/>
            <a:ext cx="4948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BA LÀ CÂY NẾN VÀNG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MẸ LÀ CÂY NẾN XANH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LÀ CÂY NẾN HỒNG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BA NGỌN NẾN LUNG LINH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THẮP SÁNG MỘT GIA ĐÌNH…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8606D7-F8DA-4329-A383-FFEE7EEFE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2" y="191320"/>
            <a:ext cx="5773508" cy="34535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18C9E3-740F-4CE0-8F8E-C97D0D5DE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985" y="187267"/>
            <a:ext cx="5765800" cy="3216609"/>
          </a:xfrm>
          <a:prstGeom prst="rect">
            <a:avLst/>
          </a:prstGeom>
        </p:spPr>
      </p:pic>
      <p:pic>
        <p:nvPicPr>
          <p:cNvPr id="18" name="Picture 2" descr="999+ Những Câu Nói Hay Về Gia Đình ❤️❤️❤️ Nên Đọc">
            <a:extLst>
              <a:ext uri="{FF2B5EF4-FFF2-40B4-BE49-F238E27FC236}">
                <a16:creationId xmlns:a16="http://schemas.microsoft.com/office/drawing/2014/main" id="{E9BA37F6-F0F8-4DFE-A930-C6FF21EB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" y="3834938"/>
            <a:ext cx="5773508" cy="30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1399163"/>
            <a:ext cx="8592457" cy="1877437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             BÀI 6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CHỐNG BẠO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GIA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</a:p>
          <a:p>
            <a:pPr algn="ctr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4" name="AutoShape 12" descr="Sách] Luật Phòng, chống bạo lực gia đình | Lazada.v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6E1A6-A33D-465E-A6FC-134F5B97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993"/>
            <a:ext cx="3483428" cy="44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8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" y="-3093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2">
            <a:extLst>
              <a:ext uri="{FF2B5EF4-FFF2-40B4-BE49-F238E27FC236}">
                <a16:creationId xmlns:a16="http://schemas.microsoft.com/office/drawing/2014/main" id="{8D054DAA-598A-45C3-8124-9575502FA773}"/>
              </a:ext>
            </a:extLst>
          </p:cNvPr>
          <p:cNvGrpSpPr/>
          <p:nvPr/>
        </p:nvGrpSpPr>
        <p:grpSpPr>
          <a:xfrm>
            <a:off x="-2155" y="1455995"/>
            <a:ext cx="11525534" cy="2321663"/>
            <a:chOff x="1949253" y="1503694"/>
            <a:chExt cx="5572880" cy="2316065"/>
          </a:xfrm>
        </p:grpSpPr>
        <p:grpSp>
          <p:nvGrpSpPr>
            <p:cNvPr id="7" name="组合 135">
              <a:extLst>
                <a:ext uri="{FF2B5EF4-FFF2-40B4-BE49-F238E27FC236}">
                  <a16:creationId xmlns:a16="http://schemas.microsoft.com/office/drawing/2014/main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192043"/>
              <a:chOff x="3246438" y="1068388"/>
              <a:chExt cx="5711825" cy="4440238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>
                <a:extLst>
                  <a:ext uri="{FF2B5EF4-FFF2-40B4-BE49-F238E27FC236}">
                    <a16:creationId xmlns:a16="http://schemas.microsoft.com/office/drawing/2014/main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>
                  <a:extLst>
                    <a:ext uri="{FF2B5EF4-FFF2-40B4-BE49-F238E27FC236}">
                      <a16:creationId xmlns:a16="http://schemas.microsoft.com/office/drawing/2014/main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>
                  <a:extLst>
                    <a:ext uri="{FF2B5EF4-FFF2-40B4-BE49-F238E27FC236}">
                      <a16:creationId xmlns:a16="http://schemas.microsoft.com/office/drawing/2014/main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>
                  <a:extLst>
                    <a:ext uri="{FF2B5EF4-FFF2-40B4-BE49-F238E27FC236}">
                      <a16:creationId xmlns:a16="http://schemas.microsoft.com/office/drawing/2014/main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>
                  <a:extLst>
                    <a:ext uri="{FF2B5EF4-FFF2-40B4-BE49-F238E27FC236}">
                      <a16:creationId xmlns:a16="http://schemas.microsoft.com/office/drawing/2014/main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>
                  <a:extLst>
                    <a:ext uri="{FF2B5EF4-FFF2-40B4-BE49-F238E27FC236}">
                      <a16:creationId xmlns:a16="http://schemas.microsoft.com/office/drawing/2014/main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>
                  <a:extLst>
                    <a:ext uri="{FF2B5EF4-FFF2-40B4-BE49-F238E27FC236}">
                      <a16:creationId xmlns:a16="http://schemas.microsoft.com/office/drawing/2014/main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>
                  <a:extLst>
                    <a:ext uri="{FF2B5EF4-FFF2-40B4-BE49-F238E27FC236}">
                      <a16:creationId xmlns:a16="http://schemas.microsoft.com/office/drawing/2014/main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>
                  <a:extLst>
                    <a:ext uri="{FF2B5EF4-FFF2-40B4-BE49-F238E27FC236}">
                      <a16:creationId xmlns:a16="http://schemas.microsoft.com/office/drawing/2014/main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>
                  <a:extLst>
                    <a:ext uri="{FF2B5EF4-FFF2-40B4-BE49-F238E27FC236}">
                      <a16:creationId xmlns:a16="http://schemas.microsoft.com/office/drawing/2014/main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>
                  <a:extLst>
                    <a:ext uri="{FF2B5EF4-FFF2-40B4-BE49-F238E27FC236}">
                      <a16:creationId xmlns:a16="http://schemas.microsoft.com/office/drawing/2014/main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>
                  <a:extLst>
                    <a:ext uri="{FF2B5EF4-FFF2-40B4-BE49-F238E27FC236}">
                      <a16:creationId xmlns:a16="http://schemas.microsoft.com/office/drawing/2014/main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>
                  <a:extLst>
                    <a:ext uri="{FF2B5EF4-FFF2-40B4-BE49-F238E27FC236}">
                      <a16:creationId xmlns:a16="http://schemas.microsoft.com/office/drawing/2014/main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>
                  <a:extLst>
                    <a:ext uri="{FF2B5EF4-FFF2-40B4-BE49-F238E27FC236}">
                      <a16:creationId xmlns:a16="http://schemas.microsoft.com/office/drawing/2014/main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>
                  <a:extLst>
                    <a:ext uri="{FF2B5EF4-FFF2-40B4-BE49-F238E27FC236}">
                      <a16:creationId xmlns:a16="http://schemas.microsoft.com/office/drawing/2014/main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>
                  <a:extLst>
                    <a:ext uri="{FF2B5EF4-FFF2-40B4-BE49-F238E27FC236}">
                      <a16:creationId xmlns:a16="http://schemas.microsoft.com/office/drawing/2014/main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>
                  <a:extLst>
                    <a:ext uri="{FF2B5EF4-FFF2-40B4-BE49-F238E27FC236}">
                      <a16:creationId xmlns:a16="http://schemas.microsoft.com/office/drawing/2014/main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>
                  <a:extLst>
                    <a:ext uri="{FF2B5EF4-FFF2-40B4-BE49-F238E27FC236}">
                      <a16:creationId xmlns:a16="http://schemas.microsoft.com/office/drawing/2014/main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>
                  <a:extLst>
                    <a:ext uri="{FF2B5EF4-FFF2-40B4-BE49-F238E27FC236}">
                      <a16:creationId xmlns:a16="http://schemas.microsoft.com/office/drawing/2014/main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>
                  <a:extLst>
                    <a:ext uri="{FF2B5EF4-FFF2-40B4-BE49-F238E27FC236}">
                      <a16:creationId xmlns:a16="http://schemas.microsoft.com/office/drawing/2014/main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>
                  <a:extLst>
                    <a:ext uri="{FF2B5EF4-FFF2-40B4-BE49-F238E27FC236}">
                      <a16:creationId xmlns:a16="http://schemas.microsoft.com/office/drawing/2014/main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>
                  <a:extLst>
                    <a:ext uri="{FF2B5EF4-FFF2-40B4-BE49-F238E27FC236}">
                      <a16:creationId xmlns:a16="http://schemas.microsoft.com/office/drawing/2014/main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>
                  <a:extLst>
                    <a:ext uri="{FF2B5EF4-FFF2-40B4-BE49-F238E27FC236}">
                      <a16:creationId xmlns:a16="http://schemas.microsoft.com/office/drawing/2014/main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>
                  <a:extLst>
                    <a:ext uri="{FF2B5EF4-FFF2-40B4-BE49-F238E27FC236}">
                      <a16:creationId xmlns:a16="http://schemas.microsoft.com/office/drawing/2014/main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>
                  <a:extLst>
                    <a:ext uri="{FF2B5EF4-FFF2-40B4-BE49-F238E27FC236}">
                      <a16:creationId xmlns:a16="http://schemas.microsoft.com/office/drawing/2014/main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>
                  <a:extLst>
                    <a:ext uri="{FF2B5EF4-FFF2-40B4-BE49-F238E27FC236}">
                      <a16:creationId xmlns:a16="http://schemas.microsoft.com/office/drawing/2014/main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>
                  <a:extLst>
                    <a:ext uri="{FF2B5EF4-FFF2-40B4-BE49-F238E27FC236}">
                      <a16:creationId xmlns:a16="http://schemas.microsoft.com/office/drawing/2014/main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>
                  <a:extLst>
                    <a:ext uri="{FF2B5EF4-FFF2-40B4-BE49-F238E27FC236}">
                      <a16:creationId xmlns:a16="http://schemas.microsoft.com/office/drawing/2014/main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>
                  <a:extLst>
                    <a:ext uri="{FF2B5EF4-FFF2-40B4-BE49-F238E27FC236}">
                      <a16:creationId xmlns:a16="http://schemas.microsoft.com/office/drawing/2014/main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>
                  <a:extLst>
                    <a:ext uri="{FF2B5EF4-FFF2-40B4-BE49-F238E27FC236}">
                      <a16:creationId xmlns:a16="http://schemas.microsoft.com/office/drawing/2014/main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>
                  <a:extLst>
                    <a:ext uri="{FF2B5EF4-FFF2-40B4-BE49-F238E27FC236}">
                      <a16:creationId xmlns:a16="http://schemas.microsoft.com/office/drawing/2014/main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>
                  <a:extLst>
                    <a:ext uri="{FF2B5EF4-FFF2-40B4-BE49-F238E27FC236}">
                      <a16:creationId xmlns:a16="http://schemas.microsoft.com/office/drawing/2014/main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>
                  <a:extLst>
                    <a:ext uri="{FF2B5EF4-FFF2-40B4-BE49-F238E27FC236}">
                      <a16:creationId xmlns:a16="http://schemas.microsoft.com/office/drawing/2014/main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>
                  <a:extLst>
                    <a:ext uri="{FF2B5EF4-FFF2-40B4-BE49-F238E27FC236}">
                      <a16:creationId xmlns:a16="http://schemas.microsoft.com/office/drawing/2014/main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>
                  <a:extLst>
                    <a:ext uri="{FF2B5EF4-FFF2-40B4-BE49-F238E27FC236}">
                      <a16:creationId xmlns:a16="http://schemas.microsoft.com/office/drawing/2014/main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>
                  <a:extLst>
                    <a:ext uri="{FF2B5EF4-FFF2-40B4-BE49-F238E27FC236}">
                      <a16:creationId xmlns:a16="http://schemas.microsoft.com/office/drawing/2014/main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>
                  <a:extLst>
                    <a:ext uri="{FF2B5EF4-FFF2-40B4-BE49-F238E27FC236}">
                      <a16:creationId xmlns:a16="http://schemas.microsoft.com/office/drawing/2014/main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>
                  <a:extLst>
                    <a:ext uri="{FF2B5EF4-FFF2-40B4-BE49-F238E27FC236}">
                      <a16:creationId xmlns:a16="http://schemas.microsoft.com/office/drawing/2014/main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>
                  <a:extLst>
                    <a:ext uri="{FF2B5EF4-FFF2-40B4-BE49-F238E27FC236}">
                      <a16:creationId xmlns:a16="http://schemas.microsoft.com/office/drawing/2014/main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>
                  <a:extLst>
                    <a:ext uri="{FF2B5EF4-FFF2-40B4-BE49-F238E27FC236}">
                      <a16:creationId xmlns:a16="http://schemas.microsoft.com/office/drawing/2014/main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>
                  <a:extLst>
                    <a:ext uri="{FF2B5EF4-FFF2-40B4-BE49-F238E27FC236}">
                      <a16:creationId xmlns:a16="http://schemas.microsoft.com/office/drawing/2014/main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>
                  <a:extLst>
                    <a:ext uri="{FF2B5EF4-FFF2-40B4-BE49-F238E27FC236}">
                      <a16:creationId xmlns:a16="http://schemas.microsoft.com/office/drawing/2014/main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>
                  <a:extLst>
                    <a:ext uri="{FF2B5EF4-FFF2-40B4-BE49-F238E27FC236}">
                      <a16:creationId xmlns:a16="http://schemas.microsoft.com/office/drawing/2014/main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>
                  <a:extLst>
                    <a:ext uri="{FF2B5EF4-FFF2-40B4-BE49-F238E27FC236}">
                      <a16:creationId xmlns:a16="http://schemas.microsoft.com/office/drawing/2014/main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>
                  <a:extLst>
                    <a:ext uri="{FF2B5EF4-FFF2-40B4-BE49-F238E27FC236}">
                      <a16:creationId xmlns:a16="http://schemas.microsoft.com/office/drawing/2014/main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>
                  <a:extLst>
                    <a:ext uri="{FF2B5EF4-FFF2-40B4-BE49-F238E27FC236}">
                      <a16:creationId xmlns:a16="http://schemas.microsoft.com/office/drawing/2014/main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>
                  <a:extLst>
                    <a:ext uri="{FF2B5EF4-FFF2-40B4-BE49-F238E27FC236}">
                      <a16:creationId xmlns:a16="http://schemas.microsoft.com/office/drawing/2014/main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>
                  <a:extLst>
                    <a:ext uri="{FF2B5EF4-FFF2-40B4-BE49-F238E27FC236}">
                      <a16:creationId xmlns:a16="http://schemas.microsoft.com/office/drawing/2014/main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>
                  <a:extLst>
                    <a:ext uri="{FF2B5EF4-FFF2-40B4-BE49-F238E27FC236}">
                      <a16:creationId xmlns:a16="http://schemas.microsoft.com/office/drawing/2014/main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>
                  <a:extLst>
                    <a:ext uri="{FF2B5EF4-FFF2-40B4-BE49-F238E27FC236}">
                      <a16:creationId xmlns:a16="http://schemas.microsoft.com/office/drawing/2014/main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>
                  <a:extLst>
                    <a:ext uri="{FF2B5EF4-FFF2-40B4-BE49-F238E27FC236}">
                      <a16:creationId xmlns:a16="http://schemas.microsoft.com/office/drawing/2014/main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:a16="http://schemas.microsoft.com/office/drawing/2014/main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:a16="http://schemas.microsoft.com/office/drawing/2014/main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:a16="http://schemas.microsoft.com/office/drawing/2014/main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>
                  <a:extLst>
                    <a:ext uri="{FF2B5EF4-FFF2-40B4-BE49-F238E27FC236}">
                      <a16:creationId xmlns:a16="http://schemas.microsoft.com/office/drawing/2014/main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>
                  <a:extLst>
                    <a:ext uri="{FF2B5EF4-FFF2-40B4-BE49-F238E27FC236}">
                      <a16:creationId xmlns:a16="http://schemas.microsoft.com/office/drawing/2014/main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>
                  <a:extLst>
                    <a:ext uri="{FF2B5EF4-FFF2-40B4-BE49-F238E27FC236}">
                      <a16:creationId xmlns:a16="http://schemas.microsoft.com/office/drawing/2014/main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>
                  <a:extLst>
                    <a:ext uri="{FF2B5EF4-FFF2-40B4-BE49-F238E27FC236}">
                      <a16:creationId xmlns:a16="http://schemas.microsoft.com/office/drawing/2014/main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>
                  <a:extLst>
                    <a:ext uri="{FF2B5EF4-FFF2-40B4-BE49-F238E27FC236}">
                      <a16:creationId xmlns:a16="http://schemas.microsoft.com/office/drawing/2014/main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>
                  <a:extLst>
                    <a:ext uri="{FF2B5EF4-FFF2-40B4-BE49-F238E27FC236}">
                      <a16:creationId xmlns:a16="http://schemas.microsoft.com/office/drawing/2014/main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>
                  <a:extLst>
                    <a:ext uri="{FF2B5EF4-FFF2-40B4-BE49-F238E27FC236}">
                      <a16:creationId xmlns:a16="http://schemas.microsoft.com/office/drawing/2014/main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>
                  <a:extLst>
                    <a:ext uri="{FF2B5EF4-FFF2-40B4-BE49-F238E27FC236}">
                      <a16:creationId xmlns:a16="http://schemas.microsoft.com/office/drawing/2014/main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>
                  <a:extLst>
                    <a:ext uri="{FF2B5EF4-FFF2-40B4-BE49-F238E27FC236}">
                      <a16:creationId xmlns:a16="http://schemas.microsoft.com/office/drawing/2014/main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>
                  <a:extLst>
                    <a:ext uri="{FF2B5EF4-FFF2-40B4-BE49-F238E27FC236}">
                      <a16:creationId xmlns:a16="http://schemas.microsoft.com/office/drawing/2014/main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>
                  <a:extLst>
                    <a:ext uri="{FF2B5EF4-FFF2-40B4-BE49-F238E27FC236}">
                      <a16:creationId xmlns:a16="http://schemas.microsoft.com/office/drawing/2014/main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>
              <a:extLst>
                <a:ext uri="{FF2B5EF4-FFF2-40B4-BE49-F238E27FC236}">
                  <a16:creationId xmlns:a16="http://schemas.microsoft.com/office/drawing/2014/main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4776" y="1503694"/>
              <a:ext cx="2237357" cy="118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>
                <a:lnSpc>
                  <a:spcPct val="127000"/>
                </a:lnSpc>
                <a:buNone/>
                <a:tabLst>
                  <a:tab pos="241300" algn="l"/>
                </a:tabLst>
              </a:pP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phó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bạo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gia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组合 225">
            <a:extLst>
              <a:ext uri="{FF2B5EF4-FFF2-40B4-BE49-F238E27FC236}">
                <a16:creationId xmlns:a16="http://schemas.microsoft.com/office/drawing/2014/main" id="{3E1C6EDD-57C8-41B1-91C8-7F0CD50A933A}"/>
              </a:ext>
            </a:extLst>
          </p:cNvPr>
          <p:cNvGrpSpPr/>
          <p:nvPr/>
        </p:nvGrpSpPr>
        <p:grpSpPr>
          <a:xfrm flipH="1">
            <a:off x="5953287" y="751024"/>
            <a:ext cx="6054517" cy="262064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138F6791-500E-4672-9473-80AC1694AB88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C8EE571C-BE94-4368-98EF-27D423DF6DB3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1AD819C-F0EC-487E-AD04-E2C3F97676B9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FAB47E01-9665-455C-9CA4-FB75E51DE670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732BA37F-0C87-4610-9517-3706A35D938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F3C507FD-3D22-46F6-9BB4-A4643AED8E41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E66FE954-408D-4E0D-A552-8AD26413F42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108" name="组合 233">
              <a:extLst>
                <a:ext uri="{FF2B5EF4-FFF2-40B4-BE49-F238E27FC236}">
                  <a16:creationId xmlns:a16="http://schemas.microsoft.com/office/drawing/2014/main" id="{39B4C5E4-DC5F-44F5-B216-6241B87E7B6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9" name="Freeform 12">
                <a:extLst>
                  <a:ext uri="{FF2B5EF4-FFF2-40B4-BE49-F238E27FC236}">
                    <a16:creationId xmlns:a16="http://schemas.microsoft.com/office/drawing/2014/main" id="{1CC1FB4F-B2CF-47C3-9CCD-80CD8B4CD99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7C133459-1916-4948-BB53-75F3ED57D23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3AA93844-824F-45BB-A6B2-9D0AB648370F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6EAB2814-52AC-40B4-A6B6-8B81CD2EB8CA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F143E963-4EF0-4CA1-A15E-F39081093ED2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C9DDCA32-C0E3-4D59-BEB4-40C9C09803B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5C4D6D36-804E-467D-9CD0-84A58C8A687E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CDBE172D-007E-4CE4-B3B6-18DF211AE603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65919255-C9E6-4279-BFA2-EACEAD6BB3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8262A73B-76DF-46F6-A017-2DB28844E466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2166994C-8017-472E-924E-AC6D0B12B2FB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F045F14A-16A9-4917-975D-C2DFE2F31B1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EE62BF87-937C-49F2-8594-789C0228B24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35100BBB-E0AC-43DC-9C0C-B49CC2F80E72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A4250710-0030-41C4-A118-42702E39265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01237B13-6F7F-491D-9747-64988C355B2A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:a16="http://schemas.microsoft.com/office/drawing/2014/main" id="{48998569-D0E7-4FE7-AD34-C6804B15784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:a16="http://schemas.microsoft.com/office/drawing/2014/main" id="{5911464F-C5E6-40F0-87AF-CC6DC3E2DA19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:a16="http://schemas.microsoft.com/office/drawing/2014/main" id="{2A901C36-7899-488A-8774-FC22B73A5E2C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:a16="http://schemas.microsoft.com/office/drawing/2014/main" id="{3BF0A5E6-C302-4853-9DC9-91DDD3D53B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:a16="http://schemas.microsoft.com/office/drawing/2014/main" id="{7862D852-3291-40B6-AAEC-8E02BF4424BA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:a16="http://schemas.microsoft.com/office/drawing/2014/main" id="{A9D89ED5-817A-46F9-98EE-2D5196B8E3DB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:a16="http://schemas.microsoft.com/office/drawing/2014/main" id="{997C34EF-41BB-4774-A449-9B320C7AAF71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:a16="http://schemas.microsoft.com/office/drawing/2014/main" id="{B46FB9B3-3F48-44ED-938B-34042FD21629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:a16="http://schemas.microsoft.com/office/drawing/2014/main" id="{1F008D06-40D3-4FF0-AF4E-760FC38E5297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4" name="Freeform 37">
                <a:extLst>
                  <a:ext uri="{FF2B5EF4-FFF2-40B4-BE49-F238E27FC236}">
                    <a16:creationId xmlns:a16="http://schemas.microsoft.com/office/drawing/2014/main" id="{E89D109A-09FB-47BF-95C7-DEB7A295F555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5" name="Freeform 38">
                <a:extLst>
                  <a:ext uri="{FF2B5EF4-FFF2-40B4-BE49-F238E27FC236}">
                    <a16:creationId xmlns:a16="http://schemas.microsoft.com/office/drawing/2014/main" id="{EE77FF00-5C58-44E9-BB0B-45BD2474FDC6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6" name="Freeform 39">
                <a:extLst>
                  <a:ext uri="{FF2B5EF4-FFF2-40B4-BE49-F238E27FC236}">
                    <a16:creationId xmlns:a16="http://schemas.microsoft.com/office/drawing/2014/main" id="{0A70D915-7975-4B26-8215-ADC77D1C8C1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7" name="Freeform 40">
                <a:extLst>
                  <a:ext uri="{FF2B5EF4-FFF2-40B4-BE49-F238E27FC236}">
                    <a16:creationId xmlns:a16="http://schemas.microsoft.com/office/drawing/2014/main" id="{3A10452F-9644-45D9-92BE-70CC51ABC58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8" name="Freeform 41">
                <a:extLst>
                  <a:ext uri="{FF2B5EF4-FFF2-40B4-BE49-F238E27FC236}">
                    <a16:creationId xmlns:a16="http://schemas.microsoft.com/office/drawing/2014/main" id="{CE14F9EA-6686-4B47-B127-E1C0C764F9B0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9" name="Freeform 42">
                <a:extLst>
                  <a:ext uri="{FF2B5EF4-FFF2-40B4-BE49-F238E27FC236}">
                    <a16:creationId xmlns:a16="http://schemas.microsoft.com/office/drawing/2014/main" id="{5BAA95B5-C22D-4B49-9C42-ADF80D3AFBBC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0" name="Freeform 43">
                <a:extLst>
                  <a:ext uri="{FF2B5EF4-FFF2-40B4-BE49-F238E27FC236}">
                    <a16:creationId xmlns:a16="http://schemas.microsoft.com/office/drawing/2014/main" id="{1140603F-DDF7-4CC2-99B4-88685E6A63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1" name="Freeform 44">
                <a:extLst>
                  <a:ext uri="{FF2B5EF4-FFF2-40B4-BE49-F238E27FC236}">
                    <a16:creationId xmlns:a16="http://schemas.microsoft.com/office/drawing/2014/main" id="{0AC024F1-DC05-49BA-9A81-05953DDF0082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2" name="Freeform 45">
                <a:extLst>
                  <a:ext uri="{FF2B5EF4-FFF2-40B4-BE49-F238E27FC236}">
                    <a16:creationId xmlns:a16="http://schemas.microsoft.com/office/drawing/2014/main" id="{7B9E12D0-5B37-4E6D-A404-AB9D23C7B60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07BFA8B6-CB7F-4A04-9867-07A652FE30EB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4" name="Freeform 47">
                <a:extLst>
                  <a:ext uri="{FF2B5EF4-FFF2-40B4-BE49-F238E27FC236}">
                    <a16:creationId xmlns:a16="http://schemas.microsoft.com/office/drawing/2014/main" id="{C5629273-BD2C-4770-A38F-5B0D2FEA784B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5" name="Freeform 48">
                <a:extLst>
                  <a:ext uri="{FF2B5EF4-FFF2-40B4-BE49-F238E27FC236}">
                    <a16:creationId xmlns:a16="http://schemas.microsoft.com/office/drawing/2014/main" id="{76586D56-42EF-40DE-940B-1B930962816F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6" name="Freeform 49">
                <a:extLst>
                  <a:ext uri="{FF2B5EF4-FFF2-40B4-BE49-F238E27FC236}">
                    <a16:creationId xmlns:a16="http://schemas.microsoft.com/office/drawing/2014/main" id="{26B0524B-A76C-4DB4-88C2-16187AF308BF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7" name="Freeform 50">
                <a:extLst>
                  <a:ext uri="{FF2B5EF4-FFF2-40B4-BE49-F238E27FC236}">
                    <a16:creationId xmlns:a16="http://schemas.microsoft.com/office/drawing/2014/main" id="{21B9EA90-4C1D-4167-9A44-F568EF4DD17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8" name="Freeform 51">
                <a:extLst>
                  <a:ext uri="{FF2B5EF4-FFF2-40B4-BE49-F238E27FC236}">
                    <a16:creationId xmlns:a16="http://schemas.microsoft.com/office/drawing/2014/main" id="{D66D5AB6-570D-4152-A01F-D16F0FC607A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9" name="Freeform 52">
                <a:extLst>
                  <a:ext uri="{FF2B5EF4-FFF2-40B4-BE49-F238E27FC236}">
                    <a16:creationId xmlns:a16="http://schemas.microsoft.com/office/drawing/2014/main" id="{2DAD9EA2-3613-4DDC-AD81-749D1D9BDA38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0" name="Freeform 53">
                <a:extLst>
                  <a:ext uri="{FF2B5EF4-FFF2-40B4-BE49-F238E27FC236}">
                    <a16:creationId xmlns:a16="http://schemas.microsoft.com/office/drawing/2014/main" id="{43C07C96-020C-46C1-97FB-5B4F05F927F3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1" name="Freeform 54">
                <a:extLst>
                  <a:ext uri="{FF2B5EF4-FFF2-40B4-BE49-F238E27FC236}">
                    <a16:creationId xmlns:a16="http://schemas.microsoft.com/office/drawing/2014/main" id="{41917549-21FE-4767-8652-C8252389BBF5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2" name="Freeform 55">
                <a:extLst>
                  <a:ext uri="{FF2B5EF4-FFF2-40B4-BE49-F238E27FC236}">
                    <a16:creationId xmlns:a16="http://schemas.microsoft.com/office/drawing/2014/main" id="{BCB4FF85-8A04-4C3C-9123-8CA7AD2F911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3" name="Freeform 56">
                <a:extLst>
                  <a:ext uri="{FF2B5EF4-FFF2-40B4-BE49-F238E27FC236}">
                    <a16:creationId xmlns:a16="http://schemas.microsoft.com/office/drawing/2014/main" id="{792143BC-6F5B-4250-BFF4-C4162C94197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4" name="Freeform 57">
                <a:extLst>
                  <a:ext uri="{FF2B5EF4-FFF2-40B4-BE49-F238E27FC236}">
                    <a16:creationId xmlns:a16="http://schemas.microsoft.com/office/drawing/2014/main" id="{34DC1236-58D2-4DDF-8D7F-CAD94CE9488D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5" name="Freeform 58">
                <a:extLst>
                  <a:ext uri="{FF2B5EF4-FFF2-40B4-BE49-F238E27FC236}">
                    <a16:creationId xmlns:a16="http://schemas.microsoft.com/office/drawing/2014/main" id="{2998E4D6-6BA5-4B9A-9D49-D3E4B78CA340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6" name="Freeform 59">
                <a:extLst>
                  <a:ext uri="{FF2B5EF4-FFF2-40B4-BE49-F238E27FC236}">
                    <a16:creationId xmlns:a16="http://schemas.microsoft.com/office/drawing/2014/main" id="{6541D4D3-056B-4DFB-8B65-C197D5C456C0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7" name="Freeform 60">
                <a:extLst>
                  <a:ext uri="{FF2B5EF4-FFF2-40B4-BE49-F238E27FC236}">
                    <a16:creationId xmlns:a16="http://schemas.microsoft.com/office/drawing/2014/main" id="{B7B4A084-78B5-41A0-9590-81AF5189964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8" name="Freeform 61">
                <a:extLst>
                  <a:ext uri="{FF2B5EF4-FFF2-40B4-BE49-F238E27FC236}">
                    <a16:creationId xmlns:a16="http://schemas.microsoft.com/office/drawing/2014/main" id="{75839296-7F04-4D21-9076-5A169350312D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9" name="Freeform 62">
                <a:extLst>
                  <a:ext uri="{FF2B5EF4-FFF2-40B4-BE49-F238E27FC236}">
                    <a16:creationId xmlns:a16="http://schemas.microsoft.com/office/drawing/2014/main" id="{6DBA870F-E396-4BA5-B855-405F188CAD03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0" name="Freeform 63">
                <a:extLst>
                  <a:ext uri="{FF2B5EF4-FFF2-40B4-BE49-F238E27FC236}">
                    <a16:creationId xmlns:a16="http://schemas.microsoft.com/office/drawing/2014/main" id="{D0C7CA47-F7D8-4A40-995A-7F4585E95A27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1" name="Freeform 64">
                <a:extLst>
                  <a:ext uri="{FF2B5EF4-FFF2-40B4-BE49-F238E27FC236}">
                    <a16:creationId xmlns:a16="http://schemas.microsoft.com/office/drawing/2014/main" id="{6D8A8B14-CCA5-4E70-A70F-405229297AC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2" name="Freeform 65">
                <a:extLst>
                  <a:ext uri="{FF2B5EF4-FFF2-40B4-BE49-F238E27FC236}">
                    <a16:creationId xmlns:a16="http://schemas.microsoft.com/office/drawing/2014/main" id="{2C46D352-AFF9-4E41-AD2D-02D8CEC39792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3" name="Freeform 66">
                <a:extLst>
                  <a:ext uri="{FF2B5EF4-FFF2-40B4-BE49-F238E27FC236}">
                    <a16:creationId xmlns:a16="http://schemas.microsoft.com/office/drawing/2014/main" id="{D9E44860-9C2F-4A6B-AA1F-18EBF15D4AFB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4" name="Freeform 67">
                <a:extLst>
                  <a:ext uri="{FF2B5EF4-FFF2-40B4-BE49-F238E27FC236}">
                    <a16:creationId xmlns:a16="http://schemas.microsoft.com/office/drawing/2014/main" id="{BA575C10-FB46-4807-88A2-82EC68CE5A3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5" name="Freeform 68">
                <a:extLst>
                  <a:ext uri="{FF2B5EF4-FFF2-40B4-BE49-F238E27FC236}">
                    <a16:creationId xmlns:a16="http://schemas.microsoft.com/office/drawing/2014/main" id="{B12F8FB1-ABC3-4B38-B0E7-25D186856CB0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6" name="Freeform 69">
                <a:extLst>
                  <a:ext uri="{FF2B5EF4-FFF2-40B4-BE49-F238E27FC236}">
                    <a16:creationId xmlns:a16="http://schemas.microsoft.com/office/drawing/2014/main" id="{DA438AF0-6E56-423C-8BCD-DF1F1DB325A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7" name="Freeform 70">
                <a:extLst>
                  <a:ext uri="{FF2B5EF4-FFF2-40B4-BE49-F238E27FC236}">
                    <a16:creationId xmlns:a16="http://schemas.microsoft.com/office/drawing/2014/main" id="{D27E61F2-39A4-4AD1-B705-ED5E45888F9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8" name="Freeform 71">
                <a:extLst>
                  <a:ext uri="{FF2B5EF4-FFF2-40B4-BE49-F238E27FC236}">
                    <a16:creationId xmlns:a16="http://schemas.microsoft.com/office/drawing/2014/main" id="{56AB6D5D-986C-4DC0-ACD3-4FB129E86281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69" name="Freeform 72">
                <a:extLst>
                  <a:ext uri="{FF2B5EF4-FFF2-40B4-BE49-F238E27FC236}">
                    <a16:creationId xmlns:a16="http://schemas.microsoft.com/office/drawing/2014/main" id="{516DA4F5-8AAE-4161-8897-E02DE6B1276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0" name="Freeform 73">
                <a:extLst>
                  <a:ext uri="{FF2B5EF4-FFF2-40B4-BE49-F238E27FC236}">
                    <a16:creationId xmlns:a16="http://schemas.microsoft.com/office/drawing/2014/main" id="{7C2D6C3D-DDC6-48C5-8CE6-800AC2AC74F7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1" name="Freeform 74">
                <a:extLst>
                  <a:ext uri="{FF2B5EF4-FFF2-40B4-BE49-F238E27FC236}">
                    <a16:creationId xmlns:a16="http://schemas.microsoft.com/office/drawing/2014/main" id="{9BA404AD-1970-4144-82DB-712EE103E16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2" name="Freeform 75">
                <a:extLst>
                  <a:ext uri="{FF2B5EF4-FFF2-40B4-BE49-F238E27FC236}">
                    <a16:creationId xmlns:a16="http://schemas.microsoft.com/office/drawing/2014/main" id="{DC9A9698-B5F9-4011-87A6-FBB7FED0B563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3" name="Freeform 76">
                <a:extLst>
                  <a:ext uri="{FF2B5EF4-FFF2-40B4-BE49-F238E27FC236}">
                    <a16:creationId xmlns:a16="http://schemas.microsoft.com/office/drawing/2014/main" id="{CAB6EEA6-3020-461A-8CEE-B6355A940D79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4" name="Freeform 77">
                <a:extLst>
                  <a:ext uri="{FF2B5EF4-FFF2-40B4-BE49-F238E27FC236}">
                    <a16:creationId xmlns:a16="http://schemas.microsoft.com/office/drawing/2014/main" id="{4FAD6DFB-BED5-4431-A55F-8F051E1AEABA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5" name="Freeform 78">
                <a:extLst>
                  <a:ext uri="{FF2B5EF4-FFF2-40B4-BE49-F238E27FC236}">
                    <a16:creationId xmlns:a16="http://schemas.microsoft.com/office/drawing/2014/main" id="{9D035AC7-BCDF-4A3B-BB01-666EF57EB15C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6" name="Freeform 79">
                <a:extLst>
                  <a:ext uri="{FF2B5EF4-FFF2-40B4-BE49-F238E27FC236}">
                    <a16:creationId xmlns:a16="http://schemas.microsoft.com/office/drawing/2014/main" id="{901DAD0C-E4D9-4E7B-B8F3-8C43AAB535A0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7" name="Freeform 80">
                <a:extLst>
                  <a:ext uri="{FF2B5EF4-FFF2-40B4-BE49-F238E27FC236}">
                    <a16:creationId xmlns:a16="http://schemas.microsoft.com/office/drawing/2014/main" id="{7030CB47-E5EA-429C-9095-F39D3122ECBF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8" name="Freeform 81">
                <a:extLst>
                  <a:ext uri="{FF2B5EF4-FFF2-40B4-BE49-F238E27FC236}">
                    <a16:creationId xmlns:a16="http://schemas.microsoft.com/office/drawing/2014/main" id="{028E487A-102D-4D24-B41E-F4147525962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9" name="Freeform 82">
                <a:extLst>
                  <a:ext uri="{FF2B5EF4-FFF2-40B4-BE49-F238E27FC236}">
                    <a16:creationId xmlns:a16="http://schemas.microsoft.com/office/drawing/2014/main" id="{B49748B3-2631-4DB2-BA2B-40929909C61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0" name="Freeform 83">
                <a:extLst>
                  <a:ext uri="{FF2B5EF4-FFF2-40B4-BE49-F238E27FC236}">
                    <a16:creationId xmlns:a16="http://schemas.microsoft.com/office/drawing/2014/main" id="{F6C39CC8-9FD5-475B-BA1E-7B0528EFDFB5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1" name="Freeform 84">
                <a:extLst>
                  <a:ext uri="{FF2B5EF4-FFF2-40B4-BE49-F238E27FC236}">
                    <a16:creationId xmlns:a16="http://schemas.microsoft.com/office/drawing/2014/main" id="{9DAB5AF1-26C9-4ACF-B89B-9D324A364918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2" name="Freeform 85">
                <a:extLst>
                  <a:ext uri="{FF2B5EF4-FFF2-40B4-BE49-F238E27FC236}">
                    <a16:creationId xmlns:a16="http://schemas.microsoft.com/office/drawing/2014/main" id="{C85816B1-8B16-4672-8F69-EFB0BA5222F8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3" name="Freeform 86">
                <a:extLst>
                  <a:ext uri="{FF2B5EF4-FFF2-40B4-BE49-F238E27FC236}">
                    <a16:creationId xmlns:a16="http://schemas.microsoft.com/office/drawing/2014/main" id="{FC25FD9C-AA2D-4033-A268-4EF58D72478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4" name="Freeform 87">
                <a:extLst>
                  <a:ext uri="{FF2B5EF4-FFF2-40B4-BE49-F238E27FC236}">
                    <a16:creationId xmlns:a16="http://schemas.microsoft.com/office/drawing/2014/main" id="{48F21E75-CC89-4294-B9C1-84784387278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5" name="Freeform 88">
                <a:extLst>
                  <a:ext uri="{FF2B5EF4-FFF2-40B4-BE49-F238E27FC236}">
                    <a16:creationId xmlns:a16="http://schemas.microsoft.com/office/drawing/2014/main" id="{DFA1DA33-CFE9-4D8C-B439-EF4D83169FFF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6" name="Freeform 89">
                <a:extLst>
                  <a:ext uri="{FF2B5EF4-FFF2-40B4-BE49-F238E27FC236}">
                    <a16:creationId xmlns:a16="http://schemas.microsoft.com/office/drawing/2014/main" id="{191681FE-B991-4A6D-8800-1D15F08B5645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7" name="Freeform 90">
                <a:extLst>
                  <a:ext uri="{FF2B5EF4-FFF2-40B4-BE49-F238E27FC236}">
                    <a16:creationId xmlns:a16="http://schemas.microsoft.com/office/drawing/2014/main" id="{1B26377A-3621-4AD6-B49D-E61F17470EB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8" name="Freeform 91">
                <a:extLst>
                  <a:ext uri="{FF2B5EF4-FFF2-40B4-BE49-F238E27FC236}">
                    <a16:creationId xmlns:a16="http://schemas.microsoft.com/office/drawing/2014/main" id="{E73381C5-8925-48C5-AF8B-7EE058B8A337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9" name="Freeform 92">
                <a:extLst>
                  <a:ext uri="{FF2B5EF4-FFF2-40B4-BE49-F238E27FC236}">
                    <a16:creationId xmlns:a16="http://schemas.microsoft.com/office/drawing/2014/main" id="{8DEE9A68-A3F7-41AA-B7E6-777579998DA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6" name="Shape 1">
            <a:extLst>
              <a:ext uri="{FF2B5EF4-FFF2-40B4-BE49-F238E27FC236}">
                <a16:creationId xmlns:a16="http://schemas.microsoft.com/office/drawing/2014/main" id="{DA05BBD0-E335-438F-90D8-B7312D408AE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文本框 49">
            <a:extLst>
              <a:ext uri="{FF2B5EF4-FFF2-40B4-BE49-F238E27FC236}">
                <a16:creationId xmlns:a16="http://schemas.microsoft.com/office/drawing/2014/main" id="{CB7288F5-613C-473F-BACF-8D734E01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95" y="1965067"/>
            <a:ext cx="5076887" cy="118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lnSpc>
                <a:spcPct val="127000"/>
              </a:lnSpc>
              <a:buNone/>
              <a:tabLst>
                <a:tab pos="241300" algn="l"/>
              </a:tabLst>
            </a:pP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7" name="组合 2">
            <a:extLst>
              <a:ext uri="{FF2B5EF4-FFF2-40B4-BE49-F238E27FC236}">
                <a16:creationId xmlns:a16="http://schemas.microsoft.com/office/drawing/2014/main" id="{8D054DAA-598A-45C3-8124-9575502FA773}"/>
              </a:ext>
            </a:extLst>
          </p:cNvPr>
          <p:cNvGrpSpPr/>
          <p:nvPr/>
        </p:nvGrpSpPr>
        <p:grpSpPr>
          <a:xfrm>
            <a:off x="43995" y="3748509"/>
            <a:ext cx="11871019" cy="2278639"/>
            <a:chOff x="1949253" y="1546615"/>
            <a:chExt cx="5739930" cy="2273144"/>
          </a:xfrm>
        </p:grpSpPr>
        <p:grpSp>
          <p:nvGrpSpPr>
            <p:cNvPr id="238" name="组合 135">
              <a:extLst>
                <a:ext uri="{FF2B5EF4-FFF2-40B4-BE49-F238E27FC236}">
                  <a16:creationId xmlns:a16="http://schemas.microsoft.com/office/drawing/2014/main" id="{D58AED1F-ABF0-45D8-9A7E-839BE7D8990D}"/>
                </a:ext>
              </a:extLst>
            </p:cNvPr>
            <p:cNvGrpSpPr/>
            <p:nvPr/>
          </p:nvGrpSpPr>
          <p:grpSpPr>
            <a:xfrm>
              <a:off x="1949253" y="1627716"/>
              <a:ext cx="3271491" cy="2192043"/>
              <a:chOff x="3246438" y="1068388"/>
              <a:chExt cx="5711825" cy="4440238"/>
            </a:xfrm>
            <a:solidFill>
              <a:schemeClr val="tx1"/>
            </a:solidFill>
          </p:grpSpPr>
          <p:sp>
            <p:nvSpPr>
              <p:cNvPr id="240" name="Freeform 5">
                <a:extLst>
                  <a:ext uri="{FF2B5EF4-FFF2-40B4-BE49-F238E27FC236}">
                    <a16:creationId xmlns:a16="http://schemas.microsoft.com/office/drawing/2014/main" id="{2FBD4893-B88F-4FBC-BD03-0254E284235F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1" name="Freeform 6">
                <a:extLst>
                  <a:ext uri="{FF2B5EF4-FFF2-40B4-BE49-F238E27FC236}">
                    <a16:creationId xmlns:a16="http://schemas.microsoft.com/office/drawing/2014/main" id="{D4EB34A4-A035-404A-B799-4CCDE9F07F69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2" name="Freeform 7">
                <a:extLst>
                  <a:ext uri="{FF2B5EF4-FFF2-40B4-BE49-F238E27FC236}">
                    <a16:creationId xmlns:a16="http://schemas.microsoft.com/office/drawing/2014/main" id="{72C4CA55-130E-4123-8B78-6588168C47FC}"/>
                  </a:ext>
                </a:extLst>
              </p:cNvPr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3" name="Freeform 8">
                <a:extLst>
                  <a:ext uri="{FF2B5EF4-FFF2-40B4-BE49-F238E27FC236}">
                    <a16:creationId xmlns:a16="http://schemas.microsoft.com/office/drawing/2014/main" id="{A28C9912-2B57-4F8E-899C-E4FD9C7BD1F5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4" name="Freeform 9">
                <a:extLst>
                  <a:ext uri="{FF2B5EF4-FFF2-40B4-BE49-F238E27FC236}">
                    <a16:creationId xmlns:a16="http://schemas.microsoft.com/office/drawing/2014/main" id="{D1EF031C-073B-4CEF-A06F-2BFE289DC182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5" name="Freeform 10">
                <a:extLst>
                  <a:ext uri="{FF2B5EF4-FFF2-40B4-BE49-F238E27FC236}">
                    <a16:creationId xmlns:a16="http://schemas.microsoft.com/office/drawing/2014/main" id="{EA57F0DF-82AF-42A0-8BF2-38A854DA78BF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46" name="组合 143">
                <a:extLst>
                  <a:ext uri="{FF2B5EF4-FFF2-40B4-BE49-F238E27FC236}">
                    <a16:creationId xmlns:a16="http://schemas.microsoft.com/office/drawing/2014/main" id="{11BF4EF0-1B05-417E-9563-07561244CB09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7" name="Freeform 12">
                  <a:extLst>
                    <a:ext uri="{FF2B5EF4-FFF2-40B4-BE49-F238E27FC236}">
                      <a16:creationId xmlns:a16="http://schemas.microsoft.com/office/drawing/2014/main" id="{078A2F5E-DDEF-4ED9-8CEE-E6D8A2EA2912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8" name="Freeform 13">
                  <a:extLst>
                    <a:ext uri="{FF2B5EF4-FFF2-40B4-BE49-F238E27FC236}">
                      <a16:creationId xmlns:a16="http://schemas.microsoft.com/office/drawing/2014/main" id="{2C153CBA-C459-4691-9A24-566F8B93692B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9" name="Freeform 14">
                  <a:extLst>
                    <a:ext uri="{FF2B5EF4-FFF2-40B4-BE49-F238E27FC236}">
                      <a16:creationId xmlns:a16="http://schemas.microsoft.com/office/drawing/2014/main" id="{DF8BD1EE-340A-48FA-8E6F-A96CC67B7DFA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0" name="Freeform 15">
                  <a:extLst>
                    <a:ext uri="{FF2B5EF4-FFF2-40B4-BE49-F238E27FC236}">
                      <a16:creationId xmlns:a16="http://schemas.microsoft.com/office/drawing/2014/main" id="{8507A91A-E4A8-4490-B57F-FA838B66CE63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1" name="Freeform 16">
                  <a:extLst>
                    <a:ext uri="{FF2B5EF4-FFF2-40B4-BE49-F238E27FC236}">
                      <a16:creationId xmlns:a16="http://schemas.microsoft.com/office/drawing/2014/main" id="{C70852DC-F006-4DC0-B237-6F210206F90F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2" name="Freeform 17">
                  <a:extLst>
                    <a:ext uri="{FF2B5EF4-FFF2-40B4-BE49-F238E27FC236}">
                      <a16:creationId xmlns:a16="http://schemas.microsoft.com/office/drawing/2014/main" id="{95FF7DF2-0A5B-49A4-A849-C73B5133BC57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3" name="Freeform 18">
                  <a:extLst>
                    <a:ext uri="{FF2B5EF4-FFF2-40B4-BE49-F238E27FC236}">
                      <a16:creationId xmlns:a16="http://schemas.microsoft.com/office/drawing/2014/main" id="{9B65670F-5131-4554-904D-000E1C3DDBA0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4" name="Freeform 19">
                  <a:extLst>
                    <a:ext uri="{FF2B5EF4-FFF2-40B4-BE49-F238E27FC236}">
                      <a16:creationId xmlns:a16="http://schemas.microsoft.com/office/drawing/2014/main" id="{08D22F81-B21D-4282-A456-82C4DF2A2414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5" name="Freeform 20">
                  <a:extLst>
                    <a:ext uri="{FF2B5EF4-FFF2-40B4-BE49-F238E27FC236}">
                      <a16:creationId xmlns:a16="http://schemas.microsoft.com/office/drawing/2014/main" id="{ECF0E66D-ACED-47C4-BFDA-CE90499A7C07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6" name="Freeform 21">
                  <a:extLst>
                    <a:ext uri="{FF2B5EF4-FFF2-40B4-BE49-F238E27FC236}">
                      <a16:creationId xmlns:a16="http://schemas.microsoft.com/office/drawing/2014/main" id="{102F4BF2-A344-400F-985E-84A23364F0BE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7" name="Freeform 22">
                  <a:extLst>
                    <a:ext uri="{FF2B5EF4-FFF2-40B4-BE49-F238E27FC236}">
                      <a16:creationId xmlns:a16="http://schemas.microsoft.com/office/drawing/2014/main" id="{9D460B84-51DF-4FD8-BB46-A781506F8DDA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8" name="Freeform 23">
                  <a:extLst>
                    <a:ext uri="{FF2B5EF4-FFF2-40B4-BE49-F238E27FC236}">
                      <a16:creationId xmlns:a16="http://schemas.microsoft.com/office/drawing/2014/main" id="{5C14206F-BDF1-45E4-BD48-FF34C9871B8E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9" name="Freeform 24">
                  <a:extLst>
                    <a:ext uri="{FF2B5EF4-FFF2-40B4-BE49-F238E27FC236}">
                      <a16:creationId xmlns:a16="http://schemas.microsoft.com/office/drawing/2014/main" id="{507B968D-20D0-4516-89A9-DC4415AE8B3F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0" name="Freeform 25">
                  <a:extLst>
                    <a:ext uri="{FF2B5EF4-FFF2-40B4-BE49-F238E27FC236}">
                      <a16:creationId xmlns:a16="http://schemas.microsoft.com/office/drawing/2014/main" id="{0D362F8F-453F-4FA2-ABC9-CCB92CFF9645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1" name="Freeform 26">
                  <a:extLst>
                    <a:ext uri="{FF2B5EF4-FFF2-40B4-BE49-F238E27FC236}">
                      <a16:creationId xmlns:a16="http://schemas.microsoft.com/office/drawing/2014/main" id="{7BF0C9C7-C262-4992-B6D3-9631F608182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2" name="Freeform 27">
                  <a:extLst>
                    <a:ext uri="{FF2B5EF4-FFF2-40B4-BE49-F238E27FC236}">
                      <a16:creationId xmlns:a16="http://schemas.microsoft.com/office/drawing/2014/main" id="{8876E981-D179-44BA-B61D-36004548C27E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3" name="Freeform 28">
                  <a:extLst>
                    <a:ext uri="{FF2B5EF4-FFF2-40B4-BE49-F238E27FC236}">
                      <a16:creationId xmlns:a16="http://schemas.microsoft.com/office/drawing/2014/main" id="{77C5A5ED-995B-42F6-B616-4B53BCE2D2A2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4" name="Freeform 29">
                  <a:extLst>
                    <a:ext uri="{FF2B5EF4-FFF2-40B4-BE49-F238E27FC236}">
                      <a16:creationId xmlns:a16="http://schemas.microsoft.com/office/drawing/2014/main" id="{8730ABBD-359A-470F-A3F3-24B73819BA3B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5" name="Freeform 30">
                  <a:extLst>
                    <a:ext uri="{FF2B5EF4-FFF2-40B4-BE49-F238E27FC236}">
                      <a16:creationId xmlns:a16="http://schemas.microsoft.com/office/drawing/2014/main" id="{7748A976-902F-49DE-9572-926959E28644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6" name="Freeform 31">
                  <a:extLst>
                    <a:ext uri="{FF2B5EF4-FFF2-40B4-BE49-F238E27FC236}">
                      <a16:creationId xmlns:a16="http://schemas.microsoft.com/office/drawing/2014/main" id="{47827897-CAC0-4E5E-A3D8-2831F1F43CAF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7" name="Freeform 32">
                  <a:extLst>
                    <a:ext uri="{FF2B5EF4-FFF2-40B4-BE49-F238E27FC236}">
                      <a16:creationId xmlns:a16="http://schemas.microsoft.com/office/drawing/2014/main" id="{E773F939-CB07-4596-9FDD-B9238A8E055C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8" name="Freeform 33">
                  <a:extLst>
                    <a:ext uri="{FF2B5EF4-FFF2-40B4-BE49-F238E27FC236}">
                      <a16:creationId xmlns:a16="http://schemas.microsoft.com/office/drawing/2014/main" id="{D3FF9045-86AC-42C3-AC0C-808A19F00B9D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9" name="Freeform 34">
                  <a:extLst>
                    <a:ext uri="{FF2B5EF4-FFF2-40B4-BE49-F238E27FC236}">
                      <a16:creationId xmlns:a16="http://schemas.microsoft.com/office/drawing/2014/main" id="{4810AD40-77E8-4C96-955D-A8AC4897FEF8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0" name="Freeform 35">
                  <a:extLst>
                    <a:ext uri="{FF2B5EF4-FFF2-40B4-BE49-F238E27FC236}">
                      <a16:creationId xmlns:a16="http://schemas.microsoft.com/office/drawing/2014/main" id="{F62D7822-0794-42AB-BC1B-1B79FAA3D11D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1" name="Freeform 36">
                  <a:extLst>
                    <a:ext uri="{FF2B5EF4-FFF2-40B4-BE49-F238E27FC236}">
                      <a16:creationId xmlns:a16="http://schemas.microsoft.com/office/drawing/2014/main" id="{74C67D56-3290-4233-B7D4-80AB3549D85D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2" name="Freeform 37">
                  <a:extLst>
                    <a:ext uri="{FF2B5EF4-FFF2-40B4-BE49-F238E27FC236}">
                      <a16:creationId xmlns:a16="http://schemas.microsoft.com/office/drawing/2014/main" id="{B08A9991-16D5-4310-8175-32877E073FD3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3" name="Freeform 38">
                  <a:extLst>
                    <a:ext uri="{FF2B5EF4-FFF2-40B4-BE49-F238E27FC236}">
                      <a16:creationId xmlns:a16="http://schemas.microsoft.com/office/drawing/2014/main" id="{4AAA0EEE-06B0-4EAC-A16A-26D01F993B4D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4" name="Freeform 39">
                  <a:extLst>
                    <a:ext uri="{FF2B5EF4-FFF2-40B4-BE49-F238E27FC236}">
                      <a16:creationId xmlns:a16="http://schemas.microsoft.com/office/drawing/2014/main" id="{0E610C5D-2436-4FA4-B7E9-5374807435B6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5" name="Freeform 40">
                  <a:extLst>
                    <a:ext uri="{FF2B5EF4-FFF2-40B4-BE49-F238E27FC236}">
                      <a16:creationId xmlns:a16="http://schemas.microsoft.com/office/drawing/2014/main" id="{23A96C75-3B18-49D5-9ED8-3A423B50DC88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6" name="Freeform 41">
                  <a:extLst>
                    <a:ext uri="{FF2B5EF4-FFF2-40B4-BE49-F238E27FC236}">
                      <a16:creationId xmlns:a16="http://schemas.microsoft.com/office/drawing/2014/main" id="{740E3DD9-1D2C-45E7-8926-B69EBDD78E9F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7" name="Freeform 42">
                  <a:extLst>
                    <a:ext uri="{FF2B5EF4-FFF2-40B4-BE49-F238E27FC236}">
                      <a16:creationId xmlns:a16="http://schemas.microsoft.com/office/drawing/2014/main" id="{720AE166-A88B-42C0-B870-AC61CA4C00AE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8" name="Freeform 43">
                  <a:extLst>
                    <a:ext uri="{FF2B5EF4-FFF2-40B4-BE49-F238E27FC236}">
                      <a16:creationId xmlns:a16="http://schemas.microsoft.com/office/drawing/2014/main" id="{D239EE26-C665-4D57-B02D-D5F2D9A1BBA7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9" name="Freeform 44">
                  <a:extLst>
                    <a:ext uri="{FF2B5EF4-FFF2-40B4-BE49-F238E27FC236}">
                      <a16:creationId xmlns:a16="http://schemas.microsoft.com/office/drawing/2014/main" id="{5E431BA4-5FA5-42DD-877F-B8D56B2496CC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0" name="Freeform 45">
                  <a:extLst>
                    <a:ext uri="{FF2B5EF4-FFF2-40B4-BE49-F238E27FC236}">
                      <a16:creationId xmlns:a16="http://schemas.microsoft.com/office/drawing/2014/main" id="{E30B3B95-3C44-42DB-B2C1-7B09F705DBF7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1" name="Freeform 46">
                  <a:extLst>
                    <a:ext uri="{FF2B5EF4-FFF2-40B4-BE49-F238E27FC236}">
                      <a16:creationId xmlns:a16="http://schemas.microsoft.com/office/drawing/2014/main" id="{D367A7FF-8C78-4355-A197-4117A3B21E74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2" name="Freeform 47">
                  <a:extLst>
                    <a:ext uri="{FF2B5EF4-FFF2-40B4-BE49-F238E27FC236}">
                      <a16:creationId xmlns:a16="http://schemas.microsoft.com/office/drawing/2014/main" id="{C1BFD2A0-ECA2-4438-9162-3A6E2B9E91D0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3" name="Freeform 48">
                  <a:extLst>
                    <a:ext uri="{FF2B5EF4-FFF2-40B4-BE49-F238E27FC236}">
                      <a16:creationId xmlns:a16="http://schemas.microsoft.com/office/drawing/2014/main" id="{A613BF4C-321C-45DF-AD04-74ACAF334416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4" name="Freeform 49">
                  <a:extLst>
                    <a:ext uri="{FF2B5EF4-FFF2-40B4-BE49-F238E27FC236}">
                      <a16:creationId xmlns:a16="http://schemas.microsoft.com/office/drawing/2014/main" id="{371393D0-2847-4F8D-8B0F-A6CAFCD4001D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5" name="Freeform 50">
                  <a:extLst>
                    <a:ext uri="{FF2B5EF4-FFF2-40B4-BE49-F238E27FC236}">
                      <a16:creationId xmlns:a16="http://schemas.microsoft.com/office/drawing/2014/main" id="{13B9E13F-C245-43E2-BB6B-58D2AA62A314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6" name="Freeform 51">
                  <a:extLst>
                    <a:ext uri="{FF2B5EF4-FFF2-40B4-BE49-F238E27FC236}">
                      <a16:creationId xmlns:a16="http://schemas.microsoft.com/office/drawing/2014/main" id="{CD2E4A88-2213-4213-B091-0F9023152C4F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7" name="Freeform 52">
                  <a:extLst>
                    <a:ext uri="{FF2B5EF4-FFF2-40B4-BE49-F238E27FC236}">
                      <a16:creationId xmlns:a16="http://schemas.microsoft.com/office/drawing/2014/main" id="{37D4605B-835C-4A96-AC84-92734A6ACF1D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8" name="Freeform 53">
                  <a:extLst>
                    <a:ext uri="{FF2B5EF4-FFF2-40B4-BE49-F238E27FC236}">
                      <a16:creationId xmlns:a16="http://schemas.microsoft.com/office/drawing/2014/main" id="{2332D1D1-627B-4ABF-9A4D-D844C0AB1E9D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9" name="Freeform 54">
                  <a:extLst>
                    <a:ext uri="{FF2B5EF4-FFF2-40B4-BE49-F238E27FC236}">
                      <a16:creationId xmlns:a16="http://schemas.microsoft.com/office/drawing/2014/main" id="{DFC98597-F6F8-413B-873B-0582015BF1E6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0" name="Freeform 55">
                  <a:extLst>
                    <a:ext uri="{FF2B5EF4-FFF2-40B4-BE49-F238E27FC236}">
                      <a16:creationId xmlns:a16="http://schemas.microsoft.com/office/drawing/2014/main" id="{AEACEEE6-A713-4806-A186-C865F4748B18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1" name="Freeform 56">
                  <a:extLst>
                    <a:ext uri="{FF2B5EF4-FFF2-40B4-BE49-F238E27FC236}">
                      <a16:creationId xmlns:a16="http://schemas.microsoft.com/office/drawing/2014/main" id="{D0BE59FC-6B1D-499D-8CC1-8801320C0E4D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2" name="Freeform 57">
                  <a:extLst>
                    <a:ext uri="{FF2B5EF4-FFF2-40B4-BE49-F238E27FC236}">
                      <a16:creationId xmlns:a16="http://schemas.microsoft.com/office/drawing/2014/main" id="{3389736A-83C4-41B8-A3E5-8F3B8EC0E882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3" name="Freeform 58">
                  <a:extLst>
                    <a:ext uri="{FF2B5EF4-FFF2-40B4-BE49-F238E27FC236}">
                      <a16:creationId xmlns:a16="http://schemas.microsoft.com/office/drawing/2014/main" id="{10FFE8F2-0A7D-45BD-B850-EFF5D7314C91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4" name="Freeform 59">
                  <a:extLst>
                    <a:ext uri="{FF2B5EF4-FFF2-40B4-BE49-F238E27FC236}">
                      <a16:creationId xmlns:a16="http://schemas.microsoft.com/office/drawing/2014/main" id="{76F9DE01-0CB1-4233-ACF8-7C194D3373C5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5" name="Freeform 60">
                  <a:extLst>
                    <a:ext uri="{FF2B5EF4-FFF2-40B4-BE49-F238E27FC236}">
                      <a16:creationId xmlns:a16="http://schemas.microsoft.com/office/drawing/2014/main" id="{E1ADEA28-A5A3-46E4-B784-470F380C84A8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6" name="Freeform 61">
                  <a:extLst>
                    <a:ext uri="{FF2B5EF4-FFF2-40B4-BE49-F238E27FC236}">
                      <a16:creationId xmlns:a16="http://schemas.microsoft.com/office/drawing/2014/main" id="{883E643E-FA87-4897-AB60-68E6766E3327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7" name="Freeform 62">
                  <a:extLst>
                    <a:ext uri="{FF2B5EF4-FFF2-40B4-BE49-F238E27FC236}">
                      <a16:creationId xmlns:a16="http://schemas.microsoft.com/office/drawing/2014/main" id="{AF39DB9A-25BE-4B01-BC5A-978942C02467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8" name="Freeform 63">
                  <a:extLst>
                    <a:ext uri="{FF2B5EF4-FFF2-40B4-BE49-F238E27FC236}">
                      <a16:creationId xmlns:a16="http://schemas.microsoft.com/office/drawing/2014/main" id="{39975B54-5C53-4FD1-BBE1-2CFD328F20CE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9" name="Freeform 64">
                  <a:extLst>
                    <a:ext uri="{FF2B5EF4-FFF2-40B4-BE49-F238E27FC236}">
                      <a16:creationId xmlns:a16="http://schemas.microsoft.com/office/drawing/2014/main" id="{33C9685E-20BD-4783-9FAC-AA7483338A02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0" name="Freeform 65">
                  <a:extLst>
                    <a:ext uri="{FF2B5EF4-FFF2-40B4-BE49-F238E27FC236}">
                      <a16:creationId xmlns:a16="http://schemas.microsoft.com/office/drawing/2014/main" id="{3C5F0C41-B90A-4493-B0EA-D4E5022D4AB4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1" name="Freeform 66">
                  <a:extLst>
                    <a:ext uri="{FF2B5EF4-FFF2-40B4-BE49-F238E27FC236}">
                      <a16:creationId xmlns:a16="http://schemas.microsoft.com/office/drawing/2014/main" id="{1552B270-1C03-4BEB-B9D5-4A1898C22B42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2" name="Freeform 67">
                  <a:extLst>
                    <a:ext uri="{FF2B5EF4-FFF2-40B4-BE49-F238E27FC236}">
                      <a16:creationId xmlns:a16="http://schemas.microsoft.com/office/drawing/2014/main" id="{8CA014FC-367A-41CE-99A3-C948AF287337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3" name="Freeform 68">
                  <a:extLst>
                    <a:ext uri="{FF2B5EF4-FFF2-40B4-BE49-F238E27FC236}">
                      <a16:creationId xmlns:a16="http://schemas.microsoft.com/office/drawing/2014/main" id="{E41AF02E-241D-476E-87A2-574DB8B17A4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4" name="Freeform 69">
                  <a:extLst>
                    <a:ext uri="{FF2B5EF4-FFF2-40B4-BE49-F238E27FC236}">
                      <a16:creationId xmlns:a16="http://schemas.microsoft.com/office/drawing/2014/main" id="{00CFF0C6-B4D8-4D67-A702-2FC093082BBE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5" name="Freeform 70">
                  <a:extLst>
                    <a:ext uri="{FF2B5EF4-FFF2-40B4-BE49-F238E27FC236}">
                      <a16:creationId xmlns:a16="http://schemas.microsoft.com/office/drawing/2014/main" id="{48DD892B-09D6-4017-8069-CD99A934DFE4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6" name="Freeform 71">
                  <a:extLst>
                    <a:ext uri="{FF2B5EF4-FFF2-40B4-BE49-F238E27FC236}">
                      <a16:creationId xmlns:a16="http://schemas.microsoft.com/office/drawing/2014/main" id="{16278466-0AC4-417A-A95C-A55D1F24EECA}"/>
                    </a:ext>
                  </a:extLst>
                </p:cNvPr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7" name="Freeform 72">
                  <a:extLst>
                    <a:ext uri="{FF2B5EF4-FFF2-40B4-BE49-F238E27FC236}">
                      <a16:creationId xmlns:a16="http://schemas.microsoft.com/office/drawing/2014/main" id="{45BCE868-6757-4A1C-B055-14BF7947CFE0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8" name="Freeform 73">
                  <a:extLst>
                    <a:ext uri="{FF2B5EF4-FFF2-40B4-BE49-F238E27FC236}">
                      <a16:creationId xmlns:a16="http://schemas.microsoft.com/office/drawing/2014/main" id="{4715512D-2B04-4CB6-9564-89504E4B3F6C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9" name="Freeform 74">
                  <a:extLst>
                    <a:ext uri="{FF2B5EF4-FFF2-40B4-BE49-F238E27FC236}">
                      <a16:creationId xmlns:a16="http://schemas.microsoft.com/office/drawing/2014/main" id="{711A7AB7-A430-4710-8295-B0D932A26A63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0" name="Freeform 75">
                  <a:extLst>
                    <a:ext uri="{FF2B5EF4-FFF2-40B4-BE49-F238E27FC236}">
                      <a16:creationId xmlns:a16="http://schemas.microsoft.com/office/drawing/2014/main" id="{6255BAE5-6F8E-46D8-BF2E-1C070916AD56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1" name="Freeform 76">
                  <a:extLst>
                    <a:ext uri="{FF2B5EF4-FFF2-40B4-BE49-F238E27FC236}">
                      <a16:creationId xmlns:a16="http://schemas.microsoft.com/office/drawing/2014/main" id="{A45FEC60-4FF0-46EB-8EAF-37C82117C964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2" name="Freeform 77">
                  <a:extLst>
                    <a:ext uri="{FF2B5EF4-FFF2-40B4-BE49-F238E27FC236}">
                      <a16:creationId xmlns:a16="http://schemas.microsoft.com/office/drawing/2014/main" id="{EC013A5A-1403-4A69-BCE8-27253D75ADD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3" name="Freeform 78">
                  <a:extLst>
                    <a:ext uri="{FF2B5EF4-FFF2-40B4-BE49-F238E27FC236}">
                      <a16:creationId xmlns:a16="http://schemas.microsoft.com/office/drawing/2014/main" id="{DC5CC0DD-C766-4149-9FED-22A44D357C6D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4" name="Freeform 79">
                  <a:extLst>
                    <a:ext uri="{FF2B5EF4-FFF2-40B4-BE49-F238E27FC236}">
                      <a16:creationId xmlns:a16="http://schemas.microsoft.com/office/drawing/2014/main" id="{6B173FAD-BF75-4904-8C0E-1E7F2F2481E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5" name="Freeform 80">
                  <a:extLst>
                    <a:ext uri="{FF2B5EF4-FFF2-40B4-BE49-F238E27FC236}">
                      <a16:creationId xmlns:a16="http://schemas.microsoft.com/office/drawing/2014/main" id="{6B395EA2-ACF3-4ACE-8584-07CDF8722EFE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6" name="Freeform 81">
                  <a:extLst>
                    <a:ext uri="{FF2B5EF4-FFF2-40B4-BE49-F238E27FC236}">
                      <a16:creationId xmlns:a16="http://schemas.microsoft.com/office/drawing/2014/main" id="{5CC9C077-0EA0-4772-923C-F378EB0BFADA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7" name="Freeform 82">
                  <a:extLst>
                    <a:ext uri="{FF2B5EF4-FFF2-40B4-BE49-F238E27FC236}">
                      <a16:creationId xmlns:a16="http://schemas.microsoft.com/office/drawing/2014/main" id="{9F596560-6226-422E-8C5A-6AF41D67F860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8" name="Freeform 83">
                  <a:extLst>
                    <a:ext uri="{FF2B5EF4-FFF2-40B4-BE49-F238E27FC236}">
                      <a16:creationId xmlns:a16="http://schemas.microsoft.com/office/drawing/2014/main" id="{F23CCCC9-D0D7-40AD-8900-A0020D00E818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9" name="Freeform 84">
                  <a:extLst>
                    <a:ext uri="{FF2B5EF4-FFF2-40B4-BE49-F238E27FC236}">
                      <a16:creationId xmlns:a16="http://schemas.microsoft.com/office/drawing/2014/main" id="{EC1840F2-B0DB-47CF-B055-EFF68735067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0" name="Freeform 85">
                  <a:extLst>
                    <a:ext uri="{FF2B5EF4-FFF2-40B4-BE49-F238E27FC236}">
                      <a16:creationId xmlns:a16="http://schemas.microsoft.com/office/drawing/2014/main" id="{7E0F32F5-849E-4778-B286-7341FFE836B1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1" name="Freeform 86">
                  <a:extLst>
                    <a:ext uri="{FF2B5EF4-FFF2-40B4-BE49-F238E27FC236}">
                      <a16:creationId xmlns:a16="http://schemas.microsoft.com/office/drawing/2014/main" id="{43892C67-FC08-4A95-95AE-F7E280CEBFD9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2" name="Freeform 87">
                  <a:extLst>
                    <a:ext uri="{FF2B5EF4-FFF2-40B4-BE49-F238E27FC236}">
                      <a16:creationId xmlns:a16="http://schemas.microsoft.com/office/drawing/2014/main" id="{BC773F19-5210-4400-9550-E31E6002F662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3" name="Freeform 88">
                  <a:extLst>
                    <a:ext uri="{FF2B5EF4-FFF2-40B4-BE49-F238E27FC236}">
                      <a16:creationId xmlns:a16="http://schemas.microsoft.com/office/drawing/2014/main" id="{AD136FB3-362D-4F4D-9E4C-FF9A0793C52E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4" name="Freeform 89">
                  <a:extLst>
                    <a:ext uri="{FF2B5EF4-FFF2-40B4-BE49-F238E27FC236}">
                      <a16:creationId xmlns:a16="http://schemas.microsoft.com/office/drawing/2014/main" id="{E996F4B1-C266-4C90-B6A3-FCD5B7490943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5" name="Freeform 90">
                  <a:extLst>
                    <a:ext uri="{FF2B5EF4-FFF2-40B4-BE49-F238E27FC236}">
                      <a16:creationId xmlns:a16="http://schemas.microsoft.com/office/drawing/2014/main" id="{EB8A27F0-3E0F-4690-9326-18E62A067130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6" name="Freeform 91">
                  <a:extLst>
                    <a:ext uri="{FF2B5EF4-FFF2-40B4-BE49-F238E27FC236}">
                      <a16:creationId xmlns:a16="http://schemas.microsoft.com/office/drawing/2014/main" id="{ACF132F0-BB5B-47D1-BF32-B3053BBB1FD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7" name="Freeform 92">
                  <a:extLst>
                    <a:ext uri="{FF2B5EF4-FFF2-40B4-BE49-F238E27FC236}">
                      <a16:creationId xmlns:a16="http://schemas.microsoft.com/office/drawing/2014/main" id="{F5960859-D2F7-46DD-8A3F-1F0611859686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39" name="文本框 49">
              <a:extLst>
                <a:ext uri="{FF2B5EF4-FFF2-40B4-BE49-F238E27FC236}">
                  <a16:creationId xmlns:a16="http://schemas.microsoft.com/office/drawing/2014/main" id="{35C8638A-8528-4341-AD1C-62AF347563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4383" y="1546615"/>
              <a:ext cx="2454800" cy="118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>
                <a:lnSpc>
                  <a:spcPct val="127000"/>
                </a:lnSpc>
                <a:buNone/>
                <a:tabLst>
                  <a:tab pos="241300" algn="l"/>
                </a:tabLst>
              </a:pP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Sắm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phó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bạo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gia </a:t>
              </a:r>
              <a:r>
                <a:rPr lang="en-US" dirty="0" err="1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8" name="文本框 49">
            <a:extLst>
              <a:ext uri="{FF2B5EF4-FFF2-40B4-BE49-F238E27FC236}">
                <a16:creationId xmlns:a16="http://schemas.microsoft.com/office/drawing/2014/main" id="{CB7288F5-613C-473F-BACF-8D734E012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476" y="4353190"/>
            <a:ext cx="5076887" cy="118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lnSpc>
                <a:spcPct val="127000"/>
              </a:lnSpc>
              <a:buNone/>
              <a:tabLst>
                <a:tab pos="241300" algn="l"/>
              </a:tabLst>
            </a:pP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b="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9" name="组合 225">
            <a:extLst>
              <a:ext uri="{FF2B5EF4-FFF2-40B4-BE49-F238E27FC236}">
                <a16:creationId xmlns:a16="http://schemas.microsoft.com/office/drawing/2014/main" id="{3E1C6EDD-57C8-41B1-91C8-7F0CD50A933A}"/>
              </a:ext>
            </a:extLst>
          </p:cNvPr>
          <p:cNvGrpSpPr/>
          <p:nvPr/>
        </p:nvGrpSpPr>
        <p:grpSpPr>
          <a:xfrm flipH="1">
            <a:off x="6271088" y="3246128"/>
            <a:ext cx="6054517" cy="262064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330" name="Freeform 5">
              <a:extLst>
                <a:ext uri="{FF2B5EF4-FFF2-40B4-BE49-F238E27FC236}">
                  <a16:creationId xmlns:a16="http://schemas.microsoft.com/office/drawing/2014/main" id="{138F6791-500E-4672-9473-80AC1694AB88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331" name="Freeform 6">
              <a:extLst>
                <a:ext uri="{FF2B5EF4-FFF2-40B4-BE49-F238E27FC236}">
                  <a16:creationId xmlns:a16="http://schemas.microsoft.com/office/drawing/2014/main" id="{C8EE571C-BE94-4368-98EF-27D423DF6DB3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332" name="Freeform 7">
              <a:extLst>
                <a:ext uri="{FF2B5EF4-FFF2-40B4-BE49-F238E27FC236}">
                  <a16:creationId xmlns:a16="http://schemas.microsoft.com/office/drawing/2014/main" id="{C1AD819C-F0EC-487E-AD04-E2C3F97676B9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333" name="Freeform 8">
              <a:extLst>
                <a:ext uri="{FF2B5EF4-FFF2-40B4-BE49-F238E27FC236}">
                  <a16:creationId xmlns:a16="http://schemas.microsoft.com/office/drawing/2014/main" id="{FAB47E01-9665-455C-9CA4-FB75E51DE670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334" name="Freeform 9">
              <a:extLst>
                <a:ext uri="{FF2B5EF4-FFF2-40B4-BE49-F238E27FC236}">
                  <a16:creationId xmlns:a16="http://schemas.microsoft.com/office/drawing/2014/main" id="{732BA37F-0C87-4610-9517-3706A35D938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335" name="Freeform 10">
              <a:extLst>
                <a:ext uri="{FF2B5EF4-FFF2-40B4-BE49-F238E27FC236}">
                  <a16:creationId xmlns:a16="http://schemas.microsoft.com/office/drawing/2014/main" id="{F3C507FD-3D22-46F6-9BB4-A4643AED8E41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336" name="Freeform 11">
              <a:extLst>
                <a:ext uri="{FF2B5EF4-FFF2-40B4-BE49-F238E27FC236}">
                  <a16:creationId xmlns:a16="http://schemas.microsoft.com/office/drawing/2014/main" id="{E66FE954-408D-4E0D-A552-8AD26413F42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337" name="组合 233">
              <a:extLst>
                <a:ext uri="{FF2B5EF4-FFF2-40B4-BE49-F238E27FC236}">
                  <a16:creationId xmlns:a16="http://schemas.microsoft.com/office/drawing/2014/main" id="{39B4C5E4-DC5F-44F5-B216-6241B87E7B6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338" name="Freeform 12">
                <a:extLst>
                  <a:ext uri="{FF2B5EF4-FFF2-40B4-BE49-F238E27FC236}">
                    <a16:creationId xmlns:a16="http://schemas.microsoft.com/office/drawing/2014/main" id="{1CC1FB4F-B2CF-47C3-9CCD-80CD8B4CD99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9" name="Freeform 13">
                <a:extLst>
                  <a:ext uri="{FF2B5EF4-FFF2-40B4-BE49-F238E27FC236}">
                    <a16:creationId xmlns:a16="http://schemas.microsoft.com/office/drawing/2014/main" id="{7C133459-1916-4948-BB53-75F3ED57D23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0" name="Freeform 14">
                <a:extLst>
                  <a:ext uri="{FF2B5EF4-FFF2-40B4-BE49-F238E27FC236}">
                    <a16:creationId xmlns:a16="http://schemas.microsoft.com/office/drawing/2014/main" id="{3AA93844-824F-45BB-A6B2-9D0AB648370F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1" name="Freeform 15">
                <a:extLst>
                  <a:ext uri="{FF2B5EF4-FFF2-40B4-BE49-F238E27FC236}">
                    <a16:creationId xmlns:a16="http://schemas.microsoft.com/office/drawing/2014/main" id="{6EAB2814-52AC-40B4-A6B6-8B81CD2EB8CA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2" name="Freeform 16">
                <a:extLst>
                  <a:ext uri="{FF2B5EF4-FFF2-40B4-BE49-F238E27FC236}">
                    <a16:creationId xmlns:a16="http://schemas.microsoft.com/office/drawing/2014/main" id="{F143E963-4EF0-4CA1-A15E-F39081093ED2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3" name="Freeform 17">
                <a:extLst>
                  <a:ext uri="{FF2B5EF4-FFF2-40B4-BE49-F238E27FC236}">
                    <a16:creationId xmlns:a16="http://schemas.microsoft.com/office/drawing/2014/main" id="{C9DDCA32-C0E3-4D59-BEB4-40C9C09803B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4" name="Freeform 18">
                <a:extLst>
                  <a:ext uri="{FF2B5EF4-FFF2-40B4-BE49-F238E27FC236}">
                    <a16:creationId xmlns:a16="http://schemas.microsoft.com/office/drawing/2014/main" id="{5C4D6D36-804E-467D-9CD0-84A58C8A687E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5" name="Freeform 19">
                <a:extLst>
                  <a:ext uri="{FF2B5EF4-FFF2-40B4-BE49-F238E27FC236}">
                    <a16:creationId xmlns:a16="http://schemas.microsoft.com/office/drawing/2014/main" id="{CDBE172D-007E-4CE4-B3B6-18DF211AE603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6" name="Freeform 20">
                <a:extLst>
                  <a:ext uri="{FF2B5EF4-FFF2-40B4-BE49-F238E27FC236}">
                    <a16:creationId xmlns:a16="http://schemas.microsoft.com/office/drawing/2014/main" id="{65919255-C9E6-4279-BFA2-EACEAD6BB3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7" name="Freeform 21">
                <a:extLst>
                  <a:ext uri="{FF2B5EF4-FFF2-40B4-BE49-F238E27FC236}">
                    <a16:creationId xmlns:a16="http://schemas.microsoft.com/office/drawing/2014/main" id="{8262A73B-76DF-46F6-A017-2DB28844E466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8" name="Freeform 22">
                <a:extLst>
                  <a:ext uri="{FF2B5EF4-FFF2-40B4-BE49-F238E27FC236}">
                    <a16:creationId xmlns:a16="http://schemas.microsoft.com/office/drawing/2014/main" id="{2166994C-8017-472E-924E-AC6D0B12B2FB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9" name="Freeform 23">
                <a:extLst>
                  <a:ext uri="{FF2B5EF4-FFF2-40B4-BE49-F238E27FC236}">
                    <a16:creationId xmlns:a16="http://schemas.microsoft.com/office/drawing/2014/main" id="{F045F14A-16A9-4917-975D-C2DFE2F31B1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0" name="Freeform 24">
                <a:extLst>
                  <a:ext uri="{FF2B5EF4-FFF2-40B4-BE49-F238E27FC236}">
                    <a16:creationId xmlns:a16="http://schemas.microsoft.com/office/drawing/2014/main" id="{EE62BF87-937C-49F2-8594-789C0228B24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1" name="Freeform 25">
                <a:extLst>
                  <a:ext uri="{FF2B5EF4-FFF2-40B4-BE49-F238E27FC236}">
                    <a16:creationId xmlns:a16="http://schemas.microsoft.com/office/drawing/2014/main" id="{35100BBB-E0AC-43DC-9C0C-B49CC2F80E72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2" name="Freeform 26">
                <a:extLst>
                  <a:ext uri="{FF2B5EF4-FFF2-40B4-BE49-F238E27FC236}">
                    <a16:creationId xmlns:a16="http://schemas.microsoft.com/office/drawing/2014/main" id="{A4250710-0030-41C4-A118-42702E39265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3" name="Freeform 27">
                <a:extLst>
                  <a:ext uri="{FF2B5EF4-FFF2-40B4-BE49-F238E27FC236}">
                    <a16:creationId xmlns:a16="http://schemas.microsoft.com/office/drawing/2014/main" id="{01237B13-6F7F-491D-9747-64988C355B2A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4" name="Freeform 28">
                <a:extLst>
                  <a:ext uri="{FF2B5EF4-FFF2-40B4-BE49-F238E27FC236}">
                    <a16:creationId xmlns:a16="http://schemas.microsoft.com/office/drawing/2014/main" id="{48998569-D0E7-4FE7-AD34-C6804B15784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5" name="Freeform 29">
                <a:extLst>
                  <a:ext uri="{FF2B5EF4-FFF2-40B4-BE49-F238E27FC236}">
                    <a16:creationId xmlns:a16="http://schemas.microsoft.com/office/drawing/2014/main" id="{5911464F-C5E6-40F0-87AF-CC6DC3E2DA19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6" name="Freeform 30">
                <a:extLst>
                  <a:ext uri="{FF2B5EF4-FFF2-40B4-BE49-F238E27FC236}">
                    <a16:creationId xmlns:a16="http://schemas.microsoft.com/office/drawing/2014/main" id="{2A901C36-7899-488A-8774-FC22B73A5E2C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7" name="Freeform 31">
                <a:extLst>
                  <a:ext uri="{FF2B5EF4-FFF2-40B4-BE49-F238E27FC236}">
                    <a16:creationId xmlns:a16="http://schemas.microsoft.com/office/drawing/2014/main" id="{3BF0A5E6-C302-4853-9DC9-91DDD3D53B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8" name="Freeform 32">
                <a:extLst>
                  <a:ext uri="{FF2B5EF4-FFF2-40B4-BE49-F238E27FC236}">
                    <a16:creationId xmlns:a16="http://schemas.microsoft.com/office/drawing/2014/main" id="{7862D852-3291-40B6-AAEC-8E02BF4424BA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9" name="Freeform 33">
                <a:extLst>
                  <a:ext uri="{FF2B5EF4-FFF2-40B4-BE49-F238E27FC236}">
                    <a16:creationId xmlns:a16="http://schemas.microsoft.com/office/drawing/2014/main" id="{A9D89ED5-817A-46F9-98EE-2D5196B8E3DB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0" name="Freeform 34">
                <a:extLst>
                  <a:ext uri="{FF2B5EF4-FFF2-40B4-BE49-F238E27FC236}">
                    <a16:creationId xmlns:a16="http://schemas.microsoft.com/office/drawing/2014/main" id="{997C34EF-41BB-4774-A449-9B320C7AAF71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1" name="Freeform 35">
                <a:extLst>
                  <a:ext uri="{FF2B5EF4-FFF2-40B4-BE49-F238E27FC236}">
                    <a16:creationId xmlns:a16="http://schemas.microsoft.com/office/drawing/2014/main" id="{B46FB9B3-3F48-44ED-938B-34042FD21629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2" name="Freeform 36">
                <a:extLst>
                  <a:ext uri="{FF2B5EF4-FFF2-40B4-BE49-F238E27FC236}">
                    <a16:creationId xmlns:a16="http://schemas.microsoft.com/office/drawing/2014/main" id="{1F008D06-40D3-4FF0-AF4E-760FC38E5297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3" name="Freeform 37">
                <a:extLst>
                  <a:ext uri="{FF2B5EF4-FFF2-40B4-BE49-F238E27FC236}">
                    <a16:creationId xmlns:a16="http://schemas.microsoft.com/office/drawing/2014/main" id="{E89D109A-09FB-47BF-95C7-DEB7A295F555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4" name="Freeform 38">
                <a:extLst>
                  <a:ext uri="{FF2B5EF4-FFF2-40B4-BE49-F238E27FC236}">
                    <a16:creationId xmlns:a16="http://schemas.microsoft.com/office/drawing/2014/main" id="{EE77FF00-5C58-44E9-BB0B-45BD2474FDC6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5" name="Freeform 39">
                <a:extLst>
                  <a:ext uri="{FF2B5EF4-FFF2-40B4-BE49-F238E27FC236}">
                    <a16:creationId xmlns:a16="http://schemas.microsoft.com/office/drawing/2014/main" id="{0A70D915-7975-4B26-8215-ADC77D1C8C1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6" name="Freeform 40">
                <a:extLst>
                  <a:ext uri="{FF2B5EF4-FFF2-40B4-BE49-F238E27FC236}">
                    <a16:creationId xmlns:a16="http://schemas.microsoft.com/office/drawing/2014/main" id="{3A10452F-9644-45D9-92BE-70CC51ABC58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7" name="Freeform 41">
                <a:extLst>
                  <a:ext uri="{FF2B5EF4-FFF2-40B4-BE49-F238E27FC236}">
                    <a16:creationId xmlns:a16="http://schemas.microsoft.com/office/drawing/2014/main" id="{CE14F9EA-6686-4B47-B127-E1C0C764F9B0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8" name="Freeform 42">
                <a:extLst>
                  <a:ext uri="{FF2B5EF4-FFF2-40B4-BE49-F238E27FC236}">
                    <a16:creationId xmlns:a16="http://schemas.microsoft.com/office/drawing/2014/main" id="{5BAA95B5-C22D-4B49-9C42-ADF80D3AFBBC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9" name="Freeform 43">
                <a:extLst>
                  <a:ext uri="{FF2B5EF4-FFF2-40B4-BE49-F238E27FC236}">
                    <a16:creationId xmlns:a16="http://schemas.microsoft.com/office/drawing/2014/main" id="{1140603F-DDF7-4CC2-99B4-88685E6A63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0" name="Freeform 44">
                <a:extLst>
                  <a:ext uri="{FF2B5EF4-FFF2-40B4-BE49-F238E27FC236}">
                    <a16:creationId xmlns:a16="http://schemas.microsoft.com/office/drawing/2014/main" id="{0AC024F1-DC05-49BA-9A81-05953DDF0082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1" name="Freeform 45">
                <a:extLst>
                  <a:ext uri="{FF2B5EF4-FFF2-40B4-BE49-F238E27FC236}">
                    <a16:creationId xmlns:a16="http://schemas.microsoft.com/office/drawing/2014/main" id="{7B9E12D0-5B37-4E6D-A404-AB9D23C7B60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2" name="Freeform 46">
                <a:extLst>
                  <a:ext uri="{FF2B5EF4-FFF2-40B4-BE49-F238E27FC236}">
                    <a16:creationId xmlns:a16="http://schemas.microsoft.com/office/drawing/2014/main" id="{07BFA8B6-CB7F-4A04-9867-07A652FE30EB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3" name="Freeform 47">
                <a:extLst>
                  <a:ext uri="{FF2B5EF4-FFF2-40B4-BE49-F238E27FC236}">
                    <a16:creationId xmlns:a16="http://schemas.microsoft.com/office/drawing/2014/main" id="{C5629273-BD2C-4770-A38F-5B0D2FEA784B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4" name="Freeform 48">
                <a:extLst>
                  <a:ext uri="{FF2B5EF4-FFF2-40B4-BE49-F238E27FC236}">
                    <a16:creationId xmlns:a16="http://schemas.microsoft.com/office/drawing/2014/main" id="{76586D56-42EF-40DE-940B-1B930962816F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5" name="Freeform 49">
                <a:extLst>
                  <a:ext uri="{FF2B5EF4-FFF2-40B4-BE49-F238E27FC236}">
                    <a16:creationId xmlns:a16="http://schemas.microsoft.com/office/drawing/2014/main" id="{26B0524B-A76C-4DB4-88C2-16187AF308BF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6" name="Freeform 50">
                <a:extLst>
                  <a:ext uri="{FF2B5EF4-FFF2-40B4-BE49-F238E27FC236}">
                    <a16:creationId xmlns:a16="http://schemas.microsoft.com/office/drawing/2014/main" id="{21B9EA90-4C1D-4167-9A44-F568EF4DD17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7" name="Freeform 51">
                <a:extLst>
                  <a:ext uri="{FF2B5EF4-FFF2-40B4-BE49-F238E27FC236}">
                    <a16:creationId xmlns:a16="http://schemas.microsoft.com/office/drawing/2014/main" id="{D66D5AB6-570D-4152-A01F-D16F0FC607A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8" name="Freeform 52">
                <a:extLst>
                  <a:ext uri="{FF2B5EF4-FFF2-40B4-BE49-F238E27FC236}">
                    <a16:creationId xmlns:a16="http://schemas.microsoft.com/office/drawing/2014/main" id="{2DAD9EA2-3613-4DDC-AD81-749D1D9BDA38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9" name="Freeform 53">
                <a:extLst>
                  <a:ext uri="{FF2B5EF4-FFF2-40B4-BE49-F238E27FC236}">
                    <a16:creationId xmlns:a16="http://schemas.microsoft.com/office/drawing/2014/main" id="{43C07C96-020C-46C1-97FB-5B4F05F927F3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0" name="Freeform 54">
                <a:extLst>
                  <a:ext uri="{FF2B5EF4-FFF2-40B4-BE49-F238E27FC236}">
                    <a16:creationId xmlns:a16="http://schemas.microsoft.com/office/drawing/2014/main" id="{41917549-21FE-4767-8652-C8252389BBF5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1" name="Freeform 55">
                <a:extLst>
                  <a:ext uri="{FF2B5EF4-FFF2-40B4-BE49-F238E27FC236}">
                    <a16:creationId xmlns:a16="http://schemas.microsoft.com/office/drawing/2014/main" id="{BCB4FF85-8A04-4C3C-9123-8CA7AD2F911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2" name="Freeform 56">
                <a:extLst>
                  <a:ext uri="{FF2B5EF4-FFF2-40B4-BE49-F238E27FC236}">
                    <a16:creationId xmlns:a16="http://schemas.microsoft.com/office/drawing/2014/main" id="{792143BC-6F5B-4250-BFF4-C4162C94197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3" name="Freeform 57">
                <a:extLst>
                  <a:ext uri="{FF2B5EF4-FFF2-40B4-BE49-F238E27FC236}">
                    <a16:creationId xmlns:a16="http://schemas.microsoft.com/office/drawing/2014/main" id="{34DC1236-58D2-4DDF-8D7F-CAD94CE9488D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4" name="Freeform 58">
                <a:extLst>
                  <a:ext uri="{FF2B5EF4-FFF2-40B4-BE49-F238E27FC236}">
                    <a16:creationId xmlns:a16="http://schemas.microsoft.com/office/drawing/2014/main" id="{2998E4D6-6BA5-4B9A-9D49-D3E4B78CA340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5" name="Freeform 59">
                <a:extLst>
                  <a:ext uri="{FF2B5EF4-FFF2-40B4-BE49-F238E27FC236}">
                    <a16:creationId xmlns:a16="http://schemas.microsoft.com/office/drawing/2014/main" id="{6541D4D3-056B-4DFB-8B65-C197D5C456C0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6" name="Freeform 60">
                <a:extLst>
                  <a:ext uri="{FF2B5EF4-FFF2-40B4-BE49-F238E27FC236}">
                    <a16:creationId xmlns:a16="http://schemas.microsoft.com/office/drawing/2014/main" id="{B7B4A084-78B5-41A0-9590-81AF5189964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7" name="Freeform 61">
                <a:extLst>
                  <a:ext uri="{FF2B5EF4-FFF2-40B4-BE49-F238E27FC236}">
                    <a16:creationId xmlns:a16="http://schemas.microsoft.com/office/drawing/2014/main" id="{75839296-7F04-4D21-9076-5A169350312D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8" name="Freeform 62">
                <a:extLst>
                  <a:ext uri="{FF2B5EF4-FFF2-40B4-BE49-F238E27FC236}">
                    <a16:creationId xmlns:a16="http://schemas.microsoft.com/office/drawing/2014/main" id="{6DBA870F-E396-4BA5-B855-405F188CAD03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9" name="Freeform 63">
                <a:extLst>
                  <a:ext uri="{FF2B5EF4-FFF2-40B4-BE49-F238E27FC236}">
                    <a16:creationId xmlns:a16="http://schemas.microsoft.com/office/drawing/2014/main" id="{D0C7CA47-F7D8-4A40-995A-7F4585E95A27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0" name="Freeform 64">
                <a:extLst>
                  <a:ext uri="{FF2B5EF4-FFF2-40B4-BE49-F238E27FC236}">
                    <a16:creationId xmlns:a16="http://schemas.microsoft.com/office/drawing/2014/main" id="{6D8A8B14-CCA5-4E70-A70F-405229297AC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1" name="Freeform 65">
                <a:extLst>
                  <a:ext uri="{FF2B5EF4-FFF2-40B4-BE49-F238E27FC236}">
                    <a16:creationId xmlns:a16="http://schemas.microsoft.com/office/drawing/2014/main" id="{2C46D352-AFF9-4E41-AD2D-02D8CEC39792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2" name="Freeform 66">
                <a:extLst>
                  <a:ext uri="{FF2B5EF4-FFF2-40B4-BE49-F238E27FC236}">
                    <a16:creationId xmlns:a16="http://schemas.microsoft.com/office/drawing/2014/main" id="{D9E44860-9C2F-4A6B-AA1F-18EBF15D4AFB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3" name="Freeform 67">
                <a:extLst>
                  <a:ext uri="{FF2B5EF4-FFF2-40B4-BE49-F238E27FC236}">
                    <a16:creationId xmlns:a16="http://schemas.microsoft.com/office/drawing/2014/main" id="{BA575C10-FB46-4807-88A2-82EC68CE5A3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4" name="Freeform 68">
                <a:extLst>
                  <a:ext uri="{FF2B5EF4-FFF2-40B4-BE49-F238E27FC236}">
                    <a16:creationId xmlns:a16="http://schemas.microsoft.com/office/drawing/2014/main" id="{B12F8FB1-ABC3-4B38-B0E7-25D186856CB0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5" name="Freeform 69">
                <a:extLst>
                  <a:ext uri="{FF2B5EF4-FFF2-40B4-BE49-F238E27FC236}">
                    <a16:creationId xmlns:a16="http://schemas.microsoft.com/office/drawing/2014/main" id="{DA438AF0-6E56-423C-8BCD-DF1F1DB325A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6" name="Freeform 70">
                <a:extLst>
                  <a:ext uri="{FF2B5EF4-FFF2-40B4-BE49-F238E27FC236}">
                    <a16:creationId xmlns:a16="http://schemas.microsoft.com/office/drawing/2014/main" id="{D27E61F2-39A4-4AD1-B705-ED5E45888F9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7" name="Freeform 71">
                <a:extLst>
                  <a:ext uri="{FF2B5EF4-FFF2-40B4-BE49-F238E27FC236}">
                    <a16:creationId xmlns:a16="http://schemas.microsoft.com/office/drawing/2014/main" id="{56AB6D5D-986C-4DC0-ACD3-4FB129E86281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8" name="Freeform 72">
                <a:extLst>
                  <a:ext uri="{FF2B5EF4-FFF2-40B4-BE49-F238E27FC236}">
                    <a16:creationId xmlns:a16="http://schemas.microsoft.com/office/drawing/2014/main" id="{516DA4F5-8AAE-4161-8897-E02DE6B1276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9" name="Freeform 73">
                <a:extLst>
                  <a:ext uri="{FF2B5EF4-FFF2-40B4-BE49-F238E27FC236}">
                    <a16:creationId xmlns:a16="http://schemas.microsoft.com/office/drawing/2014/main" id="{7C2D6C3D-DDC6-48C5-8CE6-800AC2AC74F7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0" name="Freeform 74">
                <a:extLst>
                  <a:ext uri="{FF2B5EF4-FFF2-40B4-BE49-F238E27FC236}">
                    <a16:creationId xmlns:a16="http://schemas.microsoft.com/office/drawing/2014/main" id="{9BA404AD-1970-4144-82DB-712EE103E16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1" name="Freeform 75">
                <a:extLst>
                  <a:ext uri="{FF2B5EF4-FFF2-40B4-BE49-F238E27FC236}">
                    <a16:creationId xmlns:a16="http://schemas.microsoft.com/office/drawing/2014/main" id="{DC9A9698-B5F9-4011-87A6-FBB7FED0B563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2" name="Freeform 76">
                <a:extLst>
                  <a:ext uri="{FF2B5EF4-FFF2-40B4-BE49-F238E27FC236}">
                    <a16:creationId xmlns:a16="http://schemas.microsoft.com/office/drawing/2014/main" id="{CAB6EEA6-3020-461A-8CEE-B6355A940D79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3" name="Freeform 77">
                <a:extLst>
                  <a:ext uri="{FF2B5EF4-FFF2-40B4-BE49-F238E27FC236}">
                    <a16:creationId xmlns:a16="http://schemas.microsoft.com/office/drawing/2014/main" id="{4FAD6DFB-BED5-4431-A55F-8F051E1AEABA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4" name="Freeform 78">
                <a:extLst>
                  <a:ext uri="{FF2B5EF4-FFF2-40B4-BE49-F238E27FC236}">
                    <a16:creationId xmlns:a16="http://schemas.microsoft.com/office/drawing/2014/main" id="{9D035AC7-BCDF-4A3B-BB01-666EF57EB15C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5" name="Freeform 79">
                <a:extLst>
                  <a:ext uri="{FF2B5EF4-FFF2-40B4-BE49-F238E27FC236}">
                    <a16:creationId xmlns:a16="http://schemas.microsoft.com/office/drawing/2014/main" id="{901DAD0C-E4D9-4E7B-B8F3-8C43AAB535A0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6" name="Freeform 80">
                <a:extLst>
                  <a:ext uri="{FF2B5EF4-FFF2-40B4-BE49-F238E27FC236}">
                    <a16:creationId xmlns:a16="http://schemas.microsoft.com/office/drawing/2014/main" id="{7030CB47-E5EA-429C-9095-F39D3122ECBF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7" name="Freeform 81">
                <a:extLst>
                  <a:ext uri="{FF2B5EF4-FFF2-40B4-BE49-F238E27FC236}">
                    <a16:creationId xmlns:a16="http://schemas.microsoft.com/office/drawing/2014/main" id="{028E487A-102D-4D24-B41E-F4147525962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8" name="Freeform 82">
                <a:extLst>
                  <a:ext uri="{FF2B5EF4-FFF2-40B4-BE49-F238E27FC236}">
                    <a16:creationId xmlns:a16="http://schemas.microsoft.com/office/drawing/2014/main" id="{B49748B3-2631-4DB2-BA2B-40929909C61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9" name="Freeform 83">
                <a:extLst>
                  <a:ext uri="{FF2B5EF4-FFF2-40B4-BE49-F238E27FC236}">
                    <a16:creationId xmlns:a16="http://schemas.microsoft.com/office/drawing/2014/main" id="{F6C39CC8-9FD5-475B-BA1E-7B0528EFDFB5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0" name="Freeform 84">
                <a:extLst>
                  <a:ext uri="{FF2B5EF4-FFF2-40B4-BE49-F238E27FC236}">
                    <a16:creationId xmlns:a16="http://schemas.microsoft.com/office/drawing/2014/main" id="{9DAB5AF1-26C9-4ACF-B89B-9D324A364918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1" name="Freeform 85">
                <a:extLst>
                  <a:ext uri="{FF2B5EF4-FFF2-40B4-BE49-F238E27FC236}">
                    <a16:creationId xmlns:a16="http://schemas.microsoft.com/office/drawing/2014/main" id="{C85816B1-8B16-4672-8F69-EFB0BA5222F8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2" name="Freeform 86">
                <a:extLst>
                  <a:ext uri="{FF2B5EF4-FFF2-40B4-BE49-F238E27FC236}">
                    <a16:creationId xmlns:a16="http://schemas.microsoft.com/office/drawing/2014/main" id="{FC25FD9C-AA2D-4033-A268-4EF58D72478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3" name="Freeform 87">
                <a:extLst>
                  <a:ext uri="{FF2B5EF4-FFF2-40B4-BE49-F238E27FC236}">
                    <a16:creationId xmlns:a16="http://schemas.microsoft.com/office/drawing/2014/main" id="{48F21E75-CC89-4294-B9C1-84784387278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4" name="Freeform 88">
                <a:extLst>
                  <a:ext uri="{FF2B5EF4-FFF2-40B4-BE49-F238E27FC236}">
                    <a16:creationId xmlns:a16="http://schemas.microsoft.com/office/drawing/2014/main" id="{DFA1DA33-CFE9-4D8C-B439-EF4D83169FFF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5" name="Freeform 89">
                <a:extLst>
                  <a:ext uri="{FF2B5EF4-FFF2-40B4-BE49-F238E27FC236}">
                    <a16:creationId xmlns:a16="http://schemas.microsoft.com/office/drawing/2014/main" id="{191681FE-B991-4A6D-8800-1D15F08B5645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6" name="Freeform 90">
                <a:extLst>
                  <a:ext uri="{FF2B5EF4-FFF2-40B4-BE49-F238E27FC236}">
                    <a16:creationId xmlns:a16="http://schemas.microsoft.com/office/drawing/2014/main" id="{1B26377A-3621-4AD6-B49D-E61F17470EB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7" name="Freeform 91">
                <a:extLst>
                  <a:ext uri="{FF2B5EF4-FFF2-40B4-BE49-F238E27FC236}">
                    <a16:creationId xmlns:a16="http://schemas.microsoft.com/office/drawing/2014/main" id="{E73381C5-8925-48C5-AF8B-7EE058B8A337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8" name="Freeform 92">
                <a:extLst>
                  <a:ext uri="{FF2B5EF4-FFF2-40B4-BE49-F238E27FC236}">
                    <a16:creationId xmlns:a16="http://schemas.microsoft.com/office/drawing/2014/main" id="{8DEE9A68-A3F7-41AA-B7E6-777579998DA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A2EE1-AA86-479F-A0F6-4B200ACB2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349490D-D8B5-4729-8596-A20FF51E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686303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lvl="0"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Shape 1">
            <a:extLst>
              <a:ext uri="{FF2B5EF4-FFF2-40B4-BE49-F238E27FC236}">
                <a16:creationId xmlns:a16="http://schemas.microsoft.com/office/drawing/2014/main" id="{584EB8A8-274D-4C08-9999-75C5DC0E2A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38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2" y="-1102239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1BD5F80-5DC3-7D0F-90FE-266D01E4D728}"/>
              </a:ext>
            </a:extLst>
          </p:cNvPr>
          <p:cNvSpPr txBox="1"/>
          <p:nvPr/>
        </p:nvSpPr>
        <p:spPr>
          <a:xfrm>
            <a:off x="280219" y="981974"/>
            <a:ext cx="6978289" cy="400109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lvl="0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4943" y="322964"/>
            <a:ext cx="94775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66E1A6-A33D-465E-A6FC-134F5B97E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476" y="842913"/>
            <a:ext cx="3949187" cy="4698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27" y="5123809"/>
            <a:ext cx="1104198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2007,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133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825625"/>
            <a:ext cx="7344229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4"/>
            <a:ext cx="12192000" cy="6793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03515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43" y="70578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" y="609599"/>
            <a:ext cx="8084457" cy="6184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944" y="0"/>
            <a:ext cx="8084457" cy="26125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857" y="836580"/>
            <a:ext cx="35414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1,2,3,4 SGK /39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29" y="14514"/>
            <a:ext cx="8157029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(3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7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15" y="239360"/>
            <a:ext cx="10227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51087"/>
              </p:ext>
            </p:extLst>
          </p:nvPr>
        </p:nvGraphicFramePr>
        <p:xfrm>
          <a:off x="420915" y="1177566"/>
          <a:ext cx="10227421" cy="573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784">
                  <a:extLst>
                    <a:ext uri="{9D8B030D-6E8A-4147-A177-3AD203B41FA5}">
                      <a16:colId xmlns:a16="http://schemas.microsoft.com/office/drawing/2014/main" val="2493050446"/>
                    </a:ext>
                  </a:extLst>
                </a:gridCol>
                <a:gridCol w="7875637">
                  <a:extLst>
                    <a:ext uri="{9D8B030D-6E8A-4147-A177-3AD203B41FA5}">
                      <a16:colId xmlns:a16="http://schemas.microsoft.com/office/drawing/2014/main" val="252754283"/>
                    </a:ext>
                  </a:extLst>
                </a:gridCol>
              </a:tblGrid>
              <a:tr h="737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ngừa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70570"/>
                  </a:ext>
                </a:extLst>
              </a:tr>
              <a:tr h="8846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38986"/>
                  </a:ext>
                </a:extLst>
              </a:tr>
              <a:tr h="867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07518"/>
                  </a:ext>
                </a:extLst>
              </a:tr>
              <a:tr h="1032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42743"/>
                  </a:ext>
                </a:extLst>
              </a:tr>
              <a:tr h="1308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4801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61187" y="1991032"/>
            <a:ext cx="722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61187" y="3067664"/>
            <a:ext cx="735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38167" y="4267993"/>
            <a:ext cx="6415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61187" y="5588192"/>
            <a:ext cx="7359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83"/>
            <a:ext cx="11455400" cy="796018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81280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200" y="1287588"/>
            <a:ext cx="99168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4051694"/>
            <a:ext cx="1135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15" y="239360"/>
            <a:ext cx="910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122442"/>
              </p:ext>
            </p:extLst>
          </p:nvPr>
        </p:nvGraphicFramePr>
        <p:xfrm>
          <a:off x="420914" y="829057"/>
          <a:ext cx="11074399" cy="602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4993">
                  <a:extLst>
                    <a:ext uri="{9D8B030D-6E8A-4147-A177-3AD203B41FA5}">
                      <a16:colId xmlns:a16="http://schemas.microsoft.com/office/drawing/2014/main" val="2493050446"/>
                    </a:ext>
                  </a:extLst>
                </a:gridCol>
                <a:gridCol w="4337579">
                  <a:extLst>
                    <a:ext uri="{9D8B030D-6E8A-4147-A177-3AD203B41FA5}">
                      <a16:colId xmlns:a16="http://schemas.microsoft.com/office/drawing/2014/main" val="252754283"/>
                    </a:ext>
                  </a:extLst>
                </a:gridCol>
                <a:gridCol w="3381827">
                  <a:extLst>
                    <a:ext uri="{9D8B030D-6E8A-4147-A177-3AD203B41FA5}">
                      <a16:colId xmlns:a16="http://schemas.microsoft.com/office/drawing/2014/main" val="3240568454"/>
                    </a:ext>
                  </a:extLst>
                </a:gridCol>
              </a:tblGrid>
              <a:tr h="870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70570"/>
                  </a:ext>
                </a:extLst>
              </a:tr>
              <a:tr h="10440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38986"/>
                  </a:ext>
                </a:extLst>
              </a:tr>
              <a:tr h="9579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07518"/>
                  </a:ext>
                </a:extLst>
              </a:tr>
              <a:tr h="111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42743"/>
                  </a:ext>
                </a:extLst>
              </a:tr>
              <a:tr h="1118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48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8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15" y="155071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02541"/>
              </p:ext>
            </p:extLst>
          </p:nvPr>
        </p:nvGraphicFramePr>
        <p:xfrm>
          <a:off x="420915" y="1856779"/>
          <a:ext cx="11321142" cy="461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530">
                  <a:extLst>
                    <a:ext uri="{9D8B030D-6E8A-4147-A177-3AD203B41FA5}">
                      <a16:colId xmlns:a16="http://schemas.microsoft.com/office/drawing/2014/main" val="2493050446"/>
                    </a:ext>
                  </a:extLst>
                </a:gridCol>
                <a:gridCol w="4173794">
                  <a:extLst>
                    <a:ext uri="{9D8B030D-6E8A-4147-A177-3AD203B41FA5}">
                      <a16:colId xmlns:a16="http://schemas.microsoft.com/office/drawing/2014/main" val="252754283"/>
                    </a:ext>
                  </a:extLst>
                </a:gridCol>
                <a:gridCol w="4780818">
                  <a:extLst>
                    <a:ext uri="{9D8B030D-6E8A-4147-A177-3AD203B41FA5}">
                      <a16:colId xmlns:a16="http://schemas.microsoft.com/office/drawing/2014/main" val="3240568454"/>
                    </a:ext>
                  </a:extLst>
                </a:gridCol>
              </a:tblGrid>
              <a:tr h="70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70570"/>
                  </a:ext>
                </a:extLst>
              </a:tr>
              <a:tr h="6385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338986"/>
                  </a:ext>
                </a:extLst>
              </a:tr>
              <a:tr h="851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307518"/>
                  </a:ext>
                </a:extLst>
              </a:tr>
              <a:tr h="1104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42743"/>
                  </a:ext>
                </a:extLst>
              </a:tr>
              <a:tr h="1104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0480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0914" y="706387"/>
            <a:ext cx="11628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4142" y="2805276"/>
            <a:ext cx="349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0685" y="4639684"/>
            <a:ext cx="429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4142" y="3524781"/>
            <a:ext cx="349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7162" y="5588181"/>
            <a:ext cx="349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4774" y="2630199"/>
            <a:ext cx="4683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4773" y="3599904"/>
            <a:ext cx="468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5530" y="4670461"/>
            <a:ext cx="4683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844" y="5510394"/>
            <a:ext cx="483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02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13" y="122094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111, 113,…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325563" y="206375"/>
            <a:ext cx="8351837" cy="762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b="1" dirty="0" err="1" smtClean="0">
                <a:latin typeface="Arial" panose="020B0604020202020204" pitchFamily="34" charset="0"/>
              </a:rPr>
              <a:t>Luyện</a:t>
            </a:r>
            <a:r>
              <a:rPr lang="en-US" altLang="en-US" sz="2200" b="1" dirty="0" smtClean="0">
                <a:latin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latin typeface="Arial" panose="020B0604020202020204" pitchFamily="34" charset="0"/>
              </a:rPr>
              <a:t>tập</a:t>
            </a:r>
            <a:r>
              <a:rPr lang="en-US" altLang="en-US" sz="2200" b="1" dirty="0" smtClean="0">
                <a:latin typeface="Arial" panose="020B0604020202020204" pitchFamily="34" charset="0"/>
              </a:rPr>
              <a:t> 1</a:t>
            </a:r>
            <a:r>
              <a:rPr lang="en-US" altLang="en-US" sz="2200" b="1" dirty="0">
                <a:latin typeface="Arial" panose="020B0604020202020204" pitchFamily="34" charset="0"/>
              </a:rPr>
              <a:t>: </a:t>
            </a:r>
            <a:r>
              <a:rPr lang="vi-VN" altLang="en-US" sz="2200" dirty="0">
                <a:latin typeface="Arial" panose="020B0604020202020204" pitchFamily="34" charset="0"/>
              </a:rPr>
              <a:t>Em hãy chỉ ra hình thức và tác hại của những hành vi bạo lực gia đình dưới đây với cá nhân, gia đình, xã hội. </a:t>
            </a:r>
            <a:endParaRPr lang="en-US" altLang="en-US" sz="2200" dirty="0">
              <a:latin typeface="Arial" panose="020B0604020202020204" pitchFamily="34" charset="0"/>
            </a:endParaRPr>
          </a:p>
        </p:txBody>
      </p:sp>
      <p:graphicFrame>
        <p:nvGraphicFramePr>
          <p:cNvPr id="119946" name="Group 138"/>
          <p:cNvGraphicFramePr>
            <a:graphicFrameLocks noGrp="1"/>
          </p:cNvGraphicFramePr>
          <p:nvPr/>
        </p:nvGraphicFramePr>
        <p:xfrm>
          <a:off x="304800" y="1549400"/>
          <a:ext cx="11557000" cy="4973638"/>
        </p:xfrm>
        <a:graphic>
          <a:graphicData uri="http://schemas.openxmlformats.org/drawingml/2006/table">
            <a:tbl>
              <a:tblPr/>
              <a:tblGrid>
                <a:gridCol w="565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Trường hợp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hại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Vì không sinh được con trai nên chị X đã bị chồng và gia đình chồng ghét bỏ, cưỡng ép phải sinh thêm con dù đã có 3 con.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 lực về tình dục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 tổn thương đến sức khỏe thể chất và tinh thần của chị X; hạnh phúc gia đình có nguy cơ tan vỡ.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Chị H thường xuyên hắt hủi mẹ chồng, khiến bà phải bỏ nhà ra đi.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 lực về tinh thần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 tổn thương về tinh thần cho mẹ chồng chị H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Anh A không cho vợ đi làm và giao lưu với các bạn, hằng tháng, anh chỉ cho vợ một khoản sinh hoạt phí rất nhỏ.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 lực về kinh tế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 tổn thương về tinh thần cho vợ anh A; không khí gia đình luôn trong tình trạng căng thẳng. </a:t>
                      </a: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265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Low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Do không đồng ý với quyết định phân chia tài sản của bố mẹ, anh em V xảy ra xích mích, cãi vã, thậm chí xô xát với nhau.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 lực về thể chất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vi-VN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 thương tích về thân thể với các thành viên trong gia đình; tình cảm anh em rạn nứt, không khí gia đình căng thẳng, ngột ngạt. </a:t>
                      </a:r>
                      <a:endParaRPr kumimoji="0" lang="en-US" alt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67425" y="2290763"/>
            <a:ext cx="1530350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743825" y="2163763"/>
            <a:ext cx="3943350" cy="10271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016625" y="3281363"/>
            <a:ext cx="1530350" cy="6080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693025" y="3281363"/>
            <a:ext cx="3968750" cy="658812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054725" y="4144963"/>
            <a:ext cx="1530350" cy="78581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705725" y="4043363"/>
            <a:ext cx="4083050" cy="989012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054725" y="5427663"/>
            <a:ext cx="1530350" cy="7858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705725" y="5135563"/>
            <a:ext cx="4083050" cy="13827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x-none" sz="1400" kern="0">
              <a:solidFill>
                <a:schemeClr val="lt1"/>
              </a:solidFill>
              <a:latin typeface="+mn-lt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496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355917-31BD-7C61-AE9B-709ECAABD9D5}"/>
              </a:ext>
            </a:extLst>
          </p:cNvPr>
          <p:cNvSpPr txBox="1"/>
          <p:nvPr/>
        </p:nvSpPr>
        <p:spPr>
          <a:xfrm>
            <a:off x="1315720" y="706921"/>
            <a:ext cx="1016508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133" b="1" dirty="0"/>
              <a:t>Em đồng tình hay không đồng tình với những ý kiến nào dưới đây? Vì sao? </a:t>
            </a:r>
            <a:endParaRPr lang="en-US" sz="2133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88314-4B17-5977-B9C9-80988CDA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572" y="1462250"/>
            <a:ext cx="1609876" cy="1609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5D36B9-6FF5-E38A-062E-3C2898CCD444}"/>
              </a:ext>
            </a:extLst>
          </p:cNvPr>
          <p:cNvSpPr txBox="1"/>
          <p:nvPr/>
        </p:nvSpPr>
        <p:spPr>
          <a:xfrm>
            <a:off x="892125" y="1428375"/>
            <a:ext cx="7916595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</a:rPr>
              <a:t>a) Vợ, chồng xô xát không phải là bạo lực gia đình. 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382D1-D17B-7AA1-8F70-D1965A2F7AE0}"/>
              </a:ext>
            </a:extLst>
          </p:cNvPr>
          <p:cNvSpPr txBox="1"/>
          <p:nvPr/>
        </p:nvSpPr>
        <p:spPr>
          <a:xfrm>
            <a:off x="892125" y="2273571"/>
            <a:ext cx="7750631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quyền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đánh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vâng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56189-430A-2191-DD26-DD30B625562F}"/>
              </a:ext>
            </a:extLst>
          </p:cNvPr>
          <p:cNvSpPr txBox="1"/>
          <p:nvPr/>
        </p:nvSpPr>
        <p:spPr>
          <a:xfrm>
            <a:off x="892125" y="3140906"/>
            <a:ext cx="8721149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</a:rPr>
              <a:t>c) Người chồng có quyền kiểm soát về kinh tế trong gia đình. </a:t>
            </a:r>
            <a:endParaRPr lang="en-US" sz="24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FA50CD-23C2-66ED-2A56-DB4203CA26D9}"/>
              </a:ext>
            </a:extLst>
          </p:cNvPr>
          <p:cNvSpPr txBox="1"/>
          <p:nvPr/>
        </p:nvSpPr>
        <p:spPr>
          <a:xfrm>
            <a:off x="892125" y="4024810"/>
            <a:ext cx="9471801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</a:rPr>
              <a:t>d) Bạo lực gia đình là chuyện nội bộ, không ảnh hưởng đến xã hội. </a:t>
            </a:r>
            <a:endParaRPr lang="en-US" sz="24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5CA61D-6F8B-1540-F8C6-DC2B4A7BEFFB}"/>
              </a:ext>
            </a:extLst>
          </p:cNvPr>
          <p:cNvSpPr txBox="1"/>
          <p:nvPr/>
        </p:nvSpPr>
        <p:spPr>
          <a:xfrm>
            <a:off x="892125" y="4849972"/>
            <a:ext cx="8727239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e</a:t>
            </a: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</a:rPr>
              <a:t>) Bạo lực gia đình không chỉ ảnh hưởng ở hiện tại mà hệ </a:t>
            </a:r>
            <a:r>
              <a:rPr lang="vi-VN" sz="2400" dirty="0" err="1">
                <a:latin typeface="Arial" panose="020B0604020202020204" pitchFamily="34" charset="0"/>
                <a:ea typeface="Arial" panose="020B0604020202020204" pitchFamily="34" charset="0"/>
              </a:rPr>
              <a:t>luỵ</a:t>
            </a:r>
            <a:r>
              <a:rPr lang="vi-VN" sz="2400" dirty="0">
                <a:latin typeface="Arial" panose="020B0604020202020204" pitchFamily="34" charset="0"/>
                <a:ea typeface="Arial" panose="020B0604020202020204" pitchFamily="34" charset="0"/>
              </a:rPr>
              <a:t> kéo dài đến cả tương lai. </a:t>
            </a:r>
            <a:endParaRPr lang="en-US" sz="2400" i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5734" y="571570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>
              <a:alphaModFix/>
            </a:blip>
            <a:srcRect l="16992" t="-937" r="50159" b="17086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556809" y="1809343"/>
            <a:ext cx="6468616" cy="196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7000"/>
              </a:lnSpc>
              <a:tabLst>
                <a:tab pos="241300" algn="l"/>
              </a:tabLst>
            </a:pPr>
            <a:r>
              <a: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700010"/>
            <a:ext cx="4556234" cy="4648741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1592825" y="145949"/>
            <a:ext cx="8303244" cy="7265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indent="165100" algn="just">
              <a:lnSpc>
                <a:spcPct val="130000"/>
              </a:lnSpc>
              <a:spcAft>
                <a:spcPts val="200"/>
              </a:spcAft>
              <a:defRPr/>
            </a:pPr>
            <a:endParaRPr lang="en-US" sz="3200" b="1" kern="0" dirty="0">
              <a:solidFill>
                <a:srgbClr val="0070C0"/>
              </a:solidFill>
              <a:latin typeface="#9Slide05 Brannboll Ny" panose="02000000000000000000" pitchFamily="2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indent="165100" algn="just">
              <a:lnSpc>
                <a:spcPct val="130000"/>
              </a:lnSpc>
              <a:spcAft>
                <a:spcPts val="20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endParaRPr lang="en-US" sz="3200" b="1" kern="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10" name="Shape 1">
            <a:extLst>
              <a:ext uri="{FF2B5EF4-FFF2-40B4-BE49-F238E27FC236}">
                <a16:creationId xmlns:a16="http://schemas.microsoft.com/office/drawing/2014/main" id="{ED1F3E10-B403-4D16-9300-6B1EEF589966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39960" y="2212680"/>
            <a:ext cx="10454760" cy="2633640"/>
          </a:xfrm>
        </p:spPr>
        <p:txBody>
          <a:bodyPr/>
          <a:lstStyle/>
          <a:p>
            <a:pPr marL="0" indent="0"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1.Ôn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0" indent="0"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sinh.</a:t>
            </a:r>
          </a:p>
          <a:p>
            <a:pPr marL="0" indent="0"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Xem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1- 5/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3440" y="978960"/>
            <a:ext cx="7742040" cy="1078440"/>
          </a:xfrm>
        </p:spPr>
        <p:txBody>
          <a:bodyPr/>
          <a:lstStyle/>
          <a:p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6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22" y="2060051"/>
            <a:ext cx="5623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:a16="http://schemas.microsoft.com/office/drawing/2014/main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:a16="http://schemas.microsoft.com/office/drawing/2014/main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:a16="http://schemas.microsoft.com/office/drawing/2014/main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:a16="http://schemas.microsoft.com/office/drawing/2014/main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:a16="http://schemas.microsoft.com/office/drawing/2014/main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:a16="http://schemas.microsoft.com/office/drawing/2014/main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:a16="http://schemas.microsoft.com/office/drawing/2014/main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:a16="http://schemas.microsoft.com/office/drawing/2014/main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:a16="http://schemas.microsoft.com/office/drawing/2014/main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:a16="http://schemas.microsoft.com/office/drawing/2014/main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:a16="http://schemas.microsoft.com/office/drawing/2014/main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:a16="http://schemas.microsoft.com/office/drawing/2014/main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:a16="http://schemas.microsoft.com/office/drawing/2014/main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:a16="http://schemas.microsoft.com/office/drawing/2014/main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:a16="http://schemas.microsoft.com/office/drawing/2014/main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:a16="http://schemas.microsoft.com/office/drawing/2014/main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:a16="http://schemas.microsoft.com/office/drawing/2014/main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:a16="http://schemas.microsoft.com/office/drawing/2014/main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:a16="http://schemas.microsoft.com/office/drawing/2014/main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:a16="http://schemas.microsoft.com/office/drawing/2014/main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:a16="http://schemas.microsoft.com/office/drawing/2014/main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:a16="http://schemas.microsoft.com/office/drawing/2014/main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:a16="http://schemas.microsoft.com/office/drawing/2014/main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:a16="http://schemas.microsoft.com/office/drawing/2014/main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:a16="http://schemas.microsoft.com/office/drawing/2014/main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:a16="http://schemas.microsoft.com/office/drawing/2014/main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:a16="http://schemas.microsoft.com/office/drawing/2014/main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:a16="http://schemas.microsoft.com/office/drawing/2014/main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:a16="http://schemas.microsoft.com/office/drawing/2014/main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:a16="http://schemas.microsoft.com/office/drawing/2014/main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:a16="http://schemas.microsoft.com/office/drawing/2014/main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:a16="http://schemas.microsoft.com/office/drawing/2014/main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:a16="http://schemas.microsoft.com/office/drawing/2014/main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:a16="http://schemas.microsoft.com/office/drawing/2014/main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:a16="http://schemas.microsoft.com/office/drawing/2014/main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:a16="http://schemas.microsoft.com/office/drawing/2014/main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:a16="http://schemas.microsoft.com/office/drawing/2014/main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:a16="http://schemas.microsoft.com/office/drawing/2014/main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:a16="http://schemas.microsoft.com/office/drawing/2014/main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:a16="http://schemas.microsoft.com/office/drawing/2014/main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:a16="http://schemas.microsoft.com/office/drawing/2014/main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:a16="http://schemas.microsoft.com/office/drawing/2014/main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:a16="http://schemas.microsoft.com/office/drawing/2014/main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:a16="http://schemas.microsoft.com/office/drawing/2014/main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:a16="http://schemas.microsoft.com/office/drawing/2014/main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:a16="http://schemas.microsoft.com/office/drawing/2014/main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:a16="http://schemas.microsoft.com/office/drawing/2014/main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:a16="http://schemas.microsoft.com/office/drawing/2014/main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:a16="http://schemas.microsoft.com/office/drawing/2014/main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:a16="http://schemas.microsoft.com/office/drawing/2014/main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:a16="http://schemas.microsoft.com/office/drawing/2014/main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:a16="http://schemas.microsoft.com/office/drawing/2014/main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:a16="http://schemas.microsoft.com/office/drawing/2014/main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:a16="http://schemas.microsoft.com/office/drawing/2014/main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:a16="http://schemas.microsoft.com/office/drawing/2014/main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:a16="http://schemas.microsoft.com/office/drawing/2014/main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:a16="http://schemas.microsoft.com/office/drawing/2014/main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:a16="http://schemas.microsoft.com/office/drawing/2014/main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:a16="http://schemas.microsoft.com/office/drawing/2014/main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:a16="http://schemas.microsoft.com/office/drawing/2014/main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:a16="http://schemas.microsoft.com/office/drawing/2014/main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:a16="http://schemas.microsoft.com/office/drawing/2014/main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:a16="http://schemas.microsoft.com/office/drawing/2014/main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:a16="http://schemas.microsoft.com/office/drawing/2014/main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:a16="http://schemas.microsoft.com/office/drawing/2014/main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:a16="http://schemas.microsoft.com/office/drawing/2014/main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:a16="http://schemas.microsoft.com/office/drawing/2014/main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:a16="http://schemas.microsoft.com/office/drawing/2014/main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:a16="http://schemas.microsoft.com/office/drawing/2014/main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:a16="http://schemas.microsoft.com/office/drawing/2014/main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:a16="http://schemas.microsoft.com/office/drawing/2014/main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:a16="http://schemas.microsoft.com/office/drawing/2014/main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:a16="http://schemas.microsoft.com/office/drawing/2014/main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:a16="http://schemas.microsoft.com/office/drawing/2014/main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:a16="http://schemas.microsoft.com/office/drawing/2014/main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:a16="http://schemas.microsoft.com/office/drawing/2014/main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:a16="http://schemas.microsoft.com/office/drawing/2014/main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:a16="http://schemas.microsoft.com/office/drawing/2014/main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:a16="http://schemas.microsoft.com/office/drawing/2014/main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106" name="Shape 1">
            <a:extLst>
              <a:ext uri="{FF2B5EF4-FFF2-40B4-BE49-F238E27FC236}">
                <a16:creationId xmlns:a16="http://schemas.microsoft.com/office/drawing/2014/main" id="{0189DF4E-4AEA-4AF9-B301-67AACC1C07E8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40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D90C57D-D673-4D60-BCD5-CB64D8AC7D81}"/>
              </a:ext>
            </a:extLst>
          </p:cNvPr>
          <p:cNvSpPr txBox="1"/>
          <p:nvPr/>
        </p:nvSpPr>
        <p:spPr>
          <a:xfrm>
            <a:off x="1802434" y="1154356"/>
            <a:ext cx="9564066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sz="4800" b="1" noProof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zh-CN" sz="4800" b="1" noProof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4800" b="1" noProof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zh-CN" sz="4800" b="1" noProof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noProof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82093" y="-32119"/>
            <a:ext cx="1875686" cy="315773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AFE3E60-6692-4000-96D0-E8111C6F4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924" y="3401856"/>
            <a:ext cx="10542776" cy="2308324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s-E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ai"/>
          <p:cNvPicPr>
            <a:picLocks noChangeAspect="1" noChangeArrowheads="1"/>
          </p:cNvPicPr>
          <p:nvPr/>
        </p:nvPicPr>
        <p:blipFill>
          <a:blip r:embed="rId4" cstate="print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1600"/>
            <a:ext cx="8153400" cy="55372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162629" y="5743744"/>
            <a:ext cx="7068684" cy="10772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ươn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cãi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hư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6202" name="Picture 10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6" y="5675314"/>
            <a:ext cx="6064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11" descr="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6" y="5599113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Picture 12" descr="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5" y="5599113"/>
            <a:ext cx="5207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5" name="Picture 13" descr="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5675313"/>
            <a:ext cx="5207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6" y="5599113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7" name="Picture 15" descr="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5599114"/>
            <a:ext cx="5715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8" name="Picture 16" descr="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6" y="5675314"/>
            <a:ext cx="5683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9" name="Picture 17" descr="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026" y="5675314"/>
            <a:ext cx="5365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0" name="Picture 18" descr="9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6" y="5675313"/>
            <a:ext cx="5127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445625" y="5599114"/>
            <a:ext cx="655638" cy="744537"/>
            <a:chOff x="432" y="0"/>
            <a:chExt cx="589" cy="480"/>
          </a:xfrm>
        </p:grpSpPr>
        <p:pic>
          <p:nvPicPr>
            <p:cNvPr id="32782" name="Picture 20" descr="0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3" name="Picture 21" descr="1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214" name="Picture 22" descr="bell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94" y="5722939"/>
            <a:ext cx="768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81200" y="5257801"/>
            <a:ext cx="9281886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Bầu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bí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cùng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giàn</a:t>
            </a:r>
            <a:endParaRPr lang="en-US" altLang="en-US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6214" name="Picture 22" descr="bell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0" y="304800"/>
            <a:ext cx="685800" cy="72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10" name="Picture 18" descr="9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1200" y="304801"/>
            <a:ext cx="590550" cy="885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9" name="Picture 17" descr="8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1200" y="304801"/>
            <a:ext cx="590550" cy="847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525000" y="304800"/>
            <a:ext cx="655638" cy="744538"/>
            <a:chOff x="432" y="0"/>
            <a:chExt cx="589" cy="480"/>
          </a:xfrm>
        </p:grpSpPr>
        <p:pic>
          <p:nvPicPr>
            <p:cNvPr id="39948" name="Picture 20" descr="0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21" descr="1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208" name="Picture 16" descr="7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1" y="304800"/>
            <a:ext cx="600075" cy="87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207" name="Picture 15" descr="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04800"/>
            <a:ext cx="5715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381000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5" name="Picture 13" descr="4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81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Picture 12" descr="3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81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04801"/>
            <a:ext cx="685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2" name="Picture 10" descr="1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304800"/>
            <a:ext cx="606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 descr="Bí xanh thơm Bắc Kạ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53" y="55289"/>
            <a:ext cx="4214585" cy="249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9" descr="Giàn bầu bí 'mỏi tay' hái quả của gia đình Việt ở Czech ...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358" y="2832555"/>
            <a:ext cx="4599214" cy="242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>
          <a:xfrm>
            <a:off x="3493862" y="847115"/>
            <a:ext cx="1855107" cy="128542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7" name="Picture 33" descr="Quả bầu qua cái nhìn dân gian - Báo Khánh Hòa điện tử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0" y="379254"/>
            <a:ext cx="2466975" cy="217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2839358" y="428582"/>
            <a:ext cx="974273" cy="62075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7" y="5338166"/>
            <a:ext cx="1144047" cy="110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11" descr="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7" y="5272414"/>
            <a:ext cx="967349" cy="108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Picture 12" descr="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5" y="5259874"/>
            <a:ext cx="982323" cy="111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5" name="Picture 13" descr="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5675313"/>
            <a:ext cx="5207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7" y="5212851"/>
            <a:ext cx="1099124" cy="12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7" name="Picture 15" descr="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5224346"/>
            <a:ext cx="1078159" cy="12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8" name="Picture 16" descr="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27" y="5300546"/>
            <a:ext cx="1072169" cy="120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9" name="Picture 17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7" y="5338166"/>
            <a:ext cx="1012272" cy="110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0" name="Picture 18" descr="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7" y="5336074"/>
            <a:ext cx="967349" cy="111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369425" y="5211808"/>
            <a:ext cx="1236889" cy="1234622"/>
            <a:chOff x="432" y="0"/>
            <a:chExt cx="589" cy="480"/>
          </a:xfrm>
        </p:grpSpPr>
        <p:pic>
          <p:nvPicPr>
            <p:cNvPr id="38926" name="Picture 20" descr="0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7" name="Picture 21" descr="1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214" name="Picture 22" descr="bell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25" y="5313086"/>
            <a:ext cx="1449525" cy="117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 descr="Hai 002"/>
          <p:cNvPicPr>
            <a:picLocks noChangeAspect="1" noChangeArrowheads="1"/>
          </p:cNvPicPr>
          <p:nvPr/>
        </p:nvPicPr>
        <p:blipFill>
          <a:blip r:embed="rId15" cstate="print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20" y="228600"/>
            <a:ext cx="8305800" cy="4724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380944" y="4795897"/>
            <a:ext cx="7747565" cy="206210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cha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núi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ra</a:t>
            </a:r>
          </a:p>
          <a:p>
            <a:pPr algn="ctr"/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thờ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cha</a:t>
            </a:r>
          </a:p>
          <a:p>
            <a:pPr algn="ctr"/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Cho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41992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te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7467600" cy="50292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001757" y="5437892"/>
            <a:ext cx="7365999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Khôn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chớ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hoài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6202" name="Picture 10" descr="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6" y="2801485"/>
            <a:ext cx="1009798" cy="1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11" descr="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6" y="2725284"/>
            <a:ext cx="853835" cy="154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Picture 12" descr="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2725283"/>
            <a:ext cx="867052" cy="15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5" name="Picture 13" descr="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5" y="2801483"/>
            <a:ext cx="867052" cy="15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6" y="2725284"/>
            <a:ext cx="970147" cy="175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7" name="Picture 15" descr="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2725285"/>
            <a:ext cx="951642" cy="171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8" name="Picture 16" descr="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6" y="2801485"/>
            <a:ext cx="946355" cy="171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9" name="Picture 17" descr="8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6" y="2801485"/>
            <a:ext cx="893486" cy="1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0" name="Picture 18" descr="9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26" y="2801483"/>
            <a:ext cx="853835" cy="158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563225" y="2725285"/>
            <a:ext cx="1091746" cy="1759629"/>
            <a:chOff x="432" y="0"/>
            <a:chExt cx="589" cy="480"/>
          </a:xfrm>
        </p:grpSpPr>
        <p:pic>
          <p:nvPicPr>
            <p:cNvPr id="34830" name="Picture 20" descr="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31" name="Picture 21" descr="1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214" name="Picture 22" descr="bell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25" y="2801485"/>
            <a:ext cx="1279430" cy="166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2" name="Picture 10" descr="1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006" y="2641828"/>
            <a:ext cx="1012645" cy="11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11" descr="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748" y="2565626"/>
            <a:ext cx="856242" cy="109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Picture 12" descr="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29" y="2565627"/>
            <a:ext cx="869496" cy="11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5" name="Picture 13" descr="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829" y="2641827"/>
            <a:ext cx="869496" cy="11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758" y="2565626"/>
            <a:ext cx="972882" cy="124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7" name="Picture 15" descr="6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000" y="2565628"/>
            <a:ext cx="954325" cy="121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8" name="Picture 16" descr="7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528" y="2641828"/>
            <a:ext cx="949023" cy="121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9" name="Picture 17" descr="8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96" y="2641828"/>
            <a:ext cx="896005" cy="11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0" name="Picture 18" descr="9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548" y="2641827"/>
            <a:ext cx="856242" cy="112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632039" y="2565628"/>
            <a:ext cx="1094824" cy="1251629"/>
            <a:chOff x="432" y="0"/>
            <a:chExt cx="589" cy="480"/>
          </a:xfrm>
        </p:grpSpPr>
        <p:pic>
          <p:nvPicPr>
            <p:cNvPr id="35855" name="Picture 20" descr="0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21" descr="1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214" name="Picture 22" descr="bell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138" y="2641828"/>
            <a:ext cx="1283037" cy="11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2485572" y="5638800"/>
            <a:ext cx="7064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Anh em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chân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đùm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dở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đần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35" r:id="rId2" imgW="7144747" imgH="5357653"/>
        </mc:Choice>
        <mc:Fallback>
          <p:control r:id="rId2" imgW="7144747" imgH="5357653">
            <p:pic>
              <p:nvPicPr>
                <p:cNvPr id="35858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0" y="101600"/>
                  <a:ext cx="8077200" cy="553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47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ai 001"/>
          <p:cNvPicPr>
            <a:picLocks noChangeAspect="1" noChangeArrowheads="1"/>
          </p:cNvPicPr>
          <p:nvPr/>
        </p:nvPicPr>
        <p:blipFill>
          <a:blip r:embed="rId4" cstate="print">
            <a:lum bright="-3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6" y="304799"/>
            <a:ext cx="8650514" cy="5666254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96573" y="6061541"/>
            <a:ext cx="7590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Vợ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Chồng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tát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cạn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6202" name="Picture 10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55" y="4815812"/>
            <a:ext cx="942674" cy="1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3" name="Picture 11" descr="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55" y="4753364"/>
            <a:ext cx="797079" cy="121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4" name="Picture 12" descr="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53" y="4736861"/>
            <a:ext cx="809417" cy="125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5" name="Picture 13" descr="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53" y="4813061"/>
            <a:ext cx="809417" cy="125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6" name="Picture 14" descr="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55" y="4674974"/>
            <a:ext cx="905659" cy="13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7" name="Picture 15" descr="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54" y="4690104"/>
            <a:ext cx="888384" cy="13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8" name="Picture 16" descr="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455" y="4766304"/>
            <a:ext cx="883449" cy="135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09" name="Picture 17" descr="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55" y="4815812"/>
            <a:ext cx="834094" cy="1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0" name="Picture 18" descr="9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55" y="4813061"/>
            <a:ext cx="797079" cy="125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0795453" y="4673600"/>
            <a:ext cx="1019175" cy="1389529"/>
            <a:chOff x="432" y="0"/>
            <a:chExt cx="589" cy="480"/>
          </a:xfrm>
        </p:grpSpPr>
        <p:pic>
          <p:nvPicPr>
            <p:cNvPr id="36878" name="Picture 20" descr="0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8"/>
              <a:ext cx="30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9" name="Picture 21" descr="1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0"/>
              <a:ext cx="2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214" name="Picture 22" descr="bell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53" y="4782806"/>
            <a:ext cx="1194383" cy="131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1425</Words>
  <Application>Microsoft Office PowerPoint</Application>
  <PresentationFormat>Widescreen</PresentationFormat>
  <Paragraphs>133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SimSun</vt:lpstr>
      <vt:lpstr>SimSun</vt:lpstr>
      <vt:lpstr>#9Slide05 Brannboll Ny</vt:lpstr>
      <vt:lpstr>.VnTime</vt:lpstr>
      <vt:lpstr>【苹果】迟暮朝朝醉晚灯</vt:lpstr>
      <vt:lpstr>Arial</vt:lpstr>
      <vt:lpstr>Calibri</vt:lpstr>
      <vt:lpstr>Calibri Light</vt:lpstr>
      <vt:lpstr>等线</vt:lpstr>
      <vt:lpstr>inpin heiti</vt:lpstr>
      <vt:lpstr>ITC Avant Garde Std Bk</vt:lpstr>
      <vt:lpstr>Montserrat Medium</vt:lpstr>
      <vt:lpstr>Times New Roman</vt:lpstr>
      <vt:lpstr>方正静蕾简体</vt:lpstr>
      <vt:lpstr>Office Theme</vt:lpstr>
      <vt:lpstr>1_Office Theme</vt:lpstr>
      <vt:lpstr>1_Thiết kế: Thạch Trương Thảo (0987 039 863)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phòng ngừa bạo lực gia đình chúng ta cần làm gì? ( nhóm 2).</vt:lpstr>
      <vt:lpstr>PowerPoint Presentation</vt:lpstr>
      <vt:lpstr>PowerPoint Presentation</vt:lpstr>
      <vt:lpstr>b. Ứng phó với bạo lực gia đình ( nhóm 3 thực hiện)</vt:lpstr>
      <vt:lpstr>* Trách nhiệm CD- học sinh: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312</cp:revision>
  <dcterms:created xsi:type="dcterms:W3CDTF">2021-07-15T15:36:06Z</dcterms:created>
  <dcterms:modified xsi:type="dcterms:W3CDTF">2024-05-23T09:51:52Z</dcterms:modified>
</cp:coreProperties>
</file>