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notesMasterIdLst>
    <p:notesMasterId r:id="rId34"/>
  </p:notesMasterIdLst>
  <p:sldIdLst>
    <p:sldId id="2235" r:id="rId3"/>
    <p:sldId id="2007577250" r:id="rId4"/>
    <p:sldId id="2007577262" r:id="rId5"/>
    <p:sldId id="2007577295" r:id="rId6"/>
    <p:sldId id="2007577263" r:id="rId7"/>
    <p:sldId id="2007577282" r:id="rId8"/>
    <p:sldId id="2007577265" r:id="rId9"/>
    <p:sldId id="2007577270" r:id="rId10"/>
    <p:sldId id="2007577255" r:id="rId11"/>
    <p:sldId id="2007577288" r:id="rId12"/>
    <p:sldId id="2007577273" r:id="rId13"/>
    <p:sldId id="2007577275" r:id="rId14"/>
    <p:sldId id="2007577285" r:id="rId15"/>
    <p:sldId id="2007577277" r:id="rId16"/>
    <p:sldId id="2007577291" r:id="rId17"/>
    <p:sldId id="2007577333" r:id="rId18"/>
    <p:sldId id="2007577297" r:id="rId19"/>
    <p:sldId id="2007577323" r:id="rId20"/>
    <p:sldId id="2007577327" r:id="rId21"/>
    <p:sldId id="2007577329" r:id="rId22"/>
    <p:sldId id="1355" r:id="rId23"/>
    <p:sldId id="2007577281" r:id="rId24"/>
    <p:sldId id="323" r:id="rId25"/>
    <p:sldId id="324" r:id="rId26"/>
    <p:sldId id="333" r:id="rId27"/>
    <p:sldId id="325" r:id="rId28"/>
    <p:sldId id="2007577330" r:id="rId29"/>
    <p:sldId id="329" r:id="rId30"/>
    <p:sldId id="328" r:id="rId31"/>
    <p:sldId id="1356" r:id="rId32"/>
    <p:sldId id="2007577294" r:id="rId33"/>
  </p:sldIdLst>
  <p:sldSz cx="12192000" cy="6858000"/>
  <p:notesSz cx="6797675" cy="9925050"/>
  <p:embeddedFontLst>
    <p:embeddedFont>
      <p:font typeface="Oswald" panose="02000503000000000000" pitchFamily="2" charset="0"/>
      <p:regular r:id="rId35"/>
      <p:bold r:id="rId36"/>
    </p:embeddedFont>
    <p:embeddedFont>
      <p:font typeface="宋体" panose="02010600030101010101" pitchFamily="2" charset="-122"/>
      <p:regular r:id="rId37"/>
    </p:embeddedFont>
    <p:embeddedFont>
      <p:font typeface=".VnTime" panose="020B7200000000000000" pitchFamily="34" charset="0"/>
      <p:regular r:id="rId38"/>
      <p:bold r:id="rId39"/>
      <p:italic r:id="rId40"/>
      <p:boldItalic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Microsoft YaHei" panose="020B0503020204020204" pitchFamily="34" charset="-122"/>
      <p:regular r:id="rId48"/>
      <p:bold r:id="rId49"/>
    </p:embeddedFont>
    <p:embeddedFont>
      <p:font typeface="#9Slide03 Maven Pro Bold" panose="020B0604020202020204" charset="0"/>
      <p:bold r:id="rId50"/>
    </p:embeddedFont>
    <p:embeddedFont>
      <p:font typeface="宋体" panose="02010600030101010101" pitchFamily="2" charset="-12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1B6959-0A58-4048-892B-30411D141A5E}">
          <p14:sldIdLst>
            <p14:sldId id="2235"/>
            <p14:sldId id="2007577250"/>
          </p14:sldIdLst>
        </p14:section>
        <p14:section name="Untitled Section" id="{7F5D6225-634A-42CD-ACA2-50F13677CB8C}">
          <p14:sldIdLst>
            <p14:sldId id="2007577262"/>
            <p14:sldId id="2007577295"/>
            <p14:sldId id="2007577263"/>
            <p14:sldId id="2007577282"/>
            <p14:sldId id="2007577265"/>
            <p14:sldId id="2007577270"/>
            <p14:sldId id="2007577255"/>
            <p14:sldId id="2007577288"/>
            <p14:sldId id="2007577273"/>
            <p14:sldId id="2007577275"/>
            <p14:sldId id="2007577285"/>
            <p14:sldId id="2007577277"/>
            <p14:sldId id="2007577291"/>
            <p14:sldId id="2007577333"/>
            <p14:sldId id="2007577297"/>
            <p14:sldId id="2007577323"/>
            <p14:sldId id="2007577327"/>
            <p14:sldId id="2007577329"/>
            <p14:sldId id="1355"/>
            <p14:sldId id="2007577281"/>
            <p14:sldId id="323"/>
            <p14:sldId id="324"/>
            <p14:sldId id="333"/>
            <p14:sldId id="325"/>
            <p14:sldId id="2007577330"/>
            <p14:sldId id="329"/>
            <p14:sldId id="328"/>
            <p14:sldId id="1356"/>
            <p14:sldId id="20075772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U THAO" initials="LT" lastIdx="3" clrIdx="0">
    <p:extLst>
      <p:ext uri="{19B8F6BF-5375-455C-9EA6-DF929625EA0E}">
        <p15:presenceInfo xmlns:p15="http://schemas.microsoft.com/office/powerpoint/2012/main" userId="LUU TH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3366FF"/>
    <a:srgbClr val="0066FF"/>
    <a:srgbClr val="CCFF33"/>
    <a:srgbClr val="CCFF99"/>
    <a:srgbClr val="000099"/>
    <a:srgbClr val="F3FFBF"/>
    <a:srgbClr val="66FF66"/>
    <a:srgbClr val="FFCCFF"/>
    <a:srgbClr val="822E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30" autoAdjust="0"/>
    <p:restoredTop sz="94660"/>
  </p:normalViewPr>
  <p:slideViewPr>
    <p:cSldViewPr snapToGrid="0">
      <p:cViewPr varScale="1">
        <p:scale>
          <a:sx n="70" d="100"/>
          <a:sy n="70" d="100"/>
        </p:scale>
        <p:origin x="618" y="60"/>
      </p:cViewPr>
      <p:guideLst/>
    </p:cSldViewPr>
  </p:slideViewPr>
  <p:notesTextViewPr>
    <p:cViewPr>
      <p:scale>
        <a:sx n="3" d="2"/>
        <a:sy n="3" d="2"/>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E5774-B5D5-48DD-AEBC-9500AA25CD4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507B0C72-B100-49E1-86C3-644117FA8C5B}">
      <dgm:prSet phldrT="[Text]" custT="1"/>
      <dgm:spPr>
        <a:solidFill>
          <a:srgbClr val="00B0F0"/>
        </a:solidFill>
      </dgm:spPr>
      <dgm:t>
        <a:bodyPr/>
        <a:lstStyle/>
        <a:p>
          <a:r>
            <a:rPr lang="vi-VN" sz="4400" dirty="0"/>
            <a:t>NỘI DUNG BÀI HỌC</a:t>
          </a:r>
          <a:endParaRPr lang="en-US" sz="4400" dirty="0"/>
        </a:p>
      </dgm:t>
    </dgm:pt>
    <dgm:pt modelId="{D5E94F63-A0F0-4C3C-A5F7-23E67EF14B47}" type="parTrans" cxnId="{60160662-FC05-44D1-8AD8-DE8D591749D8}">
      <dgm:prSet/>
      <dgm:spPr/>
      <dgm:t>
        <a:bodyPr/>
        <a:lstStyle/>
        <a:p>
          <a:endParaRPr lang="en-US"/>
        </a:p>
      </dgm:t>
    </dgm:pt>
    <dgm:pt modelId="{61475BA8-8A0F-4611-BEF5-E6662396A347}" type="sibTrans" cxnId="{60160662-FC05-44D1-8AD8-DE8D591749D8}">
      <dgm:prSet/>
      <dgm:spPr/>
      <dgm:t>
        <a:bodyPr/>
        <a:lstStyle/>
        <a:p>
          <a:endParaRPr lang="en-US"/>
        </a:p>
      </dgm:t>
    </dgm:pt>
    <dgm:pt modelId="{7228CA5A-AC06-4C33-BBD4-00FF50BDFB1E}">
      <dgm:prSet phldrT="[Text]"/>
      <dgm:spPr>
        <a:solidFill>
          <a:srgbClr val="0070C0"/>
        </a:solidFill>
      </dgm:spPr>
      <dgm:t>
        <a:bodyPr/>
        <a:lstStyle/>
        <a:p>
          <a:r>
            <a:rPr lang="vi-VN" dirty="0"/>
            <a:t>- Tìm hiểu khái quát về Trái Đất</a:t>
          </a:r>
        </a:p>
        <a:p>
          <a:r>
            <a:rPr lang="vi-VN" dirty="0"/>
            <a:t>- Tìm hiểu vai trò của nước đối với sự sống trên Trái Đất</a:t>
          </a:r>
        </a:p>
        <a:p>
          <a:r>
            <a:rPr lang="vi-VN" dirty="0"/>
            <a:t>- Tìm hiểu Trái Đất – nơi cư ngụ của muôn loài</a:t>
          </a:r>
        </a:p>
        <a:p>
          <a:r>
            <a:rPr lang="vi-VN" dirty="0"/>
            <a:t>- Con người trên Trái Đất</a:t>
          </a:r>
        </a:p>
        <a:p>
          <a:r>
            <a:rPr lang="vi-VN" dirty="0"/>
            <a:t>- Thực trạng của Trái Đất</a:t>
          </a:r>
        </a:p>
      </dgm:t>
    </dgm:pt>
    <dgm:pt modelId="{CB482435-6452-4BC4-97F3-A6FB0D138597}" type="sibTrans" cxnId="{6413CC6D-8691-47DD-82FB-7CFBE22CF6E3}">
      <dgm:prSet/>
      <dgm:spPr/>
      <dgm:t>
        <a:bodyPr/>
        <a:lstStyle/>
        <a:p>
          <a:endParaRPr lang="en-US"/>
        </a:p>
      </dgm:t>
    </dgm:pt>
    <dgm:pt modelId="{D90336FF-0981-4A6E-B6D5-88F3474CC76D}" type="parTrans" cxnId="{6413CC6D-8691-47DD-82FB-7CFBE22CF6E3}">
      <dgm:prSet/>
      <dgm:spPr/>
      <dgm:t>
        <a:bodyPr/>
        <a:lstStyle/>
        <a:p>
          <a:endParaRPr lang="en-US"/>
        </a:p>
      </dgm:t>
    </dgm:pt>
    <dgm:pt modelId="{1EC95A45-887F-4B00-A8AD-2DF19BF8B807}" type="pres">
      <dgm:prSet presAssocID="{E22E5774-B5D5-48DD-AEBC-9500AA25CD44}" presName="diagram" presStyleCnt="0">
        <dgm:presLayoutVars>
          <dgm:dir/>
          <dgm:resizeHandles val="exact"/>
        </dgm:presLayoutVars>
      </dgm:prSet>
      <dgm:spPr/>
      <dgm:t>
        <a:bodyPr/>
        <a:lstStyle/>
        <a:p>
          <a:endParaRPr lang="en-US"/>
        </a:p>
      </dgm:t>
    </dgm:pt>
    <dgm:pt modelId="{694B347A-159F-491D-BCBA-621901CA4227}" type="pres">
      <dgm:prSet presAssocID="{507B0C72-B100-49E1-86C3-644117FA8C5B}" presName="node" presStyleLbl="node1" presStyleIdx="0" presStyleCnt="2" custScaleX="321507" custScaleY="62543" custLinFactNeighborX="0" custLinFactNeighborY="-81197">
        <dgm:presLayoutVars>
          <dgm:bulletEnabled val="1"/>
        </dgm:presLayoutVars>
      </dgm:prSet>
      <dgm:spPr/>
      <dgm:t>
        <a:bodyPr/>
        <a:lstStyle/>
        <a:p>
          <a:endParaRPr lang="en-US"/>
        </a:p>
      </dgm:t>
    </dgm:pt>
    <dgm:pt modelId="{277F1729-0579-4514-9AC2-3ADCDDC14646}" type="pres">
      <dgm:prSet presAssocID="{61475BA8-8A0F-4611-BEF5-E6662396A347}" presName="sibTrans" presStyleCnt="0"/>
      <dgm:spPr/>
    </dgm:pt>
    <dgm:pt modelId="{4F74AA61-33E5-41FF-BFAA-489FBB01F478}" type="pres">
      <dgm:prSet presAssocID="{7228CA5A-AC06-4C33-BBD4-00FF50BDFB1E}" presName="node" presStyleLbl="node1" presStyleIdx="1" presStyleCnt="2" custScaleX="241658" custScaleY="176643" custLinFactNeighborX="-682" custLinFactNeighborY="20400">
        <dgm:presLayoutVars>
          <dgm:bulletEnabled val="1"/>
        </dgm:presLayoutVars>
      </dgm:prSet>
      <dgm:spPr/>
      <dgm:t>
        <a:bodyPr/>
        <a:lstStyle/>
        <a:p>
          <a:endParaRPr lang="en-US"/>
        </a:p>
      </dgm:t>
    </dgm:pt>
  </dgm:ptLst>
  <dgm:cxnLst>
    <dgm:cxn modelId="{8FA64934-0559-43AE-8F07-517CAD404B8F}" type="presOf" srcId="{7228CA5A-AC06-4C33-BBD4-00FF50BDFB1E}" destId="{4F74AA61-33E5-41FF-BFAA-489FBB01F478}" srcOrd="0" destOrd="0" presId="urn:microsoft.com/office/officeart/2005/8/layout/default"/>
    <dgm:cxn modelId="{4CED0280-A56A-4EF7-A11E-3FD092C17D0F}" type="presOf" srcId="{E22E5774-B5D5-48DD-AEBC-9500AA25CD44}" destId="{1EC95A45-887F-4B00-A8AD-2DF19BF8B807}" srcOrd="0" destOrd="0" presId="urn:microsoft.com/office/officeart/2005/8/layout/default"/>
    <dgm:cxn modelId="{E11DFB27-0026-4BF2-9A58-43418418D38E}" type="presOf" srcId="{507B0C72-B100-49E1-86C3-644117FA8C5B}" destId="{694B347A-159F-491D-BCBA-621901CA4227}" srcOrd="0" destOrd="0" presId="urn:microsoft.com/office/officeart/2005/8/layout/default"/>
    <dgm:cxn modelId="{60160662-FC05-44D1-8AD8-DE8D591749D8}" srcId="{E22E5774-B5D5-48DD-AEBC-9500AA25CD44}" destId="{507B0C72-B100-49E1-86C3-644117FA8C5B}" srcOrd="0" destOrd="0" parTransId="{D5E94F63-A0F0-4C3C-A5F7-23E67EF14B47}" sibTransId="{61475BA8-8A0F-4611-BEF5-E6662396A347}"/>
    <dgm:cxn modelId="{6413CC6D-8691-47DD-82FB-7CFBE22CF6E3}" srcId="{E22E5774-B5D5-48DD-AEBC-9500AA25CD44}" destId="{7228CA5A-AC06-4C33-BBD4-00FF50BDFB1E}" srcOrd="1" destOrd="0" parTransId="{D90336FF-0981-4A6E-B6D5-88F3474CC76D}" sibTransId="{CB482435-6452-4BC4-97F3-A6FB0D138597}"/>
    <dgm:cxn modelId="{F503F045-22C5-41EF-AF60-FEA08C46EF75}" type="presParOf" srcId="{1EC95A45-887F-4B00-A8AD-2DF19BF8B807}" destId="{694B347A-159F-491D-BCBA-621901CA4227}" srcOrd="0" destOrd="0" presId="urn:microsoft.com/office/officeart/2005/8/layout/default"/>
    <dgm:cxn modelId="{A8E00B2E-3444-4C63-8334-DABD988D4D5E}" type="presParOf" srcId="{1EC95A45-887F-4B00-A8AD-2DF19BF8B807}" destId="{277F1729-0579-4514-9AC2-3ADCDDC14646}" srcOrd="1" destOrd="0" presId="urn:microsoft.com/office/officeart/2005/8/layout/default"/>
    <dgm:cxn modelId="{42DA7D65-E924-4630-AA86-B9293943EBDE}" type="presParOf" srcId="{1EC95A45-887F-4B00-A8AD-2DF19BF8B807}" destId="{4F74AA61-33E5-41FF-BFAA-489FBB01F47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B347A-159F-491D-BCBA-621901CA4227}">
      <dsp:nvSpPr>
        <dsp:cNvPr id="0" name=""/>
        <dsp:cNvSpPr/>
      </dsp:nvSpPr>
      <dsp:spPr>
        <a:xfrm>
          <a:off x="1" y="0"/>
          <a:ext cx="10702209" cy="1249145"/>
        </a:xfrm>
        <a:prstGeom prst="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vi-VN" sz="4400" kern="1200" dirty="0"/>
            <a:t>NỘI DUNG BÀI HỌC</a:t>
          </a:r>
          <a:endParaRPr lang="en-US" sz="4400" kern="1200" dirty="0"/>
        </a:p>
      </dsp:txBody>
      <dsp:txXfrm>
        <a:off x="1" y="0"/>
        <a:ext cx="10702209" cy="1249145"/>
      </dsp:txXfrm>
    </dsp:sp>
    <dsp:sp modelId="{4F74AA61-33E5-41FF-BFAA-489FBB01F478}">
      <dsp:nvSpPr>
        <dsp:cNvPr id="0" name=""/>
        <dsp:cNvSpPr/>
      </dsp:nvSpPr>
      <dsp:spPr>
        <a:xfrm>
          <a:off x="1306291" y="1949051"/>
          <a:ext cx="8044224" cy="3528017"/>
        </a:xfrm>
        <a:prstGeom prst="rect">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vi-VN" sz="2900" kern="1200" dirty="0"/>
            <a:t>- Tìm hiểu khái quát về Trái Đất</a:t>
          </a:r>
        </a:p>
        <a:p>
          <a:pPr lvl="0" algn="ctr" defTabSz="1289050">
            <a:lnSpc>
              <a:spcPct val="90000"/>
            </a:lnSpc>
            <a:spcBef>
              <a:spcPct val="0"/>
            </a:spcBef>
            <a:spcAft>
              <a:spcPct val="35000"/>
            </a:spcAft>
          </a:pPr>
          <a:r>
            <a:rPr lang="vi-VN" sz="2900" kern="1200" dirty="0"/>
            <a:t>- Tìm hiểu vai trò của nước đối với sự sống trên Trái Đất</a:t>
          </a:r>
        </a:p>
        <a:p>
          <a:pPr lvl="0" algn="ctr" defTabSz="1289050">
            <a:lnSpc>
              <a:spcPct val="90000"/>
            </a:lnSpc>
            <a:spcBef>
              <a:spcPct val="0"/>
            </a:spcBef>
            <a:spcAft>
              <a:spcPct val="35000"/>
            </a:spcAft>
          </a:pPr>
          <a:r>
            <a:rPr lang="vi-VN" sz="2900" kern="1200" dirty="0"/>
            <a:t>- Tìm hiểu Trái Đất – nơi cư ngụ của muôn loài</a:t>
          </a:r>
        </a:p>
        <a:p>
          <a:pPr lvl="0" algn="ctr" defTabSz="1289050">
            <a:lnSpc>
              <a:spcPct val="90000"/>
            </a:lnSpc>
            <a:spcBef>
              <a:spcPct val="0"/>
            </a:spcBef>
            <a:spcAft>
              <a:spcPct val="35000"/>
            </a:spcAft>
          </a:pPr>
          <a:r>
            <a:rPr lang="vi-VN" sz="2900" kern="1200" dirty="0"/>
            <a:t>- Con người trên Trái Đất</a:t>
          </a:r>
        </a:p>
        <a:p>
          <a:pPr lvl="0" algn="ctr" defTabSz="1289050">
            <a:lnSpc>
              <a:spcPct val="90000"/>
            </a:lnSpc>
            <a:spcBef>
              <a:spcPct val="0"/>
            </a:spcBef>
            <a:spcAft>
              <a:spcPct val="35000"/>
            </a:spcAft>
          </a:pPr>
          <a:r>
            <a:rPr lang="vi-VN" sz="2900" kern="1200" dirty="0"/>
            <a:t>- Thực trạng của Trái Đất</a:t>
          </a:r>
        </a:p>
      </dsp:txBody>
      <dsp:txXfrm>
        <a:off x="1306291" y="1949051"/>
        <a:ext cx="8044224" cy="352801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7976"/>
          </a:xfrm>
          <a:prstGeom prst="rect">
            <a:avLst/>
          </a:prstGeom>
        </p:spPr>
        <p:txBody>
          <a:bodyPr vert="horz" lIns="91430" tIns="45714" rIns="91430" bIns="45714" rtlCol="0"/>
          <a:lstStyle>
            <a:lvl1pPr algn="l">
              <a:defRPr sz="1200"/>
            </a:lvl1pPr>
          </a:lstStyle>
          <a:p>
            <a:endParaRPr lang="en-US"/>
          </a:p>
        </p:txBody>
      </p:sp>
      <p:sp>
        <p:nvSpPr>
          <p:cNvPr id="3" name="Date Placeholder 2"/>
          <p:cNvSpPr>
            <a:spLocks noGrp="1"/>
          </p:cNvSpPr>
          <p:nvPr>
            <p:ph type="dt" idx="1"/>
          </p:nvPr>
        </p:nvSpPr>
        <p:spPr>
          <a:xfrm>
            <a:off x="3850444" y="0"/>
            <a:ext cx="2945659" cy="497976"/>
          </a:xfrm>
          <a:prstGeom prst="rect">
            <a:avLst/>
          </a:prstGeom>
        </p:spPr>
        <p:txBody>
          <a:bodyPr vert="horz" lIns="91430" tIns="45714" rIns="91430" bIns="45714" rtlCol="0"/>
          <a:lstStyle>
            <a:lvl1pPr algn="r">
              <a:defRPr sz="1200"/>
            </a:lvl1pPr>
          </a:lstStyle>
          <a:p>
            <a:fld id="{736DF099-B49F-41A3-BAAE-DA6375D25D49}" type="datetimeFigureOut">
              <a:rPr lang="en-US" smtClean="0"/>
              <a:t>23/05/2024</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30" tIns="45714" rIns="91430" bIns="45714" rtlCol="0" anchor="ctr"/>
          <a:lstStyle/>
          <a:p>
            <a:endParaRPr lang="en-US"/>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30" tIns="45714" rIns="91430"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7077"/>
            <a:ext cx="2945659" cy="497975"/>
          </a:xfrm>
          <a:prstGeom prst="rect">
            <a:avLst/>
          </a:prstGeom>
        </p:spPr>
        <p:txBody>
          <a:bodyPr vert="horz" lIns="91430" tIns="45714" rIns="91430"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7077"/>
            <a:ext cx="2945659" cy="497975"/>
          </a:xfrm>
          <a:prstGeom prst="rect">
            <a:avLst/>
          </a:prstGeom>
        </p:spPr>
        <p:txBody>
          <a:bodyPr vert="horz" lIns="91430" tIns="45714" rIns="91430" bIns="45714" rtlCol="0" anchor="b"/>
          <a:lstStyle>
            <a:lvl1pPr algn="r">
              <a:defRPr sz="1200"/>
            </a:lvl1pPr>
          </a:lstStyle>
          <a:p>
            <a:fld id="{BFD7B722-FACC-451A-8387-25CB2487A0D4}" type="slidenum">
              <a:rPr lang="en-US" smtClean="0"/>
              <a:t>‹#›</a:t>
            </a:fld>
            <a:endParaRPr lang="en-US"/>
          </a:p>
        </p:txBody>
      </p:sp>
    </p:spTree>
    <p:extLst>
      <p:ext uri="{BB962C8B-B14F-4D97-AF65-F5344CB8AC3E}">
        <p14:creationId xmlns:p14="http://schemas.microsoft.com/office/powerpoint/2010/main" val="1684309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microsoft.com/office/2007/relationships/hdphoto" Target="../media/hdphoto1.wdp"/><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Master" Target="../slideMasters/slideMaster2.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4.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2.jpeg"/><Relationship Id="rId5" Type="http://schemas.openxmlformats.org/officeDocument/2006/relationships/tags" Target="../tags/tag15.xml"/><Relationship Id="rId10" Type="http://schemas.openxmlformats.org/officeDocument/2006/relationships/slideMaster" Target="../slideMasters/slideMaster2.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801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267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00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8" name="矩形 7"/>
          <p:cNvSpPr/>
          <p:nvPr userDrawn="1"/>
        </p:nvSpPr>
        <p:spPr>
          <a:xfrm>
            <a:off x="0" y="5890260"/>
            <a:ext cx="12263755" cy="1026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5385435"/>
            <a:ext cx="12263755" cy="5048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35" y="-50165"/>
            <a:ext cx="12192635" cy="5435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private/var/folders/30/97l271zd30q763t70kdqd_cc0000gn/T/com.kingsoft.wpsoffice.mac/picturecompress_20230301164511/output_1.pngoutput_1"/>
          <p:cNvPicPr>
            <a:picLocks noChangeAspect="1"/>
          </p:cNvPicPr>
          <p:nvPr userDrawn="1"/>
        </p:nvPicPr>
        <p:blipFill>
          <a:blip r:embed="rId2"/>
          <a:stretch>
            <a:fillRect/>
          </a:stretch>
        </p:blipFill>
        <p:spPr>
          <a:xfrm>
            <a:off x="0" y="-50165"/>
            <a:ext cx="12264390" cy="6858000"/>
          </a:xfrm>
          <a:prstGeom prst="rect">
            <a:avLst/>
          </a:prstGeom>
        </p:spPr>
      </p:pic>
    </p:spTree>
    <p:extLst>
      <p:ext uri="{BB962C8B-B14F-4D97-AF65-F5344CB8AC3E}">
        <p14:creationId xmlns:p14="http://schemas.microsoft.com/office/powerpoint/2010/main" val="12670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9C05A8-2E32-4C24-8A1A-04D3D9F18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8EF6CA8-0529-4D94-9622-9EA0245D62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BD7469B-889F-4044-9244-CD2B83034C79}"/>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2024/5/23</a:t>
            </a:fld>
            <a:endParaRPr lang="zh-CN" altLang="en-US"/>
          </a:p>
        </p:txBody>
      </p:sp>
      <p:sp>
        <p:nvSpPr>
          <p:cNvPr id="5" name="页脚占位符 4">
            <a:extLst>
              <a:ext uri="{FF2B5EF4-FFF2-40B4-BE49-F238E27FC236}">
                <a16:creationId xmlns:a16="http://schemas.microsoft.com/office/drawing/2014/main" id="{553B46E1-240C-4826-BC5B-3CE90EDB3D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DF0142-D141-49C5-A417-9CE0CF375124}"/>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1308020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7" name="PA-组合 7">
            <a:extLst>
              <a:ext uri="{FF2B5EF4-FFF2-40B4-BE49-F238E27FC236}">
                <a16:creationId xmlns:a16="http://schemas.microsoft.com/office/drawing/2014/main" id="{46128DF8-89CA-44E6-8EE5-B03265317589}"/>
              </a:ext>
            </a:extLst>
          </p:cNvPr>
          <p:cNvGrpSpPr/>
          <p:nvPr userDrawn="1">
            <p:custDataLst>
              <p:tags r:id="rId1"/>
            </p:custDataLst>
          </p:nvPr>
        </p:nvGrpSpPr>
        <p:grpSpPr>
          <a:xfrm>
            <a:off x="0" y="322"/>
            <a:ext cx="12228513" cy="6857678"/>
            <a:chOff x="0" y="322"/>
            <a:chExt cx="12228513" cy="6857678"/>
          </a:xfrm>
        </p:grpSpPr>
        <p:pic>
          <p:nvPicPr>
            <p:cNvPr id="8" name="PA-图片 6">
              <a:extLst>
                <a:ext uri="{FF2B5EF4-FFF2-40B4-BE49-F238E27FC236}">
                  <a16:creationId xmlns:a16="http://schemas.microsoft.com/office/drawing/2014/main" id="{A3E026EC-68D8-47E2-99AE-4A3F5CF1050A}"/>
                </a:ext>
              </a:extLst>
            </p:cNvPr>
            <p:cNvPicPr>
              <a:picLocks noChangeAspect="1"/>
            </p:cNvPicPr>
            <p:nvPr>
              <p:custDataLst>
                <p:tags r:id="rId9"/>
              </p:custDataLst>
            </p:nvPr>
          </p:nvPicPr>
          <p:blipFill>
            <a:blip r:embed="rId12" cstate="screen">
              <a:extLst>
                <a:ext uri="{28A0092B-C50C-407E-A947-70E740481C1C}">
                  <a14:useLocalDpi xmlns:a14="http://schemas.microsoft.com/office/drawing/2010/main"/>
                </a:ext>
              </a:extLst>
            </a:blip>
            <a:stretch>
              <a:fillRect/>
            </a:stretch>
          </p:blipFill>
          <p:spPr>
            <a:xfrm>
              <a:off x="0" y="322"/>
              <a:ext cx="12192000" cy="6857678"/>
            </a:xfrm>
            <a:prstGeom prst="rect">
              <a:avLst/>
            </a:prstGeom>
          </p:spPr>
        </p:pic>
        <p:pic>
          <p:nvPicPr>
            <p:cNvPr id="9" name="PA-图片 4">
              <a:extLst>
                <a:ext uri="{FF2B5EF4-FFF2-40B4-BE49-F238E27FC236}">
                  <a16:creationId xmlns:a16="http://schemas.microsoft.com/office/drawing/2014/main" id="{74F47583-70F8-468E-8081-09BECE75433A}"/>
                </a:ext>
              </a:extLst>
            </p:cNvPr>
            <p:cNvPicPr>
              <a:picLocks noChangeAspect="1"/>
            </p:cNvPicPr>
            <p:nvPr>
              <p:custDataLst>
                <p:tags r:id="rId10"/>
              </p:custDataLst>
            </p:nvPr>
          </p:nvPicPr>
          <p:blipFill>
            <a:blip r:embed="rId13" cstate="screen">
              <a:extLst>
                <a:ext uri="{28A0092B-C50C-407E-A947-70E740481C1C}">
                  <a14:useLocalDpi xmlns:a14="http://schemas.microsoft.com/office/drawing/2010/main"/>
                </a:ext>
              </a:extLst>
            </a:blip>
            <a:stretch>
              <a:fillRect/>
            </a:stretch>
          </p:blipFill>
          <p:spPr>
            <a:xfrm>
              <a:off x="36513" y="645"/>
              <a:ext cx="12192000" cy="6857355"/>
            </a:xfrm>
            <a:prstGeom prst="rect">
              <a:avLst/>
            </a:prstGeom>
          </p:spPr>
        </p:pic>
      </p:grpSp>
      <p:grpSp>
        <p:nvGrpSpPr>
          <p:cNvPr id="10" name="PA-组合 24">
            <a:extLst>
              <a:ext uri="{FF2B5EF4-FFF2-40B4-BE49-F238E27FC236}">
                <a16:creationId xmlns:a16="http://schemas.microsoft.com/office/drawing/2014/main" id="{E5217961-7748-4122-A733-4DDCF895B2C7}"/>
              </a:ext>
            </a:extLst>
          </p:cNvPr>
          <p:cNvGrpSpPr/>
          <p:nvPr userDrawn="1">
            <p:custDataLst>
              <p:tags r:id="rId2"/>
            </p:custDataLst>
          </p:nvPr>
        </p:nvGrpSpPr>
        <p:grpSpPr>
          <a:xfrm>
            <a:off x="1028221" y="666035"/>
            <a:ext cx="10135555" cy="5696358"/>
            <a:chOff x="1023621" y="1556792"/>
            <a:chExt cx="10135555" cy="1872208"/>
          </a:xfrm>
        </p:grpSpPr>
        <p:sp>
          <p:nvSpPr>
            <p:cNvPr id="11" name="PA-矩形 9">
              <a:extLst>
                <a:ext uri="{FF2B5EF4-FFF2-40B4-BE49-F238E27FC236}">
                  <a16:creationId xmlns:a16="http://schemas.microsoft.com/office/drawing/2014/main" id="{ED5723C4-2CDD-4DB1-AEB9-6E7362C5DCCF}"/>
                </a:ext>
              </a:extLst>
            </p:cNvPr>
            <p:cNvSpPr/>
            <p:nvPr>
              <p:custDataLst>
                <p:tags r:id="rId6"/>
              </p:custDataLst>
            </p:nvPr>
          </p:nvSpPr>
          <p:spPr>
            <a:xfrm>
              <a:off x="1096644" y="1556792"/>
              <a:ext cx="9998712" cy="1872208"/>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cs typeface="+mn-ea"/>
                <a:sym typeface="+mn-lt"/>
              </a:endParaRPr>
            </a:p>
          </p:txBody>
        </p:sp>
        <p:sp>
          <p:nvSpPr>
            <p:cNvPr id="12" name="PA-矩形 10">
              <a:extLst>
                <a:ext uri="{FF2B5EF4-FFF2-40B4-BE49-F238E27FC236}">
                  <a16:creationId xmlns:a16="http://schemas.microsoft.com/office/drawing/2014/main" id="{DCF35179-EF1C-49B9-9B7E-CC4B12C88E57}"/>
                </a:ext>
              </a:extLst>
            </p:cNvPr>
            <p:cNvSpPr/>
            <p:nvPr>
              <p:custDataLst>
                <p:tags r:id="rId7"/>
              </p:custDataLst>
            </p:nvPr>
          </p:nvSpPr>
          <p:spPr>
            <a:xfrm>
              <a:off x="1023621" y="1787600"/>
              <a:ext cx="140655" cy="1437555"/>
            </a:xfrm>
            <a:prstGeom prst="rect">
              <a:avLst/>
            </a:prstGeom>
            <a:solidFill>
              <a:srgbClr val="1371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cs typeface="+mn-ea"/>
                <a:sym typeface="+mn-lt"/>
              </a:endParaRPr>
            </a:p>
          </p:txBody>
        </p:sp>
        <p:sp>
          <p:nvSpPr>
            <p:cNvPr id="13" name="PA-矩形 11">
              <a:extLst>
                <a:ext uri="{FF2B5EF4-FFF2-40B4-BE49-F238E27FC236}">
                  <a16:creationId xmlns:a16="http://schemas.microsoft.com/office/drawing/2014/main" id="{6E0D2DB1-9AC9-46E9-A343-A73938C1846C}"/>
                </a:ext>
              </a:extLst>
            </p:cNvPr>
            <p:cNvSpPr/>
            <p:nvPr>
              <p:custDataLst>
                <p:tags r:id="rId8"/>
              </p:custDataLst>
            </p:nvPr>
          </p:nvSpPr>
          <p:spPr>
            <a:xfrm>
              <a:off x="11018521" y="1787600"/>
              <a:ext cx="140655" cy="1437555"/>
            </a:xfrm>
            <a:prstGeom prst="rect">
              <a:avLst/>
            </a:prstGeom>
            <a:solidFill>
              <a:srgbClr val="1371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cs typeface="+mn-ea"/>
                <a:sym typeface="+mn-lt"/>
              </a:endParaRPr>
            </a:p>
          </p:txBody>
        </p:sp>
      </p:grpSp>
      <p:pic>
        <p:nvPicPr>
          <p:cNvPr id="14" name="PA-图片 13">
            <a:extLst>
              <a:ext uri="{FF2B5EF4-FFF2-40B4-BE49-F238E27FC236}">
                <a16:creationId xmlns:a16="http://schemas.microsoft.com/office/drawing/2014/main" id="{AFAB063C-6F16-472E-8A61-135467CE4BC6}"/>
              </a:ext>
            </a:extLst>
          </p:cNvPr>
          <p:cNvPicPr>
            <a:picLocks noChangeAspect="1"/>
          </p:cNvPicPr>
          <p:nvPr userDrawn="1">
            <p:custDataLst>
              <p:tags r:id="rId3"/>
            </p:custDataLst>
          </p:nvPr>
        </p:nvPicPr>
        <p:blipFill rotWithShape="1">
          <a:blip r:embed="rId14" cstate="screen">
            <a:extLst>
              <a:ext uri="{28A0092B-C50C-407E-A947-70E740481C1C}">
                <a14:useLocalDpi xmlns:a14="http://schemas.microsoft.com/office/drawing/2010/main"/>
              </a:ext>
            </a:extLst>
          </a:blip>
          <a:srcRect r="-2641"/>
          <a:stretch/>
        </p:blipFill>
        <p:spPr>
          <a:xfrm>
            <a:off x="10182221" y="232337"/>
            <a:ext cx="1822457" cy="894454"/>
          </a:xfrm>
          <a:prstGeom prst="rect">
            <a:avLst/>
          </a:prstGeom>
        </p:spPr>
      </p:pic>
      <p:pic>
        <p:nvPicPr>
          <p:cNvPr id="15" name="PA-图片 21">
            <a:extLst>
              <a:ext uri="{FF2B5EF4-FFF2-40B4-BE49-F238E27FC236}">
                <a16:creationId xmlns:a16="http://schemas.microsoft.com/office/drawing/2014/main" id="{D9D69ECA-5A07-4151-BB0C-FB89DB239049}"/>
              </a:ext>
            </a:extLst>
          </p:cNvPr>
          <p:cNvPicPr>
            <a:picLocks noChangeAspect="1"/>
          </p:cNvPicPr>
          <p:nvPr userDrawn="1">
            <p:custDataLst>
              <p:tags r:id="rId4"/>
            </p:custDataLst>
          </p:nvPr>
        </p:nvPicPr>
        <p:blipFill rotWithShape="1">
          <a:blip r:embed="rId15" cstate="screen">
            <a:extLst>
              <a:ext uri="{28A0092B-C50C-407E-A947-70E740481C1C}">
                <a14:useLocalDpi xmlns:a14="http://schemas.microsoft.com/office/drawing/2010/main"/>
              </a:ext>
            </a:extLst>
          </a:blip>
          <a:srcRect/>
          <a:stretch/>
        </p:blipFill>
        <p:spPr>
          <a:xfrm>
            <a:off x="0" y="4861922"/>
            <a:ext cx="12228513" cy="1996078"/>
          </a:xfrm>
          <a:prstGeom prst="rect">
            <a:avLst/>
          </a:prstGeom>
        </p:spPr>
      </p:pic>
      <p:pic>
        <p:nvPicPr>
          <p:cNvPr id="16" name="PA-图片 23">
            <a:extLst>
              <a:ext uri="{FF2B5EF4-FFF2-40B4-BE49-F238E27FC236}">
                <a16:creationId xmlns:a16="http://schemas.microsoft.com/office/drawing/2014/main" id="{9CC7F24E-8D5E-47F9-92FB-E70ACC5F6E96}"/>
              </a:ext>
            </a:extLst>
          </p:cNvPr>
          <p:cNvPicPr>
            <a:picLocks noChangeAspect="1"/>
          </p:cNvPicPr>
          <p:nvPr userDrawn="1">
            <p:custDataLst>
              <p:tags r:id="rId5"/>
            </p:custDataLst>
          </p:nvPr>
        </p:nvPicPr>
        <p:blipFill rotWithShape="1">
          <a:blip r:embed="rId16" cstate="screen">
            <a:extLst>
              <a:ext uri="{28A0092B-C50C-407E-A947-70E740481C1C}">
                <a14:useLocalDpi xmlns:a14="http://schemas.microsoft.com/office/drawing/2010/main"/>
              </a:ext>
            </a:extLst>
          </a:blip>
          <a:srcRect b="-530"/>
          <a:stretch/>
        </p:blipFill>
        <p:spPr>
          <a:xfrm>
            <a:off x="-58286" y="4793774"/>
            <a:ext cx="5645420" cy="2064227"/>
          </a:xfrm>
          <a:prstGeom prst="rect">
            <a:avLst/>
          </a:prstGeom>
        </p:spPr>
      </p:pic>
      <p:pic>
        <p:nvPicPr>
          <p:cNvPr id="23" name="Picture 22" descr="Graphical user interface&#10;&#10;Description automatically generated with medium confidence">
            <a:extLst>
              <a:ext uri="{FF2B5EF4-FFF2-40B4-BE49-F238E27FC236}">
                <a16:creationId xmlns:a16="http://schemas.microsoft.com/office/drawing/2014/main" id="{0E84E45B-AA9B-4F6D-B15E-2BD972D14AF3}"/>
              </a:ext>
            </a:extLst>
          </p:cNvPr>
          <p:cNvPicPr>
            <a:picLocks noChangeAspect="1"/>
          </p:cNvPicPr>
          <p:nvPr userDrawn="1"/>
        </p:nvPicPr>
        <p:blipFill rotWithShape="1">
          <a:blip r:embed="rId17">
            <a:extLst>
              <a:ext uri="{BEBA8EAE-BF5A-486C-A8C5-ECC9F3942E4B}">
                <a14:imgProps xmlns:a14="http://schemas.microsoft.com/office/drawing/2010/main">
                  <a14:imgLayer r:embed="rId18">
                    <a14:imgEffect>
                      <a14:backgroundRemoval t="17429" b="80000" l="3429" r="95000">
                        <a14:foregroundMark x1="28714" y1="20429" x2="34857" y2="26429"/>
                        <a14:foregroundMark x1="39571" y1="20143" x2="47429" y2="26143"/>
                        <a14:foregroundMark x1="47000" y1="24857" x2="51143" y2="31000"/>
                        <a14:foregroundMark x1="51143" y1="31000" x2="53571" y2="39000"/>
                        <a14:foregroundMark x1="53571" y1="39000" x2="45286" y2="45571"/>
                        <a14:foregroundMark x1="52000" y1="33429" x2="55857" y2="52571"/>
                        <a14:foregroundMark x1="48714" y1="45571" x2="47143" y2="79714"/>
                        <a14:foregroundMark x1="73857" y1="50286" x2="71857" y2="59143"/>
                        <a14:foregroundMark x1="71857" y1="59143" x2="50000" y2="68143"/>
                        <a14:foregroundMark x1="50000" y1="68143" x2="34714" y2="68429"/>
                        <a14:foregroundMark x1="85000" y1="51286" x2="84143" y2="59286"/>
                        <a14:foregroundMark x1="84143" y1="59286" x2="75429" y2="71143"/>
                        <a14:foregroundMark x1="75429" y1="71143" x2="68143" y2="71857"/>
                        <a14:foregroundMark x1="68143" y1="71857" x2="68143" y2="71857"/>
                        <a14:foregroundMark x1="81143" y1="50714" x2="86714" y2="58000"/>
                        <a14:foregroundMark x1="84000" y1="51571" x2="89286" y2="59429"/>
                        <a14:foregroundMark x1="89286" y1="59429" x2="89714" y2="61857"/>
                        <a14:foregroundMark x1="89714" y1="61571" x2="87429" y2="70714"/>
                        <a14:foregroundMark x1="87429" y1="70714" x2="85429" y2="73857"/>
                        <a14:foregroundMark x1="85429" y1="73429" x2="76571" y2="77571"/>
                        <a14:foregroundMark x1="76571" y1="77571" x2="57534" y2="79533"/>
                        <a14:foregroundMark x1="50001" y1="79573" x2="17857" y2="75000"/>
                        <a14:foregroundMark x1="45714" y1="78000" x2="22429" y2="76857"/>
                        <a14:foregroundMark x1="22429" y1="76857" x2="19429" y2="75286"/>
                        <a14:foregroundMark x1="9429" y1="60571" x2="23714" y2="69571"/>
                        <a14:foregroundMark x1="10429" y1="62571" x2="14143" y2="70857"/>
                        <a14:foregroundMark x1="14143" y1="70857" x2="14143" y2="70857"/>
                        <a14:foregroundMark x1="27429" y1="79429" x2="19000" y2="75143"/>
                        <a14:foregroundMark x1="18143" y1="76143" x2="11571" y2="67429"/>
                        <a14:foregroundMark x1="20286" y1="49429" x2="13714" y2="54571"/>
                        <a14:foregroundMark x1="14857" y1="51714" x2="11000" y2="58571"/>
                        <a14:foregroundMark x1="8714" y1="34714" x2="14857" y2="42429"/>
                        <a14:foregroundMark x1="9857" y1="29571" x2="4857" y2="37857"/>
                        <a14:foregroundMark x1="3857" y1="40714" x2="11571" y2="46000"/>
                        <a14:foregroundMark x1="11571" y1="46000" x2="11571" y2="46000"/>
                        <a14:foregroundMark x1="10143" y1="47571" x2="16714" y2="49857"/>
                        <a14:foregroundMark x1="5286" y1="43857" x2="8429" y2="46714"/>
                        <a14:foregroundMark x1="16000" y1="28143" x2="17143" y2="36143"/>
                        <a14:foregroundMark x1="13000" y1="26429" x2="13857" y2="29714"/>
                        <a14:foregroundMark x1="24143" y1="21000" x2="19429" y2="25000"/>
                        <a14:foregroundMark x1="30714" y1="18714" x2="31000" y2="20000"/>
                        <a14:foregroundMark x1="34286" y1="17714" x2="38286" y2="20429"/>
                        <a14:foregroundMark x1="40429" y1="20143" x2="44143" y2="23857"/>
                        <a14:foregroundMark x1="47000" y1="24143" x2="52571" y2="27000"/>
                        <a14:foregroundMark x1="61714" y1="20143" x2="53286" y2="25857"/>
                        <a14:foregroundMark x1="53286" y1="25857" x2="52714" y2="27143"/>
                        <a14:foregroundMark x1="64571" y1="18429" x2="68000" y2="20143"/>
                        <a14:foregroundMark x1="73857" y1="19429" x2="75714" y2="23714"/>
                        <a14:foregroundMark x1="73857" y1="19000" x2="65429" y2="19857"/>
                        <a14:foregroundMark x1="65429" y1="19857" x2="65429" y2="19857"/>
                        <a14:foregroundMark x1="74571" y1="20571" x2="85143" y2="37857"/>
                        <a14:foregroundMark x1="86286" y1="27857" x2="90429" y2="33857"/>
                        <a14:foregroundMark x1="90429" y1="33857" x2="90714" y2="35143"/>
                        <a14:foregroundMark x1="89143" y1="31429" x2="95000" y2="38286"/>
                        <a14:foregroundMark x1="95000" y1="38286" x2="89571" y2="47714"/>
                        <a14:foregroundMark x1="89571" y1="47714" x2="79571" y2="51857"/>
                        <a14:foregroundMark x1="83857" y1="45143" x2="67143" y2="51000"/>
                        <a14:foregroundMark x1="17857" y1="42429" x2="23000" y2="50000"/>
                        <a14:foregroundMark x1="30571" y1="18286" x2="25429" y2="20143"/>
                        <a14:foregroundMark x1="17286" y1="36286" x2="33857" y2="51143"/>
                        <a14:foregroundMark x1="29000" y1="53429" x2="29857" y2="62714"/>
                        <a14:foregroundMark x1="23143" y1="62857" x2="34714" y2="66286"/>
                        <a14:foregroundMark x1="59857" y1="67714" x2="58571" y2="71857"/>
                        <a14:foregroundMark x1="69286" y1="73571" x2="67857" y2="73714"/>
                        <a14:foregroundMark x1="76714" y1="74000" x2="67571" y2="72143"/>
                        <a14:backgroundMark x1="53286" y1="80857" x2="51286" y2="80000"/>
                        <a14:backgroundMark x1="55571" y1="80857" x2="50714" y2="80714"/>
                        <a14:backgroundMark x1="57429" y1="81429" x2="52429" y2="81286"/>
                        <a14:backgroundMark x1="58571" y1="81143" x2="51429" y2="81286"/>
                      </a14:backgroundRemoval>
                    </a14:imgEffect>
                  </a14:imgLayer>
                </a14:imgProps>
              </a:ext>
              <a:ext uri="{28A0092B-C50C-407E-A947-70E740481C1C}">
                <a14:useLocalDpi xmlns:a14="http://schemas.microsoft.com/office/drawing/2010/main" val="0"/>
              </a:ext>
            </a:extLst>
          </a:blip>
          <a:srcRect t="15139" b="15139"/>
          <a:stretch/>
        </p:blipFill>
        <p:spPr>
          <a:xfrm>
            <a:off x="1227164" y="780943"/>
            <a:ext cx="2178530" cy="15189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4198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40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1500"/>
                                            <p:tgtEl>
                                              <p:spTgt spid="10"/>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1500"/>
                                            <p:tgtEl>
                                              <p:spTgt spid="10"/>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grpSp>
        <p:nvGrpSpPr>
          <p:cNvPr id="7" name="PA-组合 7">
            <a:extLst>
              <a:ext uri="{FF2B5EF4-FFF2-40B4-BE49-F238E27FC236}">
                <a16:creationId xmlns:a16="http://schemas.microsoft.com/office/drawing/2014/main" id="{46128DF8-89CA-44E6-8EE5-B03265317589}"/>
              </a:ext>
            </a:extLst>
          </p:cNvPr>
          <p:cNvGrpSpPr/>
          <p:nvPr userDrawn="1">
            <p:custDataLst>
              <p:tags r:id="rId1"/>
            </p:custDataLst>
          </p:nvPr>
        </p:nvGrpSpPr>
        <p:grpSpPr>
          <a:xfrm>
            <a:off x="0" y="322"/>
            <a:ext cx="12228513" cy="6857678"/>
            <a:chOff x="0" y="322"/>
            <a:chExt cx="12228513" cy="6857678"/>
          </a:xfrm>
        </p:grpSpPr>
        <p:pic>
          <p:nvPicPr>
            <p:cNvPr id="8" name="PA-图片 6">
              <a:extLst>
                <a:ext uri="{FF2B5EF4-FFF2-40B4-BE49-F238E27FC236}">
                  <a16:creationId xmlns:a16="http://schemas.microsoft.com/office/drawing/2014/main" id="{A3E026EC-68D8-47E2-99AE-4A3F5CF1050A}"/>
                </a:ext>
              </a:extLst>
            </p:cNvPr>
            <p:cNvPicPr>
              <a:picLocks noChangeAspect="1"/>
            </p:cNvPicPr>
            <p:nvPr>
              <p:custDataLst>
                <p:tags r:id="rId8"/>
              </p:custDataLst>
            </p:nvPr>
          </p:nvPicPr>
          <p:blipFill>
            <a:blip r:embed="rId11" cstate="screen">
              <a:extLst>
                <a:ext uri="{28A0092B-C50C-407E-A947-70E740481C1C}">
                  <a14:useLocalDpi xmlns:a14="http://schemas.microsoft.com/office/drawing/2010/main"/>
                </a:ext>
              </a:extLst>
            </a:blip>
            <a:stretch>
              <a:fillRect/>
            </a:stretch>
          </p:blipFill>
          <p:spPr>
            <a:xfrm>
              <a:off x="0" y="322"/>
              <a:ext cx="12192000" cy="6857678"/>
            </a:xfrm>
            <a:prstGeom prst="rect">
              <a:avLst/>
            </a:prstGeom>
          </p:spPr>
        </p:pic>
        <p:pic>
          <p:nvPicPr>
            <p:cNvPr id="9" name="PA-图片 4">
              <a:extLst>
                <a:ext uri="{FF2B5EF4-FFF2-40B4-BE49-F238E27FC236}">
                  <a16:creationId xmlns:a16="http://schemas.microsoft.com/office/drawing/2014/main" id="{74F47583-70F8-468E-8081-09BECE75433A}"/>
                </a:ext>
              </a:extLst>
            </p:cNvPr>
            <p:cNvPicPr>
              <a:picLocks noChangeAspect="1"/>
            </p:cNvPicPr>
            <p:nvPr>
              <p:custDataLst>
                <p:tags r:id="rId9"/>
              </p:custDataLst>
            </p:nvPr>
          </p:nvPicPr>
          <p:blipFill>
            <a:blip r:embed="rId12" cstate="screen">
              <a:extLst>
                <a:ext uri="{28A0092B-C50C-407E-A947-70E740481C1C}">
                  <a14:useLocalDpi xmlns:a14="http://schemas.microsoft.com/office/drawing/2010/main"/>
                </a:ext>
              </a:extLst>
            </a:blip>
            <a:stretch>
              <a:fillRect/>
            </a:stretch>
          </p:blipFill>
          <p:spPr>
            <a:xfrm>
              <a:off x="36513" y="645"/>
              <a:ext cx="12192000" cy="6857355"/>
            </a:xfrm>
            <a:prstGeom prst="rect">
              <a:avLst/>
            </a:prstGeom>
          </p:spPr>
        </p:pic>
      </p:grpSp>
      <p:grpSp>
        <p:nvGrpSpPr>
          <p:cNvPr id="10" name="PA-组合 24">
            <a:extLst>
              <a:ext uri="{FF2B5EF4-FFF2-40B4-BE49-F238E27FC236}">
                <a16:creationId xmlns:a16="http://schemas.microsoft.com/office/drawing/2014/main" id="{E5217961-7748-4122-A733-4DDCF895B2C7}"/>
              </a:ext>
            </a:extLst>
          </p:cNvPr>
          <p:cNvGrpSpPr/>
          <p:nvPr userDrawn="1">
            <p:custDataLst>
              <p:tags r:id="rId2"/>
            </p:custDataLst>
          </p:nvPr>
        </p:nvGrpSpPr>
        <p:grpSpPr>
          <a:xfrm>
            <a:off x="1028221" y="666035"/>
            <a:ext cx="10135555" cy="5696358"/>
            <a:chOff x="1023621" y="1556792"/>
            <a:chExt cx="10135555" cy="1872208"/>
          </a:xfrm>
        </p:grpSpPr>
        <p:sp>
          <p:nvSpPr>
            <p:cNvPr id="11" name="PA-矩形 9">
              <a:extLst>
                <a:ext uri="{FF2B5EF4-FFF2-40B4-BE49-F238E27FC236}">
                  <a16:creationId xmlns:a16="http://schemas.microsoft.com/office/drawing/2014/main" id="{ED5723C4-2CDD-4DB1-AEB9-6E7362C5DCCF}"/>
                </a:ext>
              </a:extLst>
            </p:cNvPr>
            <p:cNvSpPr/>
            <p:nvPr>
              <p:custDataLst>
                <p:tags r:id="rId5"/>
              </p:custDataLst>
            </p:nvPr>
          </p:nvSpPr>
          <p:spPr>
            <a:xfrm>
              <a:off x="1096644" y="1556792"/>
              <a:ext cx="9998712" cy="1872208"/>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cs typeface="+mn-ea"/>
                <a:sym typeface="+mn-lt"/>
              </a:endParaRPr>
            </a:p>
          </p:txBody>
        </p:sp>
        <p:sp>
          <p:nvSpPr>
            <p:cNvPr id="12" name="PA-矩形 10">
              <a:extLst>
                <a:ext uri="{FF2B5EF4-FFF2-40B4-BE49-F238E27FC236}">
                  <a16:creationId xmlns:a16="http://schemas.microsoft.com/office/drawing/2014/main" id="{DCF35179-EF1C-49B9-9B7E-CC4B12C88E57}"/>
                </a:ext>
              </a:extLst>
            </p:cNvPr>
            <p:cNvSpPr/>
            <p:nvPr>
              <p:custDataLst>
                <p:tags r:id="rId6"/>
              </p:custDataLst>
            </p:nvPr>
          </p:nvSpPr>
          <p:spPr>
            <a:xfrm>
              <a:off x="1023621" y="1787600"/>
              <a:ext cx="140655" cy="1437555"/>
            </a:xfrm>
            <a:prstGeom prst="rect">
              <a:avLst/>
            </a:prstGeom>
            <a:solidFill>
              <a:srgbClr val="1371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cs typeface="+mn-ea"/>
                <a:sym typeface="+mn-lt"/>
              </a:endParaRPr>
            </a:p>
          </p:txBody>
        </p:sp>
        <p:sp>
          <p:nvSpPr>
            <p:cNvPr id="13" name="PA-矩形 11">
              <a:extLst>
                <a:ext uri="{FF2B5EF4-FFF2-40B4-BE49-F238E27FC236}">
                  <a16:creationId xmlns:a16="http://schemas.microsoft.com/office/drawing/2014/main" id="{6E0D2DB1-9AC9-46E9-A343-A73938C1846C}"/>
                </a:ext>
              </a:extLst>
            </p:cNvPr>
            <p:cNvSpPr/>
            <p:nvPr>
              <p:custDataLst>
                <p:tags r:id="rId7"/>
              </p:custDataLst>
            </p:nvPr>
          </p:nvSpPr>
          <p:spPr>
            <a:xfrm>
              <a:off x="11018521" y="1787600"/>
              <a:ext cx="140655" cy="1437555"/>
            </a:xfrm>
            <a:prstGeom prst="rect">
              <a:avLst/>
            </a:prstGeom>
            <a:solidFill>
              <a:srgbClr val="1371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dirty="0">
                <a:cs typeface="+mn-ea"/>
                <a:sym typeface="+mn-lt"/>
              </a:endParaRPr>
            </a:p>
          </p:txBody>
        </p:sp>
      </p:grpSp>
      <p:pic>
        <p:nvPicPr>
          <p:cNvPr id="14" name="PA-图片 13">
            <a:extLst>
              <a:ext uri="{FF2B5EF4-FFF2-40B4-BE49-F238E27FC236}">
                <a16:creationId xmlns:a16="http://schemas.microsoft.com/office/drawing/2014/main" id="{AFAB063C-6F16-472E-8A61-135467CE4BC6}"/>
              </a:ext>
            </a:extLst>
          </p:cNvPr>
          <p:cNvPicPr>
            <a:picLocks noChangeAspect="1"/>
          </p:cNvPicPr>
          <p:nvPr userDrawn="1">
            <p:custDataLst>
              <p:tags r:id="rId3"/>
            </p:custDataLst>
          </p:nvPr>
        </p:nvPicPr>
        <p:blipFill rotWithShape="1">
          <a:blip r:embed="rId13" cstate="screen">
            <a:extLst>
              <a:ext uri="{28A0092B-C50C-407E-A947-70E740481C1C}">
                <a14:useLocalDpi xmlns:a14="http://schemas.microsoft.com/office/drawing/2010/main"/>
              </a:ext>
            </a:extLst>
          </a:blip>
          <a:srcRect r="-2641"/>
          <a:stretch/>
        </p:blipFill>
        <p:spPr>
          <a:xfrm>
            <a:off x="10182221" y="232337"/>
            <a:ext cx="1822457" cy="894454"/>
          </a:xfrm>
          <a:prstGeom prst="rect">
            <a:avLst/>
          </a:prstGeom>
        </p:spPr>
      </p:pic>
      <p:pic>
        <p:nvPicPr>
          <p:cNvPr id="15" name="PA-图片 21">
            <a:extLst>
              <a:ext uri="{FF2B5EF4-FFF2-40B4-BE49-F238E27FC236}">
                <a16:creationId xmlns:a16="http://schemas.microsoft.com/office/drawing/2014/main" id="{D9D69ECA-5A07-4151-BB0C-FB89DB239049}"/>
              </a:ext>
            </a:extLst>
          </p:cNvPr>
          <p:cNvPicPr>
            <a:picLocks noChangeAspect="1"/>
          </p:cNvPicPr>
          <p:nvPr userDrawn="1">
            <p:custDataLst>
              <p:tags r:id="rId4"/>
            </p:custDataLst>
          </p:nvPr>
        </p:nvPicPr>
        <p:blipFill rotWithShape="1">
          <a:blip r:embed="rId14" cstate="screen">
            <a:extLst>
              <a:ext uri="{28A0092B-C50C-407E-A947-70E740481C1C}">
                <a14:useLocalDpi xmlns:a14="http://schemas.microsoft.com/office/drawing/2010/main"/>
              </a:ext>
            </a:extLst>
          </a:blip>
          <a:srcRect/>
          <a:stretch/>
        </p:blipFill>
        <p:spPr>
          <a:xfrm>
            <a:off x="0" y="4861922"/>
            <a:ext cx="12228513" cy="1996078"/>
          </a:xfrm>
          <a:prstGeom prst="rect">
            <a:avLst/>
          </a:prstGeom>
        </p:spPr>
      </p:pic>
    </p:spTree>
    <p:extLst>
      <p:ext uri="{BB962C8B-B14F-4D97-AF65-F5344CB8AC3E}">
        <p14:creationId xmlns:p14="http://schemas.microsoft.com/office/powerpoint/2010/main" val="3239836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2024/5/23</a:t>
            </a:fld>
            <a:endParaRPr lang="zh-CN" altLang="en-US"/>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pic>
        <p:nvPicPr>
          <p:cNvPr id="8" name="图片 7">
            <a:extLst>
              <a:ext uri="{FF2B5EF4-FFF2-40B4-BE49-F238E27FC236}">
                <a16:creationId xmlns:a16="http://schemas.microsoft.com/office/drawing/2014/main" id="{26E2B395-C558-47D2-A0C0-2339088C5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
            <a:ext cx="12192000" cy="6857678"/>
          </a:xfrm>
          <a:prstGeom prst="rect">
            <a:avLst/>
          </a:prstGeom>
        </p:spPr>
      </p:pic>
      <p:sp>
        <p:nvSpPr>
          <p:cNvPr id="10" name="矩形: 圆角 9">
            <a:extLst>
              <a:ext uri="{FF2B5EF4-FFF2-40B4-BE49-F238E27FC236}">
                <a16:creationId xmlns:a16="http://schemas.microsoft.com/office/drawing/2014/main" id="{7D95E08D-F97C-4F3E-AE9F-277D624FD3AD}"/>
              </a:ext>
            </a:extLst>
          </p:cNvPr>
          <p:cNvSpPr/>
          <p:nvPr userDrawn="1"/>
        </p:nvSpPr>
        <p:spPr>
          <a:xfrm>
            <a:off x="303882" y="391887"/>
            <a:ext cx="11584237" cy="6181674"/>
          </a:xfrm>
          <a:prstGeom prst="roundRect">
            <a:avLst>
              <a:gd name="adj" fmla="val 97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D2B9A05D-5A04-432D-9B3B-917F4DF2C3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95352"/>
            <a:ext cx="12228513" cy="1462648"/>
          </a:xfrm>
          <a:prstGeom prst="rect">
            <a:avLst/>
          </a:prstGeom>
        </p:spPr>
      </p:pic>
      <p:pic>
        <p:nvPicPr>
          <p:cNvPr id="14" name="图片 13">
            <a:extLst>
              <a:ext uri="{FF2B5EF4-FFF2-40B4-BE49-F238E27FC236}">
                <a16:creationId xmlns:a16="http://schemas.microsoft.com/office/drawing/2014/main" id="{0AF83799-56ED-42AF-BBFE-EFBE94B90C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530"/>
          <a:stretch/>
        </p:blipFill>
        <p:spPr>
          <a:xfrm>
            <a:off x="-58286" y="5785884"/>
            <a:ext cx="2932115" cy="1072117"/>
          </a:xfrm>
          <a:prstGeom prst="rect">
            <a:avLst/>
          </a:prstGeom>
        </p:spPr>
      </p:pic>
      <p:pic>
        <p:nvPicPr>
          <p:cNvPr id="16" name="图片 15">
            <a:extLst>
              <a:ext uri="{FF2B5EF4-FFF2-40B4-BE49-F238E27FC236}">
                <a16:creationId xmlns:a16="http://schemas.microsoft.com/office/drawing/2014/main" id="{B39F8832-A45E-40FC-A35D-408A6D06E59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737669" y="5874257"/>
            <a:ext cx="1417818" cy="983743"/>
          </a:xfrm>
          <a:prstGeom prst="rect">
            <a:avLst/>
          </a:prstGeom>
        </p:spPr>
      </p:pic>
    </p:spTree>
    <p:extLst>
      <p:ext uri="{BB962C8B-B14F-4D97-AF65-F5344CB8AC3E}">
        <p14:creationId xmlns:p14="http://schemas.microsoft.com/office/powerpoint/2010/main" val="1866143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2024/5/23</a:t>
            </a:fld>
            <a:endParaRPr lang="zh-CN" altLang="en-US"/>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pic>
        <p:nvPicPr>
          <p:cNvPr id="8" name="图片 7">
            <a:extLst>
              <a:ext uri="{FF2B5EF4-FFF2-40B4-BE49-F238E27FC236}">
                <a16:creationId xmlns:a16="http://schemas.microsoft.com/office/drawing/2014/main" id="{26E2B395-C558-47D2-A0C0-2339088C5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
            <a:ext cx="12192000" cy="6857678"/>
          </a:xfrm>
          <a:prstGeom prst="rect">
            <a:avLst/>
          </a:prstGeom>
        </p:spPr>
      </p:pic>
      <p:sp>
        <p:nvSpPr>
          <p:cNvPr id="10" name="矩形: 圆角 9">
            <a:extLst>
              <a:ext uri="{FF2B5EF4-FFF2-40B4-BE49-F238E27FC236}">
                <a16:creationId xmlns:a16="http://schemas.microsoft.com/office/drawing/2014/main" id="{7D95E08D-F97C-4F3E-AE9F-277D624FD3AD}"/>
              </a:ext>
            </a:extLst>
          </p:cNvPr>
          <p:cNvSpPr/>
          <p:nvPr userDrawn="1"/>
        </p:nvSpPr>
        <p:spPr>
          <a:xfrm>
            <a:off x="303882" y="391887"/>
            <a:ext cx="11584237" cy="6181674"/>
          </a:xfrm>
          <a:prstGeom prst="roundRect">
            <a:avLst>
              <a:gd name="adj" fmla="val 97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4329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2024/5/23</a:t>
            </a:fld>
            <a:endParaRPr lang="zh-CN" altLang="en-US"/>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spTree>
    <p:extLst>
      <p:ext uri="{BB962C8B-B14F-4D97-AF65-F5344CB8AC3E}">
        <p14:creationId xmlns:p14="http://schemas.microsoft.com/office/powerpoint/2010/main" val="2983313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12" name="矩形 11"/>
          <p:cNvSpPr/>
          <p:nvPr userDrawn="1"/>
        </p:nvSpPr>
        <p:spPr>
          <a:xfrm>
            <a:off x="0" y="-635"/>
            <a:ext cx="12263755" cy="62414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p>
        </p:txBody>
      </p:sp>
      <p:sp>
        <p:nvSpPr>
          <p:cNvPr id="9" name="矩形 8"/>
          <p:cNvSpPr/>
          <p:nvPr userDrawn="1"/>
        </p:nvSpPr>
        <p:spPr>
          <a:xfrm>
            <a:off x="-35560" y="6240145"/>
            <a:ext cx="12263755" cy="6178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Pngtree—red curtain_5970939"/>
          <p:cNvPicPr>
            <a:picLocks noChangeAspect="1"/>
          </p:cNvPicPr>
          <p:nvPr userDrawn="1"/>
        </p:nvPicPr>
        <p:blipFill>
          <a:blip r:embed="rId2"/>
          <a:srcRect r="70353" b="47586"/>
          <a:stretch>
            <a:fillRect/>
          </a:stretch>
        </p:blipFill>
        <p:spPr>
          <a:xfrm>
            <a:off x="0" y="0"/>
            <a:ext cx="968375" cy="7079615"/>
          </a:xfrm>
          <a:prstGeom prst="rect">
            <a:avLst/>
          </a:prstGeom>
        </p:spPr>
      </p:pic>
      <p:pic>
        <p:nvPicPr>
          <p:cNvPr id="10" name="图片 9" descr="—Pngtree—red curtain_5970939"/>
          <p:cNvPicPr>
            <a:picLocks noChangeAspect="1"/>
          </p:cNvPicPr>
          <p:nvPr userDrawn="1"/>
        </p:nvPicPr>
        <p:blipFill>
          <a:blip r:embed="rId2"/>
          <a:srcRect r="70353" b="47586"/>
          <a:stretch>
            <a:fillRect/>
          </a:stretch>
        </p:blipFill>
        <p:spPr>
          <a:xfrm flipH="1">
            <a:off x="11223625" y="0"/>
            <a:ext cx="968375" cy="7079615"/>
          </a:xfrm>
          <a:prstGeom prst="rect">
            <a:avLst/>
          </a:prstGeom>
        </p:spPr>
      </p:pic>
    </p:spTree>
    <p:extLst>
      <p:ext uri="{BB962C8B-B14F-4D97-AF65-F5344CB8AC3E}">
        <p14:creationId xmlns:p14="http://schemas.microsoft.com/office/powerpoint/2010/main" val="3233953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183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p>
            <a:fld id="{51A0BAEC-A70E-436E-92C6-3ECF094493EF}" type="datetimeFigureOut">
              <a:rPr lang="zh-CN" altLang="en-US" smtClean="0"/>
              <a:t>2024/5/23</a:t>
            </a:fld>
            <a:endParaRPr lang="zh-CN" altLang="en-US"/>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p>
            <a:fld id="{8745BC63-D829-4A71-B2F4-3CC30B2DF020}" type="slidenum">
              <a:rPr lang="zh-CN" altLang="en-US" smtClean="0"/>
              <a:t>‹#›</a:t>
            </a:fld>
            <a:endParaRPr lang="zh-CN" altLang="en-US"/>
          </a:p>
        </p:txBody>
      </p:sp>
      <p:pic>
        <p:nvPicPr>
          <p:cNvPr id="8" name="图片 7">
            <a:extLst>
              <a:ext uri="{FF2B5EF4-FFF2-40B4-BE49-F238E27FC236}">
                <a16:creationId xmlns:a16="http://schemas.microsoft.com/office/drawing/2014/main" id="{26E2B395-C558-47D2-A0C0-2339088C5D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22"/>
            <a:ext cx="12192000" cy="6857678"/>
          </a:xfrm>
          <a:prstGeom prst="rect">
            <a:avLst/>
          </a:prstGeom>
        </p:spPr>
      </p:pic>
      <p:sp>
        <p:nvSpPr>
          <p:cNvPr id="10" name="矩形: 圆角 9">
            <a:extLst>
              <a:ext uri="{FF2B5EF4-FFF2-40B4-BE49-F238E27FC236}">
                <a16:creationId xmlns:a16="http://schemas.microsoft.com/office/drawing/2014/main" id="{7D95E08D-F97C-4F3E-AE9F-277D624FD3AD}"/>
              </a:ext>
            </a:extLst>
          </p:cNvPr>
          <p:cNvSpPr/>
          <p:nvPr userDrawn="1"/>
        </p:nvSpPr>
        <p:spPr>
          <a:xfrm>
            <a:off x="303882" y="391887"/>
            <a:ext cx="11584237" cy="6181674"/>
          </a:xfrm>
          <a:prstGeom prst="roundRect">
            <a:avLst>
              <a:gd name="adj" fmla="val 179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D2B9A05D-5A04-432D-9B3B-917F4DF2C3B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95352"/>
            <a:ext cx="12228513" cy="1462648"/>
          </a:xfrm>
          <a:prstGeom prst="rect">
            <a:avLst/>
          </a:prstGeom>
        </p:spPr>
      </p:pic>
      <p:pic>
        <p:nvPicPr>
          <p:cNvPr id="14" name="图片 13">
            <a:extLst>
              <a:ext uri="{FF2B5EF4-FFF2-40B4-BE49-F238E27FC236}">
                <a16:creationId xmlns:a16="http://schemas.microsoft.com/office/drawing/2014/main" id="{0AF83799-56ED-42AF-BBFE-EFBE94B90C3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530"/>
          <a:stretch/>
        </p:blipFill>
        <p:spPr>
          <a:xfrm>
            <a:off x="-58286" y="5785884"/>
            <a:ext cx="2932115" cy="1072117"/>
          </a:xfrm>
          <a:prstGeom prst="rect">
            <a:avLst/>
          </a:prstGeom>
        </p:spPr>
      </p:pic>
      <p:pic>
        <p:nvPicPr>
          <p:cNvPr id="16" name="图片 15">
            <a:extLst>
              <a:ext uri="{FF2B5EF4-FFF2-40B4-BE49-F238E27FC236}">
                <a16:creationId xmlns:a16="http://schemas.microsoft.com/office/drawing/2014/main" id="{B39F8832-A45E-40FC-A35D-408A6D06E59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737669" y="5874257"/>
            <a:ext cx="1417818" cy="983743"/>
          </a:xfrm>
          <a:prstGeom prst="rect">
            <a:avLst/>
          </a:prstGeom>
        </p:spPr>
      </p:pic>
    </p:spTree>
    <p:extLst>
      <p:ext uri="{BB962C8B-B14F-4D97-AF65-F5344CB8AC3E}">
        <p14:creationId xmlns:p14="http://schemas.microsoft.com/office/powerpoint/2010/main" val="455285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216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3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4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77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99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15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53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68788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9316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3" r:id="rId3"/>
    <p:sldLayoutId id="2147483689" r:id="rId4"/>
    <p:sldLayoutId id="2147483695" r:id="rId5"/>
    <p:sldLayoutId id="2147483690" r:id="rId6"/>
    <p:sldLayoutId id="2147483692" r:id="rId7"/>
    <p:sldLayoutId id="2147483694" r:id="rId8"/>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1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14.png"/><Relationship Id="rId3" Type="http://schemas.microsoft.com/office/2007/relationships/media" Target="../media/media3.mp3"/><Relationship Id="rId7" Type="http://schemas.openxmlformats.org/officeDocument/2006/relationships/slide" Target="slide25.xml"/><Relationship Id="rId12" Type="http://schemas.openxmlformats.org/officeDocument/2006/relationships/image" Target="../media/image32.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4.xml"/><Relationship Id="rId11" Type="http://schemas.openxmlformats.org/officeDocument/2006/relationships/image" Target="../media/image31.gif"/><Relationship Id="rId5" Type="http://schemas.openxmlformats.org/officeDocument/2006/relationships/slideLayout" Target="../slideLayouts/slideLayout20.xml"/><Relationship Id="rId10" Type="http://schemas.openxmlformats.org/officeDocument/2006/relationships/slide" Target="slide29.xml"/><Relationship Id="rId4" Type="http://schemas.openxmlformats.org/officeDocument/2006/relationships/audio" Target="../media/media3.mp3"/><Relationship Id="rId9" Type="http://schemas.openxmlformats.org/officeDocument/2006/relationships/slide" Target="slide28.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9.wdp"/><Relationship Id="rId3" Type="http://schemas.openxmlformats.org/officeDocument/2006/relationships/audio" Target="../media/audio2.wav"/><Relationship Id="rId7" Type="http://schemas.microsoft.com/office/2007/relationships/hdphoto" Target="../media/hdphoto6.wdp"/><Relationship Id="rId12" Type="http://schemas.openxmlformats.org/officeDocument/2006/relationships/image" Target="../media/image37.png"/><Relationship Id="rId17" Type="http://schemas.openxmlformats.org/officeDocument/2006/relationships/slide" Target="slide23.xml"/><Relationship Id="rId2" Type="http://schemas.openxmlformats.org/officeDocument/2006/relationships/audio" Target="../media/audio1.wav"/><Relationship Id="rId16"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7.wdp"/><Relationship Id="rId1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openxmlformats.org/officeDocument/2006/relationships/audio" Target="../media/audio2.wav"/><Relationship Id="rId7" Type="http://schemas.microsoft.com/office/2007/relationships/hdphoto" Target="../media/hdphoto6.wdp"/><Relationship Id="rId12" Type="http://schemas.openxmlformats.org/officeDocument/2006/relationships/image" Target="../media/image42.jpg"/><Relationship Id="rId2" Type="http://schemas.openxmlformats.org/officeDocument/2006/relationships/audio" Target="../media/audio1.wav"/><Relationship Id="rId16" Type="http://schemas.openxmlformats.org/officeDocument/2006/relationships/slide" Target="slide23.xml"/><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41.png"/><Relationship Id="rId15" Type="http://schemas.openxmlformats.org/officeDocument/2006/relationships/image" Target="../media/image40.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7.wdp"/><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9.wdp"/><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37.png"/><Relationship Id="rId17" Type="http://schemas.openxmlformats.org/officeDocument/2006/relationships/slide" Target="slide23.xml"/><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41.png"/><Relationship Id="rId1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audio" Target="../media/audio2.wav"/><Relationship Id="rId9" Type="http://schemas.microsoft.com/office/2007/relationships/hdphoto" Target="../media/hdphoto7.wdp"/><Relationship Id="rId1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9.wdp"/><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37.png"/><Relationship Id="rId17" Type="http://schemas.openxmlformats.org/officeDocument/2006/relationships/slide" Target="slide23.xml"/><Relationship Id="rId2" Type="http://schemas.openxmlformats.org/officeDocument/2006/relationships/audio" Target="../media/audio1.wav"/><Relationship Id="rId16"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41.png"/><Relationship Id="rId1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audio" Target="../media/audio2.wav"/><Relationship Id="rId9" Type="http://schemas.microsoft.com/office/2007/relationships/hdphoto" Target="../media/hdphoto7.wdp"/><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3.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audio" Target="../media/audio2.wav"/><Relationship Id="rId9" Type="http://schemas.microsoft.com/office/2007/relationships/hdphoto" Target="../media/hdphoto7.wdp"/><Relationship Id="rId14" Type="http://schemas.openxmlformats.org/officeDocument/2006/relationships/slide" Target="slide23.xml"/></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audio" Target="../media/audio3.wav"/><Relationship Id="rId7" Type="http://schemas.microsoft.com/office/2007/relationships/hdphoto" Target="../media/hdphoto6.wdp"/><Relationship Id="rId12"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41.png"/><Relationship Id="rId15" Type="http://schemas.openxmlformats.org/officeDocument/2006/relationships/slide" Target="slide23.xml"/><Relationship Id="rId10" Type="http://schemas.openxmlformats.org/officeDocument/2006/relationships/image" Target="../media/image36.png"/><Relationship Id="rId4" Type="http://schemas.openxmlformats.org/officeDocument/2006/relationships/audio" Target="../media/audio2.wav"/><Relationship Id="rId9" Type="http://schemas.microsoft.com/office/2007/relationships/hdphoto" Target="../media/hdphoto7.wdp"/><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44.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9EE69D-445E-6552-0330-F5704B78FCF1}"/>
              </a:ext>
            </a:extLst>
          </p:cNvPr>
          <p:cNvPicPr>
            <a:picLocks noChangeAspect="1"/>
          </p:cNvPicPr>
          <p:nvPr/>
        </p:nvPicPr>
        <p:blipFill>
          <a:blip r:embed="rId2"/>
          <a:stretch>
            <a:fillRect/>
          </a:stretch>
        </p:blipFill>
        <p:spPr>
          <a:xfrm>
            <a:off x="1870130" y="4338000"/>
            <a:ext cx="1518721" cy="2520000"/>
          </a:xfrm>
          <a:prstGeom prst="rect">
            <a:avLst/>
          </a:prstGeom>
        </p:spPr>
      </p:pic>
      <p:pic>
        <p:nvPicPr>
          <p:cNvPr id="8" name="Picture 7">
            <a:extLst>
              <a:ext uri="{FF2B5EF4-FFF2-40B4-BE49-F238E27FC236}">
                <a16:creationId xmlns:a16="http://schemas.microsoft.com/office/drawing/2014/main" id="{32CADA32-D2E9-1EEC-B483-005D5BF343C2}"/>
              </a:ext>
            </a:extLst>
          </p:cNvPr>
          <p:cNvPicPr>
            <a:picLocks noChangeAspect="1"/>
          </p:cNvPicPr>
          <p:nvPr/>
        </p:nvPicPr>
        <p:blipFill>
          <a:blip r:embed="rId3"/>
          <a:stretch>
            <a:fillRect/>
          </a:stretch>
        </p:blipFill>
        <p:spPr>
          <a:xfrm>
            <a:off x="9193649" y="4158000"/>
            <a:ext cx="1569601" cy="2700000"/>
          </a:xfrm>
          <a:prstGeom prst="rect">
            <a:avLst/>
          </a:prstGeom>
        </p:spPr>
      </p:pic>
      <p:sp>
        <p:nvSpPr>
          <p:cNvPr id="2" name="TextBox 1">
            <a:extLst>
              <a:ext uri="{FF2B5EF4-FFF2-40B4-BE49-F238E27FC236}">
                <a16:creationId xmlns:a16="http://schemas.microsoft.com/office/drawing/2014/main" id="{B29FB0E3-5709-AF26-346A-2FDBE6E63F67}"/>
              </a:ext>
            </a:extLst>
          </p:cNvPr>
          <p:cNvSpPr txBox="1"/>
          <p:nvPr/>
        </p:nvSpPr>
        <p:spPr>
          <a:xfrm>
            <a:off x="1931884" y="2342816"/>
            <a:ext cx="8328232" cy="1661993"/>
          </a:xfrm>
          <a:prstGeom prst="rect">
            <a:avLst/>
          </a:prstGeom>
          <a:noFill/>
        </p:spPr>
        <p:txBody>
          <a:bodyPr wrap="square" rtlCol="0">
            <a:spAutoFit/>
          </a:bodyPr>
          <a:lstStyle/>
          <a:p>
            <a:pPr algn="ctr"/>
            <a:r>
              <a:rPr lang="en-US" sz="10200" dirty="0">
                <a:solidFill>
                  <a:schemeClr val="bg1"/>
                </a:solidFill>
                <a:latin typeface="#9Slide03 Maven Pro Bold" panose="00000800000000000000" pitchFamily="2" charset="-93"/>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266A1B-373C-6E65-64DB-02283317B0CB}"/>
              </a:ext>
            </a:extLst>
          </p:cNvPr>
          <p:cNvSpPr/>
          <p:nvPr/>
        </p:nvSpPr>
        <p:spPr>
          <a:xfrm>
            <a:off x="1184987" y="1390261"/>
            <a:ext cx="9862457" cy="37322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t>Sa - pô: đoạn văn thường nằm giữa nhan đề và phần chính của bài báo hay văn bản thông tin, có hình thức trình bày riêng, thực hiện việc giới thiệu, tóm tắt nội dung văn bản một cách hấp dẫn để gây sự chú ý của độc giả. </a:t>
            </a:r>
            <a:endParaRPr lang="en-US" sz="2800" dirty="0"/>
          </a:p>
        </p:txBody>
      </p:sp>
      <p:sp>
        <p:nvSpPr>
          <p:cNvPr id="3" name="TextBox 2">
            <a:extLst>
              <a:ext uri="{FF2B5EF4-FFF2-40B4-BE49-F238E27FC236}">
                <a16:creationId xmlns:a16="http://schemas.microsoft.com/office/drawing/2014/main" id="{0B871529-7B2A-EB3C-FC19-14431E1196B8}"/>
              </a:ext>
            </a:extLst>
          </p:cNvPr>
          <p:cNvSpPr txBox="1"/>
          <p:nvPr/>
        </p:nvSpPr>
        <p:spPr>
          <a:xfrm>
            <a:off x="1530098" y="282265"/>
            <a:ext cx="5178021" cy="1107996"/>
          </a:xfrm>
          <a:prstGeom prst="rect">
            <a:avLst/>
          </a:prstGeom>
          <a:noFill/>
        </p:spPr>
        <p:txBody>
          <a:bodyPr wrap="none" rtlCol="0">
            <a:spAutoFit/>
          </a:bodyPr>
          <a:lstStyle/>
          <a:p>
            <a:r>
              <a:rPr lang="vi-VN" sz="6600" dirty="0"/>
              <a:t>Sa–pô là gì? </a:t>
            </a:r>
            <a:endParaRPr lang="en-US" sz="6600" dirty="0"/>
          </a:p>
        </p:txBody>
      </p:sp>
    </p:spTree>
    <p:extLst>
      <p:ext uri="{BB962C8B-B14F-4D97-AF65-F5344CB8AC3E}">
        <p14:creationId xmlns:p14="http://schemas.microsoft.com/office/powerpoint/2010/main" val="370151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94D5A-ABEF-9060-8A6F-EAE4EC456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357" y="555171"/>
            <a:ext cx="10123713" cy="5274129"/>
          </a:xfrm>
          <a:prstGeom prst="rect">
            <a:avLst/>
          </a:prstGeom>
        </p:spPr>
      </p:pic>
      <p:sp>
        <p:nvSpPr>
          <p:cNvPr id="4" name="TextBox 3">
            <a:extLst>
              <a:ext uri="{FF2B5EF4-FFF2-40B4-BE49-F238E27FC236}">
                <a16:creationId xmlns:a16="http://schemas.microsoft.com/office/drawing/2014/main" id="{11C9E905-BA99-1763-9A17-D24AE44552B9}"/>
              </a:ext>
            </a:extLst>
          </p:cNvPr>
          <p:cNvSpPr txBox="1"/>
          <p:nvPr/>
        </p:nvSpPr>
        <p:spPr>
          <a:xfrm>
            <a:off x="3067439" y="1383263"/>
            <a:ext cx="1268963" cy="369332"/>
          </a:xfrm>
          <a:prstGeom prst="rect">
            <a:avLst/>
          </a:prstGeom>
          <a:solidFill>
            <a:schemeClr val="accent1"/>
          </a:solidFill>
        </p:spPr>
        <p:txBody>
          <a:bodyPr wrap="square" rtlCol="0">
            <a:spAutoFit/>
          </a:bodyPr>
          <a:lstStyle/>
          <a:p>
            <a:r>
              <a:rPr lang="vi-VN" dirty="0"/>
              <a:t>Nhan đề</a:t>
            </a:r>
            <a:endParaRPr lang="en-US" dirty="0"/>
          </a:p>
        </p:txBody>
      </p:sp>
      <p:sp>
        <p:nvSpPr>
          <p:cNvPr id="5" name="TextBox 4">
            <a:extLst>
              <a:ext uri="{FF2B5EF4-FFF2-40B4-BE49-F238E27FC236}">
                <a16:creationId xmlns:a16="http://schemas.microsoft.com/office/drawing/2014/main" id="{B72AEF98-EEF7-4E8B-70FB-4175D0184146}"/>
              </a:ext>
            </a:extLst>
          </p:cNvPr>
          <p:cNvSpPr txBox="1"/>
          <p:nvPr/>
        </p:nvSpPr>
        <p:spPr>
          <a:xfrm>
            <a:off x="5972109" y="2929038"/>
            <a:ext cx="1109825" cy="369332"/>
          </a:xfrm>
          <a:prstGeom prst="rect">
            <a:avLst/>
          </a:prstGeom>
          <a:solidFill>
            <a:schemeClr val="accent1"/>
          </a:solidFill>
        </p:spPr>
        <p:txBody>
          <a:bodyPr wrap="square" rtlCol="0">
            <a:spAutoFit/>
          </a:bodyPr>
          <a:lstStyle/>
          <a:p>
            <a:r>
              <a:rPr lang="vi-VN" dirty="0"/>
              <a:t>Sa - pô</a:t>
            </a:r>
            <a:endParaRPr lang="en-US" dirty="0"/>
          </a:p>
        </p:txBody>
      </p:sp>
      <p:sp>
        <p:nvSpPr>
          <p:cNvPr id="6" name="TextBox 5">
            <a:extLst>
              <a:ext uri="{FF2B5EF4-FFF2-40B4-BE49-F238E27FC236}">
                <a16:creationId xmlns:a16="http://schemas.microsoft.com/office/drawing/2014/main" id="{1B8F8E3C-9883-B32C-C723-2C92F78D4C6B}"/>
              </a:ext>
            </a:extLst>
          </p:cNvPr>
          <p:cNvSpPr txBox="1"/>
          <p:nvPr/>
        </p:nvSpPr>
        <p:spPr>
          <a:xfrm>
            <a:off x="2640563" y="3497399"/>
            <a:ext cx="1129004" cy="369332"/>
          </a:xfrm>
          <a:prstGeom prst="rect">
            <a:avLst/>
          </a:prstGeom>
          <a:solidFill>
            <a:schemeClr val="accent1"/>
          </a:solidFill>
        </p:spPr>
        <p:txBody>
          <a:bodyPr wrap="square" rtlCol="0">
            <a:spAutoFit/>
          </a:bodyPr>
          <a:lstStyle/>
          <a:p>
            <a:r>
              <a:rPr lang="vi-VN" dirty="0"/>
              <a:t>Đề mục</a:t>
            </a:r>
            <a:endParaRPr lang="en-US" dirty="0"/>
          </a:p>
        </p:txBody>
      </p:sp>
      <p:cxnSp>
        <p:nvCxnSpPr>
          <p:cNvPr id="13" name="Connector: Elbow 12">
            <a:extLst>
              <a:ext uri="{FF2B5EF4-FFF2-40B4-BE49-F238E27FC236}">
                <a16:creationId xmlns:a16="http://schemas.microsoft.com/office/drawing/2014/main" id="{976B71AE-BD46-603B-9969-1FBAED5DC9FA}"/>
              </a:ext>
            </a:extLst>
          </p:cNvPr>
          <p:cNvCxnSpPr>
            <a:endCxn id="5" idx="1"/>
          </p:cNvCxnSpPr>
          <p:nvPr/>
        </p:nvCxnSpPr>
        <p:spPr>
          <a:xfrm>
            <a:off x="5197151" y="2836506"/>
            <a:ext cx="765110" cy="26125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C3B41B97-AEBB-146B-6203-AF86DA66EF78}"/>
              </a:ext>
            </a:extLst>
          </p:cNvPr>
          <p:cNvCxnSpPr>
            <a:cxnSpLocks/>
            <a:endCxn id="4" idx="1"/>
          </p:cNvCxnSpPr>
          <p:nvPr/>
        </p:nvCxnSpPr>
        <p:spPr>
          <a:xfrm>
            <a:off x="2379306" y="1383263"/>
            <a:ext cx="688133" cy="18466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CB66B1A0-57E6-5E8E-1403-14D96398DF8E}"/>
              </a:ext>
            </a:extLst>
          </p:cNvPr>
          <p:cNvCxnSpPr>
            <a:endCxn id="6" idx="1"/>
          </p:cNvCxnSpPr>
          <p:nvPr/>
        </p:nvCxnSpPr>
        <p:spPr>
          <a:xfrm>
            <a:off x="2248678" y="3429000"/>
            <a:ext cx="391885" cy="25306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9171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组合 6">
            <a:extLst>
              <a:ext uri="{FF2B5EF4-FFF2-40B4-BE49-F238E27FC236}">
                <a16:creationId xmlns:a16="http://schemas.microsoft.com/office/drawing/2014/main" id="{AE6F78D0-2236-499D-BB8B-06A2EA854B0D}"/>
              </a:ext>
            </a:extLst>
          </p:cNvPr>
          <p:cNvGrpSpPr/>
          <p:nvPr>
            <p:custDataLst>
              <p:tags r:id="rId1"/>
            </p:custDataLst>
          </p:nvPr>
        </p:nvGrpSpPr>
        <p:grpSpPr>
          <a:xfrm>
            <a:off x="1385207" y="2126577"/>
            <a:ext cx="9421586" cy="2604845"/>
            <a:chOff x="4791939" y="3452100"/>
            <a:chExt cx="2330327" cy="767064"/>
          </a:xfrm>
        </p:grpSpPr>
        <p:sp>
          <p:nvSpPr>
            <p:cNvPr id="12" name="PA-圆角矩形 7">
              <a:extLst>
                <a:ext uri="{FF2B5EF4-FFF2-40B4-BE49-F238E27FC236}">
                  <a16:creationId xmlns:a16="http://schemas.microsoft.com/office/drawing/2014/main" id="{17A07652-2C28-472D-8A53-7C2364B24607}"/>
                </a:ext>
              </a:extLst>
            </p:cNvPr>
            <p:cNvSpPr/>
            <p:nvPr>
              <p:custDataLst>
                <p:tags r:id="rId2"/>
              </p:custDataLst>
            </p:nvPr>
          </p:nvSpPr>
          <p:spPr>
            <a:xfrm>
              <a:off x="4791939" y="3452100"/>
              <a:ext cx="2330327" cy="767064"/>
            </a:xfrm>
            <a:prstGeom prst="roundRect">
              <a:avLst>
                <a:gd name="adj" fmla="val 50000"/>
              </a:avLst>
            </a:prstGeom>
            <a:solidFill>
              <a:srgbClr val="1371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ea"/>
                <a:sym typeface="+mn-lt"/>
              </a:endParaRPr>
            </a:p>
          </p:txBody>
        </p:sp>
        <p:sp>
          <p:nvSpPr>
            <p:cNvPr id="13" name="PA-文本框 8">
              <a:extLst>
                <a:ext uri="{FF2B5EF4-FFF2-40B4-BE49-F238E27FC236}">
                  <a16:creationId xmlns:a16="http://schemas.microsoft.com/office/drawing/2014/main" id="{F7DC2CCB-F5D3-49B9-8BE9-9C6F6A091E66}"/>
                </a:ext>
              </a:extLst>
            </p:cNvPr>
            <p:cNvSpPr txBox="1"/>
            <p:nvPr>
              <p:custDataLst>
                <p:tags r:id="rId3"/>
              </p:custDataLst>
            </p:nvPr>
          </p:nvSpPr>
          <p:spPr>
            <a:xfrm>
              <a:off x="4791939" y="3722342"/>
              <a:ext cx="2273265" cy="2265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rPr>
                <a:t>1. GIỚI THIỆU VỀ TRÁI ĐẤT</a:t>
              </a:r>
              <a:endParaRPr kumimoji="0" lang="en-US" altLang="zh-CN"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16042700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D9743D-3655-74FF-6E98-FB0D02D7F216}"/>
              </a:ext>
            </a:extLst>
          </p:cNvPr>
          <p:cNvSpPr/>
          <p:nvPr/>
        </p:nvSpPr>
        <p:spPr>
          <a:xfrm>
            <a:off x="410548" y="872412"/>
            <a:ext cx="2771192" cy="2486608"/>
          </a:xfrm>
          <a:prstGeom prst="ellipse">
            <a:avLst/>
          </a:prstGeom>
          <a:solidFill>
            <a:srgbClr val="00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Giới thiệu về </a:t>
            </a:r>
          </a:p>
          <a:p>
            <a:pPr algn="ctr"/>
            <a:r>
              <a:rPr lang="vi-VN" sz="3200" dirty="0"/>
              <a:t>Trái Đất</a:t>
            </a:r>
            <a:endParaRPr lang="en-US" sz="3200" dirty="0"/>
          </a:p>
        </p:txBody>
      </p:sp>
      <p:sp>
        <p:nvSpPr>
          <p:cNvPr id="3" name="Rectangle: Rounded Corners 2">
            <a:extLst>
              <a:ext uri="{FF2B5EF4-FFF2-40B4-BE49-F238E27FC236}">
                <a16:creationId xmlns:a16="http://schemas.microsoft.com/office/drawing/2014/main" id="{A5A148B1-2510-68ED-F11F-56E1D7337987}"/>
              </a:ext>
            </a:extLst>
          </p:cNvPr>
          <p:cNvSpPr/>
          <p:nvPr/>
        </p:nvSpPr>
        <p:spPr>
          <a:xfrm>
            <a:off x="3900194" y="485191"/>
            <a:ext cx="7277877" cy="15442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ln w="0"/>
                <a:solidFill>
                  <a:schemeClr val="bg1"/>
                </a:solidFill>
                <a:effectLst>
                  <a:outerShdw blurRad="38100" dist="19050" dir="2700000" algn="tl" rotWithShape="0">
                    <a:schemeClr val="dk1">
                      <a:alpha val="40000"/>
                    </a:schemeClr>
                  </a:outerShdw>
                </a:effectLst>
                <a:latin typeface="Oswald" panose="00000500000000000000" pitchFamily="2" charset="-93"/>
              </a:rPr>
              <a:t> Là một trong tám hành tinh của hệ Mặt Trời</a:t>
            </a:r>
            <a:endParaRPr lang="en-US" sz="3200" dirty="0">
              <a:ln w="0"/>
              <a:solidFill>
                <a:schemeClr val="bg1"/>
              </a:solidFill>
              <a:effectLst>
                <a:outerShdw blurRad="38100" dist="19050" dir="2700000" algn="tl" rotWithShape="0">
                  <a:schemeClr val="dk1">
                    <a:alpha val="40000"/>
                  </a:schemeClr>
                </a:outerShdw>
              </a:effectLst>
              <a:latin typeface="Oswald" panose="00000500000000000000" pitchFamily="2" charset="-93"/>
            </a:endParaRPr>
          </a:p>
        </p:txBody>
      </p:sp>
      <p:sp>
        <p:nvSpPr>
          <p:cNvPr id="4" name="Rectangle: Rounded Corners 3">
            <a:extLst>
              <a:ext uri="{FF2B5EF4-FFF2-40B4-BE49-F238E27FC236}">
                <a16:creationId xmlns:a16="http://schemas.microsoft.com/office/drawing/2014/main" id="{F0462D62-8C86-D851-3C49-2A1686963A39}"/>
              </a:ext>
            </a:extLst>
          </p:cNvPr>
          <p:cNvSpPr/>
          <p:nvPr/>
        </p:nvSpPr>
        <p:spPr>
          <a:xfrm>
            <a:off x="3900193" y="2586911"/>
            <a:ext cx="7277879" cy="154421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ln w="0"/>
                <a:solidFill>
                  <a:schemeClr val="bg1"/>
                </a:solidFill>
                <a:effectLst>
                  <a:outerShdw blurRad="38100" dist="19050" dir="2700000" algn="tl" rotWithShape="0">
                    <a:schemeClr val="dk1">
                      <a:alpha val="40000"/>
                    </a:schemeClr>
                  </a:outerShdw>
                </a:effectLst>
                <a:latin typeface="Oswald" panose="00000500000000000000" pitchFamily="2" charset="-93"/>
              </a:rPr>
              <a:t>Chuyển động: vừa tự quay quanh trục của nó, vừa quay quanh  Mặt Trời</a:t>
            </a:r>
            <a:endParaRPr lang="en-US" sz="3200" dirty="0">
              <a:ln w="0"/>
              <a:solidFill>
                <a:schemeClr val="bg1"/>
              </a:solidFill>
              <a:effectLst>
                <a:outerShdw blurRad="38100" dist="19050" dir="2700000" algn="tl" rotWithShape="0">
                  <a:schemeClr val="dk1">
                    <a:alpha val="40000"/>
                  </a:schemeClr>
                </a:outerShdw>
              </a:effectLst>
              <a:latin typeface="Oswald" panose="00000500000000000000" pitchFamily="2" charset="-93"/>
            </a:endParaRPr>
          </a:p>
        </p:txBody>
      </p:sp>
      <p:cxnSp>
        <p:nvCxnSpPr>
          <p:cNvPr id="6" name="Straight Arrow Connector 5">
            <a:extLst>
              <a:ext uri="{FF2B5EF4-FFF2-40B4-BE49-F238E27FC236}">
                <a16:creationId xmlns:a16="http://schemas.microsoft.com/office/drawing/2014/main" id="{82AD8FCE-2A12-887F-9E4C-D7837B2B19AB}"/>
              </a:ext>
            </a:extLst>
          </p:cNvPr>
          <p:cNvCxnSpPr>
            <a:cxnSpLocks/>
            <a:stCxn id="2" idx="6"/>
            <a:endCxn id="3" idx="1"/>
          </p:cNvCxnSpPr>
          <p:nvPr/>
        </p:nvCxnSpPr>
        <p:spPr>
          <a:xfrm flipV="1">
            <a:off x="3181740" y="1257300"/>
            <a:ext cx="718454" cy="858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4B478D-9937-FAA1-E567-3FDA12C07CCA}"/>
              </a:ext>
            </a:extLst>
          </p:cNvPr>
          <p:cNvCxnSpPr>
            <a:cxnSpLocks/>
            <a:stCxn id="2" idx="6"/>
            <a:endCxn id="4" idx="1"/>
          </p:cNvCxnSpPr>
          <p:nvPr/>
        </p:nvCxnSpPr>
        <p:spPr>
          <a:xfrm>
            <a:off x="3181740" y="2115716"/>
            <a:ext cx="718453" cy="124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DC631FDC-F3F0-61DA-43E0-A3966CB59C56}"/>
              </a:ext>
            </a:extLst>
          </p:cNvPr>
          <p:cNvSpPr/>
          <p:nvPr/>
        </p:nvSpPr>
        <p:spPr>
          <a:xfrm>
            <a:off x="362339" y="4688631"/>
            <a:ext cx="11467322" cy="140338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C</a:t>
            </a:r>
            <a:r>
              <a:rPr lang="vi-VN"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ung cấp thông tin</a:t>
            </a:r>
            <a:r>
              <a:rPr lang="en-US"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 </a:t>
            </a:r>
            <a:r>
              <a:rPr lang="vi-VN"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và số liệu ngắn gọn </a:t>
            </a:r>
            <a:r>
              <a:rPr lang="en-US" sz="2800" b="1" dirty="0" err="1">
                <a:solidFill>
                  <a:schemeClr val="bg1"/>
                </a:solidFill>
                <a:latin typeface="Oswald" panose="00000500000000000000" pitchFamily="2" charset="-93"/>
                <a:ea typeface="Calibri" panose="020F0502020204030204" pitchFamily="34" charset="0"/>
                <a:cs typeface="Times New Roman" panose="02020603050405020304" pitchFamily="18" charset="0"/>
              </a:rPr>
              <a:t>chính</a:t>
            </a:r>
            <a:r>
              <a:rPr lang="en-US"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 </a:t>
            </a:r>
            <a:r>
              <a:rPr lang="en-US" sz="2800" b="1" dirty="0" err="1">
                <a:solidFill>
                  <a:schemeClr val="bg1"/>
                </a:solidFill>
                <a:latin typeface="Oswald" panose="00000500000000000000" pitchFamily="2" charset="-93"/>
                <a:ea typeface="Calibri" panose="020F0502020204030204" pitchFamily="34" charset="0"/>
                <a:cs typeface="Times New Roman" panose="02020603050405020304" pitchFamily="18" charset="0"/>
              </a:rPr>
              <a:t>xác</a:t>
            </a:r>
            <a:r>
              <a:rPr lang="en-US"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 khoa </a:t>
            </a:r>
            <a:r>
              <a:rPr lang="en-US" sz="2800" b="1" dirty="0" err="1">
                <a:solidFill>
                  <a:schemeClr val="bg1"/>
                </a:solidFill>
                <a:latin typeface="Oswald" panose="00000500000000000000" pitchFamily="2" charset="-93"/>
                <a:ea typeface="Calibri" panose="020F0502020204030204" pitchFamily="34" charset="0"/>
                <a:cs typeface="Times New Roman" panose="02020603050405020304" pitchFamily="18" charset="0"/>
              </a:rPr>
              <a:t>học</a:t>
            </a:r>
            <a:endParaRPr lang="vi-VN" sz="2800" b="1" dirty="0">
              <a:solidFill>
                <a:schemeClr val="bg1"/>
              </a:solidFill>
              <a:latin typeface="Oswald" panose="00000500000000000000" pitchFamily="2" charset="-93"/>
              <a:ea typeface="Calibri" panose="020F0502020204030204" pitchFamily="34" charset="0"/>
              <a:cs typeface="Times New Roman" panose="02020603050405020304" pitchFamily="18" charset="0"/>
            </a:endParaRPr>
          </a:p>
          <a:p>
            <a:pPr algn="ctr"/>
            <a:r>
              <a:rPr lang="vi-VN" sz="2800" b="1" dirty="0">
                <a:solidFill>
                  <a:schemeClr val="bg1"/>
                </a:solidFill>
                <a:latin typeface="Oswald" panose="00000500000000000000" pitchFamily="2" charset="-93"/>
                <a:ea typeface="Calibri" panose="020F0502020204030204" pitchFamily="34" charset="0"/>
                <a:cs typeface="Times New Roman" panose="02020603050405020304" pitchFamily="18" charset="0"/>
              </a:rPr>
              <a:t>Giúp người đọc hiểu sơ lược về Trái Đất</a:t>
            </a:r>
            <a:endParaRPr lang="en-US" sz="2800" dirty="0">
              <a:solidFill>
                <a:schemeClr val="bg1"/>
              </a:solidFill>
            </a:endParaRPr>
          </a:p>
        </p:txBody>
      </p:sp>
      <p:sp>
        <p:nvSpPr>
          <p:cNvPr id="17" name="Arrow: Right 16">
            <a:extLst>
              <a:ext uri="{FF2B5EF4-FFF2-40B4-BE49-F238E27FC236}">
                <a16:creationId xmlns:a16="http://schemas.microsoft.com/office/drawing/2014/main" id="{67490837-4476-C751-4AEB-8D4732E62C8F}"/>
              </a:ext>
            </a:extLst>
          </p:cNvPr>
          <p:cNvSpPr/>
          <p:nvPr/>
        </p:nvSpPr>
        <p:spPr>
          <a:xfrm>
            <a:off x="410548" y="5043532"/>
            <a:ext cx="1066481" cy="6935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1368324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组合 6">
            <a:extLst>
              <a:ext uri="{FF2B5EF4-FFF2-40B4-BE49-F238E27FC236}">
                <a16:creationId xmlns:a16="http://schemas.microsoft.com/office/drawing/2014/main" id="{AE6F78D0-2236-499D-BB8B-06A2EA854B0D}"/>
              </a:ext>
            </a:extLst>
          </p:cNvPr>
          <p:cNvGrpSpPr/>
          <p:nvPr>
            <p:custDataLst>
              <p:tags r:id="rId1"/>
            </p:custDataLst>
          </p:nvPr>
        </p:nvGrpSpPr>
        <p:grpSpPr>
          <a:xfrm>
            <a:off x="1385207" y="2126577"/>
            <a:ext cx="9421586" cy="2604845"/>
            <a:chOff x="4791939" y="3452100"/>
            <a:chExt cx="2330327" cy="767064"/>
          </a:xfrm>
        </p:grpSpPr>
        <p:sp>
          <p:nvSpPr>
            <p:cNvPr id="12" name="PA-圆角矩形 7">
              <a:extLst>
                <a:ext uri="{FF2B5EF4-FFF2-40B4-BE49-F238E27FC236}">
                  <a16:creationId xmlns:a16="http://schemas.microsoft.com/office/drawing/2014/main" id="{17A07652-2C28-472D-8A53-7C2364B24607}"/>
                </a:ext>
              </a:extLst>
            </p:cNvPr>
            <p:cNvSpPr/>
            <p:nvPr>
              <p:custDataLst>
                <p:tags r:id="rId2"/>
              </p:custDataLst>
            </p:nvPr>
          </p:nvSpPr>
          <p:spPr>
            <a:xfrm>
              <a:off x="4791939" y="3452100"/>
              <a:ext cx="2330327" cy="767064"/>
            </a:xfrm>
            <a:prstGeom prst="roundRect">
              <a:avLst>
                <a:gd name="adj" fmla="val 50000"/>
              </a:avLst>
            </a:prstGeom>
            <a:solidFill>
              <a:srgbClr val="1371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ea"/>
                <a:sym typeface="+mn-lt"/>
              </a:endParaRPr>
            </a:p>
          </p:txBody>
        </p:sp>
        <p:sp>
          <p:nvSpPr>
            <p:cNvPr id="13" name="PA-文本框 8">
              <a:extLst>
                <a:ext uri="{FF2B5EF4-FFF2-40B4-BE49-F238E27FC236}">
                  <a16:creationId xmlns:a16="http://schemas.microsoft.com/office/drawing/2014/main" id="{F7DC2CCB-F5D3-49B9-8BE9-9C6F6A091E66}"/>
                </a:ext>
              </a:extLst>
            </p:cNvPr>
            <p:cNvSpPr txBox="1"/>
            <p:nvPr>
              <p:custDataLst>
                <p:tags r:id="rId3"/>
              </p:custDataLst>
            </p:nvPr>
          </p:nvSpPr>
          <p:spPr>
            <a:xfrm>
              <a:off x="4791939" y="3454975"/>
              <a:ext cx="2273265" cy="76131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a:solidFill>
                    <a:prstClr val="white"/>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mn-lt"/>
                </a:rPr>
                <a:t>a. Giới thiệu về nước- “vị thần hộ mệnh” của sự sống trên Trái Đất</a:t>
              </a:r>
              <a:endPar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36409126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189407-6526-B4D5-C14D-B5DC793558EC}"/>
              </a:ext>
            </a:extLst>
          </p:cNvPr>
          <p:cNvSpPr txBox="1"/>
          <p:nvPr/>
        </p:nvSpPr>
        <p:spPr>
          <a:xfrm>
            <a:off x="4562670" y="972331"/>
            <a:ext cx="3424334" cy="1200329"/>
          </a:xfrm>
          <a:prstGeom prst="rect">
            <a:avLst/>
          </a:prstGeom>
          <a:noFill/>
        </p:spPr>
        <p:txBody>
          <a:bodyPr wrap="square" rtlCol="0">
            <a:spAutoFit/>
          </a:bodyPr>
          <a:lstStyle/>
          <a:p>
            <a:r>
              <a:rPr lang="vi-VN" dirty="0"/>
              <a:t>- Hoạt động nhóm 2 bàn </a:t>
            </a:r>
          </a:p>
          <a:p>
            <a:r>
              <a:rPr lang="vi-VN" dirty="0"/>
              <a:t>- Thời gian: 5 phút</a:t>
            </a:r>
          </a:p>
          <a:p>
            <a:r>
              <a:rPr lang="vi-VN" dirty="0"/>
              <a:t>- Hoàn thành PHT</a:t>
            </a:r>
          </a:p>
          <a:p>
            <a:endParaRPr lang="en-US" dirty="0"/>
          </a:p>
        </p:txBody>
      </p:sp>
      <p:graphicFrame>
        <p:nvGraphicFramePr>
          <p:cNvPr id="4" name="Table 3">
            <a:extLst>
              <a:ext uri="{FF2B5EF4-FFF2-40B4-BE49-F238E27FC236}">
                <a16:creationId xmlns:a16="http://schemas.microsoft.com/office/drawing/2014/main" id="{4D0B8BFE-E29A-61F6-516F-27C8EA2D386E}"/>
              </a:ext>
            </a:extLst>
          </p:cNvPr>
          <p:cNvGraphicFramePr>
            <a:graphicFrameLocks noGrp="1"/>
          </p:cNvGraphicFramePr>
          <p:nvPr>
            <p:extLst>
              <p:ext uri="{D42A27DB-BD31-4B8C-83A1-F6EECF244321}">
                <p14:modId xmlns:p14="http://schemas.microsoft.com/office/powerpoint/2010/main" val="1925020857"/>
              </p:ext>
            </p:extLst>
          </p:nvPr>
        </p:nvGraphicFramePr>
        <p:xfrm>
          <a:off x="1110344" y="1851725"/>
          <a:ext cx="9955762" cy="3968630"/>
        </p:xfrm>
        <a:graphic>
          <a:graphicData uri="http://schemas.openxmlformats.org/drawingml/2006/table">
            <a:tbl>
              <a:tblPr firstRow="1" bandRow="1">
                <a:tableStyleId>{5C22544A-7EE6-4342-B048-85BDC9FD1C3A}</a:tableStyleId>
              </a:tblPr>
              <a:tblGrid>
                <a:gridCol w="2974865">
                  <a:extLst>
                    <a:ext uri="{9D8B030D-6E8A-4147-A177-3AD203B41FA5}">
                      <a16:colId xmlns:a16="http://schemas.microsoft.com/office/drawing/2014/main" val="990165428"/>
                    </a:ext>
                  </a:extLst>
                </a:gridCol>
                <a:gridCol w="6980897">
                  <a:extLst>
                    <a:ext uri="{9D8B030D-6E8A-4147-A177-3AD203B41FA5}">
                      <a16:colId xmlns:a16="http://schemas.microsoft.com/office/drawing/2014/main" val="4056834546"/>
                    </a:ext>
                  </a:extLst>
                </a:gridCol>
              </a:tblGrid>
              <a:tr h="434348">
                <a:tc>
                  <a:txBody>
                    <a:bodyPr/>
                    <a:lstStyle/>
                    <a:p>
                      <a:pPr algn="ctr"/>
                      <a:r>
                        <a:rPr lang="vi-VN" dirty="0"/>
                        <a:t>Thông tin </a:t>
                      </a:r>
                      <a:endParaRPr lang="en-US" dirty="0"/>
                    </a:p>
                  </a:txBody>
                  <a:tcPr/>
                </a:tc>
                <a:tc>
                  <a:txBody>
                    <a:bodyPr/>
                    <a:lstStyle/>
                    <a:p>
                      <a:pPr algn="ctr"/>
                      <a:r>
                        <a:rPr lang="vi-VN" dirty="0"/>
                        <a:t>Trả lời</a:t>
                      </a:r>
                      <a:endParaRPr lang="en-US" dirty="0"/>
                    </a:p>
                  </a:txBody>
                  <a:tcPr/>
                </a:tc>
                <a:extLst>
                  <a:ext uri="{0D108BD9-81ED-4DB2-BD59-A6C34878D82A}">
                    <a16:rowId xmlns:a16="http://schemas.microsoft.com/office/drawing/2014/main" val="3282116384"/>
                  </a:ext>
                </a:extLst>
              </a:tr>
              <a:tr h="1392293">
                <a:tc>
                  <a:txBody>
                    <a:bodyPr/>
                    <a:lstStyle/>
                    <a:p>
                      <a:pPr algn="ctr"/>
                      <a:endParaRPr lang="vi-VN" dirty="0"/>
                    </a:p>
                    <a:p>
                      <a:pPr algn="ctr"/>
                      <a:r>
                        <a:rPr lang="vi-VN" dirty="0"/>
                        <a:t>Sự hiện diện của nước</a:t>
                      </a:r>
                    </a:p>
                    <a:p>
                      <a:pPr algn="ctr"/>
                      <a:r>
                        <a:rPr lang="vi-VN" dirty="0"/>
                        <a:t>trên Trái Đất.</a:t>
                      </a:r>
                      <a:endParaRPr lang="en-US" dirty="0"/>
                    </a:p>
                  </a:txBody>
                  <a:tcPr/>
                </a:tc>
                <a:tc>
                  <a:txBody>
                    <a:bodyPr/>
                    <a:lstStyle/>
                    <a:p>
                      <a:endParaRPr lang="vi-VN" dirty="0"/>
                    </a:p>
                    <a:p>
                      <a:endParaRPr lang="vi-VN" dirty="0"/>
                    </a:p>
                    <a:p>
                      <a:endParaRPr lang="vi-VN" dirty="0"/>
                    </a:p>
                    <a:p>
                      <a:endParaRPr lang="en-US" dirty="0"/>
                    </a:p>
                  </a:txBody>
                  <a:tcPr/>
                </a:tc>
                <a:extLst>
                  <a:ext uri="{0D108BD9-81ED-4DB2-BD59-A6C34878D82A}">
                    <a16:rowId xmlns:a16="http://schemas.microsoft.com/office/drawing/2014/main" val="2811868374"/>
                  </a:ext>
                </a:extLst>
              </a:tr>
              <a:tr h="1392293">
                <a:tc>
                  <a:txBody>
                    <a:bodyPr/>
                    <a:lstStyle/>
                    <a:p>
                      <a:pPr algn="ctr"/>
                      <a:endParaRPr lang="vi-VN" dirty="0"/>
                    </a:p>
                    <a:p>
                      <a:pPr algn="ctr"/>
                      <a:r>
                        <a:rPr lang="vi-VN" dirty="0"/>
                        <a:t>Vai trò của nước.</a:t>
                      </a:r>
                      <a:endParaRPr lang="en-US" dirty="0"/>
                    </a:p>
                  </a:txBody>
                  <a:tcPr/>
                </a:tc>
                <a:tc>
                  <a:txBody>
                    <a:bodyPr/>
                    <a:lstStyle/>
                    <a:p>
                      <a:endParaRPr lang="vi-VN" dirty="0"/>
                    </a:p>
                    <a:p>
                      <a:endParaRPr lang="vi-VN" dirty="0"/>
                    </a:p>
                    <a:p>
                      <a:endParaRPr lang="vi-VN" dirty="0"/>
                    </a:p>
                    <a:p>
                      <a:endParaRPr lang="en-US" dirty="0"/>
                    </a:p>
                  </a:txBody>
                  <a:tcPr/>
                </a:tc>
                <a:extLst>
                  <a:ext uri="{0D108BD9-81ED-4DB2-BD59-A6C34878D82A}">
                    <a16:rowId xmlns:a16="http://schemas.microsoft.com/office/drawing/2014/main" val="3663121552"/>
                  </a:ext>
                </a:extLst>
              </a:tr>
              <a:tr h="749696">
                <a:tc>
                  <a:txBody>
                    <a:bodyPr/>
                    <a:lstStyle/>
                    <a:p>
                      <a:pPr algn="ctr"/>
                      <a:r>
                        <a:rPr lang="vi-VN" dirty="0"/>
                        <a:t>Nhận xét cách triển khai. </a:t>
                      </a:r>
                    </a:p>
                    <a:p>
                      <a:pPr algn="ctr"/>
                      <a:endParaRPr lang="en-US" dirty="0"/>
                    </a:p>
                  </a:txBody>
                  <a:tcPr/>
                </a:tc>
                <a:tc>
                  <a:txBody>
                    <a:bodyPr/>
                    <a:lstStyle/>
                    <a:p>
                      <a:endParaRPr lang="vi-VN" dirty="0"/>
                    </a:p>
                    <a:p>
                      <a:endParaRPr lang="en-US" dirty="0"/>
                    </a:p>
                  </a:txBody>
                  <a:tcPr/>
                </a:tc>
                <a:extLst>
                  <a:ext uri="{0D108BD9-81ED-4DB2-BD59-A6C34878D82A}">
                    <a16:rowId xmlns:a16="http://schemas.microsoft.com/office/drawing/2014/main" val="4240614542"/>
                  </a:ext>
                </a:extLst>
              </a:tr>
            </a:tbl>
          </a:graphicData>
        </a:graphic>
      </p:graphicFrame>
      <p:sp>
        <p:nvSpPr>
          <p:cNvPr id="3" name="TextBox 2">
            <a:extLst>
              <a:ext uri="{FF2B5EF4-FFF2-40B4-BE49-F238E27FC236}">
                <a16:creationId xmlns:a16="http://schemas.microsoft.com/office/drawing/2014/main" id="{65A78668-D688-53EB-3452-A1946A6FB3F0}"/>
              </a:ext>
            </a:extLst>
          </p:cNvPr>
          <p:cNvSpPr txBox="1"/>
          <p:nvPr/>
        </p:nvSpPr>
        <p:spPr>
          <a:xfrm>
            <a:off x="4562670" y="510666"/>
            <a:ext cx="3051110" cy="461665"/>
          </a:xfrm>
          <a:prstGeom prst="rect">
            <a:avLst/>
          </a:prstGeom>
          <a:solidFill>
            <a:srgbClr val="3366FF"/>
          </a:solidFill>
        </p:spPr>
        <p:txBody>
          <a:bodyPr wrap="square" rtlCol="0">
            <a:spAutoFit/>
          </a:bodyPr>
          <a:lstStyle/>
          <a:p>
            <a:pPr algn="ctr"/>
            <a:r>
              <a:rPr lang="vi-VN" sz="2400" dirty="0"/>
              <a:t>PHT SỐ 1 </a:t>
            </a:r>
            <a:endParaRPr lang="en-US" sz="2400" dirty="0"/>
          </a:p>
        </p:txBody>
      </p:sp>
    </p:spTree>
    <p:extLst>
      <p:ext uri="{BB962C8B-B14F-4D97-AF65-F5344CB8AC3E}">
        <p14:creationId xmlns:p14="http://schemas.microsoft.com/office/powerpoint/2010/main" val="742137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1F6C63-1C0E-A32D-A926-12D669960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178" y="2967135"/>
            <a:ext cx="3116425" cy="2320022"/>
          </a:xfrm>
          <a:prstGeom prst="rect">
            <a:avLst/>
          </a:prstGeom>
        </p:spPr>
      </p:pic>
      <p:pic>
        <p:nvPicPr>
          <p:cNvPr id="6" name="Picture 5">
            <a:extLst>
              <a:ext uri="{FF2B5EF4-FFF2-40B4-BE49-F238E27FC236}">
                <a16:creationId xmlns:a16="http://schemas.microsoft.com/office/drawing/2014/main" id="{270F0EDC-6AF4-4E16-46D8-3A189BF1E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996" y="959071"/>
            <a:ext cx="3020110" cy="1617555"/>
          </a:xfrm>
          <a:prstGeom prst="rect">
            <a:avLst/>
          </a:prstGeom>
        </p:spPr>
      </p:pic>
      <p:pic>
        <p:nvPicPr>
          <p:cNvPr id="5" name="Picture 4">
            <a:extLst>
              <a:ext uri="{FF2B5EF4-FFF2-40B4-BE49-F238E27FC236}">
                <a16:creationId xmlns:a16="http://schemas.microsoft.com/office/drawing/2014/main" id="{C4ADBC56-F75C-4D33-C3CA-3FA8A76C8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178" y="959071"/>
            <a:ext cx="3116425" cy="1719962"/>
          </a:xfrm>
          <a:prstGeom prst="rect">
            <a:avLst/>
          </a:prstGeom>
        </p:spPr>
      </p:pic>
      <p:pic>
        <p:nvPicPr>
          <p:cNvPr id="8" name="Picture 7">
            <a:extLst>
              <a:ext uri="{FF2B5EF4-FFF2-40B4-BE49-F238E27FC236}">
                <a16:creationId xmlns:a16="http://schemas.microsoft.com/office/drawing/2014/main" id="{2F08E808-030A-DFBC-9CDE-85FD3CDD87C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87996" y="2967135"/>
            <a:ext cx="3020110" cy="2320022"/>
          </a:xfrm>
          <a:prstGeom prst="rect">
            <a:avLst/>
          </a:prstGeom>
        </p:spPr>
      </p:pic>
      <p:pic>
        <p:nvPicPr>
          <p:cNvPr id="10" name="Picture 9">
            <a:extLst>
              <a:ext uri="{FF2B5EF4-FFF2-40B4-BE49-F238E27FC236}">
                <a16:creationId xmlns:a16="http://schemas.microsoft.com/office/drawing/2014/main" id="{CF76B5F1-4C92-38A3-B7D0-6FDF1C3278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48683" y="3429000"/>
            <a:ext cx="2565918" cy="2320022"/>
          </a:xfrm>
          <a:prstGeom prst="rect">
            <a:avLst/>
          </a:prstGeom>
        </p:spPr>
      </p:pic>
      <p:pic>
        <p:nvPicPr>
          <p:cNvPr id="12" name="Picture 11">
            <a:extLst>
              <a:ext uri="{FF2B5EF4-FFF2-40B4-BE49-F238E27FC236}">
                <a16:creationId xmlns:a16="http://schemas.microsoft.com/office/drawing/2014/main" id="{87A20D6E-DBA7-F434-D43C-E8A1AED9EA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0792" y="402448"/>
            <a:ext cx="3256385" cy="2833207"/>
          </a:xfrm>
          <a:prstGeom prst="rect">
            <a:avLst/>
          </a:prstGeom>
        </p:spPr>
      </p:pic>
    </p:spTree>
    <p:extLst>
      <p:ext uri="{BB962C8B-B14F-4D97-AF65-F5344CB8AC3E}">
        <p14:creationId xmlns:p14="http://schemas.microsoft.com/office/powerpoint/2010/main" val="3269544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D0B8BFE-E29A-61F6-516F-27C8EA2D386E}"/>
              </a:ext>
            </a:extLst>
          </p:cNvPr>
          <p:cNvGraphicFramePr>
            <a:graphicFrameLocks noGrp="1"/>
          </p:cNvGraphicFramePr>
          <p:nvPr>
            <p:extLst>
              <p:ext uri="{D42A27DB-BD31-4B8C-83A1-F6EECF244321}">
                <p14:modId xmlns:p14="http://schemas.microsoft.com/office/powerpoint/2010/main" val="2091750565"/>
              </p:ext>
            </p:extLst>
          </p:nvPr>
        </p:nvGraphicFramePr>
        <p:xfrm>
          <a:off x="345233" y="972331"/>
          <a:ext cx="11551297" cy="4957615"/>
        </p:xfrm>
        <a:graphic>
          <a:graphicData uri="http://schemas.openxmlformats.org/drawingml/2006/table">
            <a:tbl>
              <a:tblPr firstRow="1" bandRow="1">
                <a:tableStyleId>{5C22544A-7EE6-4342-B048-85BDC9FD1C3A}</a:tableStyleId>
              </a:tblPr>
              <a:tblGrid>
                <a:gridCol w="2836506">
                  <a:extLst>
                    <a:ext uri="{9D8B030D-6E8A-4147-A177-3AD203B41FA5}">
                      <a16:colId xmlns:a16="http://schemas.microsoft.com/office/drawing/2014/main" val="990165428"/>
                    </a:ext>
                  </a:extLst>
                </a:gridCol>
                <a:gridCol w="8714791">
                  <a:extLst>
                    <a:ext uri="{9D8B030D-6E8A-4147-A177-3AD203B41FA5}">
                      <a16:colId xmlns:a16="http://schemas.microsoft.com/office/drawing/2014/main" val="4056834546"/>
                    </a:ext>
                  </a:extLst>
                </a:gridCol>
              </a:tblGrid>
              <a:tr h="350689">
                <a:tc>
                  <a:txBody>
                    <a:bodyPr/>
                    <a:lstStyle/>
                    <a:p>
                      <a:pPr algn="ctr"/>
                      <a:r>
                        <a:rPr lang="vi-VN" dirty="0"/>
                        <a:t>Thông tin</a:t>
                      </a:r>
                      <a:endParaRPr lang="en-US" dirty="0"/>
                    </a:p>
                  </a:txBody>
                  <a:tcPr/>
                </a:tc>
                <a:tc>
                  <a:txBody>
                    <a:bodyPr/>
                    <a:lstStyle/>
                    <a:p>
                      <a:pPr algn="ctr"/>
                      <a:r>
                        <a:rPr lang="vi-VN" dirty="0"/>
                        <a:t>Trả lời</a:t>
                      </a:r>
                      <a:endParaRPr lang="en-US" dirty="0"/>
                    </a:p>
                  </a:txBody>
                  <a:tcPr/>
                </a:tc>
                <a:extLst>
                  <a:ext uri="{0D108BD9-81ED-4DB2-BD59-A6C34878D82A}">
                    <a16:rowId xmlns:a16="http://schemas.microsoft.com/office/drawing/2014/main" val="3282116384"/>
                  </a:ext>
                </a:extLst>
              </a:tr>
              <a:tr h="1665775">
                <a:tc>
                  <a:txBody>
                    <a:bodyPr/>
                    <a:lstStyle/>
                    <a:p>
                      <a:pPr algn="ctr"/>
                      <a:endParaRPr lang="vi-VN" dirty="0"/>
                    </a:p>
                    <a:p>
                      <a:pPr algn="ctr"/>
                      <a:r>
                        <a:rPr lang="vi-VN" dirty="0"/>
                        <a:t>Sự hiện diện của nước trên Trái Đất</a:t>
                      </a:r>
                      <a:endParaRPr lang="en-US" dirty="0"/>
                    </a:p>
                  </a:txBody>
                  <a:tcPr/>
                </a:tc>
                <a:tc>
                  <a:txBody>
                    <a:bodyPr/>
                    <a:lstStyle/>
                    <a:p>
                      <a:pPr marL="285750" indent="-285750">
                        <a:buFontTx/>
                        <a:buChar char="-"/>
                      </a:pPr>
                      <a:endParaRPr lang="vi-VN" dirty="0"/>
                    </a:p>
                    <a:p>
                      <a:pPr marL="285750" indent="-285750">
                        <a:buFontTx/>
                        <a:buChar char="-"/>
                      </a:pPr>
                      <a:r>
                        <a:rPr lang="vi-VN" dirty="0"/>
                        <a:t>Nước bao phủ gần 3/4 bề mặt Trái Đất.</a:t>
                      </a:r>
                    </a:p>
                    <a:p>
                      <a:pPr marL="285750" indent="-285750">
                        <a:buFontTx/>
                        <a:buChar char="-"/>
                      </a:pPr>
                      <a:r>
                        <a:rPr lang="vi-VN" dirty="0"/>
                        <a:t>Trong lòng các đại dương.</a:t>
                      </a:r>
                    </a:p>
                    <a:p>
                      <a:pPr marL="285750" indent="-285750">
                        <a:buFontTx/>
                        <a:buChar char="-"/>
                      </a:pPr>
                      <a:r>
                        <a:rPr lang="vi-VN" dirty="0"/>
                        <a:t>Đông cứng thành những khối băng khổng lồ ( 2 cực Trái Đất, trên đỉnh núi cao) </a:t>
                      </a:r>
                    </a:p>
                    <a:p>
                      <a:pPr marL="285750" indent="-285750">
                        <a:buFontTx/>
                        <a:buChar char="-"/>
                      </a:pPr>
                      <a:r>
                        <a:rPr lang="vi-VN" dirty="0"/>
                        <a:t>Trên các hệ thống sông ngòi khắp lục địa.</a:t>
                      </a:r>
                    </a:p>
                    <a:p>
                      <a:endParaRPr lang="vi-VN" dirty="0"/>
                    </a:p>
                  </a:txBody>
                  <a:tcPr/>
                </a:tc>
                <a:extLst>
                  <a:ext uri="{0D108BD9-81ED-4DB2-BD59-A6C34878D82A}">
                    <a16:rowId xmlns:a16="http://schemas.microsoft.com/office/drawing/2014/main" val="2811868374"/>
                  </a:ext>
                </a:extLst>
              </a:tr>
              <a:tr h="1139740">
                <a:tc>
                  <a:txBody>
                    <a:bodyPr/>
                    <a:lstStyle/>
                    <a:p>
                      <a:pPr algn="ctr"/>
                      <a:endParaRPr lang="vi-VN" dirty="0"/>
                    </a:p>
                    <a:p>
                      <a:pPr algn="ctr"/>
                      <a:r>
                        <a:rPr lang="vi-VN" dirty="0"/>
                        <a:t>Vai trò của nước</a:t>
                      </a:r>
                    </a:p>
                    <a:p>
                      <a:pPr algn="ctr"/>
                      <a:endParaRPr lang="vi-VN" dirty="0"/>
                    </a:p>
                    <a:p>
                      <a:pPr algn="ctr"/>
                      <a:endParaRPr lang="vi-VN" dirty="0"/>
                    </a:p>
                  </a:txBody>
                  <a:tcPr/>
                </a:tc>
                <a:tc>
                  <a:txBody>
                    <a:bodyPr/>
                    <a:lstStyle/>
                    <a:p>
                      <a:pPr marL="0" indent="0">
                        <a:buFontTx/>
                        <a:buNone/>
                      </a:pPr>
                      <a:r>
                        <a:rPr lang="vi-VN" dirty="0"/>
                        <a:t>- Tạo ra sự sống : + Thúc đẩy quá trình tiến hóa của các vật chất sống.</a:t>
                      </a:r>
                    </a:p>
                    <a:p>
                      <a:pPr marL="0" indent="0">
                        <a:buFontTx/>
                        <a:buNone/>
                      </a:pPr>
                      <a:r>
                        <a:rPr lang="vi-VN" dirty="0"/>
                        <a:t>                              + Tạo ra sự phát triển phong phú đa dạng của sự sống.</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dk1"/>
                          </a:solidFill>
                          <a:effectLst/>
                          <a:latin typeface="+mn-lt"/>
                          <a:ea typeface="+mn-ea"/>
                          <a:cs typeface="+mn-cs"/>
                        </a:rPr>
                        <a:t>- Cho Trái Đất vẻ đẹp lộng lẫy.</a:t>
                      </a:r>
                    </a:p>
                  </a:txBody>
                  <a:tcPr/>
                </a:tc>
                <a:extLst>
                  <a:ext uri="{0D108BD9-81ED-4DB2-BD59-A6C34878D82A}">
                    <a16:rowId xmlns:a16="http://schemas.microsoft.com/office/drawing/2014/main" val="3663121552"/>
                  </a:ext>
                </a:extLst>
              </a:tr>
              <a:tr h="1665775">
                <a:tc>
                  <a:txBody>
                    <a:bodyPr/>
                    <a:lstStyle/>
                    <a:p>
                      <a:pPr algn="ctr"/>
                      <a:endParaRPr lang="vi-VN" dirty="0"/>
                    </a:p>
                    <a:p>
                      <a:pPr algn="ctr"/>
                      <a:r>
                        <a:rPr lang="vi-VN" dirty="0"/>
                        <a:t>Nhận xét cách </a:t>
                      </a:r>
                    </a:p>
                    <a:p>
                      <a:pPr algn="ctr"/>
                      <a:r>
                        <a:rPr lang="vi-VN" dirty="0"/>
                        <a:t>triển khai </a:t>
                      </a:r>
                      <a:endParaRPr lang="en-US" dirty="0"/>
                    </a:p>
                  </a:txBody>
                  <a:tcPr/>
                </a:tc>
                <a:tc>
                  <a:txBody>
                    <a:bodyPr/>
                    <a:lstStyle/>
                    <a:p>
                      <a:endParaRPr lang="vi-VN" dirty="0"/>
                    </a:p>
                    <a:p>
                      <a:r>
                        <a:rPr lang="vi-VN" dirty="0"/>
                        <a:t>- Trình bày ngắn gọn, rõ ràng; triển khai theo quan hệ nhân quả.</a:t>
                      </a:r>
                    </a:p>
                    <a:p>
                      <a:endParaRPr lang="en-US" dirty="0"/>
                    </a:p>
                  </a:txBody>
                  <a:tcPr/>
                </a:tc>
                <a:extLst>
                  <a:ext uri="{0D108BD9-81ED-4DB2-BD59-A6C34878D82A}">
                    <a16:rowId xmlns:a16="http://schemas.microsoft.com/office/drawing/2014/main" val="4240614542"/>
                  </a:ext>
                </a:extLst>
              </a:tr>
            </a:tbl>
          </a:graphicData>
        </a:graphic>
      </p:graphicFrame>
      <p:sp>
        <p:nvSpPr>
          <p:cNvPr id="3" name="TextBox 2">
            <a:extLst>
              <a:ext uri="{FF2B5EF4-FFF2-40B4-BE49-F238E27FC236}">
                <a16:creationId xmlns:a16="http://schemas.microsoft.com/office/drawing/2014/main" id="{65A78668-D688-53EB-3452-A1946A6FB3F0}"/>
              </a:ext>
            </a:extLst>
          </p:cNvPr>
          <p:cNvSpPr txBox="1"/>
          <p:nvPr/>
        </p:nvSpPr>
        <p:spPr>
          <a:xfrm>
            <a:off x="4570445" y="398699"/>
            <a:ext cx="3051110" cy="461665"/>
          </a:xfrm>
          <a:prstGeom prst="rect">
            <a:avLst/>
          </a:prstGeom>
          <a:solidFill>
            <a:srgbClr val="3366FF"/>
          </a:solidFill>
        </p:spPr>
        <p:txBody>
          <a:bodyPr wrap="square" rtlCol="0">
            <a:spAutoFit/>
          </a:bodyPr>
          <a:lstStyle/>
          <a:p>
            <a:pPr algn="ctr"/>
            <a:r>
              <a:rPr lang="vi-VN" sz="2400" dirty="0"/>
              <a:t>PHT SỐ 1 </a:t>
            </a:r>
            <a:endParaRPr lang="en-US" sz="2400" dirty="0"/>
          </a:p>
        </p:txBody>
      </p:sp>
    </p:spTree>
    <p:extLst>
      <p:ext uri="{BB962C8B-B14F-4D97-AF65-F5344CB8AC3E}">
        <p14:creationId xmlns:p14="http://schemas.microsoft.com/office/powerpoint/2010/main" val="818244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组合 6">
            <a:extLst>
              <a:ext uri="{FF2B5EF4-FFF2-40B4-BE49-F238E27FC236}">
                <a16:creationId xmlns:a16="http://schemas.microsoft.com/office/drawing/2014/main" id="{AE6F78D0-2236-499D-BB8B-06A2EA854B0D}"/>
              </a:ext>
            </a:extLst>
          </p:cNvPr>
          <p:cNvGrpSpPr/>
          <p:nvPr>
            <p:custDataLst>
              <p:tags r:id="rId1"/>
            </p:custDataLst>
          </p:nvPr>
        </p:nvGrpSpPr>
        <p:grpSpPr>
          <a:xfrm>
            <a:off x="1385207" y="2126577"/>
            <a:ext cx="9421586" cy="2604845"/>
            <a:chOff x="4791939" y="3452100"/>
            <a:chExt cx="2330327" cy="767064"/>
          </a:xfrm>
        </p:grpSpPr>
        <p:sp>
          <p:nvSpPr>
            <p:cNvPr id="12" name="PA-圆角矩形 7">
              <a:extLst>
                <a:ext uri="{FF2B5EF4-FFF2-40B4-BE49-F238E27FC236}">
                  <a16:creationId xmlns:a16="http://schemas.microsoft.com/office/drawing/2014/main" id="{17A07652-2C28-472D-8A53-7C2364B24607}"/>
                </a:ext>
              </a:extLst>
            </p:cNvPr>
            <p:cNvSpPr/>
            <p:nvPr>
              <p:custDataLst>
                <p:tags r:id="rId2"/>
              </p:custDataLst>
            </p:nvPr>
          </p:nvSpPr>
          <p:spPr>
            <a:xfrm>
              <a:off x="4791939" y="3452100"/>
              <a:ext cx="2330327" cy="767064"/>
            </a:xfrm>
            <a:prstGeom prst="roundRect">
              <a:avLst>
                <a:gd name="adj" fmla="val 50000"/>
              </a:avLst>
            </a:prstGeom>
            <a:solidFill>
              <a:srgbClr val="1371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ea"/>
                <a:sym typeface="+mn-lt"/>
              </a:endParaRPr>
            </a:p>
          </p:txBody>
        </p:sp>
        <p:sp>
          <p:nvSpPr>
            <p:cNvPr id="13" name="PA-文本框 8">
              <a:extLst>
                <a:ext uri="{FF2B5EF4-FFF2-40B4-BE49-F238E27FC236}">
                  <a16:creationId xmlns:a16="http://schemas.microsoft.com/office/drawing/2014/main" id="{F7DC2CCB-F5D3-49B9-8BE9-9C6F6A091E66}"/>
                </a:ext>
              </a:extLst>
            </p:cNvPr>
            <p:cNvSpPr txBox="1"/>
            <p:nvPr>
              <p:custDataLst>
                <p:tags r:id="rId3"/>
              </p:custDataLst>
            </p:nvPr>
          </p:nvSpPr>
          <p:spPr>
            <a:xfrm>
              <a:off x="4791939" y="3577329"/>
              <a:ext cx="2273265" cy="5166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400" b="1" dirty="0">
                  <a:solidFill>
                    <a:prstClr val="white"/>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mn-lt"/>
                </a:rPr>
                <a:t>b. Trái Đất - nơi cư ngụ của muôn loài</a:t>
              </a:r>
              <a:endPar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endParaRPr>
            </a:p>
          </p:txBody>
        </p:sp>
      </p:grpSp>
    </p:spTree>
    <p:extLst>
      <p:ext uri="{BB962C8B-B14F-4D97-AF65-F5344CB8AC3E}">
        <p14:creationId xmlns:p14="http://schemas.microsoft.com/office/powerpoint/2010/main" val="34649591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105A18-C4C8-FDFC-3C73-CF5077371D39}"/>
              </a:ext>
            </a:extLst>
          </p:cNvPr>
          <p:cNvSpPr/>
          <p:nvPr/>
        </p:nvSpPr>
        <p:spPr>
          <a:xfrm>
            <a:off x="3257177" y="350512"/>
            <a:ext cx="5677645" cy="661207"/>
          </a:xfrm>
          <a:prstGeom prst="rect">
            <a:avLst/>
          </a:prstGeom>
        </p:spPr>
        <p:txBody>
          <a:bodyPr wrap="none">
            <a:spAutoFit/>
          </a:bodyPr>
          <a:lstStyle/>
          <a:p>
            <a:pPr algn="just">
              <a:lnSpc>
                <a:spcPct val="150000"/>
              </a:lnSpc>
              <a:spcAft>
                <a:spcPts val="0"/>
              </a:spcAft>
            </a:pPr>
            <a:r>
              <a:rPr lang="nl-NL" sz="2800" b="1" i="1"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Sự kì diệu của sự sống trên Trái Đất.</a:t>
            </a:r>
            <a:endParaRPr lang="en-US" sz="2800" dirty="0">
              <a:solidFill>
                <a:schemeClr val="accent2">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BFF731B-4342-FDCD-C634-F470C5E0A6E1}"/>
              </a:ext>
            </a:extLst>
          </p:cNvPr>
          <p:cNvSpPr/>
          <p:nvPr/>
        </p:nvSpPr>
        <p:spPr>
          <a:xfrm>
            <a:off x="1391649" y="1252277"/>
            <a:ext cx="4432688" cy="707886"/>
          </a:xfrm>
          <a:prstGeom prst="rect">
            <a:avLst/>
          </a:prstGeom>
        </p:spPr>
        <p:txBody>
          <a:bodyPr wrap="square">
            <a:spAutoFit/>
          </a:bodyPr>
          <a:lstStyle/>
          <a:p>
            <a:pPr algn="just"/>
            <a:r>
              <a:rPr lang="vi-VN" sz="2000" dirty="0">
                <a:latin typeface="Times New Roman" panose="02020603050405020304" pitchFamily="18" charset="0"/>
                <a:ea typeface="Times New Roman" panose="02020603050405020304" pitchFamily="18" charset="0"/>
              </a:rPr>
              <a:t>Có loài chỉ có thể quan sát bằng kính hiển vi; có loài lại có kích thước khổng lồ</a:t>
            </a:r>
            <a:endParaRPr lang="en-US" sz="2000" dirty="0"/>
          </a:p>
        </p:txBody>
      </p:sp>
      <p:cxnSp>
        <p:nvCxnSpPr>
          <p:cNvPr id="5" name="Straight Connector 4">
            <a:extLst>
              <a:ext uri="{FF2B5EF4-FFF2-40B4-BE49-F238E27FC236}">
                <a16:creationId xmlns:a16="http://schemas.microsoft.com/office/drawing/2014/main" id="{32809B92-0233-6B1E-9CA9-59B9743E58C2}"/>
              </a:ext>
            </a:extLst>
          </p:cNvPr>
          <p:cNvCxnSpPr>
            <a:cxnSpLocks/>
          </p:cNvCxnSpPr>
          <p:nvPr/>
        </p:nvCxnSpPr>
        <p:spPr>
          <a:xfrm>
            <a:off x="1430490" y="1960163"/>
            <a:ext cx="435500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61A9216-BBAE-0459-CBC0-9032D186A990}"/>
              </a:ext>
            </a:extLst>
          </p:cNvPr>
          <p:cNvSpPr/>
          <p:nvPr/>
        </p:nvSpPr>
        <p:spPr>
          <a:xfrm>
            <a:off x="1391649" y="2514443"/>
            <a:ext cx="4480839" cy="707886"/>
          </a:xfrm>
          <a:prstGeom prst="rect">
            <a:avLst/>
          </a:prstGeom>
        </p:spPr>
        <p:txBody>
          <a:bodyPr wrap="square">
            <a:spAutoFit/>
          </a:bodyPr>
          <a:lstStyle/>
          <a:p>
            <a:r>
              <a:rPr lang="vi-VN" sz="2000" dirty="0">
                <a:latin typeface="Times New Roman" panose="02020603050405020304" pitchFamily="18" charset="0"/>
                <a:ea typeface="Times New Roman" panose="02020603050405020304" pitchFamily="18" charset="0"/>
              </a:rPr>
              <a:t>Có loài sống dưới nước, có loài sống trên cạn, trên không</a:t>
            </a:r>
            <a:r>
              <a:rPr lang="nl-NL" sz="2000" dirty="0">
                <a:latin typeface="Times New Roman" panose="02020603050405020304" pitchFamily="18" charset="0"/>
                <a:ea typeface="Times New Roman" panose="02020603050405020304" pitchFamily="18" charset="0"/>
              </a:rPr>
              <a:t>.</a:t>
            </a:r>
            <a:endParaRPr lang="en-US" sz="2000" dirty="0"/>
          </a:p>
        </p:txBody>
      </p:sp>
      <p:cxnSp>
        <p:nvCxnSpPr>
          <p:cNvPr id="7" name="Straight Connector 6">
            <a:extLst>
              <a:ext uri="{FF2B5EF4-FFF2-40B4-BE49-F238E27FC236}">
                <a16:creationId xmlns:a16="http://schemas.microsoft.com/office/drawing/2014/main" id="{695FCFAF-B264-C94A-FAF2-05F6774EB508}"/>
              </a:ext>
            </a:extLst>
          </p:cNvPr>
          <p:cNvCxnSpPr>
            <a:cxnSpLocks/>
          </p:cNvCxnSpPr>
          <p:nvPr/>
        </p:nvCxnSpPr>
        <p:spPr>
          <a:xfrm>
            <a:off x="1469331" y="3215655"/>
            <a:ext cx="435500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36EFE94-4784-D7EF-9810-417CE250BD3D}"/>
              </a:ext>
            </a:extLst>
          </p:cNvPr>
          <p:cNvSpPr/>
          <p:nvPr/>
        </p:nvSpPr>
        <p:spPr>
          <a:xfrm>
            <a:off x="1367573" y="3816831"/>
            <a:ext cx="4480839" cy="707886"/>
          </a:xfrm>
          <a:prstGeom prst="rect">
            <a:avLst/>
          </a:prstGeom>
        </p:spPr>
        <p:txBody>
          <a:bodyPr wrap="square">
            <a:spAutoFit/>
          </a:bodyPr>
          <a:lstStyle/>
          <a:p>
            <a:r>
              <a:rPr lang="vi-VN" sz="2000" dirty="0">
                <a:latin typeface="Times New Roman" panose="02020603050405020304" pitchFamily="18" charset="0"/>
                <a:ea typeface="Times New Roman" panose="02020603050405020304" pitchFamily="18" charset="0"/>
              </a:rPr>
              <a:t>Có động vật và thực vật hoang dã lại có hoa cỏ trong vườn, gia súc, gia cầm...</a:t>
            </a:r>
            <a:endParaRPr lang="en-US" sz="2000" dirty="0"/>
          </a:p>
        </p:txBody>
      </p:sp>
      <p:cxnSp>
        <p:nvCxnSpPr>
          <p:cNvPr id="9" name="Straight Connector 8">
            <a:extLst>
              <a:ext uri="{FF2B5EF4-FFF2-40B4-BE49-F238E27FC236}">
                <a16:creationId xmlns:a16="http://schemas.microsoft.com/office/drawing/2014/main" id="{C7B29F9A-908E-0B9B-A96C-3442B46433C5}"/>
              </a:ext>
            </a:extLst>
          </p:cNvPr>
          <p:cNvCxnSpPr>
            <a:cxnSpLocks/>
          </p:cNvCxnSpPr>
          <p:nvPr/>
        </p:nvCxnSpPr>
        <p:spPr>
          <a:xfrm>
            <a:off x="1430489" y="4524717"/>
            <a:ext cx="435500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0A43E9A-257D-CC35-2BD0-40BB5635751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8438" r="90000">
                        <a14:foregroundMark x1="34688" y1="26875" x2="34688" y2="26875"/>
                        <a14:foregroundMark x1="24844" y1="49844" x2="24844" y2="49844"/>
                        <a14:foregroundMark x1="15000" y1="47813" x2="15000" y2="47813"/>
                        <a14:foregroundMark x1="8438" y1="58906" x2="8438" y2="58906"/>
                        <a14:foregroundMark x1="8438" y1="55625" x2="8438" y2="55625"/>
                        <a14:foregroundMark x1="24844" y1="45156" x2="24844" y2="45156"/>
                        <a14:foregroundMark x1="24844" y1="45156" x2="24844" y2="45156"/>
                        <a14:foregroundMark x1="24844" y1="50469" x2="24844" y2="50469"/>
                        <a14:foregroundMark x1="24844" y1="50469" x2="24844" y2="50469"/>
                        <a14:foregroundMark x1="26875" y1="48438" x2="26875" y2="48438"/>
                        <a14:foregroundMark x1="26875" y1="47813" x2="26875" y2="47813"/>
                        <a14:foregroundMark x1="26875" y1="47813" x2="26875" y2="47813"/>
                        <a14:foregroundMark x1="26875" y1="45781" x2="26875" y2="43906"/>
                        <a14:foregroundMark x1="26875" y1="43906" x2="26875" y2="43906"/>
                        <a14:foregroundMark x1="26875" y1="43906" x2="26875" y2="43906"/>
                        <a14:foregroundMark x1="26875" y1="43906" x2="26094" y2="43281"/>
                        <a14:foregroundMark x1="26094" y1="44531" x2="26094" y2="44531"/>
                        <a14:foregroundMark x1="26094" y1="44531" x2="26094" y2="44531"/>
                        <a14:foregroundMark x1="22813" y1="48438" x2="25469" y2="46563"/>
                        <a14:foregroundMark x1="25469" y1="46563" x2="25469" y2="46563"/>
                        <a14:foregroundMark x1="26094" y1="46563" x2="26094" y2="46563"/>
                        <a14:foregroundMark x1="26094" y1="46563" x2="26094" y2="46563"/>
                        <a14:foregroundMark x1="26094" y1="46563" x2="26094" y2="46563"/>
                        <a14:foregroundMark x1="23594" y1="43906" x2="23594" y2="43906"/>
                        <a14:foregroundMark x1="23594" y1="43281" x2="23594" y2="43281"/>
                        <a14:foregroundMark x1="23594" y1="43281" x2="23594" y2="43281"/>
                        <a14:foregroundMark x1="22188" y1="43281" x2="22188" y2="43281"/>
                        <a14:foregroundMark x1="21563" y1="43281" x2="21563" y2="43281"/>
                        <a14:foregroundMark x1="18281" y1="45156" x2="18281" y2="45156"/>
                        <a14:foregroundMark x1="13750" y1="47188" x2="14375" y2="49063"/>
                        <a14:foregroundMark x1="19531" y1="53750" x2="34688" y2="51094"/>
                      </a14:backgroundRemoval>
                    </a14:imgEffect>
                  </a14:imgLayer>
                </a14:imgProps>
              </a:ext>
            </a:extLst>
          </a:blip>
          <a:stretch>
            <a:fillRect/>
          </a:stretch>
        </p:blipFill>
        <p:spPr>
          <a:xfrm rot="1702327">
            <a:off x="7157672" y="1070096"/>
            <a:ext cx="856795" cy="856795"/>
          </a:xfrm>
          <a:prstGeom prst="rect">
            <a:avLst/>
          </a:prstGeom>
        </p:spPr>
      </p:pic>
      <p:pic>
        <p:nvPicPr>
          <p:cNvPr id="11" name="Picture 10">
            <a:extLst>
              <a:ext uri="{FF2B5EF4-FFF2-40B4-BE49-F238E27FC236}">
                <a16:creationId xmlns:a16="http://schemas.microsoft.com/office/drawing/2014/main" id="{9555315D-CDD2-5C78-7B1A-E130765198B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8438" r="90000">
                        <a14:foregroundMark x1="34688" y1="26875" x2="34688" y2="26875"/>
                        <a14:foregroundMark x1="24844" y1="49844" x2="24844" y2="49844"/>
                        <a14:foregroundMark x1="15000" y1="47813" x2="15000" y2="47813"/>
                        <a14:foregroundMark x1="8438" y1="58906" x2="8438" y2="58906"/>
                        <a14:foregroundMark x1="8438" y1="55625" x2="8438" y2="55625"/>
                        <a14:foregroundMark x1="24844" y1="45156" x2="24844" y2="45156"/>
                        <a14:foregroundMark x1="24844" y1="45156" x2="24844" y2="45156"/>
                        <a14:foregroundMark x1="24844" y1="50469" x2="24844" y2="50469"/>
                        <a14:foregroundMark x1="24844" y1="50469" x2="24844" y2="50469"/>
                        <a14:foregroundMark x1="26875" y1="48438" x2="26875" y2="48438"/>
                        <a14:foregroundMark x1="26875" y1="47813" x2="26875" y2="47813"/>
                        <a14:foregroundMark x1="26875" y1="47813" x2="26875" y2="47813"/>
                        <a14:foregroundMark x1="26875" y1="45781" x2="26875" y2="43906"/>
                        <a14:foregroundMark x1="26875" y1="43906" x2="26875" y2="43906"/>
                        <a14:foregroundMark x1="26875" y1="43906" x2="26875" y2="43906"/>
                        <a14:foregroundMark x1="26875" y1="43906" x2="26094" y2="43281"/>
                        <a14:foregroundMark x1="26094" y1="44531" x2="26094" y2="44531"/>
                        <a14:foregroundMark x1="26094" y1="44531" x2="26094" y2="44531"/>
                        <a14:foregroundMark x1="22813" y1="48438" x2="25469" y2="46563"/>
                        <a14:foregroundMark x1="25469" y1="46563" x2="25469" y2="46563"/>
                        <a14:foregroundMark x1="26094" y1="46563" x2="26094" y2="46563"/>
                        <a14:foregroundMark x1="26094" y1="46563" x2="26094" y2="46563"/>
                        <a14:foregroundMark x1="26094" y1="46563" x2="26094" y2="46563"/>
                        <a14:foregroundMark x1="23594" y1="43906" x2="23594" y2="43906"/>
                        <a14:foregroundMark x1="23594" y1="43281" x2="23594" y2="43281"/>
                        <a14:foregroundMark x1="23594" y1="43281" x2="23594" y2="43281"/>
                        <a14:foregroundMark x1="22188" y1="43281" x2="22188" y2="43281"/>
                        <a14:foregroundMark x1="21563" y1="43281" x2="21563" y2="43281"/>
                        <a14:foregroundMark x1="18281" y1="45156" x2="18281" y2="45156"/>
                        <a14:foregroundMark x1="13750" y1="47188" x2="14375" y2="49063"/>
                        <a14:foregroundMark x1="19531" y1="53750" x2="34688" y2="51094"/>
                      </a14:backgroundRemoval>
                    </a14:imgEffect>
                  </a14:imgLayer>
                </a14:imgProps>
              </a:ext>
            </a:extLst>
          </a:blip>
          <a:stretch>
            <a:fillRect/>
          </a:stretch>
        </p:blipFill>
        <p:spPr>
          <a:xfrm rot="1702327">
            <a:off x="7157672" y="1070096"/>
            <a:ext cx="856795" cy="856795"/>
          </a:xfrm>
          <a:prstGeom prst="rect">
            <a:avLst/>
          </a:prstGeom>
        </p:spPr>
      </p:pic>
      <p:pic>
        <p:nvPicPr>
          <p:cNvPr id="12" name="Picture 11">
            <a:extLst>
              <a:ext uri="{FF2B5EF4-FFF2-40B4-BE49-F238E27FC236}">
                <a16:creationId xmlns:a16="http://schemas.microsoft.com/office/drawing/2014/main" id="{B9740CD1-798E-AD99-B44B-7D4E5E5128A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8438" r="90000">
                        <a14:foregroundMark x1="34688" y1="26875" x2="34688" y2="26875"/>
                        <a14:foregroundMark x1="24844" y1="49844" x2="24844" y2="49844"/>
                        <a14:foregroundMark x1="15000" y1="47813" x2="15000" y2="47813"/>
                        <a14:foregroundMark x1="8438" y1="58906" x2="8438" y2="58906"/>
                        <a14:foregroundMark x1="8438" y1="55625" x2="8438" y2="55625"/>
                        <a14:foregroundMark x1="24844" y1="45156" x2="24844" y2="45156"/>
                        <a14:foregroundMark x1="24844" y1="45156" x2="24844" y2="45156"/>
                        <a14:foregroundMark x1="24844" y1="50469" x2="24844" y2="50469"/>
                        <a14:foregroundMark x1="24844" y1="50469" x2="24844" y2="50469"/>
                        <a14:foregroundMark x1="26875" y1="48438" x2="26875" y2="48438"/>
                        <a14:foregroundMark x1="26875" y1="47813" x2="26875" y2="47813"/>
                        <a14:foregroundMark x1="26875" y1="47813" x2="26875" y2="47813"/>
                        <a14:foregroundMark x1="26875" y1="45781" x2="26875" y2="43906"/>
                        <a14:foregroundMark x1="26875" y1="43906" x2="26875" y2="43906"/>
                        <a14:foregroundMark x1="26875" y1="43906" x2="26875" y2="43906"/>
                        <a14:foregroundMark x1="26875" y1="43906" x2="26094" y2="43281"/>
                        <a14:foregroundMark x1="26094" y1="44531" x2="26094" y2="44531"/>
                        <a14:foregroundMark x1="26094" y1="44531" x2="26094" y2="44531"/>
                        <a14:foregroundMark x1="22813" y1="48438" x2="25469" y2="46563"/>
                        <a14:foregroundMark x1="25469" y1="46563" x2="25469" y2="46563"/>
                        <a14:foregroundMark x1="26094" y1="46563" x2="26094" y2="46563"/>
                        <a14:foregroundMark x1="26094" y1="46563" x2="26094" y2="46563"/>
                        <a14:foregroundMark x1="26094" y1="46563" x2="26094" y2="46563"/>
                        <a14:foregroundMark x1="23594" y1="43906" x2="23594" y2="43906"/>
                        <a14:foregroundMark x1="23594" y1="43281" x2="23594" y2="43281"/>
                        <a14:foregroundMark x1="23594" y1="43281" x2="23594" y2="43281"/>
                        <a14:foregroundMark x1="22188" y1="43281" x2="22188" y2="43281"/>
                        <a14:foregroundMark x1="21563" y1="43281" x2="21563" y2="43281"/>
                        <a14:foregroundMark x1="18281" y1="45156" x2="18281" y2="45156"/>
                        <a14:foregroundMark x1="13750" y1="47188" x2="14375" y2="49063"/>
                        <a14:foregroundMark x1="19531" y1="53750" x2="34688" y2="51094"/>
                      </a14:backgroundRemoval>
                    </a14:imgEffect>
                  </a14:imgLayer>
                </a14:imgProps>
              </a:ext>
            </a:extLst>
          </a:blip>
          <a:stretch>
            <a:fillRect/>
          </a:stretch>
        </p:blipFill>
        <p:spPr>
          <a:xfrm rot="1702327">
            <a:off x="9838364" y="484536"/>
            <a:ext cx="856795" cy="856795"/>
          </a:xfrm>
          <a:prstGeom prst="rect">
            <a:avLst/>
          </a:prstGeom>
        </p:spPr>
      </p:pic>
      <p:pic>
        <p:nvPicPr>
          <p:cNvPr id="13" name="Picture 12">
            <a:extLst>
              <a:ext uri="{FF2B5EF4-FFF2-40B4-BE49-F238E27FC236}">
                <a16:creationId xmlns:a16="http://schemas.microsoft.com/office/drawing/2014/main" id="{998A3578-F2C1-635C-D049-AF1B446553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4625" l="10000" r="90000">
                        <a14:foregroundMark x1="33333" y1="36750" x2="33333" y2="36750"/>
                        <a14:foregroundMark x1="32889" y1="39375" x2="32889" y2="39375"/>
                        <a14:foregroundMark x1="30333" y1="40250" x2="30333" y2="40250"/>
                        <a14:foregroundMark x1="30333" y1="40250" x2="30333" y2="40250"/>
                        <a14:foregroundMark x1="33222" y1="42625" x2="33222" y2="42625"/>
                        <a14:foregroundMark x1="30556" y1="44375" x2="30556" y2="44375"/>
                        <a14:foregroundMark x1="30111" y1="44250" x2="30111" y2="44250"/>
                        <a14:foregroundMark x1="28111" y1="38875" x2="37444" y2="43875"/>
                        <a14:foregroundMark x1="36444" y1="24625" x2="36444" y2="24625"/>
                        <a14:foregroundMark x1="36444" y1="25000" x2="36444" y2="25000"/>
                        <a14:foregroundMark x1="36333" y1="25500" x2="36333" y2="25500"/>
                        <a14:foregroundMark x1="35556" y1="25375" x2="35556" y2="25375"/>
                        <a14:foregroundMark x1="48889" y1="4750" x2="48889" y2="4750"/>
                        <a14:foregroundMark x1="48889" y1="4750" x2="48889" y2="4750"/>
                        <a14:foregroundMark x1="48889" y1="4750" x2="48889" y2="4750"/>
                        <a14:foregroundMark x1="47889" y1="5875" x2="47889" y2="5875"/>
                        <a14:foregroundMark x1="47667" y1="90500" x2="47667" y2="90500"/>
                        <a14:foregroundMark x1="47556" y1="91000" x2="47556" y2="91000"/>
                        <a14:foregroundMark x1="47778" y1="92000" x2="47778" y2="92000"/>
                        <a14:foregroundMark x1="48111" y1="92500" x2="48111" y2="92500"/>
                        <a14:foregroundMark x1="48889" y1="93000" x2="48889" y2="93000"/>
                        <a14:foregroundMark x1="49778" y1="94625" x2="49778" y2="94625"/>
                        <a14:foregroundMark x1="49778" y1="94625" x2="49778" y2="94625"/>
                        <a14:foregroundMark x1="34556" y1="37000" x2="34778" y2="46125"/>
                      </a14:backgroundRemoval>
                    </a14:imgEffect>
                  </a14:imgLayer>
                </a14:imgProps>
              </a:ext>
            </a:extLst>
          </a:blip>
          <a:stretch>
            <a:fillRect/>
          </a:stretch>
        </p:blipFill>
        <p:spPr>
          <a:xfrm rot="4802632">
            <a:off x="6964082" y="4111107"/>
            <a:ext cx="1924177" cy="1710380"/>
          </a:xfrm>
          <a:prstGeom prst="rect">
            <a:avLst/>
          </a:prstGeom>
        </p:spPr>
      </p:pic>
      <p:pic>
        <p:nvPicPr>
          <p:cNvPr id="14" name="Picture 13">
            <a:extLst>
              <a:ext uri="{FF2B5EF4-FFF2-40B4-BE49-F238E27FC236}">
                <a16:creationId xmlns:a16="http://schemas.microsoft.com/office/drawing/2014/main" id="{8CF90535-DF37-6976-A7BE-067674416F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4625" l="10000" r="90000">
                        <a14:foregroundMark x1="33333" y1="36750" x2="33333" y2="36750"/>
                        <a14:foregroundMark x1="32889" y1="39375" x2="32889" y2="39375"/>
                        <a14:foregroundMark x1="30333" y1="40250" x2="30333" y2="40250"/>
                        <a14:foregroundMark x1="30333" y1="40250" x2="30333" y2="40250"/>
                        <a14:foregroundMark x1="33222" y1="42625" x2="33222" y2="42625"/>
                        <a14:foregroundMark x1="30556" y1="44375" x2="30556" y2="44375"/>
                        <a14:foregroundMark x1="30111" y1="44250" x2="30111" y2="44250"/>
                        <a14:foregroundMark x1="28111" y1="38875" x2="37444" y2="43875"/>
                        <a14:foregroundMark x1="36444" y1="24625" x2="36444" y2="24625"/>
                        <a14:foregroundMark x1="36444" y1="25000" x2="36444" y2="25000"/>
                        <a14:foregroundMark x1="36333" y1="25500" x2="36333" y2="25500"/>
                        <a14:foregroundMark x1="35556" y1="25375" x2="35556" y2="25375"/>
                        <a14:foregroundMark x1="48889" y1="4750" x2="48889" y2="4750"/>
                        <a14:foregroundMark x1="48889" y1="4750" x2="48889" y2="4750"/>
                        <a14:foregroundMark x1="48889" y1="4750" x2="48889" y2="4750"/>
                        <a14:foregroundMark x1="47889" y1="5875" x2="47889" y2="5875"/>
                        <a14:foregroundMark x1="47667" y1="90500" x2="47667" y2="90500"/>
                        <a14:foregroundMark x1="47556" y1="91000" x2="47556" y2="91000"/>
                        <a14:foregroundMark x1="47778" y1="92000" x2="47778" y2="92000"/>
                        <a14:foregroundMark x1="48111" y1="92500" x2="48111" y2="92500"/>
                        <a14:foregroundMark x1="48889" y1="93000" x2="48889" y2="93000"/>
                        <a14:foregroundMark x1="49778" y1="94625" x2="49778" y2="94625"/>
                        <a14:foregroundMark x1="49778" y1="94625" x2="49778" y2="94625"/>
                        <a14:foregroundMark x1="34556" y1="37000" x2="34778" y2="46125"/>
                      </a14:backgroundRemoval>
                    </a14:imgEffect>
                  </a14:imgLayer>
                </a14:imgProps>
              </a:ext>
            </a:extLst>
          </a:blip>
          <a:stretch>
            <a:fillRect/>
          </a:stretch>
        </p:blipFill>
        <p:spPr>
          <a:xfrm rot="4802632">
            <a:off x="10221260" y="4399735"/>
            <a:ext cx="1924177" cy="1710380"/>
          </a:xfrm>
          <a:prstGeom prst="rect">
            <a:avLst/>
          </a:prstGeom>
        </p:spPr>
      </p:pic>
      <p:pic>
        <p:nvPicPr>
          <p:cNvPr id="16" name="Picture 15">
            <a:extLst>
              <a:ext uri="{FF2B5EF4-FFF2-40B4-BE49-F238E27FC236}">
                <a16:creationId xmlns:a16="http://schemas.microsoft.com/office/drawing/2014/main" id="{75637B76-0A31-E617-093F-4E4A319CDA0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50" b="94625" l="10000" r="90000">
                        <a14:foregroundMark x1="33333" y1="36750" x2="33333" y2="36750"/>
                        <a14:foregroundMark x1="32889" y1="39375" x2="32889" y2="39375"/>
                        <a14:foregroundMark x1="30333" y1="40250" x2="30333" y2="40250"/>
                        <a14:foregroundMark x1="30333" y1="40250" x2="30333" y2="40250"/>
                        <a14:foregroundMark x1="33222" y1="42625" x2="33222" y2="42625"/>
                        <a14:foregroundMark x1="30556" y1="44375" x2="30556" y2="44375"/>
                        <a14:foregroundMark x1="30111" y1="44250" x2="30111" y2="44250"/>
                        <a14:foregroundMark x1="28111" y1="38875" x2="37444" y2="43875"/>
                        <a14:foregroundMark x1="36444" y1="24625" x2="36444" y2="24625"/>
                        <a14:foregroundMark x1="36444" y1="25000" x2="36444" y2="25000"/>
                        <a14:foregroundMark x1="36333" y1="25500" x2="36333" y2="25500"/>
                        <a14:foregroundMark x1="35556" y1="25375" x2="35556" y2="25375"/>
                        <a14:foregroundMark x1="48889" y1="4750" x2="48889" y2="4750"/>
                        <a14:foregroundMark x1="48889" y1="4750" x2="48889" y2="4750"/>
                        <a14:foregroundMark x1="48889" y1="4750" x2="48889" y2="4750"/>
                        <a14:foregroundMark x1="47889" y1="5875" x2="47889" y2="5875"/>
                        <a14:foregroundMark x1="47667" y1="90500" x2="47667" y2="90500"/>
                        <a14:foregroundMark x1="47556" y1="91000" x2="47556" y2="91000"/>
                        <a14:foregroundMark x1="47778" y1="92000" x2="47778" y2="92000"/>
                        <a14:foregroundMark x1="48111" y1="92500" x2="48111" y2="92500"/>
                        <a14:foregroundMark x1="48889" y1="93000" x2="48889" y2="93000"/>
                        <a14:foregroundMark x1="49778" y1="94625" x2="49778" y2="94625"/>
                        <a14:foregroundMark x1="49778" y1="94625" x2="49778" y2="94625"/>
                        <a14:foregroundMark x1="34556" y1="37000" x2="34778" y2="46125"/>
                      </a14:backgroundRemoval>
                    </a14:imgEffect>
                  </a14:imgLayer>
                </a14:imgProps>
              </a:ext>
            </a:extLst>
          </a:blip>
          <a:stretch>
            <a:fillRect/>
          </a:stretch>
        </p:blipFill>
        <p:spPr>
          <a:xfrm rot="4802632">
            <a:off x="8525720" y="4573228"/>
            <a:ext cx="1924177" cy="1710380"/>
          </a:xfrm>
          <a:prstGeom prst="rect">
            <a:avLst/>
          </a:prstGeom>
        </p:spPr>
      </p:pic>
      <p:pic>
        <p:nvPicPr>
          <p:cNvPr id="17" name="Picture 16">
            <a:extLst>
              <a:ext uri="{FF2B5EF4-FFF2-40B4-BE49-F238E27FC236}">
                <a16:creationId xmlns:a16="http://schemas.microsoft.com/office/drawing/2014/main" id="{B6AF47F6-24B0-C35C-89E8-39794F5857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20213403">
            <a:off x="8885303" y="1488411"/>
            <a:ext cx="1297149" cy="1297149"/>
          </a:xfrm>
          <a:prstGeom prst="rect">
            <a:avLst/>
          </a:prstGeom>
        </p:spPr>
      </p:pic>
    </p:spTree>
    <p:extLst>
      <p:ext uri="{BB962C8B-B14F-4D97-AF65-F5344CB8AC3E}">
        <p14:creationId xmlns:p14="http://schemas.microsoft.com/office/powerpoint/2010/main" val="303103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BF53CC-D36A-87B7-5084-6A46AB01E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2612" y="513184"/>
            <a:ext cx="6969968" cy="5617027"/>
          </a:xfrm>
          <a:prstGeom prst="rect">
            <a:avLst/>
          </a:prstGeom>
        </p:spPr>
      </p:pic>
      <p:pic>
        <p:nvPicPr>
          <p:cNvPr id="11" name="Trái đất này là của chúng ta">
            <a:hlinkClick r:id="" action="ppaction://media"/>
            <a:extLst>
              <a:ext uri="{FF2B5EF4-FFF2-40B4-BE49-F238E27FC236}">
                <a16:creationId xmlns:a16="http://schemas.microsoft.com/office/drawing/2014/main" id="{72313723-DE48-0D57-8364-0AD02AE07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10919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0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2A2B01-14A7-D26B-3615-F8FCD82F8C44}"/>
              </a:ext>
            </a:extLst>
          </p:cNvPr>
          <p:cNvPicPr>
            <a:picLocks noChangeAspect="1"/>
          </p:cNvPicPr>
          <p:nvPr/>
        </p:nvPicPr>
        <p:blipFill>
          <a:blip r:embed="rId2"/>
          <a:stretch>
            <a:fillRect/>
          </a:stretch>
        </p:blipFill>
        <p:spPr>
          <a:xfrm>
            <a:off x="751114" y="1478903"/>
            <a:ext cx="5600700" cy="3452326"/>
          </a:xfrm>
          <a:prstGeom prst="rect">
            <a:avLst/>
          </a:prstGeom>
        </p:spPr>
      </p:pic>
      <p:sp>
        <p:nvSpPr>
          <p:cNvPr id="4" name="Arrow: Right 3">
            <a:extLst>
              <a:ext uri="{FF2B5EF4-FFF2-40B4-BE49-F238E27FC236}">
                <a16:creationId xmlns:a16="http://schemas.microsoft.com/office/drawing/2014/main" id="{BB936675-64ED-E966-92EC-06AD10721280}"/>
              </a:ext>
            </a:extLst>
          </p:cNvPr>
          <p:cNvSpPr/>
          <p:nvPr/>
        </p:nvSpPr>
        <p:spPr>
          <a:xfrm>
            <a:off x="6466114" y="275253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88CF8D-4570-1BC5-3117-15CB0D4B5D0E}"/>
              </a:ext>
            </a:extLst>
          </p:cNvPr>
          <p:cNvSpPr txBox="1"/>
          <p:nvPr/>
        </p:nvSpPr>
        <p:spPr>
          <a:xfrm>
            <a:off x="7632441" y="1754155"/>
            <a:ext cx="4152121" cy="2062103"/>
          </a:xfrm>
          <a:prstGeom prst="rect">
            <a:avLst/>
          </a:prstGeom>
          <a:noFill/>
        </p:spPr>
        <p:txBody>
          <a:bodyPr wrap="square" rtlCol="0">
            <a:spAutoFit/>
          </a:bodyPr>
          <a:lstStyle/>
          <a:p>
            <a:r>
              <a:rPr lang="vi-VN" sz="3200" b="1" dirty="0">
                <a:solidFill>
                  <a:schemeClr val="accent1"/>
                </a:solidFill>
                <a:latin typeface="Times New Roman" panose="02020603050405020304" pitchFamily="18" charset="0"/>
                <a:cs typeface="Times New Roman" panose="02020603050405020304" pitchFamily="18" charset="0"/>
              </a:rPr>
              <a:t>Hình dung bao quát về không gian tồn tại của vạn vật trên Trái Đất.</a:t>
            </a:r>
            <a:endParaRPr lang="en-US" sz="32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264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832133" y="2262425"/>
            <a:ext cx="52983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C000">
                    <a:lumMod val="50000"/>
                  </a:srgbClr>
                </a:solidFill>
                <a:latin typeface="Times New Roman" panose="02020603050405020304" pitchFamily="18" charset="0"/>
                <a:cs typeface="Times New Roman" panose="02020603050405020304" pitchFamily="18" charset="0"/>
              </a:rPr>
              <a:t>LUYỆN TẬP</a:t>
            </a:r>
            <a:endParaRPr kumimoji="0" lang="en-US" sz="6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2943778" y="3089038"/>
            <a:ext cx="4179383" cy="3768962"/>
          </a:xfrm>
          <a:prstGeom prst="rect">
            <a:avLst/>
          </a:prstGeom>
        </p:spPr>
      </p:pic>
    </p:spTree>
    <p:extLst>
      <p:ext uri="{BB962C8B-B14F-4D97-AF65-F5344CB8AC3E}">
        <p14:creationId xmlns:p14="http://schemas.microsoft.com/office/powerpoint/2010/main" val="3736354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416AEB9-684A-41A3-B5EC-39BA24F7B117}"/>
              </a:ext>
            </a:extLst>
          </p:cNvPr>
          <p:cNvSpPr txBox="1"/>
          <p:nvPr/>
        </p:nvSpPr>
        <p:spPr>
          <a:xfrm>
            <a:off x="1808250" y="1761024"/>
            <a:ext cx="9967231" cy="3697038"/>
          </a:xfrm>
          <a:prstGeom prst="rect">
            <a:avLst/>
          </a:prstGeom>
          <a:noFill/>
        </p:spPr>
        <p:txBody>
          <a:bodyPr wrap="square" rtlCol="0" anchor="ctr">
            <a:spAutoFit/>
          </a:bodyPr>
          <a:lstStyle/>
          <a:p>
            <a:pPr algn="just">
              <a:lnSpc>
                <a:spcPct val="150000"/>
              </a:lnSpc>
            </a:pPr>
            <a:r>
              <a:rPr lang="vi-VN" sz="3200" b="1" dirty="0">
                <a:solidFill>
                  <a:prstClr val="black">
                    <a:lumMod val="75000"/>
                    <a:lumOff val="25000"/>
                  </a:prstClr>
                </a:solidFill>
                <a:latin typeface="Oswald" panose="00000500000000000000" pitchFamily="2" charset="0"/>
                <a:cs typeface="+mn-ea"/>
              </a:rPr>
              <a:t>- </a:t>
            </a:r>
            <a:r>
              <a:rPr lang="vi-VN" sz="3200" b="1" dirty="0">
                <a:solidFill>
                  <a:prstClr val="black">
                    <a:lumMod val="75000"/>
                    <a:lumOff val="25000"/>
                  </a:prstClr>
                </a:solidFill>
                <a:latin typeface="Times New Roman" panose="02020603050405020304" pitchFamily="18" charset="0"/>
                <a:cs typeface="Times New Roman" panose="02020603050405020304" pitchFamily="18" charset="0"/>
              </a:rPr>
              <a:t>Vòng quay may mắn quay ngẫu nhiên để chọn HS tham gia trò chơi.</a:t>
            </a:r>
          </a:p>
          <a:p>
            <a:pPr algn="just">
              <a:lnSpc>
                <a:spcPct val="150000"/>
              </a:lnSpc>
            </a:pPr>
            <a:r>
              <a:rPr lang="vi-VN" sz="3200" b="1" dirty="0">
                <a:solidFill>
                  <a:prstClr val="black">
                    <a:lumMod val="75000"/>
                    <a:lumOff val="25000"/>
                  </a:prstClr>
                </a:solidFill>
                <a:latin typeface="Times New Roman" panose="02020603050405020304" pitchFamily="18" charset="0"/>
                <a:cs typeface="Times New Roman" panose="02020603050405020304" pitchFamily="18" charset="0"/>
              </a:rPr>
              <a:t>Cô có 5 câu hỏi. Các e chọn 1 câu hỏi và trả lời. Nếu trả lời đúng sẽ nhận được một phần quà. Nếu trả lời sai cơ hội sẽ nhường lại cho HS khác.</a:t>
            </a:r>
          </a:p>
        </p:txBody>
      </p:sp>
      <p:pic>
        <p:nvPicPr>
          <p:cNvPr id="3" name="图片 2">
            <a:extLst>
              <a:ext uri="{FF2B5EF4-FFF2-40B4-BE49-F238E27FC236}">
                <a16:creationId xmlns:a16="http://schemas.microsoft.com/office/drawing/2014/main" id="{205027E8-529D-413E-905F-BD7C78C5F2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419" y="3429000"/>
            <a:ext cx="2291137" cy="3048038"/>
          </a:xfrm>
          <a:prstGeom prst="rect">
            <a:avLst/>
          </a:prstGeom>
        </p:spPr>
      </p:pic>
      <p:sp>
        <p:nvSpPr>
          <p:cNvPr id="4" name="矩形: 剪去对角 3">
            <a:extLst>
              <a:ext uri="{FF2B5EF4-FFF2-40B4-BE49-F238E27FC236}">
                <a16:creationId xmlns:a16="http://schemas.microsoft.com/office/drawing/2014/main" id="{24AEAED9-C8FC-4D4A-8764-AAF825B2716F}"/>
              </a:ext>
            </a:extLst>
          </p:cNvPr>
          <p:cNvSpPr/>
          <p:nvPr/>
        </p:nvSpPr>
        <p:spPr>
          <a:xfrm>
            <a:off x="1715784" y="1022901"/>
            <a:ext cx="10279700" cy="5454137"/>
          </a:xfrm>
          <a:prstGeom prst="snip2DiagRect">
            <a:avLst>
              <a:gd name="adj1" fmla="val 0"/>
              <a:gd name="adj2" fmla="val 11155"/>
            </a:avLst>
          </a:prstGeom>
          <a:noFill/>
          <a:ln w="38100">
            <a:solidFill>
              <a:srgbClr val="137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grpSp>
        <p:nvGrpSpPr>
          <p:cNvPr id="28" name="组合 27">
            <a:extLst>
              <a:ext uri="{FF2B5EF4-FFF2-40B4-BE49-F238E27FC236}">
                <a16:creationId xmlns:a16="http://schemas.microsoft.com/office/drawing/2014/main" id="{76D452D5-036F-4BB1-B1FA-ACEE08410BEC}"/>
              </a:ext>
            </a:extLst>
          </p:cNvPr>
          <p:cNvGrpSpPr/>
          <p:nvPr/>
        </p:nvGrpSpPr>
        <p:grpSpPr>
          <a:xfrm>
            <a:off x="3961459" y="110365"/>
            <a:ext cx="3714278" cy="707886"/>
            <a:chOff x="3502877" y="3393241"/>
            <a:chExt cx="3338687" cy="922267"/>
          </a:xfrm>
        </p:grpSpPr>
        <p:sp>
          <p:nvSpPr>
            <p:cNvPr id="29" name="矩形: 圆角 28">
              <a:extLst>
                <a:ext uri="{FF2B5EF4-FFF2-40B4-BE49-F238E27FC236}">
                  <a16:creationId xmlns:a16="http://schemas.microsoft.com/office/drawing/2014/main" id="{ABA9BB2F-93F4-45CF-9D7D-026C20FF4C23}"/>
                </a:ext>
              </a:extLst>
            </p:cNvPr>
            <p:cNvSpPr/>
            <p:nvPr/>
          </p:nvSpPr>
          <p:spPr>
            <a:xfrm>
              <a:off x="3502877" y="3393945"/>
              <a:ext cx="3338687" cy="920860"/>
            </a:xfrm>
            <a:prstGeom prst="roundRect">
              <a:avLst>
                <a:gd name="adj" fmla="val 50000"/>
              </a:avLst>
            </a:prstGeom>
            <a:solidFill>
              <a:srgbClr val="1371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30" name="文本框 29">
              <a:extLst>
                <a:ext uri="{FF2B5EF4-FFF2-40B4-BE49-F238E27FC236}">
                  <a16:creationId xmlns:a16="http://schemas.microsoft.com/office/drawing/2014/main" id="{EE77614C-FBE6-420D-A656-1B0DFCCCF600}"/>
                </a:ext>
              </a:extLst>
            </p:cNvPr>
            <p:cNvSpPr txBox="1"/>
            <p:nvPr/>
          </p:nvSpPr>
          <p:spPr>
            <a:xfrm>
              <a:off x="3656731" y="3393241"/>
              <a:ext cx="3030981" cy="922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sym typeface="+mn-lt"/>
                </a:rPr>
                <a:t>LUẬT CHƠI</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sym typeface="+mn-lt"/>
              </a:endParaRPr>
            </a:p>
          </p:txBody>
        </p:sp>
      </p:grpSp>
    </p:spTree>
    <p:extLst>
      <p:ext uri="{BB962C8B-B14F-4D97-AF65-F5344CB8AC3E}">
        <p14:creationId xmlns:p14="http://schemas.microsoft.com/office/powerpoint/2010/main" val="403864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896955" y="95110"/>
            <a:ext cx="4132863"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vi-VN" sz="48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73" name="Group 172">
            <a:extLst>
              <a:ext uri="{FF2B5EF4-FFF2-40B4-BE49-F238E27FC236}">
                <a16:creationId xmlns:a16="http://schemas.microsoft.com/office/drawing/2014/main" id="{193FA317-0A9F-70A8-EB30-C298199CBED1}"/>
              </a:ext>
            </a:extLst>
          </p:cNvPr>
          <p:cNvGrpSpPr/>
          <p:nvPr/>
        </p:nvGrpSpPr>
        <p:grpSpPr>
          <a:xfrm>
            <a:off x="5190046" y="270882"/>
            <a:ext cx="6921089" cy="6572864"/>
            <a:chOff x="2475101" y="1677716"/>
            <a:chExt cx="3881637"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74" name="Group 173">
              <a:extLst>
                <a:ext uri="{FF2B5EF4-FFF2-40B4-BE49-F238E27FC236}">
                  <a16:creationId xmlns:a16="http://schemas.microsoft.com/office/drawing/2014/main" id="{73B18DA2-E0B1-7862-239F-F57A972C2CCC}"/>
                </a:ext>
              </a:extLst>
            </p:cNvPr>
            <p:cNvGrpSpPr/>
            <p:nvPr/>
          </p:nvGrpSpPr>
          <p:grpSpPr>
            <a:xfrm>
              <a:off x="2535238" y="1679890"/>
              <a:ext cx="3794126" cy="3789363"/>
              <a:chOff x="2674938" y="1647826"/>
              <a:chExt cx="3794126" cy="3789363"/>
            </a:xfrm>
          </p:grpSpPr>
          <p:sp>
            <p:nvSpPr>
              <p:cNvPr id="204" name="Freeform 6">
                <a:extLst>
                  <a:ext uri="{FF2B5EF4-FFF2-40B4-BE49-F238E27FC236}">
                    <a16:creationId xmlns:a16="http://schemas.microsoft.com/office/drawing/2014/main" id="{726C1C90-73A7-DA39-2DAC-1164D0908252}"/>
                  </a:ext>
                </a:extLst>
              </p:cNvPr>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05" name="Freeform 7">
                <a:extLst>
                  <a:ext uri="{FF2B5EF4-FFF2-40B4-BE49-F238E27FC236}">
                    <a16:creationId xmlns:a16="http://schemas.microsoft.com/office/drawing/2014/main" id="{00FAD68A-791A-C6F0-3EBD-8E9A6AE4218A}"/>
                  </a:ext>
                </a:extLst>
              </p:cNvPr>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06" name="Freeform 8">
                <a:extLst>
                  <a:ext uri="{FF2B5EF4-FFF2-40B4-BE49-F238E27FC236}">
                    <a16:creationId xmlns:a16="http://schemas.microsoft.com/office/drawing/2014/main" id="{14CFCA0A-4FBE-50C1-F062-40DC420B18A1}"/>
                  </a:ext>
                </a:extLst>
              </p:cNvPr>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07" name="Freeform 9">
                <a:extLst>
                  <a:ext uri="{FF2B5EF4-FFF2-40B4-BE49-F238E27FC236}">
                    <a16:creationId xmlns:a16="http://schemas.microsoft.com/office/drawing/2014/main" id="{008F0AB5-101A-FB6B-FDDE-35EC69980923}"/>
                  </a:ext>
                </a:extLst>
              </p:cNvPr>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08" name="Freeform 10">
                <a:extLst>
                  <a:ext uri="{FF2B5EF4-FFF2-40B4-BE49-F238E27FC236}">
                    <a16:creationId xmlns:a16="http://schemas.microsoft.com/office/drawing/2014/main" id="{A1ED0DAF-4154-062D-0D21-1124AD6D9EAB}"/>
                  </a:ext>
                </a:extLst>
              </p:cNvPr>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09" name="Freeform 11">
                <a:extLst>
                  <a:ext uri="{FF2B5EF4-FFF2-40B4-BE49-F238E27FC236}">
                    <a16:creationId xmlns:a16="http://schemas.microsoft.com/office/drawing/2014/main" id="{293F9890-D2AE-FC36-6833-3199993C8111}"/>
                  </a:ext>
                </a:extLst>
              </p:cNvPr>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0" name="Freeform 12">
                <a:extLst>
                  <a:ext uri="{FF2B5EF4-FFF2-40B4-BE49-F238E27FC236}">
                    <a16:creationId xmlns:a16="http://schemas.microsoft.com/office/drawing/2014/main" id="{672A7A88-91AF-B1B1-FD1D-7B352DE471B1}"/>
                  </a:ext>
                </a:extLst>
              </p:cNvPr>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1" name="Freeform 13">
                <a:extLst>
                  <a:ext uri="{FF2B5EF4-FFF2-40B4-BE49-F238E27FC236}">
                    <a16:creationId xmlns:a16="http://schemas.microsoft.com/office/drawing/2014/main" id="{93E365AB-C31D-8423-3535-106E5EA56362}"/>
                  </a:ext>
                </a:extLst>
              </p:cNvPr>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2" name="Freeform 14">
                <a:extLst>
                  <a:ext uri="{FF2B5EF4-FFF2-40B4-BE49-F238E27FC236}">
                    <a16:creationId xmlns:a16="http://schemas.microsoft.com/office/drawing/2014/main" id="{A488D383-56EC-D032-A795-C2076C4B3C02}"/>
                  </a:ext>
                </a:extLst>
              </p:cNvPr>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3" name="Freeform 15">
                <a:extLst>
                  <a:ext uri="{FF2B5EF4-FFF2-40B4-BE49-F238E27FC236}">
                    <a16:creationId xmlns:a16="http://schemas.microsoft.com/office/drawing/2014/main" id="{5CB7F67E-D2F2-3B78-DB85-01D4C667F36F}"/>
                  </a:ext>
                </a:extLst>
              </p:cNvPr>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4" name="Freeform 16">
                <a:extLst>
                  <a:ext uri="{FF2B5EF4-FFF2-40B4-BE49-F238E27FC236}">
                    <a16:creationId xmlns:a16="http://schemas.microsoft.com/office/drawing/2014/main" id="{36283D33-8EB5-948E-F64D-6700953ADB55}"/>
                  </a:ext>
                </a:extLst>
              </p:cNvPr>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5" name="Freeform 17">
                <a:extLst>
                  <a:ext uri="{FF2B5EF4-FFF2-40B4-BE49-F238E27FC236}">
                    <a16:creationId xmlns:a16="http://schemas.microsoft.com/office/drawing/2014/main" id="{A8719580-8470-1160-7AE6-B19F62F15349}"/>
                  </a:ext>
                </a:extLst>
              </p:cNvPr>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6" name="Freeform 18">
                <a:extLst>
                  <a:ext uri="{FF2B5EF4-FFF2-40B4-BE49-F238E27FC236}">
                    <a16:creationId xmlns:a16="http://schemas.microsoft.com/office/drawing/2014/main" id="{A13388AA-6697-932B-CDF2-9B45D010D408}"/>
                  </a:ext>
                </a:extLst>
              </p:cNvPr>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7" name="Freeform 19">
                <a:extLst>
                  <a:ext uri="{FF2B5EF4-FFF2-40B4-BE49-F238E27FC236}">
                    <a16:creationId xmlns:a16="http://schemas.microsoft.com/office/drawing/2014/main" id="{9ACD244E-90A8-E46D-B7C2-EAC81E9F2D9B}"/>
                  </a:ext>
                </a:extLst>
              </p:cNvPr>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8" name="Freeform 20">
                <a:extLst>
                  <a:ext uri="{FF2B5EF4-FFF2-40B4-BE49-F238E27FC236}">
                    <a16:creationId xmlns:a16="http://schemas.microsoft.com/office/drawing/2014/main" id="{7F9A534A-4F81-5C4F-5B01-B791CC2B791A}"/>
                  </a:ext>
                </a:extLst>
              </p:cNvPr>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19" name="Freeform 21">
                <a:extLst>
                  <a:ext uri="{FF2B5EF4-FFF2-40B4-BE49-F238E27FC236}">
                    <a16:creationId xmlns:a16="http://schemas.microsoft.com/office/drawing/2014/main" id="{859A0804-10DB-4F3C-26AC-E4275C58AEB3}"/>
                  </a:ext>
                </a:extLst>
              </p:cNvPr>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0" name="Freeform 22">
                <a:extLst>
                  <a:ext uri="{FF2B5EF4-FFF2-40B4-BE49-F238E27FC236}">
                    <a16:creationId xmlns:a16="http://schemas.microsoft.com/office/drawing/2014/main" id="{264CC76E-A3FC-8829-1799-9B6C28DC8B0B}"/>
                  </a:ext>
                </a:extLst>
              </p:cNvPr>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1" name="Freeform 23">
                <a:extLst>
                  <a:ext uri="{FF2B5EF4-FFF2-40B4-BE49-F238E27FC236}">
                    <a16:creationId xmlns:a16="http://schemas.microsoft.com/office/drawing/2014/main" id="{6CB89745-6005-1F58-2BEA-251279D3108E}"/>
                  </a:ext>
                </a:extLst>
              </p:cNvPr>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2" name="Freeform 24">
                <a:extLst>
                  <a:ext uri="{FF2B5EF4-FFF2-40B4-BE49-F238E27FC236}">
                    <a16:creationId xmlns:a16="http://schemas.microsoft.com/office/drawing/2014/main" id="{7E9C0915-2592-9D1A-AB2D-52AF14E8C213}"/>
                  </a:ext>
                </a:extLst>
              </p:cNvPr>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a:endParaRPr>
              </a:p>
            </p:txBody>
          </p:sp>
          <p:sp>
            <p:nvSpPr>
              <p:cNvPr id="223" name="Freeform 25">
                <a:extLst>
                  <a:ext uri="{FF2B5EF4-FFF2-40B4-BE49-F238E27FC236}">
                    <a16:creationId xmlns:a16="http://schemas.microsoft.com/office/drawing/2014/main" id="{C6E1BB7A-9CD4-743A-872C-C56408D5F0E4}"/>
                  </a:ext>
                </a:extLst>
              </p:cNvPr>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4" name="Freeform 26">
                <a:extLst>
                  <a:ext uri="{FF2B5EF4-FFF2-40B4-BE49-F238E27FC236}">
                    <a16:creationId xmlns:a16="http://schemas.microsoft.com/office/drawing/2014/main" id="{B9FFB6E3-0EC6-3318-D2A5-AC8B4B2A549E}"/>
                  </a:ext>
                </a:extLst>
              </p:cNvPr>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5" name="Freeform 27">
                <a:extLst>
                  <a:ext uri="{FF2B5EF4-FFF2-40B4-BE49-F238E27FC236}">
                    <a16:creationId xmlns:a16="http://schemas.microsoft.com/office/drawing/2014/main" id="{EA1632A1-A658-1F6B-42FA-0C851B30F9F2}"/>
                  </a:ext>
                </a:extLst>
              </p:cNvPr>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6" name="Freeform 28">
                <a:extLst>
                  <a:ext uri="{FF2B5EF4-FFF2-40B4-BE49-F238E27FC236}">
                    <a16:creationId xmlns:a16="http://schemas.microsoft.com/office/drawing/2014/main" id="{589B215C-D566-366A-871D-835F67098DBC}"/>
                  </a:ext>
                </a:extLst>
              </p:cNvPr>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7" name="Freeform 29">
                <a:extLst>
                  <a:ext uri="{FF2B5EF4-FFF2-40B4-BE49-F238E27FC236}">
                    <a16:creationId xmlns:a16="http://schemas.microsoft.com/office/drawing/2014/main" id="{AA13EC0D-5357-913F-75AD-74B8654D1C51}"/>
                  </a:ext>
                </a:extLst>
              </p:cNvPr>
              <p:cNvSpPr>
                <a:spLocks/>
              </p:cNvSpPr>
              <p:nvPr/>
            </p:nvSpPr>
            <p:spPr bwMode="auto">
              <a:xfrm>
                <a:off x="2775277" y="262805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8" name="Freeform 30">
                <a:extLst>
                  <a:ext uri="{FF2B5EF4-FFF2-40B4-BE49-F238E27FC236}">
                    <a16:creationId xmlns:a16="http://schemas.microsoft.com/office/drawing/2014/main" id="{0AF32967-68A3-80CC-73DE-885E35E64A61}"/>
                  </a:ext>
                </a:extLst>
              </p:cNvPr>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29" name="Freeform 31">
                <a:extLst>
                  <a:ext uri="{FF2B5EF4-FFF2-40B4-BE49-F238E27FC236}">
                    <a16:creationId xmlns:a16="http://schemas.microsoft.com/office/drawing/2014/main" id="{BB98DA2F-2B4D-3281-772A-8A4AE4CA2A97}"/>
                  </a:ext>
                </a:extLst>
              </p:cNvPr>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30" name="Freeform 32">
                <a:extLst>
                  <a:ext uri="{FF2B5EF4-FFF2-40B4-BE49-F238E27FC236}">
                    <a16:creationId xmlns:a16="http://schemas.microsoft.com/office/drawing/2014/main" id="{DF5A4115-1462-A849-11D9-3A38A0CB1870}"/>
                  </a:ext>
                </a:extLst>
              </p:cNvPr>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31" name="Freeform 33">
                <a:extLst>
                  <a:ext uri="{FF2B5EF4-FFF2-40B4-BE49-F238E27FC236}">
                    <a16:creationId xmlns:a16="http://schemas.microsoft.com/office/drawing/2014/main" id="{06891AA5-9309-E3F0-01A7-C8FC5217AF37}"/>
                  </a:ext>
                </a:extLst>
              </p:cNvPr>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sp>
            <p:nvSpPr>
              <p:cNvPr id="232" name="Freeform 34">
                <a:extLst>
                  <a:ext uri="{FF2B5EF4-FFF2-40B4-BE49-F238E27FC236}">
                    <a16:creationId xmlns:a16="http://schemas.microsoft.com/office/drawing/2014/main" id="{259D993D-3F97-29A9-5310-89D19DA8F49A}"/>
                  </a:ext>
                </a:extLst>
              </p:cNvPr>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a:defRPr/>
                </a:pPr>
                <a:endParaRPr lang="en-US">
                  <a:solidFill>
                    <a:prstClr val="black"/>
                  </a:solidFill>
                  <a:latin typeface="Calibri"/>
                </a:endParaRPr>
              </a:p>
            </p:txBody>
          </p:sp>
        </p:grpSp>
        <p:sp>
          <p:nvSpPr>
            <p:cNvPr id="175" name="TextBox 174">
              <a:extLst>
                <a:ext uri="{FF2B5EF4-FFF2-40B4-BE49-F238E27FC236}">
                  <a16:creationId xmlns:a16="http://schemas.microsoft.com/office/drawing/2014/main" id="{B9EC4384-417E-CEDC-95F0-6DCD3E83B870}"/>
                </a:ext>
              </a:extLst>
            </p:cNvPr>
            <p:cNvSpPr txBox="1"/>
            <p:nvPr/>
          </p:nvSpPr>
          <p:spPr>
            <a:xfrm rot="18410248">
              <a:off x="4890418" y="2467416"/>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MINH ANH</a:t>
              </a:r>
              <a:endParaRPr lang="en-US" sz="1400" b="1" dirty="0">
                <a:solidFill>
                  <a:prstClr val="black"/>
                </a:solidFill>
                <a:latin typeface="Times New Roman" pitchFamily="18" charset="0"/>
                <a:cs typeface="Times New Roman" pitchFamily="18" charset="0"/>
              </a:endParaRPr>
            </a:p>
          </p:txBody>
        </p:sp>
        <p:sp>
          <p:nvSpPr>
            <p:cNvPr id="176" name="TextBox 175">
              <a:extLst>
                <a:ext uri="{FF2B5EF4-FFF2-40B4-BE49-F238E27FC236}">
                  <a16:creationId xmlns:a16="http://schemas.microsoft.com/office/drawing/2014/main" id="{0D2DF125-3987-364E-C4B4-45486A3DB4A3}"/>
                </a:ext>
              </a:extLst>
            </p:cNvPr>
            <p:cNvSpPr txBox="1"/>
            <p:nvPr/>
          </p:nvSpPr>
          <p:spPr>
            <a:xfrm rot="19552894">
              <a:off x="5125099" y="2673250"/>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KHÁNH VY</a:t>
              </a:r>
              <a:endParaRPr lang="en-US" sz="1400" b="1" dirty="0">
                <a:solidFill>
                  <a:prstClr val="black"/>
                </a:solidFill>
                <a:latin typeface="Times New Roman" pitchFamily="18" charset="0"/>
                <a:cs typeface="Times New Roman" pitchFamily="18" charset="0"/>
              </a:endParaRPr>
            </a:p>
          </p:txBody>
        </p:sp>
        <p:sp>
          <p:nvSpPr>
            <p:cNvPr id="177" name="TextBox 176">
              <a:extLst>
                <a:ext uri="{FF2B5EF4-FFF2-40B4-BE49-F238E27FC236}">
                  <a16:creationId xmlns:a16="http://schemas.microsoft.com/office/drawing/2014/main" id="{9AAB6D1D-54F3-1CE7-E062-1FFC5022EFA7}"/>
                </a:ext>
              </a:extLst>
            </p:cNvPr>
            <p:cNvSpPr txBox="1"/>
            <p:nvPr/>
          </p:nvSpPr>
          <p:spPr>
            <a:xfrm rot="20091146">
              <a:off x="5246088" y="2977007"/>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HẠ BĂNG</a:t>
              </a:r>
              <a:endParaRPr lang="en-US" sz="1400" b="1" dirty="0">
                <a:solidFill>
                  <a:prstClr val="black"/>
                </a:solidFill>
                <a:latin typeface="Times New Roman" pitchFamily="18" charset="0"/>
                <a:cs typeface="Times New Roman" pitchFamily="18" charset="0"/>
              </a:endParaRPr>
            </a:p>
          </p:txBody>
        </p:sp>
        <p:sp>
          <p:nvSpPr>
            <p:cNvPr id="178" name="TextBox 177">
              <a:extLst>
                <a:ext uri="{FF2B5EF4-FFF2-40B4-BE49-F238E27FC236}">
                  <a16:creationId xmlns:a16="http://schemas.microsoft.com/office/drawing/2014/main" id="{6AACFEEC-7298-C7DF-8726-EDFFBCD9292D}"/>
                </a:ext>
              </a:extLst>
            </p:cNvPr>
            <p:cNvSpPr txBox="1"/>
            <p:nvPr/>
          </p:nvSpPr>
          <p:spPr>
            <a:xfrm>
              <a:off x="5366138" y="3509250"/>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ĐĂNG DƯƠNG</a:t>
              </a:r>
              <a:endParaRPr lang="en-US" sz="1400" b="1" dirty="0">
                <a:solidFill>
                  <a:prstClr val="black"/>
                </a:solidFill>
                <a:latin typeface="Times New Roman" pitchFamily="18" charset="0"/>
                <a:cs typeface="Times New Roman" pitchFamily="18" charset="0"/>
              </a:endParaRPr>
            </a:p>
          </p:txBody>
        </p:sp>
        <p:sp>
          <p:nvSpPr>
            <p:cNvPr id="179" name="TextBox 178">
              <a:extLst>
                <a:ext uri="{FF2B5EF4-FFF2-40B4-BE49-F238E27FC236}">
                  <a16:creationId xmlns:a16="http://schemas.microsoft.com/office/drawing/2014/main" id="{CDE48FC2-337C-9460-659E-44CF8AE37B47}"/>
                </a:ext>
              </a:extLst>
            </p:cNvPr>
            <p:cNvSpPr txBox="1"/>
            <p:nvPr/>
          </p:nvSpPr>
          <p:spPr>
            <a:xfrm rot="20845902">
              <a:off x="5364347" y="3282110"/>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KHÁNH DUY</a:t>
              </a:r>
              <a:endParaRPr lang="en-US" sz="1400" b="1" dirty="0">
                <a:solidFill>
                  <a:prstClr val="black"/>
                </a:solidFill>
                <a:latin typeface="Times New Roman" pitchFamily="18" charset="0"/>
                <a:cs typeface="Times New Roman" pitchFamily="18" charset="0"/>
              </a:endParaRPr>
            </a:p>
          </p:txBody>
        </p:sp>
        <p:sp>
          <p:nvSpPr>
            <p:cNvPr id="180" name="TextBox 179">
              <a:extLst>
                <a:ext uri="{FF2B5EF4-FFF2-40B4-BE49-F238E27FC236}">
                  <a16:creationId xmlns:a16="http://schemas.microsoft.com/office/drawing/2014/main" id="{6BA8C11C-DA30-75B1-2CAA-FC6EC63E64E1}"/>
                </a:ext>
              </a:extLst>
            </p:cNvPr>
            <p:cNvSpPr txBox="1"/>
            <p:nvPr/>
          </p:nvSpPr>
          <p:spPr>
            <a:xfrm rot="1287321">
              <a:off x="5285733" y="3874049"/>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NHƯ YẾN</a:t>
              </a:r>
              <a:endParaRPr lang="en-US" sz="1400" b="1" dirty="0">
                <a:solidFill>
                  <a:prstClr val="black"/>
                </a:solidFill>
                <a:latin typeface="Times New Roman" pitchFamily="18" charset="0"/>
                <a:cs typeface="Times New Roman" pitchFamily="18" charset="0"/>
              </a:endParaRPr>
            </a:p>
          </p:txBody>
        </p:sp>
        <p:sp>
          <p:nvSpPr>
            <p:cNvPr id="181" name="TextBox 180">
              <a:extLst>
                <a:ext uri="{FF2B5EF4-FFF2-40B4-BE49-F238E27FC236}">
                  <a16:creationId xmlns:a16="http://schemas.microsoft.com/office/drawing/2014/main" id="{8454364B-44E7-1FC6-71FE-1953187E2AFA}"/>
                </a:ext>
              </a:extLst>
            </p:cNvPr>
            <p:cNvSpPr txBox="1"/>
            <p:nvPr/>
          </p:nvSpPr>
          <p:spPr>
            <a:xfrm rot="2223586">
              <a:off x="4991469" y="4380356"/>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HẢI YẾN</a:t>
              </a:r>
              <a:endParaRPr lang="en-US" sz="1400" b="1" dirty="0">
                <a:solidFill>
                  <a:prstClr val="black"/>
                </a:solidFill>
                <a:latin typeface="Times New Roman" pitchFamily="18" charset="0"/>
                <a:cs typeface="Times New Roman" pitchFamily="18" charset="0"/>
              </a:endParaRPr>
            </a:p>
          </p:txBody>
        </p:sp>
        <p:sp>
          <p:nvSpPr>
            <p:cNvPr id="182" name="TextBox 181">
              <a:extLst>
                <a:ext uri="{FF2B5EF4-FFF2-40B4-BE49-F238E27FC236}">
                  <a16:creationId xmlns:a16="http://schemas.microsoft.com/office/drawing/2014/main" id="{1AEDD281-661A-ADA3-0509-2DDA69F767FF}"/>
                </a:ext>
              </a:extLst>
            </p:cNvPr>
            <p:cNvSpPr txBox="1"/>
            <p:nvPr/>
          </p:nvSpPr>
          <p:spPr>
            <a:xfrm rot="3764361">
              <a:off x="4541839" y="4790880"/>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THIÊN TÚ</a:t>
              </a:r>
              <a:endParaRPr lang="en-US" sz="1400" b="1" dirty="0">
                <a:solidFill>
                  <a:prstClr val="black"/>
                </a:solidFill>
                <a:latin typeface="Times New Roman" pitchFamily="18" charset="0"/>
                <a:cs typeface="Times New Roman" pitchFamily="18" charset="0"/>
              </a:endParaRPr>
            </a:p>
          </p:txBody>
        </p:sp>
        <p:sp>
          <p:nvSpPr>
            <p:cNvPr id="183" name="TextBox 182">
              <a:extLst>
                <a:ext uri="{FF2B5EF4-FFF2-40B4-BE49-F238E27FC236}">
                  <a16:creationId xmlns:a16="http://schemas.microsoft.com/office/drawing/2014/main" id="{9C61CD49-13A1-F949-32D8-87756B67C9A4}"/>
                </a:ext>
              </a:extLst>
            </p:cNvPr>
            <p:cNvSpPr txBox="1"/>
            <p:nvPr/>
          </p:nvSpPr>
          <p:spPr>
            <a:xfrm rot="1664434">
              <a:off x="5186190" y="4183508"/>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QUANG HẢI</a:t>
              </a:r>
              <a:endParaRPr lang="en-US" sz="1400" b="1" dirty="0">
                <a:solidFill>
                  <a:prstClr val="black"/>
                </a:solidFill>
                <a:latin typeface="Times New Roman" pitchFamily="18" charset="0"/>
                <a:cs typeface="Times New Roman" pitchFamily="18" charset="0"/>
              </a:endParaRPr>
            </a:p>
          </p:txBody>
        </p:sp>
        <p:sp>
          <p:nvSpPr>
            <p:cNvPr id="184" name="TextBox 183">
              <a:extLst>
                <a:ext uri="{FF2B5EF4-FFF2-40B4-BE49-F238E27FC236}">
                  <a16:creationId xmlns:a16="http://schemas.microsoft.com/office/drawing/2014/main" id="{1469A800-4E4E-EAEF-A147-4324C1BC2E61}"/>
                </a:ext>
              </a:extLst>
            </p:cNvPr>
            <p:cNvSpPr txBox="1"/>
            <p:nvPr/>
          </p:nvSpPr>
          <p:spPr>
            <a:xfrm rot="3135074">
              <a:off x="4744270" y="4617225"/>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GIA HUY</a:t>
              </a:r>
              <a:endParaRPr lang="en-US" sz="1400" b="1" dirty="0">
                <a:solidFill>
                  <a:prstClr val="black"/>
                </a:solidFill>
                <a:latin typeface="Times New Roman" pitchFamily="18" charset="0"/>
                <a:cs typeface="Times New Roman" pitchFamily="18" charset="0"/>
              </a:endParaRPr>
            </a:p>
          </p:txBody>
        </p:sp>
        <p:sp>
          <p:nvSpPr>
            <p:cNvPr id="185" name="TextBox 184">
              <a:extLst>
                <a:ext uri="{FF2B5EF4-FFF2-40B4-BE49-F238E27FC236}">
                  <a16:creationId xmlns:a16="http://schemas.microsoft.com/office/drawing/2014/main" id="{99FEDB28-D0E5-72A1-B021-FAAA357CC3BF}"/>
                </a:ext>
              </a:extLst>
            </p:cNvPr>
            <p:cNvSpPr txBox="1"/>
            <p:nvPr/>
          </p:nvSpPr>
          <p:spPr>
            <a:xfrm rot="5055293">
              <a:off x="4139470" y="4831916"/>
              <a:ext cx="107924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ANH KIỆT</a:t>
              </a:r>
              <a:endParaRPr lang="en-US" sz="1400" b="1" dirty="0">
                <a:solidFill>
                  <a:prstClr val="black"/>
                </a:solidFill>
                <a:latin typeface="Times New Roman" pitchFamily="18" charset="0"/>
                <a:cs typeface="Times New Roman" pitchFamily="18" charset="0"/>
              </a:endParaRPr>
            </a:p>
          </p:txBody>
        </p:sp>
        <p:sp>
          <p:nvSpPr>
            <p:cNvPr id="186" name="TextBox 185">
              <a:extLst>
                <a:ext uri="{FF2B5EF4-FFF2-40B4-BE49-F238E27FC236}">
                  <a16:creationId xmlns:a16="http://schemas.microsoft.com/office/drawing/2014/main" id="{A242B6D0-BE64-5A7F-08D9-59F4AEAE5CD2}"/>
                </a:ext>
              </a:extLst>
            </p:cNvPr>
            <p:cNvSpPr txBox="1"/>
            <p:nvPr/>
          </p:nvSpPr>
          <p:spPr>
            <a:xfrm rot="5400000">
              <a:off x="3945269" y="4875346"/>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TÙNG LÂM</a:t>
              </a:r>
              <a:endParaRPr lang="en-US" sz="1400" b="1" dirty="0">
                <a:solidFill>
                  <a:prstClr val="black"/>
                </a:solidFill>
                <a:latin typeface="Times New Roman" pitchFamily="18" charset="0"/>
                <a:cs typeface="Times New Roman" pitchFamily="18" charset="0"/>
              </a:endParaRPr>
            </a:p>
          </p:txBody>
        </p:sp>
        <p:sp>
          <p:nvSpPr>
            <p:cNvPr id="187" name="TextBox 186">
              <a:extLst>
                <a:ext uri="{FF2B5EF4-FFF2-40B4-BE49-F238E27FC236}">
                  <a16:creationId xmlns:a16="http://schemas.microsoft.com/office/drawing/2014/main" id="{7C5891C5-D485-DA01-39C5-B0086C1BC940}"/>
                </a:ext>
              </a:extLst>
            </p:cNvPr>
            <p:cNvSpPr txBox="1"/>
            <p:nvPr/>
          </p:nvSpPr>
          <p:spPr>
            <a:xfrm rot="6462750">
              <a:off x="3593898" y="4809460"/>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NGỌC LINH</a:t>
              </a:r>
              <a:endParaRPr lang="en-US" sz="1400" b="1" dirty="0">
                <a:solidFill>
                  <a:prstClr val="black"/>
                </a:solidFill>
                <a:latin typeface="Times New Roman" pitchFamily="18" charset="0"/>
                <a:cs typeface="Times New Roman" pitchFamily="18" charset="0"/>
              </a:endParaRPr>
            </a:p>
          </p:txBody>
        </p:sp>
        <p:sp>
          <p:nvSpPr>
            <p:cNvPr id="188" name="TextBox 187">
              <a:extLst>
                <a:ext uri="{FF2B5EF4-FFF2-40B4-BE49-F238E27FC236}">
                  <a16:creationId xmlns:a16="http://schemas.microsoft.com/office/drawing/2014/main" id="{994B986E-1F9C-30D7-D947-6A759ECEA9CA}"/>
                </a:ext>
              </a:extLst>
            </p:cNvPr>
            <p:cNvSpPr txBox="1"/>
            <p:nvPr/>
          </p:nvSpPr>
          <p:spPr>
            <a:xfrm rot="7002405">
              <a:off x="3286918" y="4791727"/>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BẢO LONG</a:t>
              </a:r>
              <a:endParaRPr lang="en-US" sz="1400" b="1" dirty="0">
                <a:solidFill>
                  <a:prstClr val="black"/>
                </a:solidFill>
                <a:latin typeface="Times New Roman" pitchFamily="18" charset="0"/>
                <a:cs typeface="Times New Roman" pitchFamily="18" charset="0"/>
              </a:endParaRPr>
            </a:p>
          </p:txBody>
        </p:sp>
        <p:sp>
          <p:nvSpPr>
            <p:cNvPr id="189" name="TextBox 188">
              <a:extLst>
                <a:ext uri="{FF2B5EF4-FFF2-40B4-BE49-F238E27FC236}">
                  <a16:creationId xmlns:a16="http://schemas.microsoft.com/office/drawing/2014/main" id="{A565871B-B3DE-4147-EAA3-383483E6B47E}"/>
                </a:ext>
              </a:extLst>
            </p:cNvPr>
            <p:cNvSpPr txBox="1"/>
            <p:nvPr/>
          </p:nvSpPr>
          <p:spPr>
            <a:xfrm rot="7563710">
              <a:off x="3081479" y="4582939"/>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HẢI LONG</a:t>
              </a:r>
              <a:endParaRPr lang="en-US" sz="1400" b="1" dirty="0">
                <a:solidFill>
                  <a:prstClr val="black"/>
                </a:solidFill>
                <a:latin typeface="Times New Roman" pitchFamily="18" charset="0"/>
                <a:cs typeface="Times New Roman" pitchFamily="18" charset="0"/>
              </a:endParaRPr>
            </a:p>
          </p:txBody>
        </p:sp>
        <p:sp>
          <p:nvSpPr>
            <p:cNvPr id="190" name="TextBox 189">
              <a:extLst>
                <a:ext uri="{FF2B5EF4-FFF2-40B4-BE49-F238E27FC236}">
                  <a16:creationId xmlns:a16="http://schemas.microsoft.com/office/drawing/2014/main" id="{57F3E5E0-5043-95F2-DE93-1B65F87ACC7A}"/>
                </a:ext>
              </a:extLst>
            </p:cNvPr>
            <p:cNvSpPr txBox="1"/>
            <p:nvPr/>
          </p:nvSpPr>
          <p:spPr>
            <a:xfrm rot="8648676">
              <a:off x="2842173" y="4398876"/>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LƯỢNG</a:t>
              </a:r>
              <a:endParaRPr lang="en-US" sz="1400" b="1" dirty="0">
                <a:solidFill>
                  <a:prstClr val="black"/>
                </a:solidFill>
                <a:latin typeface="Times New Roman" pitchFamily="18" charset="0"/>
                <a:cs typeface="Times New Roman" pitchFamily="18" charset="0"/>
              </a:endParaRPr>
            </a:p>
          </p:txBody>
        </p:sp>
        <p:sp>
          <p:nvSpPr>
            <p:cNvPr id="191" name="TextBox 190">
              <a:extLst>
                <a:ext uri="{FF2B5EF4-FFF2-40B4-BE49-F238E27FC236}">
                  <a16:creationId xmlns:a16="http://schemas.microsoft.com/office/drawing/2014/main" id="{33052389-F5B3-13FA-95BE-F3047384BCAF}"/>
                </a:ext>
              </a:extLst>
            </p:cNvPr>
            <p:cNvSpPr txBox="1"/>
            <p:nvPr/>
          </p:nvSpPr>
          <p:spPr>
            <a:xfrm rot="9520400">
              <a:off x="2665516" y="4100529"/>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THẢO LY</a:t>
              </a:r>
              <a:endParaRPr lang="en-US" sz="1400" b="1" dirty="0">
                <a:solidFill>
                  <a:prstClr val="black"/>
                </a:solidFill>
                <a:latin typeface="Times New Roman" pitchFamily="18" charset="0"/>
                <a:cs typeface="Times New Roman" pitchFamily="18" charset="0"/>
              </a:endParaRPr>
            </a:p>
          </p:txBody>
        </p:sp>
        <p:sp>
          <p:nvSpPr>
            <p:cNvPr id="192" name="TextBox 191">
              <a:extLst>
                <a:ext uri="{FF2B5EF4-FFF2-40B4-BE49-F238E27FC236}">
                  <a16:creationId xmlns:a16="http://schemas.microsoft.com/office/drawing/2014/main" id="{02781654-B0CA-7824-1E3E-A9EFFC47705A}"/>
                </a:ext>
              </a:extLst>
            </p:cNvPr>
            <p:cNvSpPr txBox="1"/>
            <p:nvPr/>
          </p:nvSpPr>
          <p:spPr>
            <a:xfrm rot="9806271">
              <a:off x="2588718" y="3856347"/>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KHÁNH LY</a:t>
              </a:r>
              <a:endParaRPr lang="en-US" sz="1400" b="1" dirty="0">
                <a:solidFill>
                  <a:prstClr val="black"/>
                </a:solidFill>
                <a:latin typeface="Times New Roman" pitchFamily="18" charset="0"/>
                <a:cs typeface="Times New Roman" pitchFamily="18" charset="0"/>
              </a:endParaRPr>
            </a:p>
          </p:txBody>
        </p:sp>
        <p:sp>
          <p:nvSpPr>
            <p:cNvPr id="193" name="TextBox 192">
              <a:extLst>
                <a:ext uri="{FF2B5EF4-FFF2-40B4-BE49-F238E27FC236}">
                  <a16:creationId xmlns:a16="http://schemas.microsoft.com/office/drawing/2014/main" id="{D191AA80-4345-9AE4-0157-42D082CDD895}"/>
                </a:ext>
              </a:extLst>
            </p:cNvPr>
            <p:cNvSpPr txBox="1"/>
            <p:nvPr/>
          </p:nvSpPr>
          <p:spPr>
            <a:xfrm rot="10800000">
              <a:off x="2486120" y="3540089"/>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HOÀNG MINH</a:t>
              </a:r>
              <a:endParaRPr lang="en-US" sz="1400" b="1" dirty="0">
                <a:solidFill>
                  <a:prstClr val="black"/>
                </a:solidFill>
                <a:latin typeface="Times New Roman" pitchFamily="18" charset="0"/>
                <a:cs typeface="Times New Roman" pitchFamily="18" charset="0"/>
              </a:endParaRPr>
            </a:p>
          </p:txBody>
        </p:sp>
        <p:sp>
          <p:nvSpPr>
            <p:cNvPr id="194" name="TextBox 193">
              <a:extLst>
                <a:ext uri="{FF2B5EF4-FFF2-40B4-BE49-F238E27FC236}">
                  <a16:creationId xmlns:a16="http://schemas.microsoft.com/office/drawing/2014/main" id="{99738E17-CC3B-BBE0-26BF-D57099EC63A2}"/>
                </a:ext>
              </a:extLst>
            </p:cNvPr>
            <p:cNvSpPr txBox="1"/>
            <p:nvPr/>
          </p:nvSpPr>
          <p:spPr>
            <a:xfrm rot="11539924">
              <a:off x="2475101" y="3247541"/>
              <a:ext cx="1042507"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BẢO NAM</a:t>
              </a:r>
              <a:endParaRPr lang="en-US" sz="1400" b="1" dirty="0">
                <a:solidFill>
                  <a:prstClr val="black"/>
                </a:solidFill>
                <a:latin typeface="Times New Roman" pitchFamily="18" charset="0"/>
                <a:cs typeface="Times New Roman" pitchFamily="18" charset="0"/>
              </a:endParaRPr>
            </a:p>
          </p:txBody>
        </p:sp>
        <p:sp>
          <p:nvSpPr>
            <p:cNvPr id="195" name="TextBox 194">
              <a:extLst>
                <a:ext uri="{FF2B5EF4-FFF2-40B4-BE49-F238E27FC236}">
                  <a16:creationId xmlns:a16="http://schemas.microsoft.com/office/drawing/2014/main" id="{21F2D83C-93C6-4EBE-0655-0460B9C01415}"/>
                </a:ext>
              </a:extLst>
            </p:cNvPr>
            <p:cNvSpPr txBox="1"/>
            <p:nvPr/>
          </p:nvSpPr>
          <p:spPr>
            <a:xfrm rot="12217304">
              <a:off x="2555400" y="2926999"/>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ĐỨC NGỌC</a:t>
              </a:r>
              <a:endParaRPr lang="en-US" sz="1400" b="1" dirty="0">
                <a:solidFill>
                  <a:prstClr val="black"/>
                </a:solidFill>
                <a:latin typeface="Times New Roman" pitchFamily="18" charset="0"/>
                <a:cs typeface="Times New Roman" pitchFamily="18" charset="0"/>
              </a:endParaRPr>
            </a:p>
          </p:txBody>
        </p:sp>
        <p:sp>
          <p:nvSpPr>
            <p:cNvPr id="196" name="TextBox 195">
              <a:extLst>
                <a:ext uri="{FF2B5EF4-FFF2-40B4-BE49-F238E27FC236}">
                  <a16:creationId xmlns:a16="http://schemas.microsoft.com/office/drawing/2014/main" id="{A70973C9-9C76-6B48-5283-65563909D973}"/>
                </a:ext>
              </a:extLst>
            </p:cNvPr>
            <p:cNvSpPr txBox="1"/>
            <p:nvPr/>
          </p:nvSpPr>
          <p:spPr>
            <a:xfrm rot="12878863">
              <a:off x="2754244" y="2674329"/>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HẢI NGUYÊN</a:t>
              </a:r>
              <a:endParaRPr lang="en-US" sz="1400" b="1" dirty="0">
                <a:solidFill>
                  <a:prstClr val="black"/>
                </a:solidFill>
                <a:latin typeface="Times New Roman" pitchFamily="18" charset="0"/>
                <a:cs typeface="Times New Roman" pitchFamily="18" charset="0"/>
              </a:endParaRPr>
            </a:p>
          </p:txBody>
        </p:sp>
        <p:sp>
          <p:nvSpPr>
            <p:cNvPr id="197" name="TextBox 196">
              <a:extLst>
                <a:ext uri="{FF2B5EF4-FFF2-40B4-BE49-F238E27FC236}">
                  <a16:creationId xmlns:a16="http://schemas.microsoft.com/office/drawing/2014/main" id="{0F106920-DB56-7284-C967-8ACA8D6D8008}"/>
                </a:ext>
              </a:extLst>
            </p:cNvPr>
            <p:cNvSpPr txBox="1"/>
            <p:nvPr/>
          </p:nvSpPr>
          <p:spPr>
            <a:xfrm rot="13423944">
              <a:off x="2950394" y="2446370"/>
              <a:ext cx="990600" cy="177540"/>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YẾN NHI</a:t>
              </a:r>
              <a:endParaRPr lang="en-US" sz="1400" b="1" dirty="0">
                <a:solidFill>
                  <a:prstClr val="black"/>
                </a:solidFill>
                <a:latin typeface="Times New Roman" pitchFamily="18" charset="0"/>
                <a:cs typeface="Times New Roman" pitchFamily="18" charset="0"/>
              </a:endParaRPr>
            </a:p>
          </p:txBody>
        </p:sp>
        <p:sp>
          <p:nvSpPr>
            <p:cNvPr id="198" name="TextBox 197">
              <a:extLst>
                <a:ext uri="{FF2B5EF4-FFF2-40B4-BE49-F238E27FC236}">
                  <a16:creationId xmlns:a16="http://schemas.microsoft.com/office/drawing/2014/main" id="{8C131B55-6400-1AAB-2BC4-48D8F87200F2}"/>
                </a:ext>
              </a:extLst>
            </p:cNvPr>
            <p:cNvSpPr txBox="1"/>
            <p:nvPr/>
          </p:nvSpPr>
          <p:spPr>
            <a:xfrm rot="14455027">
              <a:off x="3218659" y="2273086"/>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QUYẾT</a:t>
              </a:r>
              <a:endParaRPr lang="en-US" sz="1400" b="1" dirty="0">
                <a:solidFill>
                  <a:prstClr val="black"/>
                </a:solidFill>
                <a:latin typeface="Times New Roman" pitchFamily="18" charset="0"/>
                <a:cs typeface="Times New Roman" pitchFamily="18" charset="0"/>
              </a:endParaRPr>
            </a:p>
          </p:txBody>
        </p:sp>
        <p:sp>
          <p:nvSpPr>
            <p:cNvPr id="199" name="TextBox 198">
              <a:extLst>
                <a:ext uri="{FF2B5EF4-FFF2-40B4-BE49-F238E27FC236}">
                  <a16:creationId xmlns:a16="http://schemas.microsoft.com/office/drawing/2014/main" id="{F14AAD28-FBBF-F809-AD02-DD3C206E39B4}"/>
                </a:ext>
              </a:extLst>
            </p:cNvPr>
            <p:cNvSpPr txBox="1"/>
            <p:nvPr/>
          </p:nvSpPr>
          <p:spPr>
            <a:xfrm rot="14830393">
              <a:off x="3497442" y="2155590"/>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THẢO</a:t>
              </a:r>
              <a:endParaRPr lang="en-US" sz="1400" b="1" dirty="0">
                <a:solidFill>
                  <a:prstClr val="black"/>
                </a:solidFill>
                <a:latin typeface="Times New Roman" pitchFamily="18" charset="0"/>
                <a:cs typeface="Times New Roman" pitchFamily="18" charset="0"/>
              </a:endParaRPr>
            </a:p>
          </p:txBody>
        </p:sp>
        <p:sp>
          <p:nvSpPr>
            <p:cNvPr id="200" name="TextBox 199">
              <a:extLst>
                <a:ext uri="{FF2B5EF4-FFF2-40B4-BE49-F238E27FC236}">
                  <a16:creationId xmlns:a16="http://schemas.microsoft.com/office/drawing/2014/main" id="{F125401F-DAA9-E451-BEFA-1C01E4402E8E}"/>
                </a:ext>
              </a:extLst>
            </p:cNvPr>
            <p:cNvSpPr txBox="1"/>
            <p:nvPr/>
          </p:nvSpPr>
          <p:spPr>
            <a:xfrm rot="15693974">
              <a:off x="3783112" y="2099551"/>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TRANG</a:t>
              </a:r>
              <a:endParaRPr lang="en-US" sz="1400" b="1" dirty="0">
                <a:solidFill>
                  <a:prstClr val="black"/>
                </a:solidFill>
                <a:latin typeface="Times New Roman" pitchFamily="18" charset="0"/>
                <a:cs typeface="Times New Roman" pitchFamily="18" charset="0"/>
              </a:endParaRPr>
            </a:p>
          </p:txBody>
        </p:sp>
        <p:sp>
          <p:nvSpPr>
            <p:cNvPr id="201" name="TextBox 200">
              <a:extLst>
                <a:ext uri="{FF2B5EF4-FFF2-40B4-BE49-F238E27FC236}">
                  <a16:creationId xmlns:a16="http://schemas.microsoft.com/office/drawing/2014/main" id="{A659DA83-521D-2CB2-AFBB-FF5A6C310447}"/>
                </a:ext>
              </a:extLst>
            </p:cNvPr>
            <p:cNvSpPr txBox="1"/>
            <p:nvPr/>
          </p:nvSpPr>
          <p:spPr>
            <a:xfrm rot="16743352">
              <a:off x="4088139" y="2083935"/>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TRÚC</a:t>
              </a:r>
              <a:endParaRPr lang="en-US" sz="1400" b="1" dirty="0">
                <a:solidFill>
                  <a:prstClr val="black"/>
                </a:solidFill>
                <a:latin typeface="Times New Roman" pitchFamily="18" charset="0"/>
                <a:cs typeface="Times New Roman" pitchFamily="18" charset="0"/>
              </a:endParaRPr>
            </a:p>
          </p:txBody>
        </p:sp>
        <p:sp>
          <p:nvSpPr>
            <p:cNvPr id="202" name="TextBox 201">
              <a:extLst>
                <a:ext uri="{FF2B5EF4-FFF2-40B4-BE49-F238E27FC236}">
                  <a16:creationId xmlns:a16="http://schemas.microsoft.com/office/drawing/2014/main" id="{28CEAFED-DD62-CCF2-4488-8DB5D3E26944}"/>
                </a:ext>
              </a:extLst>
            </p:cNvPr>
            <p:cNvSpPr txBox="1"/>
            <p:nvPr/>
          </p:nvSpPr>
          <p:spPr>
            <a:xfrm rot="17422641">
              <a:off x="4391756" y="2155050"/>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VIỆT</a:t>
              </a:r>
              <a:endParaRPr lang="en-US" sz="1400" b="1" dirty="0">
                <a:solidFill>
                  <a:prstClr val="black"/>
                </a:solidFill>
                <a:latin typeface="Times New Roman" pitchFamily="18" charset="0"/>
                <a:cs typeface="Times New Roman" pitchFamily="18" charset="0"/>
              </a:endParaRPr>
            </a:p>
          </p:txBody>
        </p:sp>
        <p:sp>
          <p:nvSpPr>
            <p:cNvPr id="203" name="TextBox 202">
              <a:extLst>
                <a:ext uri="{FF2B5EF4-FFF2-40B4-BE49-F238E27FC236}">
                  <a16:creationId xmlns:a16="http://schemas.microsoft.com/office/drawing/2014/main" id="{38285591-A434-5BE3-F0B3-9EDB0A24D591}"/>
                </a:ext>
              </a:extLst>
            </p:cNvPr>
            <p:cNvSpPr txBox="1"/>
            <p:nvPr/>
          </p:nvSpPr>
          <p:spPr>
            <a:xfrm rot="17972616">
              <a:off x="4666586" y="2314374"/>
              <a:ext cx="990600" cy="178161"/>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a:defRPr/>
              </a:pPr>
              <a:r>
                <a:rPr lang="vi-VN" sz="1400" b="1" dirty="0">
                  <a:solidFill>
                    <a:prstClr val="black"/>
                  </a:solidFill>
                  <a:latin typeface="Times New Roman" pitchFamily="18" charset="0"/>
                  <a:cs typeface="Times New Roman" pitchFamily="18" charset="0"/>
                </a:rPr>
                <a:t>HÀ VY</a:t>
              </a:r>
              <a:endParaRPr lang="en-US" sz="1400" b="1" dirty="0">
                <a:solidFill>
                  <a:prstClr val="black"/>
                </a:solidFill>
                <a:latin typeface="Times New Roman" pitchFamily="18" charset="0"/>
                <a:cs typeface="Times New Roman" pitchFamily="18" charset="0"/>
              </a:endParaRPr>
            </a:p>
          </p:txBody>
        </p:sp>
      </p:grpSp>
      <p:sp>
        <p:nvSpPr>
          <p:cNvPr id="233" name="AutoShape 5">
            <a:extLst>
              <a:ext uri="{FF2B5EF4-FFF2-40B4-BE49-F238E27FC236}">
                <a16:creationId xmlns:a16="http://schemas.microsoft.com/office/drawing/2014/main" id="{6A3C59C8-B98B-0040-03DC-46215E4B8076}"/>
              </a:ext>
            </a:extLst>
          </p:cNvPr>
          <p:cNvSpPr>
            <a:spLocks noChangeArrowheads="1"/>
          </p:cNvSpPr>
          <p:nvPr/>
        </p:nvSpPr>
        <p:spPr bwMode="auto">
          <a:xfrm rot="11289578">
            <a:off x="9364544" y="-8506"/>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algn="ctr">
              <a:defRPr/>
            </a:pPr>
            <a:endParaRPr lang="en-US" altLang="en-US">
              <a:solidFill>
                <a:srgbClr val="000000"/>
              </a:solidFill>
              <a:latin typeface="Calibri"/>
            </a:endParaRPr>
          </a:p>
        </p:txBody>
      </p:sp>
      <p:pic>
        <p:nvPicPr>
          <p:cNvPr id="2" name="XoSoRemix-DJ-4513208">
            <a:hlinkClick r:id="" action="ppaction://media"/>
            <a:extLst>
              <a:ext uri="{FF2B5EF4-FFF2-40B4-BE49-F238E27FC236}">
                <a16:creationId xmlns:a16="http://schemas.microsoft.com/office/drawing/2014/main" id="{DEF5EFA7-B9B5-684F-0C3B-E45E26C2F8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968778" y="617082"/>
            <a:ext cx="406400" cy="406400"/>
          </a:xfrm>
          <a:prstGeom prst="rect">
            <a:avLst/>
          </a:prstGeom>
        </p:spPr>
      </p:pic>
    </p:spTree>
    <p:extLst>
      <p:ext uri="{BB962C8B-B14F-4D97-AF65-F5344CB8AC3E}">
        <p14:creationId xmlns:p14="http://schemas.microsoft.com/office/powerpoint/2010/main" val="215247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7.40741E-7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par>
                                <p:cTn id="123" presetID="3" presetClass="mediacall" presetSubtype="0" fill="hold" nodeType="withEffect">
                                  <p:stCondLst>
                                    <p:cond delay="0"/>
                                  </p:stCondLst>
                                  <p:childTnLst>
                                    <p:cmd type="call" cmd="stop">
                                      <p:cBhvr>
                                        <p:cTn id="124" dur="1" fill="hold"/>
                                        <p:tgtEl>
                                          <p:spTgt spid="3"/>
                                        </p:tgtEl>
                                      </p:cBhvr>
                                    </p:cmd>
                                  </p:childTnLst>
                                </p:cTn>
                              </p:par>
                              <p:par>
                                <p:cTn id="125" presetID="3" presetClass="mediacall" presetSubtype="0" fill="hold" nodeType="withEffect">
                                  <p:stCondLst>
                                    <p:cond delay="0"/>
                                  </p:stCondLst>
                                  <p:childTnLst>
                                    <p:cmd type="call" cmd="stop">
                                      <p:cBhvr>
                                        <p:cTn id="126" dur="1" fill="hold"/>
                                        <p:tgtEl>
                                          <p:spTgt spid="3"/>
                                        </p:tgtEl>
                                      </p:cBhvr>
                                    </p:cmd>
                                  </p:childTnLst>
                                </p:cTn>
                              </p:par>
                              <p:par>
                                <p:cTn id="127" presetID="3" presetClass="mediacall" presetSubtype="0" fill="hold" nodeType="withEffect">
                                  <p:stCondLst>
                                    <p:cond delay="0"/>
                                  </p:stCondLst>
                                  <p:childTnLst>
                                    <p:cmd type="call" cmd="stop">
                                      <p:cBhvr>
                                        <p:cTn id="128" dur="1" fill="hold"/>
                                        <p:tgtEl>
                                          <p:spTgt spid="3"/>
                                        </p:tgtEl>
                                      </p:cBhvr>
                                    </p:cmd>
                                  </p:childTnLst>
                                </p:cTn>
                              </p:par>
                              <p:par>
                                <p:cTn id="129" presetID="3" presetClass="mediacall" presetSubtype="0" fill="hold" nodeType="withEffect">
                                  <p:stCondLst>
                                    <p:cond delay="0"/>
                                  </p:stCondLst>
                                  <p:childTnLst>
                                    <p:cmd type="call" cmd="stop">
                                      <p:cBhvr>
                                        <p:cTn id="130" dur="1" fill="hold"/>
                                        <p:tgtEl>
                                          <p:spTgt spid="3"/>
                                        </p:tgtEl>
                                      </p:cBhvr>
                                    </p:cmd>
                                  </p:childTnLst>
                                </p:cTn>
                              </p:par>
                              <p:par>
                                <p:cTn id="131" presetID="1" presetClass="mediacall" presetSubtype="0" fill="hold" nodeType="withEffect">
                                  <p:stCondLst>
                                    <p:cond delay="0"/>
                                  </p:stCondLst>
                                  <p:childTnLst>
                                    <p:cmd type="call" cmd="playFrom(0.0)">
                                      <p:cBhvr>
                                        <p:cTn id="132" dur="30406" fill="hold"/>
                                        <p:tgtEl>
                                          <p:spTgt spid="3"/>
                                        </p:tgtEl>
                                      </p:cBhvr>
                                    </p:cmd>
                                  </p:childTnLst>
                                </p:cTn>
                              </p:par>
                            </p:childTnLst>
                          </p:cTn>
                        </p:par>
                        <p:par>
                          <p:cTn id="133" fill="hold">
                            <p:stCondLst>
                              <p:cond delay="30406"/>
                            </p:stCondLst>
                            <p:childTnLst>
                              <p:par>
                                <p:cTn id="134" presetID="1" presetClass="mediacall" presetSubtype="0" fill="hold" nodeType="afterEffect">
                                  <p:stCondLst>
                                    <p:cond delay="0"/>
                                  </p:stCondLst>
                                  <p:childTnLst>
                                    <p:cmd type="call" cmd="playFrom(0.0)">
                                      <p:cBhvr>
                                        <p:cTn id="135" dur="775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mph" presetSubtype="2" fill="hold" nodeType="clickEffect">
                                  <p:stCondLst>
                                    <p:cond delay="0"/>
                                  </p:stCondLst>
                                  <p:childTnLst>
                                    <p:animClr clrSpc="rgb" dir="cw">
                                      <p:cBhvr>
                                        <p:cTn id="140" dur="500" fill="hold"/>
                                        <p:tgtEl>
                                          <p:spTgt spid="26"/>
                                        </p:tgtEl>
                                        <p:attrNameLst>
                                          <p:attrName>fillcolor</p:attrName>
                                        </p:attrNameLst>
                                      </p:cBhvr>
                                      <p:to>
                                        <a:srgbClr val="000000"/>
                                      </p:to>
                                    </p:animClr>
                                    <p:set>
                                      <p:cBhvr>
                                        <p:cTn id="141" dur="500" fill="hold"/>
                                        <p:tgtEl>
                                          <p:spTgt spid="26"/>
                                        </p:tgtEl>
                                        <p:attrNameLst>
                                          <p:attrName>fill.type</p:attrName>
                                        </p:attrNameLst>
                                      </p:cBhvr>
                                      <p:to>
                                        <p:strVal val="solid"/>
                                      </p:to>
                                    </p:set>
                                    <p:set>
                                      <p:cBhvr>
                                        <p:cTn id="14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27"/>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fill="hold" nodeType="clickEffect">
                                  <p:stCondLst>
                                    <p:cond delay="0"/>
                                  </p:stCondLst>
                                  <p:childTnLst>
                                    <p:animClr clrSpc="rgb" dir="cw">
                                      <p:cBhvr>
                                        <p:cTn id="147" dur="500" fill="hold"/>
                                        <p:tgtEl>
                                          <p:spTgt spid="27"/>
                                        </p:tgtEl>
                                        <p:attrNameLst>
                                          <p:attrName>fillcolor</p:attrName>
                                        </p:attrNameLst>
                                      </p:cBhvr>
                                      <p:to>
                                        <a:srgbClr val="000000"/>
                                      </p:to>
                                    </p:animClr>
                                    <p:set>
                                      <p:cBhvr>
                                        <p:cTn id="148" dur="500" fill="hold"/>
                                        <p:tgtEl>
                                          <p:spTgt spid="27"/>
                                        </p:tgtEl>
                                        <p:attrNameLst>
                                          <p:attrName>fill.type</p:attrName>
                                        </p:attrNameLst>
                                      </p:cBhvr>
                                      <p:to>
                                        <p:strVal val="solid"/>
                                      </p:to>
                                    </p:set>
                                    <p:set>
                                      <p:cBhvr>
                                        <p:cTn id="14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28"/>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8"/>
                                        </p:tgtEl>
                                        <p:attrNameLst>
                                          <p:attrName>fillcolor</p:attrName>
                                        </p:attrNameLst>
                                      </p:cBhvr>
                                      <p:to>
                                        <a:srgbClr val="000000"/>
                                      </p:to>
                                    </p:animClr>
                                    <p:set>
                                      <p:cBhvr>
                                        <p:cTn id="155" dur="500" fill="hold"/>
                                        <p:tgtEl>
                                          <p:spTgt spid="28"/>
                                        </p:tgtEl>
                                        <p:attrNameLst>
                                          <p:attrName>fill.type</p:attrName>
                                        </p:attrNameLst>
                                      </p:cBhvr>
                                      <p:to>
                                        <p:strVal val="solid"/>
                                      </p:to>
                                    </p:set>
                                    <p:set>
                                      <p:cBhvr>
                                        <p:cTn id="15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57" restart="whenNotActive" fill="hold" evtFilter="cancelBubble" nodeType="interactiveSeq">
                <p:stCondLst>
                  <p:cond evt="onClick" delay="0">
                    <p:tgtEl>
                      <p:spTgt spid="35"/>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35"/>
                                        </p:tgtEl>
                                        <p:attrNameLst>
                                          <p:attrName>fillcolor</p:attrName>
                                        </p:attrNameLst>
                                      </p:cBhvr>
                                      <p:to>
                                        <a:srgbClr val="000000"/>
                                      </p:to>
                                    </p:animClr>
                                    <p:set>
                                      <p:cBhvr>
                                        <p:cTn id="162" dur="500" fill="hold"/>
                                        <p:tgtEl>
                                          <p:spTgt spid="35"/>
                                        </p:tgtEl>
                                        <p:attrNameLst>
                                          <p:attrName>fill.type</p:attrName>
                                        </p:attrNameLst>
                                      </p:cBhvr>
                                      <p:to>
                                        <p:strVal val="solid"/>
                                      </p:to>
                                    </p:set>
                                    <p:set>
                                      <p:cBhvr>
                                        <p:cTn id="163"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64" restart="whenNotActive" fill="hold" evtFilter="cancelBubble" nodeType="interactiveSeq">
                <p:stCondLst>
                  <p:cond evt="onClick" delay="0">
                    <p:tgtEl>
                      <p:spTgt spid="36"/>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36"/>
                                        </p:tgtEl>
                                        <p:attrNameLst>
                                          <p:attrName>fillcolor</p:attrName>
                                        </p:attrNameLst>
                                      </p:cBhvr>
                                      <p:to>
                                        <a:srgbClr val="000000"/>
                                      </p:to>
                                    </p:animClr>
                                    <p:set>
                                      <p:cBhvr>
                                        <p:cTn id="169" dur="500" fill="hold"/>
                                        <p:tgtEl>
                                          <p:spTgt spid="36"/>
                                        </p:tgtEl>
                                        <p:attrNameLst>
                                          <p:attrName>fill.type</p:attrName>
                                        </p:attrNameLst>
                                      </p:cBhvr>
                                      <p:to>
                                        <p:strVal val="solid"/>
                                      </p:to>
                                    </p:set>
                                    <p:set>
                                      <p:cBhvr>
                                        <p:cTn id="170"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71" fill="hold" display="0">
                  <p:stCondLst>
                    <p:cond delay="indefinite"/>
                  </p:stCondLst>
                  <p:endCondLst>
                    <p:cond evt="onStopAudio" delay="0">
                      <p:tgtEl>
                        <p:sldTgt/>
                      </p:tgtEl>
                    </p:cond>
                  </p:endCondLst>
                </p:cTn>
                <p:tgtEl>
                  <p:spTgt spid="3"/>
                </p:tgtEl>
              </p:cMediaNode>
            </p:audio>
            <p:seq concurrent="1" nextAc="seek">
              <p:cTn id="172" restart="whenNotActive" fill="hold" evtFilter="cancelBubble" nodeType="interactiveSeq">
                <p:stCondLst>
                  <p:cond evt="onClick" delay="0">
                    <p:tgtEl>
                      <p:spTgt spid="173"/>
                    </p:tgtEl>
                  </p:cond>
                </p:stCondLst>
                <p:endSync evt="end" delay="0">
                  <p:rtn val="all"/>
                </p:endSync>
                <p:childTnLst>
                  <p:par>
                    <p:cTn id="173" fill="hold">
                      <p:stCondLst>
                        <p:cond delay="0"/>
                      </p:stCondLst>
                      <p:childTnLst>
                        <p:par>
                          <p:cTn id="174" fill="hold">
                            <p:stCondLst>
                              <p:cond delay="0"/>
                            </p:stCondLst>
                            <p:childTnLst>
                              <p:par>
                                <p:cTn id="175" presetID="8" presetClass="emph" presetSubtype="0" repeatCount="indefinite" fill="hold" nodeType="clickEffect">
                                  <p:stCondLst>
                                    <p:cond delay="0"/>
                                  </p:stCondLst>
                                  <p:endCondLst>
                                    <p:cond evt="onNext" delay="0">
                                      <p:tgtEl>
                                        <p:sldTgt/>
                                      </p:tgtEl>
                                    </p:cond>
                                  </p:endCondLst>
                                  <p:childTnLst>
                                    <p:animRot by="21600000">
                                      <p:cBhvr>
                                        <p:cTn id="176" dur="1000" fill="hold"/>
                                        <p:tgtEl>
                                          <p:spTgt spid="173"/>
                                        </p:tgtEl>
                                        <p:attrNameLst>
                                          <p:attrName>r</p:attrName>
                                        </p:attrNameLst>
                                      </p:cBhvr>
                                    </p:animRo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173"/>
                                        </p:tgtEl>
                                        <p:attrNameLst>
                                          <p:attrName>style.visibility</p:attrName>
                                        </p:attrNameLst>
                                      </p:cBhvr>
                                      <p:to>
                                        <p:strVal val="visible"/>
                                      </p:to>
                                    </p:set>
                                  </p:childTnLst>
                                </p:cTn>
                              </p:par>
                            </p:childTnLst>
                          </p:cTn>
                        </p:par>
                      </p:childTnLst>
                    </p:cTn>
                  </p:par>
                </p:childTnLst>
              </p:cTn>
              <p:nextCondLst>
                <p:cond evt="onClick" delay="0">
                  <p:tgtEl>
                    <p:spTgt spid="173"/>
                  </p:tgtEl>
                </p:cond>
              </p:nextCondLst>
            </p:seq>
            <p:audio>
              <p:cMediaNode vol="80000">
                <p:cTn id="181" fill="hold" display="0">
                  <p:stCondLst>
                    <p:cond delay="indefinite"/>
                  </p:stCondLst>
                  <p:endCondLst>
                    <p:cond evt="onStopAudio" delay="0">
                      <p:tgtEl>
                        <p:sldTgt/>
                      </p:tgtEl>
                    </p:cond>
                  </p:endCondLst>
                </p:cTn>
                <p:tgtEl>
                  <p:spTgt spid="2"/>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5"/>
          <a:stretch>
            <a:fillRect/>
          </a:stretch>
        </p:blipFill>
        <p:spPr>
          <a:xfrm>
            <a:off x="-22712" y="0"/>
            <a:ext cx="12214711"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2">
              <a:extLst>
                <a:ext uri="{BEBA8EAE-BF5A-486C-A8C5-ECC9F3942E4B}">
                  <a14:imgProps xmlns:a14="http://schemas.microsoft.com/office/drawing/2010/main">
                    <a14:imgLayer r:embed="rId13">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1: Theo văn bản Trái Đất – cái nôi của sự sống, Trái Đất nằm trong...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54587" y="1949346"/>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a:t>
            </a:r>
            <a:r>
              <a:rPr lang="vi-VN" sz="3200" dirty="0">
                <a:solidFill>
                  <a:prstClr val="black"/>
                </a:solidFill>
                <a:latin typeface="Times New Roman" panose="02020603050405020304" pitchFamily="18" charset="0"/>
                <a:cs typeface="Times New Roman" panose="02020603050405020304" pitchFamily="18" charset="0"/>
              </a:rPr>
              <a:t>ệ Mặt Trời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1943463"/>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3200" noProof="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ải Ngân 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54587" y="2838518"/>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noProof="0" dirty="0">
                <a:solidFill>
                  <a:prstClr val="black"/>
                </a:solidFill>
                <a:latin typeface="Times New Roman" panose="02020603050405020304" pitchFamily="18" charset="0"/>
                <a:cs typeface="Times New Roman" panose="02020603050405020304" pitchFamily="18" charset="0"/>
              </a:rPr>
              <a:t>t</a:t>
            </a:r>
            <a:r>
              <a:rPr lang="vi-VN" sz="3200" dirty="0">
                <a:solidFill>
                  <a:prstClr val="black"/>
                </a:solidFill>
                <a:latin typeface="Times New Roman" panose="02020603050405020304" pitchFamily="18" charset="0"/>
                <a:cs typeface="Times New Roman" panose="02020603050405020304" pitchFamily="18" charset="0"/>
              </a:rPr>
              <a:t>ự nhiên.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74982" y="2842707"/>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v</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ũ</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7" action="ppaction://hlinksldjump"/>
          </p:cNvPr>
          <p:cNvSpPr/>
          <p:nvPr/>
        </p:nvSpPr>
        <p:spPr>
          <a:xfrm>
            <a:off x="6530641" y="472425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8B300-82FE-4BFC-8868-DCCA9ED8A0F5}"/>
              </a:ext>
            </a:extLst>
          </p:cNvPr>
          <p:cNvPicPr>
            <a:picLocks noChangeAspect="1"/>
          </p:cNvPicPr>
          <p:nvPr/>
        </p:nvPicPr>
        <p:blipFill>
          <a:blip r:embed="rId5"/>
          <a:stretch>
            <a:fillRect/>
          </a:stretch>
        </p:blipFill>
        <p:spPr>
          <a:xfrm>
            <a:off x="0" y="6844"/>
            <a:ext cx="12192000" cy="6844311"/>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blipFill>
            <a:blip r:embed="rId12"/>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2: Văn bản Trái Đất – cái nôi của sự sống thuộc thể loại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6129504" y="3495229"/>
            <a:ext cx="4906798" cy="1020625"/>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50000"/>
              </a:lnSpc>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lang="en-US" sz="3200" kern="0" dirty="0" err="1">
                <a:solidFill>
                  <a:prstClr val="black"/>
                </a:solidFill>
                <a:latin typeface="Times New Roman" panose="02020603050405020304" pitchFamily="18" charset="0"/>
                <a:ea typeface="Times New Roman" panose="02020603050405020304" pitchFamily="18" charset="0"/>
              </a:rPr>
              <a:t>Văn</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bản</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thông</a:t>
            </a:r>
            <a:r>
              <a:rPr lang="en-US" sz="3200" kern="0" dirty="0">
                <a:solidFill>
                  <a:prstClr val="black"/>
                </a:solidFill>
                <a:latin typeface="Times New Roman" panose="02020603050405020304" pitchFamily="18" charset="0"/>
                <a:ea typeface="Times New Roman" panose="02020603050405020304" pitchFamily="18" charset="0"/>
              </a:rPr>
              <a:t> tin</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vi-VN" sz="3200" dirty="0">
                <a:solidFill>
                  <a:prstClr val="black"/>
                </a:solidFill>
                <a:latin typeface="Times New Roman" panose="02020603050405020304" pitchFamily="18" charset="0"/>
              </a:rPr>
              <a:t>Văn bản nghị luận.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3495230"/>
            <a:ext cx="4906798" cy="1020624"/>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Truyện ngắn.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1110220" y="1939892"/>
            <a:ext cx="4906798" cy="77081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Tiểu thuyết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47764" y="3344589"/>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5883" y="3894572"/>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6" action="ppaction://hlinksldjump"/>
          </p:cNvPr>
          <p:cNvSpPr/>
          <p:nvPr/>
        </p:nvSpPr>
        <p:spPr>
          <a:xfrm>
            <a:off x="6765046" y="536543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9457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EB879-E6D4-4F72-B78E-8CF720B8B7BF}"/>
              </a:ext>
            </a:extLst>
          </p:cNvPr>
          <p:cNvPicPr>
            <a:picLocks noChangeAspect="1"/>
          </p:cNvPicPr>
          <p:nvPr/>
        </p:nvPicPr>
        <p:blipFill>
          <a:blip r:embed="rId5"/>
          <a:stretch>
            <a:fillRect/>
          </a:stretch>
        </p:blipFill>
        <p:spPr>
          <a:xfrm>
            <a:off x="0" y="6844"/>
            <a:ext cx="12192000" cy="6844311"/>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blipFill>
            <a:blip r:embed="rId12">
              <a:extLst>
                <a:ext uri="{BEBA8EAE-BF5A-486C-A8C5-ECC9F3942E4B}">
                  <a14:imgProps xmlns:a14="http://schemas.microsoft.com/office/drawing/2010/main">
                    <a14:imgLayer r:embed="rId13">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3: Đâu là phương thức biểu đạt chính của văn bản Văn bản Trái Đất – cái nôi của sự sống?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Tự sự</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Thuyết minh</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590798"/>
            <a:ext cx="4906798" cy="59631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Miêu tả</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590799"/>
            <a:ext cx="4906798" cy="5963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Nghị luận</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47103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57671" y="3590798"/>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765046" y="533179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EB879-E6D4-4F72-B78E-8CF720B8B7BF}"/>
              </a:ext>
            </a:extLst>
          </p:cNvPr>
          <p:cNvPicPr>
            <a:picLocks noChangeAspect="1"/>
          </p:cNvPicPr>
          <p:nvPr/>
        </p:nvPicPr>
        <p:blipFill>
          <a:blip r:embed="rId5"/>
          <a:stretch>
            <a:fillRect/>
          </a:stretch>
        </p:blipFill>
        <p:spPr>
          <a:xfrm>
            <a:off x="0" y="6844"/>
            <a:ext cx="12192000" cy="6844311"/>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blipFill>
            <a:blip r:embed="rId12">
              <a:extLst>
                <a:ext uri="{BEBA8EAE-BF5A-486C-A8C5-ECC9F3942E4B}">
                  <a14:imgProps xmlns:a14="http://schemas.microsoft.com/office/drawing/2010/main">
                    <a14:imgLayer r:embed="rId13">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3: Đâu là phương thức biểu đạt chính của văn bản Văn bản “Trái Đất – cái nôi của sự sống”?</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400" b="1" dirty="0">
                <a:solidFill>
                  <a:prstClr val="black"/>
                </a:solidFill>
                <a:latin typeface="Times New Roman" panose="02020603050405020304" pitchFamily="18" charset="0"/>
                <a:cs typeface="Times New Roman" panose="02020603050405020304" pitchFamily="18" charset="0"/>
              </a:rPr>
              <a:t>Tự sự</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400" b="1" dirty="0">
                <a:solidFill>
                  <a:prstClr val="black"/>
                </a:solidFill>
                <a:latin typeface="Times New Roman" panose="02020603050405020304" pitchFamily="18" charset="0"/>
                <a:cs typeface="Times New Roman" panose="02020603050405020304" pitchFamily="18" charset="0"/>
              </a:rPr>
              <a:t>Thuyết minh</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590798"/>
            <a:ext cx="4906798" cy="59631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400" b="1" dirty="0">
                <a:solidFill>
                  <a:prstClr val="black"/>
                </a:solidFill>
                <a:latin typeface="Times New Roman" panose="02020603050405020304" pitchFamily="18" charset="0"/>
                <a:cs typeface="Times New Roman" panose="02020603050405020304" pitchFamily="18" charset="0"/>
              </a:rPr>
              <a:t>Miêu tả</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590799"/>
            <a:ext cx="4906798" cy="5963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400" b="1" dirty="0">
                <a:solidFill>
                  <a:prstClr val="black"/>
                </a:solidFill>
                <a:latin typeface="Times New Roman" panose="02020603050405020304" pitchFamily="18" charset="0"/>
                <a:cs typeface="Times New Roman" panose="02020603050405020304" pitchFamily="18" charset="0"/>
              </a:rPr>
              <a:t>Nghị luận</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47103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57671" y="3590798"/>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765046" y="533179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73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5ADD-CDE5-4774-8CE0-A9F246B0073A}"/>
              </a:ext>
            </a:extLst>
          </p:cNvPr>
          <p:cNvPicPr>
            <a:picLocks noChangeAspect="1"/>
          </p:cNvPicPr>
          <p:nvPr/>
        </p:nvPicPr>
        <p:blipFill>
          <a:blip r:embed="rId5"/>
          <a:stretch>
            <a:fillRect/>
          </a:stretch>
        </p:blipFill>
        <p:spPr>
          <a:xfrm>
            <a:off x="0" y="6844"/>
            <a:ext cx="12192000" cy="6844311"/>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69"/>
            <a:ext cx="10748027" cy="1604597"/>
          </a:xfrm>
          <a:prstGeom prst="snip2Diag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kern="0" dirty="0">
                <a:solidFill>
                  <a:prstClr val="black"/>
                </a:solidFill>
                <a:latin typeface="Times New Roman" panose="02020603050405020304" pitchFamily="18" charset="0"/>
                <a:ea typeface="Times New Roman" panose="02020603050405020304" pitchFamily="18" charset="0"/>
              </a:rPr>
              <a:t>Câu 4: Theo văn bản “Trái Đất – cái nôi của sự sống”, tác giả đã khẳng định Trái Đất là nơi duy nhất có sự sống</a:t>
            </a:r>
            <a:r>
              <a:rPr lang="en-US" sz="3200" b="1" kern="0" dirty="0">
                <a:solidFill>
                  <a:prstClr val="black"/>
                </a:solidFill>
                <a:latin typeface="Times New Roman" panose="02020603050405020304" pitchFamily="18" charset="0"/>
                <a:ea typeface="Times New Roman" panose="02020603050405020304" pitchFamily="18" charset="0"/>
              </a:rPr>
              <a:t>. </a:t>
            </a:r>
            <a:r>
              <a:rPr lang="vi-VN" sz="3200" b="1" kern="0" dirty="0">
                <a:solidFill>
                  <a:prstClr val="black"/>
                </a:solidFill>
                <a:latin typeface="Times New Roman" panose="02020603050405020304" pitchFamily="18" charset="0"/>
                <a:ea typeface="Times New Roman" panose="02020603050405020304" pitchFamily="18" charset="0"/>
              </a:rPr>
              <a:t>Đúng hay sai?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Rectangle 42"/>
          <p:cNvSpPr/>
          <p:nvPr/>
        </p:nvSpPr>
        <p:spPr>
          <a:xfrm>
            <a:off x="950704" y="2352940"/>
            <a:ext cx="4906798" cy="772562"/>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5975571" y="2342146"/>
            <a:ext cx="4906798" cy="7725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en-US" sz="2400" noProof="0" dirty="0" err="1">
                <a:solidFill>
                  <a:prstClr val="black"/>
                </a:solidFill>
                <a:latin typeface="Times New Roman" panose="02020603050405020304" pitchFamily="18" charset="0"/>
              </a:rPr>
              <a:t>Đúng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7029" y="2143170"/>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614940"/>
            <a:ext cx="804742" cy="643793"/>
          </a:xfrm>
          <a:prstGeom prst="rect">
            <a:avLst/>
          </a:prstGeom>
        </p:spPr>
      </p:pic>
      <p:sp>
        <p:nvSpPr>
          <p:cNvPr id="18" name="Cloud 17">
            <a:hlinkClick r:id="rId14"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166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3"/>
                                        </p:tgtEl>
                                        <p:attrNameLst>
                                          <p:attrName>fillcolor</p:attrName>
                                        </p:attrNameLst>
                                      </p:cBhvr>
                                      <p:to>
                                        <a:srgbClr val="FFF2CC"/>
                                      </p:to>
                                    </p:animClr>
                                    <p:set>
                                      <p:cBhvr>
                                        <p:cTn id="39" dur="250" fill="hold"/>
                                        <p:tgtEl>
                                          <p:spTgt spid="43"/>
                                        </p:tgtEl>
                                        <p:attrNameLst>
                                          <p:attrName>fill.type</p:attrName>
                                        </p:attrNameLst>
                                      </p:cBhvr>
                                      <p:to>
                                        <p:strVal val="solid"/>
                                      </p:to>
                                    </p:set>
                                    <p:set>
                                      <p:cBhvr>
                                        <p:cTn id="40" dur="250" fill="hold"/>
                                        <p:tgtEl>
                                          <p:spTgt spid="4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3"/>
                                        </p:tgtEl>
                                        <p:attrNameLst>
                                          <p:attrName>fillcolor</p:attrName>
                                        </p:attrNameLst>
                                      </p:cBhvr>
                                      <p:to>
                                        <a:srgbClr val="FFFF00"/>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4"/>
                                        </p:tgtEl>
                                        <p:attrNameLst>
                                          <p:attrName>fillcolor</p:attrName>
                                        </p:attrNameLst>
                                      </p:cBhvr>
                                      <p:to>
                                        <a:srgbClr val="FFF2CC"/>
                                      </p:to>
                                    </p:animClr>
                                    <p:set>
                                      <p:cBhvr>
                                        <p:cTn id="54" dur="250" fill="hold"/>
                                        <p:tgtEl>
                                          <p:spTgt spid="44"/>
                                        </p:tgtEl>
                                        <p:attrNameLst>
                                          <p:attrName>fill.type</p:attrName>
                                        </p:attrNameLst>
                                      </p:cBhvr>
                                      <p:to>
                                        <p:strVal val="solid"/>
                                      </p:to>
                                    </p:set>
                                    <p:set>
                                      <p:cBhvr>
                                        <p:cTn id="55" dur="250" fill="hold"/>
                                        <p:tgtEl>
                                          <p:spTgt spid="4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00B05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0" grpId="0" animBg="1"/>
      <p:bldP spid="41"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8ECB4-223A-4883-B008-21D05AE3BFBA}"/>
              </a:ext>
            </a:extLst>
          </p:cNvPr>
          <p:cNvPicPr>
            <a:picLocks noChangeAspect="1"/>
          </p:cNvPicPr>
          <p:nvPr/>
        </p:nvPicPr>
        <p:blipFill>
          <a:blip r:embed="rId5"/>
          <a:stretch>
            <a:fillRect/>
          </a:stretch>
        </p:blipFill>
        <p:spPr>
          <a:xfrm>
            <a:off x="0" y="6844"/>
            <a:ext cx="12192000" cy="6844311"/>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kern="0" dirty="0">
                <a:solidFill>
                  <a:prstClr val="black"/>
                </a:solidFill>
                <a:latin typeface="Times New Roman" panose="02020603050405020304" pitchFamily="18" charset="0"/>
                <a:ea typeface="Times New Roman" panose="02020603050405020304" pitchFamily="18" charset="0"/>
              </a:rPr>
              <a:t>Câu 5: “Trái Đất- cái nôi của sự sống” là một văn bản thông tin vì có...</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996623" y="1960850"/>
            <a:ext cx="5020395" cy="113523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dirty="0">
                <a:solidFill>
                  <a:prstClr val="black"/>
                </a:solidFill>
                <a:latin typeface="Times New Roman" panose="02020603050405020304" pitchFamily="18" charset="0"/>
                <a:cs typeface="Times New Roman" panose="02020603050405020304" pitchFamily="18" charset="0"/>
              </a:rPr>
              <a:t>A. </a:t>
            </a:r>
            <a:r>
              <a:rPr lang="vi-VN" sz="28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Luận điểm, luận cứ, lí lẽ, dẫn chứng, ….</a:t>
            </a:r>
            <a:endParaRPr lang="en-US" sz="2800" kern="100" dirty="0">
              <a:solidFill>
                <a:prstClr val="white"/>
              </a:solidFill>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2800" dirty="0">
                <a:solidFill>
                  <a:prstClr val="black"/>
                </a:solidFill>
                <a:latin typeface="Times New Roman" panose="02020603050405020304" pitchFamily="18" charset="0"/>
                <a:cs typeface="Times New Roman" panose="02020603050405020304" pitchFamily="18" charset="0"/>
              </a:rPr>
              <a:t>C. </a:t>
            </a:r>
            <a:r>
              <a:rPr lang="vi-VN" sz="2800">
                <a:solidFill>
                  <a:prstClr val="black"/>
                </a:solidFill>
                <a:latin typeface="Times New Roman" panose="02020603050405020304" pitchFamily="18" charset="0"/>
                <a:cs typeface="Times New Roman" panose="02020603050405020304" pitchFamily="18" charset="0"/>
              </a:rPr>
              <a:t>Nhan đề</a:t>
            </a:r>
            <a:r>
              <a:rPr lang="vi-VN" sz="2800" dirty="0">
                <a:solidFill>
                  <a:prstClr val="black"/>
                </a:solidFill>
                <a:latin typeface="Times New Roman" panose="02020603050405020304" pitchFamily="18" charset="0"/>
                <a:cs typeface="Times New Roman" panose="02020603050405020304" pitchFamily="18" charset="0"/>
              </a:rPr>
              <a:t>, sa-pô, đề mục, đoạn văn, tranh ảnh,…</a:t>
            </a:r>
            <a:r>
              <a:rPr lang="en-US"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397206"/>
            <a:ext cx="4906798" cy="111864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2800" dirty="0">
                <a:solidFill>
                  <a:prstClr val="black"/>
                </a:solidFill>
                <a:latin typeface="Times New Roman" panose="02020603050405020304" pitchFamily="18" charset="0"/>
                <a:cs typeface="Times New Roman" panose="02020603050405020304" pitchFamily="18" charset="0"/>
              </a:rPr>
              <a:t>B. Từ ngữ bộc lộ tình cảm, cảm xúc, …</a:t>
            </a:r>
          </a:p>
        </p:txBody>
      </p:sp>
      <p:sp>
        <p:nvSpPr>
          <p:cNvPr id="44" name="Rectangle 43"/>
          <p:cNvSpPr/>
          <p:nvPr/>
        </p:nvSpPr>
        <p:spPr>
          <a:xfrm>
            <a:off x="6130615" y="3414805"/>
            <a:ext cx="4906798" cy="1109361"/>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3200" dirty="0">
                <a:solidFill>
                  <a:prstClr val="black"/>
                </a:solidFill>
                <a:latin typeface="Times New Roman" panose="02020603050405020304" pitchFamily="18" charset="0"/>
              </a:rPr>
              <a:t>D. Nhân vật, sự việc, tình huống, cốt truyện,..</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7125183" y="5076801"/>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693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BF93D76-329B-DF0D-0751-57F706E91D0D}"/>
              </a:ext>
            </a:extLst>
          </p:cNvPr>
          <p:cNvSpPr txBox="1"/>
          <p:nvPr/>
        </p:nvSpPr>
        <p:spPr>
          <a:xfrm>
            <a:off x="2621902" y="1187702"/>
            <a:ext cx="8476523" cy="645113"/>
          </a:xfrm>
          <a:prstGeom prst="rect">
            <a:avLst/>
          </a:prstGeom>
          <a:noFill/>
        </p:spPr>
        <p:txBody>
          <a:bodyPr wrap="square">
            <a:spAutoFit/>
          </a:bodyPr>
          <a:lstStyle/>
          <a:p>
            <a:pPr algn="ctr">
              <a:lnSpc>
                <a:spcPct val="107000"/>
              </a:lnSpc>
              <a:spcAft>
                <a:spcPts val="800"/>
              </a:spcAft>
              <a:tabLst>
                <a:tab pos="182880" algn="l"/>
                <a:tab pos="3007995" algn="ctr"/>
              </a:tabLs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9</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TRÁI ĐẤT – NGÔI NHÀ CHUNG</a:t>
            </a:r>
            <a:endPar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94E0583-50DE-DFF3-BD12-9C20437C2270}"/>
              </a:ext>
            </a:extLst>
          </p:cNvPr>
          <p:cNvSpPr/>
          <p:nvPr/>
        </p:nvSpPr>
        <p:spPr>
          <a:xfrm>
            <a:off x="229973" y="3103603"/>
            <a:ext cx="11760200" cy="1798922"/>
          </a:xfrm>
          <a:prstGeom prst="rect">
            <a:avLst/>
          </a:prstGeom>
          <a:solidFill>
            <a:srgbClr val="B4E4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DE0D151-3A4B-ED82-0DBE-23C2E3C52A98}"/>
              </a:ext>
            </a:extLst>
          </p:cNvPr>
          <p:cNvSpPr txBox="1"/>
          <p:nvPr/>
        </p:nvSpPr>
        <p:spPr>
          <a:xfrm>
            <a:off x="772482" y="3619177"/>
            <a:ext cx="10867650" cy="2075889"/>
          </a:xfrm>
          <a:prstGeom prst="rect">
            <a:avLst/>
          </a:prstGeom>
          <a:solidFill>
            <a:srgbClr val="FFFF00"/>
          </a:solidFill>
          <a:ln w="38100">
            <a:noFill/>
          </a:ln>
          <a:effectLst>
            <a:outerShdw blurRad="63500" sx="102000" sy="102000" algn="ctr" rotWithShape="0">
              <a:prstClr val="black">
                <a:alpha val="40000"/>
              </a:prstClr>
            </a:outerShdw>
          </a:effectLst>
        </p:spPr>
        <p:txBody>
          <a:bodyPr wrap="square">
            <a:spAutoFit/>
          </a:bodyPr>
          <a:lstStyle/>
          <a:p>
            <a:pPr algn="ctr">
              <a:lnSpc>
                <a:spcPct val="107000"/>
              </a:lnSpc>
              <a:spcAft>
                <a:spcPts val="800"/>
              </a:spcAft>
            </a:pPr>
            <a:r>
              <a:rPr lang="vi-VN" sz="36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 BẢN :</a:t>
            </a:r>
            <a:r>
              <a:rPr lang="vi-VN" sz="36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TRÁI ĐẤT – CÁI NÔI CỦA SỰ </a:t>
            </a:r>
            <a:r>
              <a:rPr lang="vi-VN" sz="36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SỐNG</a:t>
            </a:r>
            <a:endParaRPr lang="en-US" sz="36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dirty="0" err="1"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Gv</a:t>
            </a:r>
            <a:r>
              <a:rPr lang="en-US" sz="36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36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Thị</a:t>
            </a:r>
            <a:r>
              <a:rPr lang="en-US" sz="36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Thu </a:t>
            </a:r>
            <a:r>
              <a:rPr lang="en-US" sz="3600" b="1" dirty="0" err="1"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Hường</a:t>
            </a:r>
            <a:endParaRPr lang="en-US" sz="3600" b="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dirty="0" err="1"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THCS </a:t>
            </a:r>
            <a:r>
              <a:rPr lang="en-US" sz="3600" b="1" dirty="0" err="1"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en-US" sz="3600" b="1" dirty="0"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600"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图形 73">
            <a:extLst>
              <a:ext uri="{FF2B5EF4-FFF2-40B4-BE49-F238E27FC236}">
                <a16:creationId xmlns:a16="http://schemas.microsoft.com/office/drawing/2014/main" id="{3C650ECA-41CD-0A64-DB76-87A5C2B68AEC}"/>
              </a:ext>
            </a:extLst>
          </p:cNvPr>
          <p:cNvGrpSpPr/>
          <p:nvPr/>
        </p:nvGrpSpPr>
        <p:grpSpPr>
          <a:xfrm rot="1820490">
            <a:off x="9243236" y="143050"/>
            <a:ext cx="3473339" cy="1602518"/>
            <a:chOff x="1530088" y="4532371"/>
            <a:chExt cx="1376374" cy="635027"/>
          </a:xfrm>
        </p:grpSpPr>
        <p:grpSp>
          <p:nvGrpSpPr>
            <p:cNvPr id="5" name="图形 73">
              <a:extLst>
                <a:ext uri="{FF2B5EF4-FFF2-40B4-BE49-F238E27FC236}">
                  <a16:creationId xmlns:a16="http://schemas.microsoft.com/office/drawing/2014/main" id="{2426232F-FBE2-8C17-D356-855C0611D83B}"/>
                </a:ext>
              </a:extLst>
            </p:cNvPr>
            <p:cNvGrpSpPr/>
            <p:nvPr/>
          </p:nvGrpSpPr>
          <p:grpSpPr>
            <a:xfrm>
              <a:off x="1637270" y="4532371"/>
              <a:ext cx="1099815" cy="498503"/>
              <a:chOff x="1637270" y="4532371"/>
              <a:chExt cx="1099815" cy="498503"/>
            </a:xfrm>
          </p:grpSpPr>
          <p:sp>
            <p:nvSpPr>
              <p:cNvPr id="9" name="任意多边形: 形状 22">
                <a:extLst>
                  <a:ext uri="{FF2B5EF4-FFF2-40B4-BE49-F238E27FC236}">
                    <a16:creationId xmlns:a16="http://schemas.microsoft.com/office/drawing/2014/main" id="{735B72EE-2577-E0DE-F319-1DBDCF808A4C}"/>
                  </a:ext>
                </a:extLst>
              </p:cNvPr>
              <p:cNvSpPr/>
              <p:nvPr/>
            </p:nvSpPr>
            <p:spPr>
              <a:xfrm>
                <a:off x="1637270" y="4532371"/>
                <a:ext cx="1099815" cy="454009"/>
              </a:xfrm>
              <a:custGeom>
                <a:avLst/>
                <a:gdLst>
                  <a:gd name="connsiteX0" fmla="*/ 1070538 w 1099815"/>
                  <a:gd name="connsiteY0" fmla="*/ 382842 h 454009"/>
                  <a:gd name="connsiteX1" fmla="*/ 1069070 w 1099815"/>
                  <a:gd name="connsiteY1" fmla="*/ 379012 h 454009"/>
                  <a:gd name="connsiteX2" fmla="*/ 1067872 w 1099815"/>
                  <a:gd name="connsiteY2" fmla="*/ 376006 h 454009"/>
                  <a:gd name="connsiteX3" fmla="*/ 1065600 w 1099815"/>
                  <a:gd name="connsiteY3" fmla="*/ 370530 h 454009"/>
                  <a:gd name="connsiteX4" fmla="*/ 1061065 w 1099815"/>
                  <a:gd name="connsiteY4" fmla="*/ 360264 h 454009"/>
                  <a:gd name="connsiteX5" fmla="*/ 1051657 w 1099815"/>
                  <a:gd name="connsiteY5" fmla="*/ 340666 h 454009"/>
                  <a:gd name="connsiteX6" fmla="*/ 1031162 w 1099815"/>
                  <a:gd name="connsiteY6" fmla="*/ 303324 h 454009"/>
                  <a:gd name="connsiteX7" fmla="*/ 983010 w 1099815"/>
                  <a:gd name="connsiteY7" fmla="*/ 233546 h 454009"/>
                  <a:gd name="connsiteX8" fmla="*/ 925116 w 1099815"/>
                  <a:gd name="connsiteY8" fmla="*/ 170421 h 454009"/>
                  <a:gd name="connsiteX9" fmla="*/ 857098 w 1099815"/>
                  <a:gd name="connsiteY9" fmla="*/ 116256 h 454009"/>
                  <a:gd name="connsiteX10" fmla="*/ 838654 w 1099815"/>
                  <a:gd name="connsiteY10" fmla="*/ 104382 h 454009"/>
                  <a:gd name="connsiteX11" fmla="*/ 819663 w 1099815"/>
                  <a:gd name="connsiteY11" fmla="*/ 93272 h 454009"/>
                  <a:gd name="connsiteX12" fmla="*/ 800067 w 1099815"/>
                  <a:gd name="connsiteY12" fmla="*/ 83154 h 454009"/>
                  <a:gd name="connsiteX13" fmla="*/ 780057 w 1099815"/>
                  <a:gd name="connsiteY13" fmla="*/ 73839 h 454009"/>
                  <a:gd name="connsiteX14" fmla="*/ 769926 w 1099815"/>
                  <a:gd name="connsiteY14" fmla="*/ 69432 h 454009"/>
                  <a:gd name="connsiteX15" fmla="*/ 764856 w 1099815"/>
                  <a:gd name="connsiteY15" fmla="*/ 67242 h 454009"/>
                  <a:gd name="connsiteX16" fmla="*/ 759676 w 1099815"/>
                  <a:gd name="connsiteY16" fmla="*/ 65323 h 454009"/>
                  <a:gd name="connsiteX17" fmla="*/ 738913 w 1099815"/>
                  <a:gd name="connsiteY17" fmla="*/ 57763 h 454009"/>
                  <a:gd name="connsiteX18" fmla="*/ 717814 w 1099815"/>
                  <a:gd name="connsiteY18" fmla="*/ 51311 h 454009"/>
                  <a:gd name="connsiteX19" fmla="*/ 696524 w 1099815"/>
                  <a:gd name="connsiteY19" fmla="*/ 45658 h 454009"/>
                  <a:gd name="connsiteX20" fmla="*/ 524287 w 1099815"/>
                  <a:gd name="connsiteY20" fmla="*/ 33288 h 454009"/>
                  <a:gd name="connsiteX21" fmla="*/ 503193 w 1099815"/>
                  <a:gd name="connsiteY21" fmla="*/ 35409 h 454009"/>
                  <a:gd name="connsiteX22" fmla="*/ 492647 w 1099815"/>
                  <a:gd name="connsiteY22" fmla="*/ 36523 h 454009"/>
                  <a:gd name="connsiteX23" fmla="*/ 482047 w 1099815"/>
                  <a:gd name="connsiteY23" fmla="*/ 38205 h 454009"/>
                  <a:gd name="connsiteX24" fmla="*/ 460856 w 1099815"/>
                  <a:gd name="connsiteY24" fmla="*/ 41649 h 454009"/>
                  <a:gd name="connsiteX25" fmla="*/ 439750 w 1099815"/>
                  <a:gd name="connsiteY25" fmla="*/ 46225 h 454009"/>
                  <a:gd name="connsiteX26" fmla="*/ 397855 w 1099815"/>
                  <a:gd name="connsiteY26" fmla="*/ 57429 h 454009"/>
                  <a:gd name="connsiteX27" fmla="*/ 377237 w 1099815"/>
                  <a:gd name="connsiteY27" fmla="*/ 64527 h 454009"/>
                  <a:gd name="connsiteX28" fmla="*/ 366959 w 1099815"/>
                  <a:gd name="connsiteY28" fmla="*/ 68183 h 454009"/>
                  <a:gd name="connsiteX29" fmla="*/ 356844 w 1099815"/>
                  <a:gd name="connsiteY29" fmla="*/ 72343 h 454009"/>
                  <a:gd name="connsiteX30" fmla="*/ 209090 w 1099815"/>
                  <a:gd name="connsiteY30" fmla="*/ 164492 h 454009"/>
                  <a:gd name="connsiteX31" fmla="*/ 99650 w 1099815"/>
                  <a:gd name="connsiteY31" fmla="*/ 295956 h 454009"/>
                  <a:gd name="connsiteX32" fmla="*/ 60252 w 1099815"/>
                  <a:gd name="connsiteY32" fmla="*/ 370686 h 454009"/>
                  <a:gd name="connsiteX33" fmla="*/ 44222 w 1099815"/>
                  <a:gd name="connsiteY33" fmla="*/ 410038 h 454009"/>
                  <a:gd name="connsiteX34" fmla="*/ 37132 w 1099815"/>
                  <a:gd name="connsiteY34" fmla="*/ 430543 h 454009"/>
                  <a:gd name="connsiteX35" fmla="*/ 33806 w 1099815"/>
                  <a:gd name="connsiteY35" fmla="*/ 441260 h 454009"/>
                  <a:gd name="connsiteX36" fmla="*/ 32171 w 1099815"/>
                  <a:gd name="connsiteY36" fmla="*/ 446945 h 454009"/>
                  <a:gd name="connsiteX37" fmla="*/ 31328 w 1099815"/>
                  <a:gd name="connsiteY37" fmla="*/ 450039 h 454009"/>
                  <a:gd name="connsiteX38" fmla="*/ 30307 w 1099815"/>
                  <a:gd name="connsiteY38" fmla="*/ 454010 h 454009"/>
                  <a:gd name="connsiteX39" fmla="*/ 0 w 1099815"/>
                  <a:gd name="connsiteY39" fmla="*/ 446699 h 454009"/>
                  <a:gd name="connsiteX40" fmla="*/ 1196 w 1099815"/>
                  <a:gd name="connsiteY40" fmla="*/ 442040 h 454009"/>
                  <a:gd name="connsiteX41" fmla="*/ 2133 w 1099815"/>
                  <a:gd name="connsiteY41" fmla="*/ 438605 h 454009"/>
                  <a:gd name="connsiteX42" fmla="*/ 3907 w 1099815"/>
                  <a:gd name="connsiteY42" fmla="*/ 432433 h 454009"/>
                  <a:gd name="connsiteX43" fmla="*/ 7459 w 1099815"/>
                  <a:gd name="connsiteY43" fmla="*/ 420980 h 454009"/>
                  <a:gd name="connsiteX44" fmla="*/ 14952 w 1099815"/>
                  <a:gd name="connsiteY44" fmla="*/ 399301 h 454009"/>
                  <a:gd name="connsiteX45" fmla="*/ 31784 w 1099815"/>
                  <a:gd name="connsiteY45" fmla="*/ 357976 h 454009"/>
                  <a:gd name="connsiteX46" fmla="*/ 73082 w 1099815"/>
                  <a:gd name="connsiteY46" fmla="*/ 279647 h 454009"/>
                  <a:gd name="connsiteX47" fmla="*/ 188406 w 1099815"/>
                  <a:gd name="connsiteY47" fmla="*/ 141168 h 454009"/>
                  <a:gd name="connsiteX48" fmla="*/ 345044 w 1099815"/>
                  <a:gd name="connsiteY48" fmla="*/ 43489 h 454009"/>
                  <a:gd name="connsiteX49" fmla="*/ 355769 w 1099815"/>
                  <a:gd name="connsiteY49" fmla="*/ 39085 h 454009"/>
                  <a:gd name="connsiteX50" fmla="*/ 366652 w 1099815"/>
                  <a:gd name="connsiteY50" fmla="*/ 35202 h 454009"/>
                  <a:gd name="connsiteX51" fmla="*/ 388492 w 1099815"/>
                  <a:gd name="connsiteY51" fmla="*/ 27693 h 454009"/>
                  <a:gd name="connsiteX52" fmla="*/ 432781 w 1099815"/>
                  <a:gd name="connsiteY52" fmla="*/ 15835 h 454009"/>
                  <a:gd name="connsiteX53" fmla="*/ 455064 w 1099815"/>
                  <a:gd name="connsiteY53" fmla="*/ 11014 h 454009"/>
                  <a:gd name="connsiteX54" fmla="*/ 477390 w 1099815"/>
                  <a:gd name="connsiteY54" fmla="*/ 7376 h 454009"/>
                  <a:gd name="connsiteX55" fmla="*/ 488562 w 1099815"/>
                  <a:gd name="connsiteY55" fmla="*/ 5613 h 454009"/>
                  <a:gd name="connsiteX56" fmla="*/ 499626 w 1099815"/>
                  <a:gd name="connsiteY56" fmla="*/ 4435 h 454009"/>
                  <a:gd name="connsiteX57" fmla="*/ 521758 w 1099815"/>
                  <a:gd name="connsiteY57" fmla="*/ 2213 h 454009"/>
                  <a:gd name="connsiteX58" fmla="*/ 703815 w 1099815"/>
                  <a:gd name="connsiteY58" fmla="*/ 15346 h 454009"/>
                  <a:gd name="connsiteX59" fmla="*/ 726438 w 1099815"/>
                  <a:gd name="connsiteY59" fmla="*/ 21351 h 454009"/>
                  <a:gd name="connsiteX60" fmla="*/ 748866 w 1099815"/>
                  <a:gd name="connsiteY60" fmla="*/ 28218 h 454009"/>
                  <a:gd name="connsiteX61" fmla="*/ 770949 w 1099815"/>
                  <a:gd name="connsiteY61" fmla="*/ 36254 h 454009"/>
                  <a:gd name="connsiteX62" fmla="*/ 776453 w 1099815"/>
                  <a:gd name="connsiteY62" fmla="*/ 38302 h 454009"/>
                  <a:gd name="connsiteX63" fmla="*/ 781847 w 1099815"/>
                  <a:gd name="connsiteY63" fmla="*/ 40623 h 454009"/>
                  <a:gd name="connsiteX64" fmla="*/ 792620 w 1099815"/>
                  <a:gd name="connsiteY64" fmla="*/ 45306 h 454009"/>
                  <a:gd name="connsiteX65" fmla="*/ 813896 w 1099815"/>
                  <a:gd name="connsiteY65" fmla="*/ 55210 h 454009"/>
                  <a:gd name="connsiteX66" fmla="*/ 834720 w 1099815"/>
                  <a:gd name="connsiteY66" fmla="*/ 65971 h 454009"/>
                  <a:gd name="connsiteX67" fmla="*/ 854892 w 1099815"/>
                  <a:gd name="connsiteY67" fmla="*/ 77766 h 454009"/>
                  <a:gd name="connsiteX68" fmla="*/ 874467 w 1099815"/>
                  <a:gd name="connsiteY68" fmla="*/ 90364 h 454009"/>
                  <a:gd name="connsiteX69" fmla="*/ 946453 w 1099815"/>
                  <a:gd name="connsiteY69" fmla="*/ 147688 h 454009"/>
                  <a:gd name="connsiteX70" fmla="*/ 1007427 w 1099815"/>
                  <a:gd name="connsiteY70" fmla="*/ 214159 h 454009"/>
                  <a:gd name="connsiteX71" fmla="*/ 1057957 w 1099815"/>
                  <a:gd name="connsiteY71" fmla="*/ 287387 h 454009"/>
                  <a:gd name="connsiteX72" fmla="*/ 1079497 w 1099815"/>
                  <a:gd name="connsiteY72" fmla="*/ 326632 h 454009"/>
                  <a:gd name="connsiteX73" fmla="*/ 1089447 w 1099815"/>
                  <a:gd name="connsiteY73" fmla="*/ 347367 h 454009"/>
                  <a:gd name="connsiteX74" fmla="*/ 1094292 w 1099815"/>
                  <a:gd name="connsiteY74" fmla="*/ 358339 h 454009"/>
                  <a:gd name="connsiteX75" fmla="*/ 1096761 w 1099815"/>
                  <a:gd name="connsiteY75" fmla="*/ 364289 h 454009"/>
                  <a:gd name="connsiteX76" fmla="*/ 1098095 w 1099815"/>
                  <a:gd name="connsiteY76" fmla="*/ 367635 h 454009"/>
                  <a:gd name="connsiteX77" fmla="*/ 1099815 w 1099815"/>
                  <a:gd name="connsiteY77" fmla="*/ 372130 h 454009"/>
                  <a:gd name="connsiteX78" fmla="*/ 1070538 w 1099815"/>
                  <a:gd name="connsiteY78" fmla="*/ 382842 h 45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9815" h="454009">
                    <a:moveTo>
                      <a:pt x="1070538" y="382842"/>
                    </a:moveTo>
                    <a:lnTo>
                      <a:pt x="1069070" y="379012"/>
                    </a:lnTo>
                    <a:lnTo>
                      <a:pt x="1067872" y="376006"/>
                    </a:lnTo>
                    <a:lnTo>
                      <a:pt x="1065600" y="370530"/>
                    </a:lnTo>
                    <a:cubicBezTo>
                      <a:pt x="1064097" y="367099"/>
                      <a:pt x="1062599" y="363544"/>
                      <a:pt x="1061065" y="360264"/>
                    </a:cubicBezTo>
                    <a:cubicBezTo>
                      <a:pt x="1058019" y="353543"/>
                      <a:pt x="1054886" y="347074"/>
                      <a:pt x="1051657" y="340666"/>
                    </a:cubicBezTo>
                    <a:cubicBezTo>
                      <a:pt x="1045262" y="327832"/>
                      <a:pt x="1038314" y="315533"/>
                      <a:pt x="1031162" y="303324"/>
                    </a:cubicBezTo>
                    <a:cubicBezTo>
                      <a:pt x="1016672" y="279070"/>
                      <a:pt x="1000667" y="255778"/>
                      <a:pt x="983010" y="233546"/>
                    </a:cubicBezTo>
                    <a:cubicBezTo>
                      <a:pt x="965360" y="211321"/>
                      <a:pt x="946057" y="190178"/>
                      <a:pt x="925116" y="170421"/>
                    </a:cubicBezTo>
                    <a:cubicBezTo>
                      <a:pt x="904189" y="150649"/>
                      <a:pt x="881309" y="132579"/>
                      <a:pt x="857098" y="116256"/>
                    </a:cubicBezTo>
                    <a:cubicBezTo>
                      <a:pt x="850947" y="112299"/>
                      <a:pt x="845050" y="107998"/>
                      <a:pt x="838654" y="104382"/>
                    </a:cubicBezTo>
                    <a:lnTo>
                      <a:pt x="819663" y="93272"/>
                    </a:lnTo>
                    <a:cubicBezTo>
                      <a:pt x="813205" y="89778"/>
                      <a:pt x="806607" y="86510"/>
                      <a:pt x="800067" y="83154"/>
                    </a:cubicBezTo>
                    <a:cubicBezTo>
                      <a:pt x="793579" y="79689"/>
                      <a:pt x="786813" y="76774"/>
                      <a:pt x="780057" y="73839"/>
                    </a:cubicBezTo>
                    <a:lnTo>
                      <a:pt x="769926" y="69432"/>
                    </a:lnTo>
                    <a:lnTo>
                      <a:pt x="764856" y="67242"/>
                    </a:lnTo>
                    <a:lnTo>
                      <a:pt x="759676" y="65323"/>
                    </a:lnTo>
                    <a:lnTo>
                      <a:pt x="738913" y="57763"/>
                    </a:lnTo>
                    <a:cubicBezTo>
                      <a:pt x="731978" y="55290"/>
                      <a:pt x="724849" y="53457"/>
                      <a:pt x="717814" y="51311"/>
                    </a:cubicBezTo>
                    <a:cubicBezTo>
                      <a:pt x="710759" y="49218"/>
                      <a:pt x="703708" y="47123"/>
                      <a:pt x="696524" y="45658"/>
                    </a:cubicBezTo>
                    <a:cubicBezTo>
                      <a:pt x="639403" y="32103"/>
                      <a:pt x="580682" y="28281"/>
                      <a:pt x="524287" y="33288"/>
                    </a:cubicBezTo>
                    <a:lnTo>
                      <a:pt x="503193" y="35409"/>
                    </a:lnTo>
                    <a:lnTo>
                      <a:pt x="492647" y="36523"/>
                    </a:lnTo>
                    <a:lnTo>
                      <a:pt x="482047" y="38205"/>
                    </a:lnTo>
                    <a:lnTo>
                      <a:pt x="460856" y="41649"/>
                    </a:lnTo>
                    <a:cubicBezTo>
                      <a:pt x="453808" y="43003"/>
                      <a:pt x="446782" y="44690"/>
                      <a:pt x="439750" y="46225"/>
                    </a:cubicBezTo>
                    <a:cubicBezTo>
                      <a:pt x="425643" y="49033"/>
                      <a:pt x="411783" y="53510"/>
                      <a:pt x="397855" y="57429"/>
                    </a:cubicBezTo>
                    <a:cubicBezTo>
                      <a:pt x="390930" y="59573"/>
                      <a:pt x="384106" y="62154"/>
                      <a:pt x="377237" y="64527"/>
                    </a:cubicBezTo>
                    <a:lnTo>
                      <a:pt x="366959" y="68183"/>
                    </a:lnTo>
                    <a:cubicBezTo>
                      <a:pt x="363556" y="69474"/>
                      <a:pt x="360216" y="70957"/>
                      <a:pt x="356844" y="72343"/>
                    </a:cubicBezTo>
                    <a:cubicBezTo>
                      <a:pt x="302824" y="94327"/>
                      <a:pt x="252312" y="125900"/>
                      <a:pt x="209090" y="164492"/>
                    </a:cubicBezTo>
                    <a:cubicBezTo>
                      <a:pt x="165554" y="202886"/>
                      <a:pt x="129188" y="247848"/>
                      <a:pt x="99650" y="295956"/>
                    </a:cubicBezTo>
                    <a:cubicBezTo>
                      <a:pt x="84853" y="320040"/>
                      <a:pt x="71698" y="344932"/>
                      <a:pt x="60252" y="370686"/>
                    </a:cubicBezTo>
                    <a:cubicBezTo>
                      <a:pt x="54438" y="383519"/>
                      <a:pt x="49188" y="396644"/>
                      <a:pt x="44222" y="410038"/>
                    </a:cubicBezTo>
                    <a:cubicBezTo>
                      <a:pt x="41745" y="416745"/>
                      <a:pt x="39391" y="423533"/>
                      <a:pt x="37132" y="430543"/>
                    </a:cubicBezTo>
                    <a:cubicBezTo>
                      <a:pt x="35998" y="434007"/>
                      <a:pt x="34891" y="437598"/>
                      <a:pt x="33806" y="441260"/>
                    </a:cubicBezTo>
                    <a:lnTo>
                      <a:pt x="32171" y="446945"/>
                    </a:lnTo>
                    <a:lnTo>
                      <a:pt x="31328" y="450039"/>
                    </a:lnTo>
                    <a:lnTo>
                      <a:pt x="30307" y="454010"/>
                    </a:lnTo>
                    <a:lnTo>
                      <a:pt x="0" y="446699"/>
                    </a:lnTo>
                    <a:lnTo>
                      <a:pt x="1196" y="442040"/>
                    </a:lnTo>
                    <a:lnTo>
                      <a:pt x="2133" y="438605"/>
                    </a:lnTo>
                    <a:lnTo>
                      <a:pt x="3907" y="432433"/>
                    </a:lnTo>
                    <a:cubicBezTo>
                      <a:pt x="5074" y="428495"/>
                      <a:pt x="6259" y="424653"/>
                      <a:pt x="7459" y="420980"/>
                    </a:cubicBezTo>
                    <a:cubicBezTo>
                      <a:pt x="9862" y="413525"/>
                      <a:pt x="12346" y="406365"/>
                      <a:pt x="14952" y="399301"/>
                    </a:cubicBezTo>
                    <a:cubicBezTo>
                      <a:pt x="20180" y="385194"/>
                      <a:pt x="25693" y="371427"/>
                      <a:pt x="31784" y="357976"/>
                    </a:cubicBezTo>
                    <a:cubicBezTo>
                      <a:pt x="43785" y="330984"/>
                      <a:pt x="57556" y="304916"/>
                      <a:pt x="73082" y="279647"/>
                    </a:cubicBezTo>
                    <a:cubicBezTo>
                      <a:pt x="104064" y="229183"/>
                      <a:pt x="142343" y="181805"/>
                      <a:pt x="188406" y="141168"/>
                    </a:cubicBezTo>
                    <a:cubicBezTo>
                      <a:pt x="234127" y="100343"/>
                      <a:pt x="287773" y="66788"/>
                      <a:pt x="345044" y="43489"/>
                    </a:cubicBezTo>
                    <a:cubicBezTo>
                      <a:pt x="348618" y="42020"/>
                      <a:pt x="352165" y="40453"/>
                      <a:pt x="355769" y="39085"/>
                    </a:cubicBezTo>
                    <a:lnTo>
                      <a:pt x="366652" y="35202"/>
                    </a:lnTo>
                    <a:cubicBezTo>
                      <a:pt x="373924" y="32684"/>
                      <a:pt x="381162" y="29963"/>
                      <a:pt x="388492" y="27693"/>
                    </a:cubicBezTo>
                    <a:cubicBezTo>
                      <a:pt x="403212" y="23521"/>
                      <a:pt x="417902" y="18822"/>
                      <a:pt x="432781" y="15835"/>
                    </a:cubicBezTo>
                    <a:cubicBezTo>
                      <a:pt x="440203" y="14212"/>
                      <a:pt x="447631" y="12442"/>
                      <a:pt x="455064" y="11014"/>
                    </a:cubicBezTo>
                    <a:lnTo>
                      <a:pt x="477390" y="7376"/>
                    </a:lnTo>
                    <a:lnTo>
                      <a:pt x="488562" y="5613"/>
                    </a:lnTo>
                    <a:lnTo>
                      <a:pt x="499626" y="4435"/>
                    </a:lnTo>
                    <a:lnTo>
                      <a:pt x="521758" y="2213"/>
                    </a:lnTo>
                    <a:cubicBezTo>
                      <a:pt x="580961" y="-3031"/>
                      <a:pt x="643138" y="927"/>
                      <a:pt x="703815" y="15346"/>
                    </a:cubicBezTo>
                    <a:cubicBezTo>
                      <a:pt x="711437" y="16917"/>
                      <a:pt x="718939" y="19131"/>
                      <a:pt x="726438" y="21351"/>
                    </a:cubicBezTo>
                    <a:cubicBezTo>
                      <a:pt x="733919" y="23625"/>
                      <a:pt x="741488" y="25595"/>
                      <a:pt x="748866" y="28218"/>
                    </a:cubicBezTo>
                    <a:lnTo>
                      <a:pt x="770949" y="36254"/>
                    </a:lnTo>
                    <a:lnTo>
                      <a:pt x="776453" y="38302"/>
                    </a:lnTo>
                    <a:lnTo>
                      <a:pt x="781847" y="40623"/>
                    </a:lnTo>
                    <a:lnTo>
                      <a:pt x="792620" y="45306"/>
                    </a:lnTo>
                    <a:cubicBezTo>
                      <a:pt x="799805" y="48429"/>
                      <a:pt x="806994" y="51541"/>
                      <a:pt x="813896" y="55210"/>
                    </a:cubicBezTo>
                    <a:cubicBezTo>
                      <a:pt x="820851" y="58771"/>
                      <a:pt x="827860" y="62256"/>
                      <a:pt x="834720" y="65971"/>
                    </a:cubicBezTo>
                    <a:lnTo>
                      <a:pt x="854892" y="77766"/>
                    </a:lnTo>
                    <a:cubicBezTo>
                      <a:pt x="861681" y="81621"/>
                      <a:pt x="867943" y="86158"/>
                      <a:pt x="874467" y="90364"/>
                    </a:cubicBezTo>
                    <a:cubicBezTo>
                      <a:pt x="900149" y="107671"/>
                      <a:pt x="924363" y="126822"/>
                      <a:pt x="946453" y="147688"/>
                    </a:cubicBezTo>
                    <a:cubicBezTo>
                      <a:pt x="968561" y="168542"/>
                      <a:pt x="988880" y="190807"/>
                      <a:pt x="1007427" y="214159"/>
                    </a:cubicBezTo>
                    <a:cubicBezTo>
                      <a:pt x="1025979" y="237522"/>
                      <a:pt x="1042758" y="261942"/>
                      <a:pt x="1057957" y="287387"/>
                    </a:cubicBezTo>
                    <a:cubicBezTo>
                      <a:pt x="1065470" y="300201"/>
                      <a:pt x="1072750" y="313102"/>
                      <a:pt x="1079497" y="326632"/>
                    </a:cubicBezTo>
                    <a:cubicBezTo>
                      <a:pt x="1082901" y="333389"/>
                      <a:pt x="1086207" y="340216"/>
                      <a:pt x="1089447" y="347367"/>
                    </a:cubicBezTo>
                    <a:cubicBezTo>
                      <a:pt x="1091070" y="350838"/>
                      <a:pt x="1092689" y="354668"/>
                      <a:pt x="1094292" y="358339"/>
                    </a:cubicBezTo>
                    <a:lnTo>
                      <a:pt x="1096761" y="364289"/>
                    </a:lnTo>
                    <a:lnTo>
                      <a:pt x="1098095" y="367635"/>
                    </a:lnTo>
                    <a:lnTo>
                      <a:pt x="1099815" y="372130"/>
                    </a:lnTo>
                    <a:lnTo>
                      <a:pt x="1070538" y="382842"/>
                    </a:lnTo>
                    <a:close/>
                  </a:path>
                </a:pathLst>
              </a:custGeom>
              <a:solidFill>
                <a:srgbClr val="FE3E33"/>
              </a:solidFill>
              <a:ln w="1825" cap="flat">
                <a:noFill/>
                <a:prstDash val="solid"/>
                <a:miter/>
              </a:ln>
            </p:spPr>
            <p:txBody>
              <a:bodyPr rtlCol="0" anchor="ctr"/>
              <a:lstStyle/>
              <a:p>
                <a:endParaRPr lang="zh-CN" altLang="en-US">
                  <a:cs typeface="+mn-ea"/>
                  <a:sym typeface="+mn-lt"/>
                </a:endParaRPr>
              </a:p>
            </p:txBody>
          </p:sp>
          <p:sp>
            <p:nvSpPr>
              <p:cNvPr id="10" name="任意多边形: 形状 23">
                <a:extLst>
                  <a:ext uri="{FF2B5EF4-FFF2-40B4-BE49-F238E27FC236}">
                    <a16:creationId xmlns:a16="http://schemas.microsoft.com/office/drawing/2014/main" id="{CF956503-8411-2674-1DBF-2B842EB2CBBD}"/>
                  </a:ext>
                </a:extLst>
              </p:cNvPr>
              <p:cNvSpPr/>
              <p:nvPr/>
            </p:nvSpPr>
            <p:spPr>
              <a:xfrm>
                <a:off x="1667578" y="4563555"/>
                <a:ext cx="1040231" cy="430142"/>
              </a:xfrm>
              <a:custGeom>
                <a:avLst/>
                <a:gdLst>
                  <a:gd name="connsiteX0" fmla="*/ 1010951 w 1040231"/>
                  <a:gd name="connsiteY0" fmla="*/ 362366 h 430142"/>
                  <a:gd name="connsiteX1" fmla="*/ 1006595 w 1040231"/>
                  <a:gd name="connsiteY1" fmla="*/ 351532 h 430142"/>
                  <a:gd name="connsiteX2" fmla="*/ 1002371 w 1040231"/>
                  <a:gd name="connsiteY2" fmla="*/ 341972 h 430142"/>
                  <a:gd name="connsiteX3" fmla="*/ 993508 w 1040231"/>
                  <a:gd name="connsiteY3" fmla="*/ 323512 h 430142"/>
                  <a:gd name="connsiteX4" fmla="*/ 974055 w 1040231"/>
                  <a:gd name="connsiteY4" fmla="*/ 288073 h 430142"/>
                  <a:gd name="connsiteX5" fmla="*/ 928283 w 1040231"/>
                  <a:gd name="connsiteY5" fmla="*/ 221747 h 430142"/>
                  <a:gd name="connsiteX6" fmla="*/ 873468 w 1040231"/>
                  <a:gd name="connsiteY6" fmla="*/ 161966 h 430142"/>
                  <a:gd name="connsiteX7" fmla="*/ 809418 w 1040231"/>
                  <a:gd name="connsiteY7" fmla="*/ 110963 h 430142"/>
                  <a:gd name="connsiteX8" fmla="*/ 792102 w 1040231"/>
                  <a:gd name="connsiteY8" fmla="*/ 99811 h 430142"/>
                  <a:gd name="connsiteX9" fmla="*/ 774291 w 1040231"/>
                  <a:gd name="connsiteY9" fmla="*/ 89387 h 430142"/>
                  <a:gd name="connsiteX10" fmla="*/ 755923 w 1040231"/>
                  <a:gd name="connsiteY10" fmla="*/ 79911 h 430142"/>
                  <a:gd name="connsiteX11" fmla="*/ 737177 w 1040231"/>
                  <a:gd name="connsiteY11" fmla="*/ 71188 h 430142"/>
                  <a:gd name="connsiteX12" fmla="*/ 727691 w 1040231"/>
                  <a:gd name="connsiteY12" fmla="*/ 67057 h 430142"/>
                  <a:gd name="connsiteX13" fmla="*/ 722946 w 1040231"/>
                  <a:gd name="connsiteY13" fmla="*/ 64999 h 430142"/>
                  <a:gd name="connsiteX14" fmla="*/ 718094 w 1040231"/>
                  <a:gd name="connsiteY14" fmla="*/ 63209 h 430142"/>
                  <a:gd name="connsiteX15" fmla="*/ 698649 w 1040231"/>
                  <a:gd name="connsiteY15" fmla="*/ 56128 h 430142"/>
                  <a:gd name="connsiteX16" fmla="*/ 678878 w 1040231"/>
                  <a:gd name="connsiteY16" fmla="*/ 50090 h 430142"/>
                  <a:gd name="connsiteX17" fmla="*/ 658921 w 1040231"/>
                  <a:gd name="connsiteY17" fmla="*/ 44790 h 430142"/>
                  <a:gd name="connsiteX18" fmla="*/ 496503 w 1040231"/>
                  <a:gd name="connsiteY18" fmla="*/ 33182 h 430142"/>
                  <a:gd name="connsiteX19" fmla="*/ 476447 w 1040231"/>
                  <a:gd name="connsiteY19" fmla="*/ 35200 h 430142"/>
                  <a:gd name="connsiteX20" fmla="*/ 466423 w 1040231"/>
                  <a:gd name="connsiteY20" fmla="*/ 36250 h 430142"/>
                  <a:gd name="connsiteX21" fmla="*/ 456392 w 1040231"/>
                  <a:gd name="connsiteY21" fmla="*/ 37852 h 430142"/>
                  <a:gd name="connsiteX22" fmla="*/ 436337 w 1040231"/>
                  <a:gd name="connsiteY22" fmla="*/ 41103 h 430142"/>
                  <a:gd name="connsiteX23" fmla="*/ 416409 w 1040231"/>
                  <a:gd name="connsiteY23" fmla="*/ 45431 h 430142"/>
                  <a:gd name="connsiteX24" fmla="*/ 376909 w 1040231"/>
                  <a:gd name="connsiteY24" fmla="*/ 55986 h 430142"/>
                  <a:gd name="connsiteX25" fmla="*/ 357511 w 1040231"/>
                  <a:gd name="connsiteY25" fmla="*/ 62672 h 430142"/>
                  <a:gd name="connsiteX26" fmla="*/ 347838 w 1040231"/>
                  <a:gd name="connsiteY26" fmla="*/ 66104 h 430142"/>
                  <a:gd name="connsiteX27" fmla="*/ 338336 w 1040231"/>
                  <a:gd name="connsiteY27" fmla="*/ 70023 h 430142"/>
                  <a:gd name="connsiteX28" fmla="*/ 199465 w 1040231"/>
                  <a:gd name="connsiteY28" fmla="*/ 156642 h 430142"/>
                  <a:gd name="connsiteX29" fmla="*/ 95912 w 1040231"/>
                  <a:gd name="connsiteY29" fmla="*/ 281091 h 430142"/>
                  <a:gd name="connsiteX30" fmla="*/ 58411 w 1040231"/>
                  <a:gd name="connsiteY30" fmla="*/ 352219 h 430142"/>
                  <a:gd name="connsiteX31" fmla="*/ 43181 w 1040231"/>
                  <a:gd name="connsiteY31" fmla="*/ 389601 h 430142"/>
                  <a:gd name="connsiteX32" fmla="*/ 36496 w 1040231"/>
                  <a:gd name="connsiteY32" fmla="*/ 408929 h 430142"/>
                  <a:gd name="connsiteX33" fmla="*/ 33399 w 1040231"/>
                  <a:gd name="connsiteY33" fmla="*/ 418910 h 430142"/>
                  <a:gd name="connsiteX34" fmla="*/ 31905 w 1040231"/>
                  <a:gd name="connsiteY34" fmla="*/ 424108 h 430142"/>
                  <a:gd name="connsiteX35" fmla="*/ 30307 w 1040231"/>
                  <a:gd name="connsiteY35" fmla="*/ 430142 h 430142"/>
                  <a:gd name="connsiteX36" fmla="*/ 0 w 1040231"/>
                  <a:gd name="connsiteY36" fmla="*/ 422831 h 430142"/>
                  <a:gd name="connsiteX37" fmla="*/ 1021 w 1040231"/>
                  <a:gd name="connsiteY37" fmla="*/ 418861 h 430142"/>
                  <a:gd name="connsiteX38" fmla="*/ 1865 w 1040231"/>
                  <a:gd name="connsiteY38" fmla="*/ 415767 h 430142"/>
                  <a:gd name="connsiteX39" fmla="*/ 3499 w 1040231"/>
                  <a:gd name="connsiteY39" fmla="*/ 410081 h 430142"/>
                  <a:gd name="connsiteX40" fmla="*/ 6825 w 1040231"/>
                  <a:gd name="connsiteY40" fmla="*/ 399364 h 430142"/>
                  <a:gd name="connsiteX41" fmla="*/ 13915 w 1040231"/>
                  <a:gd name="connsiteY41" fmla="*/ 378860 h 430142"/>
                  <a:gd name="connsiteX42" fmla="*/ 29945 w 1040231"/>
                  <a:gd name="connsiteY42" fmla="*/ 339507 h 430142"/>
                  <a:gd name="connsiteX43" fmla="*/ 69343 w 1040231"/>
                  <a:gd name="connsiteY43" fmla="*/ 264778 h 430142"/>
                  <a:gd name="connsiteX44" fmla="*/ 178783 w 1040231"/>
                  <a:gd name="connsiteY44" fmla="*/ 133314 h 430142"/>
                  <a:gd name="connsiteX45" fmla="*/ 326538 w 1040231"/>
                  <a:gd name="connsiteY45" fmla="*/ 41165 h 430142"/>
                  <a:gd name="connsiteX46" fmla="*/ 336652 w 1040231"/>
                  <a:gd name="connsiteY46" fmla="*/ 37004 h 430142"/>
                  <a:gd name="connsiteX47" fmla="*/ 346931 w 1040231"/>
                  <a:gd name="connsiteY47" fmla="*/ 33348 h 430142"/>
                  <a:gd name="connsiteX48" fmla="*/ 367549 w 1040231"/>
                  <a:gd name="connsiteY48" fmla="*/ 26251 h 430142"/>
                  <a:gd name="connsiteX49" fmla="*/ 409444 w 1040231"/>
                  <a:gd name="connsiteY49" fmla="*/ 15046 h 430142"/>
                  <a:gd name="connsiteX50" fmla="*/ 430549 w 1040231"/>
                  <a:gd name="connsiteY50" fmla="*/ 10471 h 430142"/>
                  <a:gd name="connsiteX51" fmla="*/ 451740 w 1040231"/>
                  <a:gd name="connsiteY51" fmla="*/ 7026 h 430142"/>
                  <a:gd name="connsiteX52" fmla="*/ 462341 w 1040231"/>
                  <a:gd name="connsiteY52" fmla="*/ 5344 h 430142"/>
                  <a:gd name="connsiteX53" fmla="*/ 472886 w 1040231"/>
                  <a:gd name="connsiteY53" fmla="*/ 4230 h 430142"/>
                  <a:gd name="connsiteX54" fmla="*/ 493981 w 1040231"/>
                  <a:gd name="connsiteY54" fmla="*/ 2110 h 430142"/>
                  <a:gd name="connsiteX55" fmla="*/ 666218 w 1040231"/>
                  <a:gd name="connsiteY55" fmla="*/ 14480 h 430142"/>
                  <a:gd name="connsiteX56" fmla="*/ 687508 w 1040231"/>
                  <a:gd name="connsiteY56" fmla="*/ 20132 h 430142"/>
                  <a:gd name="connsiteX57" fmla="*/ 708606 w 1040231"/>
                  <a:gd name="connsiteY57" fmla="*/ 26585 h 430142"/>
                  <a:gd name="connsiteX58" fmla="*/ 729370 w 1040231"/>
                  <a:gd name="connsiteY58" fmla="*/ 34144 h 430142"/>
                  <a:gd name="connsiteX59" fmla="*/ 734549 w 1040231"/>
                  <a:gd name="connsiteY59" fmla="*/ 36064 h 430142"/>
                  <a:gd name="connsiteX60" fmla="*/ 739619 w 1040231"/>
                  <a:gd name="connsiteY60" fmla="*/ 38254 h 430142"/>
                  <a:gd name="connsiteX61" fmla="*/ 749750 w 1040231"/>
                  <a:gd name="connsiteY61" fmla="*/ 42661 h 430142"/>
                  <a:gd name="connsiteX62" fmla="*/ 769760 w 1040231"/>
                  <a:gd name="connsiteY62" fmla="*/ 51975 h 430142"/>
                  <a:gd name="connsiteX63" fmla="*/ 789357 w 1040231"/>
                  <a:gd name="connsiteY63" fmla="*/ 62093 h 430142"/>
                  <a:gd name="connsiteX64" fmla="*/ 808347 w 1040231"/>
                  <a:gd name="connsiteY64" fmla="*/ 73203 h 430142"/>
                  <a:gd name="connsiteX65" fmla="*/ 826792 w 1040231"/>
                  <a:gd name="connsiteY65" fmla="*/ 85078 h 430142"/>
                  <a:gd name="connsiteX66" fmla="*/ 894809 w 1040231"/>
                  <a:gd name="connsiteY66" fmla="*/ 139242 h 430142"/>
                  <a:gd name="connsiteX67" fmla="*/ 952703 w 1040231"/>
                  <a:gd name="connsiteY67" fmla="*/ 202367 h 430142"/>
                  <a:gd name="connsiteX68" fmla="*/ 1000855 w 1040231"/>
                  <a:gd name="connsiteY68" fmla="*/ 272145 h 430142"/>
                  <a:gd name="connsiteX69" fmla="*/ 1021351 w 1040231"/>
                  <a:gd name="connsiteY69" fmla="*/ 309487 h 430142"/>
                  <a:gd name="connsiteX70" fmla="*/ 1030758 w 1040231"/>
                  <a:gd name="connsiteY70" fmla="*/ 329086 h 430142"/>
                  <a:gd name="connsiteX71" fmla="*/ 1035293 w 1040231"/>
                  <a:gd name="connsiteY71" fmla="*/ 339352 h 430142"/>
                  <a:gd name="connsiteX72" fmla="*/ 1037565 w 1040231"/>
                  <a:gd name="connsiteY72" fmla="*/ 344827 h 430142"/>
                  <a:gd name="connsiteX73" fmla="*/ 1038763 w 1040231"/>
                  <a:gd name="connsiteY73" fmla="*/ 347833 h 430142"/>
                  <a:gd name="connsiteX74" fmla="*/ 1040232 w 1040231"/>
                  <a:gd name="connsiteY74" fmla="*/ 351663 h 430142"/>
                  <a:gd name="connsiteX75" fmla="*/ 1010951 w 1040231"/>
                  <a:gd name="connsiteY75" fmla="*/ 362366 h 43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40231" h="430142">
                    <a:moveTo>
                      <a:pt x="1010951" y="362366"/>
                    </a:moveTo>
                    <a:cubicBezTo>
                      <a:pt x="1009215" y="357747"/>
                      <a:pt x="1008040" y="355005"/>
                      <a:pt x="1006595" y="351532"/>
                    </a:cubicBezTo>
                    <a:cubicBezTo>
                      <a:pt x="1005193" y="348339"/>
                      <a:pt x="1003819" y="345063"/>
                      <a:pt x="1002371" y="341972"/>
                    </a:cubicBezTo>
                    <a:cubicBezTo>
                      <a:pt x="999522" y="335683"/>
                      <a:pt x="996562" y="329570"/>
                      <a:pt x="993508" y="323512"/>
                    </a:cubicBezTo>
                    <a:cubicBezTo>
                      <a:pt x="987463" y="311372"/>
                      <a:pt x="980849" y="299676"/>
                      <a:pt x="974055" y="288073"/>
                    </a:cubicBezTo>
                    <a:cubicBezTo>
                      <a:pt x="960273" y="265011"/>
                      <a:pt x="945043" y="242848"/>
                      <a:pt x="928283" y="221747"/>
                    </a:cubicBezTo>
                    <a:cubicBezTo>
                      <a:pt x="911528" y="200649"/>
                      <a:pt x="893240" y="180628"/>
                      <a:pt x="873468" y="161966"/>
                    </a:cubicBezTo>
                    <a:cubicBezTo>
                      <a:pt x="853707" y="143290"/>
                      <a:pt x="832159" y="126297"/>
                      <a:pt x="809418" y="110963"/>
                    </a:cubicBezTo>
                    <a:cubicBezTo>
                      <a:pt x="803639" y="107256"/>
                      <a:pt x="798107" y="103188"/>
                      <a:pt x="792102" y="99811"/>
                    </a:cubicBezTo>
                    <a:lnTo>
                      <a:pt x="774291" y="89387"/>
                    </a:lnTo>
                    <a:cubicBezTo>
                      <a:pt x="768235" y="86115"/>
                      <a:pt x="762049" y="83063"/>
                      <a:pt x="755923" y="79911"/>
                    </a:cubicBezTo>
                    <a:cubicBezTo>
                      <a:pt x="749849" y="76651"/>
                      <a:pt x="743506" y="73935"/>
                      <a:pt x="737177" y="71188"/>
                    </a:cubicBezTo>
                    <a:lnTo>
                      <a:pt x="727691" y="67057"/>
                    </a:lnTo>
                    <a:lnTo>
                      <a:pt x="722946" y="64999"/>
                    </a:lnTo>
                    <a:lnTo>
                      <a:pt x="718094" y="63209"/>
                    </a:lnTo>
                    <a:lnTo>
                      <a:pt x="698649" y="56128"/>
                    </a:lnTo>
                    <a:cubicBezTo>
                      <a:pt x="692156" y="53805"/>
                      <a:pt x="685466" y="52108"/>
                      <a:pt x="678878" y="50090"/>
                    </a:cubicBezTo>
                    <a:cubicBezTo>
                      <a:pt x="672270" y="48127"/>
                      <a:pt x="665666" y="46149"/>
                      <a:pt x="658921" y="44790"/>
                    </a:cubicBezTo>
                    <a:cubicBezTo>
                      <a:pt x="605354" y="32097"/>
                      <a:pt x="550090" y="28409"/>
                      <a:pt x="496503" y="33182"/>
                    </a:cubicBezTo>
                    <a:lnTo>
                      <a:pt x="476447" y="35200"/>
                    </a:lnTo>
                    <a:lnTo>
                      <a:pt x="466423" y="36250"/>
                    </a:lnTo>
                    <a:lnTo>
                      <a:pt x="456392" y="37852"/>
                    </a:lnTo>
                    <a:lnTo>
                      <a:pt x="436337" y="41103"/>
                    </a:lnTo>
                    <a:cubicBezTo>
                      <a:pt x="429674" y="42385"/>
                      <a:pt x="423050" y="43988"/>
                      <a:pt x="416409" y="45431"/>
                    </a:cubicBezTo>
                    <a:cubicBezTo>
                      <a:pt x="403073" y="48065"/>
                      <a:pt x="390044" y="52317"/>
                      <a:pt x="376909" y="55986"/>
                    </a:cubicBezTo>
                    <a:cubicBezTo>
                      <a:pt x="370387" y="58004"/>
                      <a:pt x="363976" y="60444"/>
                      <a:pt x="357511" y="62672"/>
                    </a:cubicBezTo>
                    <a:lnTo>
                      <a:pt x="347838" y="66104"/>
                    </a:lnTo>
                    <a:cubicBezTo>
                      <a:pt x="344639" y="67319"/>
                      <a:pt x="341505" y="68719"/>
                      <a:pt x="338336" y="70023"/>
                    </a:cubicBezTo>
                    <a:cubicBezTo>
                      <a:pt x="287565" y="90692"/>
                      <a:pt x="240187" y="120283"/>
                      <a:pt x="199465" y="156642"/>
                    </a:cubicBezTo>
                    <a:cubicBezTo>
                      <a:pt x="158457" y="192792"/>
                      <a:pt x="124001" y="235337"/>
                      <a:pt x="95912" y="281091"/>
                    </a:cubicBezTo>
                    <a:cubicBezTo>
                      <a:pt x="81841" y="303986"/>
                      <a:pt x="69303" y="327707"/>
                      <a:pt x="58411" y="352219"/>
                    </a:cubicBezTo>
                    <a:cubicBezTo>
                      <a:pt x="52873" y="364433"/>
                      <a:pt x="47887" y="376916"/>
                      <a:pt x="43181" y="389601"/>
                    </a:cubicBezTo>
                    <a:cubicBezTo>
                      <a:pt x="40836" y="395949"/>
                      <a:pt x="38613" y="402365"/>
                      <a:pt x="36496" y="408929"/>
                    </a:cubicBezTo>
                    <a:cubicBezTo>
                      <a:pt x="35430" y="412185"/>
                      <a:pt x="34401" y="415524"/>
                      <a:pt x="33399" y="418910"/>
                    </a:cubicBezTo>
                    <a:lnTo>
                      <a:pt x="31905" y="424108"/>
                    </a:lnTo>
                    <a:lnTo>
                      <a:pt x="30307" y="430142"/>
                    </a:lnTo>
                    <a:lnTo>
                      <a:pt x="0" y="422831"/>
                    </a:lnTo>
                    <a:lnTo>
                      <a:pt x="1021" y="418861"/>
                    </a:lnTo>
                    <a:lnTo>
                      <a:pt x="1865" y="415767"/>
                    </a:lnTo>
                    <a:lnTo>
                      <a:pt x="3499" y="410081"/>
                    </a:lnTo>
                    <a:cubicBezTo>
                      <a:pt x="4584" y="406420"/>
                      <a:pt x="5691" y="402829"/>
                      <a:pt x="6825" y="399364"/>
                    </a:cubicBezTo>
                    <a:cubicBezTo>
                      <a:pt x="9084" y="392355"/>
                      <a:pt x="11439" y="385566"/>
                      <a:pt x="13915" y="378860"/>
                    </a:cubicBezTo>
                    <a:cubicBezTo>
                      <a:pt x="18881" y="365465"/>
                      <a:pt x="24132" y="352339"/>
                      <a:pt x="29945" y="339507"/>
                    </a:cubicBezTo>
                    <a:cubicBezTo>
                      <a:pt x="41391" y="313755"/>
                      <a:pt x="54546" y="288862"/>
                      <a:pt x="69343" y="264778"/>
                    </a:cubicBezTo>
                    <a:cubicBezTo>
                      <a:pt x="98881" y="216669"/>
                      <a:pt x="135248" y="171708"/>
                      <a:pt x="178783" y="133314"/>
                    </a:cubicBezTo>
                    <a:cubicBezTo>
                      <a:pt x="222006" y="94721"/>
                      <a:pt x="272516" y="63149"/>
                      <a:pt x="326538" y="41165"/>
                    </a:cubicBezTo>
                    <a:cubicBezTo>
                      <a:pt x="329909" y="39779"/>
                      <a:pt x="333250" y="38296"/>
                      <a:pt x="336652" y="37004"/>
                    </a:cubicBezTo>
                    <a:lnTo>
                      <a:pt x="346931" y="33348"/>
                    </a:lnTo>
                    <a:cubicBezTo>
                      <a:pt x="353800" y="30974"/>
                      <a:pt x="360623" y="28393"/>
                      <a:pt x="367549" y="26251"/>
                    </a:cubicBezTo>
                    <a:cubicBezTo>
                      <a:pt x="381475" y="22330"/>
                      <a:pt x="395335" y="17855"/>
                      <a:pt x="409444" y="15046"/>
                    </a:cubicBezTo>
                    <a:cubicBezTo>
                      <a:pt x="416475" y="13512"/>
                      <a:pt x="423501" y="11824"/>
                      <a:pt x="430549" y="10471"/>
                    </a:cubicBezTo>
                    <a:lnTo>
                      <a:pt x="451740" y="7026"/>
                    </a:lnTo>
                    <a:lnTo>
                      <a:pt x="462341" y="5344"/>
                    </a:lnTo>
                    <a:lnTo>
                      <a:pt x="472886" y="4230"/>
                    </a:lnTo>
                    <a:lnTo>
                      <a:pt x="493981" y="2110"/>
                    </a:lnTo>
                    <a:cubicBezTo>
                      <a:pt x="550377" y="-2898"/>
                      <a:pt x="609096" y="925"/>
                      <a:pt x="666218" y="14480"/>
                    </a:cubicBezTo>
                    <a:cubicBezTo>
                      <a:pt x="673401" y="15944"/>
                      <a:pt x="680454" y="18039"/>
                      <a:pt x="687508" y="20132"/>
                    </a:cubicBezTo>
                    <a:cubicBezTo>
                      <a:pt x="694543" y="22278"/>
                      <a:pt x="701671" y="24112"/>
                      <a:pt x="708606" y="26585"/>
                    </a:cubicBezTo>
                    <a:lnTo>
                      <a:pt x="729370" y="34144"/>
                    </a:lnTo>
                    <a:lnTo>
                      <a:pt x="734549" y="36064"/>
                    </a:lnTo>
                    <a:lnTo>
                      <a:pt x="739619" y="38254"/>
                    </a:lnTo>
                    <a:lnTo>
                      <a:pt x="749750" y="42661"/>
                    </a:lnTo>
                    <a:cubicBezTo>
                      <a:pt x="756506" y="45596"/>
                      <a:pt x="763273" y="48510"/>
                      <a:pt x="769760" y="51975"/>
                    </a:cubicBezTo>
                    <a:cubicBezTo>
                      <a:pt x="776300" y="55332"/>
                      <a:pt x="782897" y="58599"/>
                      <a:pt x="789357" y="62093"/>
                    </a:cubicBezTo>
                    <a:lnTo>
                      <a:pt x="808347" y="73203"/>
                    </a:lnTo>
                    <a:cubicBezTo>
                      <a:pt x="814743" y="76819"/>
                      <a:pt x="820641" y="81120"/>
                      <a:pt x="826792" y="85078"/>
                    </a:cubicBezTo>
                    <a:cubicBezTo>
                      <a:pt x="851002" y="101400"/>
                      <a:pt x="873885" y="119470"/>
                      <a:pt x="894809" y="139242"/>
                    </a:cubicBezTo>
                    <a:cubicBezTo>
                      <a:pt x="915750" y="159000"/>
                      <a:pt x="935053" y="180142"/>
                      <a:pt x="952703" y="202367"/>
                    </a:cubicBezTo>
                    <a:cubicBezTo>
                      <a:pt x="970359" y="224600"/>
                      <a:pt x="986363" y="247893"/>
                      <a:pt x="1000855" y="272145"/>
                    </a:cubicBezTo>
                    <a:cubicBezTo>
                      <a:pt x="1008009" y="284355"/>
                      <a:pt x="1014955" y="296653"/>
                      <a:pt x="1021351" y="309487"/>
                    </a:cubicBezTo>
                    <a:cubicBezTo>
                      <a:pt x="1024578" y="315896"/>
                      <a:pt x="1027712" y="322365"/>
                      <a:pt x="1030758" y="329086"/>
                    </a:cubicBezTo>
                    <a:cubicBezTo>
                      <a:pt x="1032294" y="332366"/>
                      <a:pt x="1033790" y="335920"/>
                      <a:pt x="1035293" y="339352"/>
                    </a:cubicBezTo>
                    <a:lnTo>
                      <a:pt x="1037565" y="344827"/>
                    </a:lnTo>
                    <a:lnTo>
                      <a:pt x="1038763" y="347833"/>
                    </a:lnTo>
                    <a:lnTo>
                      <a:pt x="1040232" y="351663"/>
                    </a:lnTo>
                    <a:lnTo>
                      <a:pt x="1010951" y="362366"/>
                    </a:lnTo>
                    <a:close/>
                  </a:path>
                </a:pathLst>
              </a:custGeom>
              <a:solidFill>
                <a:srgbClr val="FFA400"/>
              </a:solidFill>
              <a:ln w="1825" cap="flat">
                <a:noFill/>
                <a:prstDash val="solid"/>
                <a:miter/>
              </a:ln>
            </p:spPr>
            <p:txBody>
              <a:bodyPr rtlCol="0" anchor="ctr"/>
              <a:lstStyle/>
              <a:p>
                <a:endParaRPr lang="zh-CN" altLang="en-US">
                  <a:cs typeface="+mn-ea"/>
                  <a:sym typeface="+mn-lt"/>
                </a:endParaRPr>
              </a:p>
            </p:txBody>
          </p:sp>
          <p:sp>
            <p:nvSpPr>
              <p:cNvPr id="11" name="任意多边形: 形状 24">
                <a:extLst>
                  <a:ext uri="{FF2B5EF4-FFF2-40B4-BE49-F238E27FC236}">
                    <a16:creationId xmlns:a16="http://schemas.microsoft.com/office/drawing/2014/main" id="{C17FF916-B56D-5E44-D21A-62637139608C}"/>
                  </a:ext>
                </a:extLst>
              </p:cNvPr>
              <p:cNvSpPr/>
              <p:nvPr/>
            </p:nvSpPr>
            <p:spPr>
              <a:xfrm>
                <a:off x="1697883" y="4594726"/>
                <a:ext cx="980644" cy="406278"/>
              </a:xfrm>
              <a:custGeom>
                <a:avLst/>
                <a:gdLst>
                  <a:gd name="connsiteX0" fmla="*/ 951366 w 980644"/>
                  <a:gd name="connsiteY0" fmla="*/ 341903 h 406278"/>
                  <a:gd name="connsiteX1" fmla="*/ 943679 w 980644"/>
                  <a:gd name="connsiteY1" fmla="*/ 323694 h 406278"/>
                  <a:gd name="connsiteX2" fmla="*/ 935362 w 980644"/>
                  <a:gd name="connsiteY2" fmla="*/ 306369 h 406278"/>
                  <a:gd name="connsiteX3" fmla="*/ 916952 w 980644"/>
                  <a:gd name="connsiteY3" fmla="*/ 272833 h 406278"/>
                  <a:gd name="connsiteX4" fmla="*/ 873561 w 980644"/>
                  <a:gd name="connsiteY4" fmla="*/ 209957 h 406278"/>
                  <a:gd name="connsiteX5" fmla="*/ 821824 w 980644"/>
                  <a:gd name="connsiteY5" fmla="*/ 153522 h 406278"/>
                  <a:gd name="connsiteX6" fmla="*/ 761742 w 980644"/>
                  <a:gd name="connsiteY6" fmla="*/ 105677 h 406278"/>
                  <a:gd name="connsiteX7" fmla="*/ 745555 w 980644"/>
                  <a:gd name="connsiteY7" fmla="*/ 95248 h 406278"/>
                  <a:gd name="connsiteX8" fmla="*/ 728924 w 980644"/>
                  <a:gd name="connsiteY8" fmla="*/ 85510 h 406278"/>
                  <a:gd name="connsiteX9" fmla="*/ 711786 w 980644"/>
                  <a:gd name="connsiteY9" fmla="*/ 76678 h 406278"/>
                  <a:gd name="connsiteX10" fmla="*/ 694304 w 980644"/>
                  <a:gd name="connsiteY10" fmla="*/ 68547 h 406278"/>
                  <a:gd name="connsiteX11" fmla="*/ 685462 w 980644"/>
                  <a:gd name="connsiteY11" fmla="*/ 64690 h 406278"/>
                  <a:gd name="connsiteX12" fmla="*/ 681041 w 980644"/>
                  <a:gd name="connsiteY12" fmla="*/ 62765 h 406278"/>
                  <a:gd name="connsiteX13" fmla="*/ 676513 w 980644"/>
                  <a:gd name="connsiteY13" fmla="*/ 61103 h 406278"/>
                  <a:gd name="connsiteX14" fmla="*/ 658386 w 980644"/>
                  <a:gd name="connsiteY14" fmla="*/ 54499 h 406278"/>
                  <a:gd name="connsiteX15" fmla="*/ 639944 w 980644"/>
                  <a:gd name="connsiteY15" fmla="*/ 48875 h 406278"/>
                  <a:gd name="connsiteX16" fmla="*/ 621320 w 980644"/>
                  <a:gd name="connsiteY16" fmla="*/ 43926 h 406278"/>
                  <a:gd name="connsiteX17" fmla="*/ 468720 w 980644"/>
                  <a:gd name="connsiteY17" fmla="*/ 33081 h 406278"/>
                  <a:gd name="connsiteX18" fmla="*/ 449706 w 980644"/>
                  <a:gd name="connsiteY18" fmla="*/ 34997 h 406278"/>
                  <a:gd name="connsiteX19" fmla="*/ 440201 w 980644"/>
                  <a:gd name="connsiteY19" fmla="*/ 35981 h 406278"/>
                  <a:gd name="connsiteX20" fmla="*/ 430741 w 980644"/>
                  <a:gd name="connsiteY20" fmla="*/ 37503 h 406278"/>
                  <a:gd name="connsiteX21" fmla="*/ 411822 w 980644"/>
                  <a:gd name="connsiteY21" fmla="*/ 40562 h 406278"/>
                  <a:gd name="connsiteX22" fmla="*/ 393072 w 980644"/>
                  <a:gd name="connsiteY22" fmla="*/ 44643 h 406278"/>
                  <a:gd name="connsiteX23" fmla="*/ 355966 w 980644"/>
                  <a:gd name="connsiteY23" fmla="*/ 54550 h 406278"/>
                  <a:gd name="connsiteX24" fmla="*/ 337788 w 980644"/>
                  <a:gd name="connsiteY24" fmla="*/ 60823 h 406278"/>
                  <a:gd name="connsiteX25" fmla="*/ 328720 w 980644"/>
                  <a:gd name="connsiteY25" fmla="*/ 64029 h 406278"/>
                  <a:gd name="connsiteX26" fmla="*/ 319829 w 980644"/>
                  <a:gd name="connsiteY26" fmla="*/ 67705 h 406278"/>
                  <a:gd name="connsiteX27" fmla="*/ 189841 w 980644"/>
                  <a:gd name="connsiteY27" fmla="*/ 148796 h 406278"/>
                  <a:gd name="connsiteX28" fmla="*/ 92173 w 980644"/>
                  <a:gd name="connsiteY28" fmla="*/ 266229 h 406278"/>
                  <a:gd name="connsiteX29" fmla="*/ 56572 w 980644"/>
                  <a:gd name="connsiteY29" fmla="*/ 333757 h 406278"/>
                  <a:gd name="connsiteX30" fmla="*/ 42143 w 980644"/>
                  <a:gd name="connsiteY30" fmla="*/ 369165 h 406278"/>
                  <a:gd name="connsiteX31" fmla="*/ 35864 w 980644"/>
                  <a:gd name="connsiteY31" fmla="*/ 387319 h 406278"/>
                  <a:gd name="connsiteX32" fmla="*/ 30307 w 980644"/>
                  <a:gd name="connsiteY32" fmla="*/ 406278 h 406278"/>
                  <a:gd name="connsiteX33" fmla="*/ 0 w 980644"/>
                  <a:gd name="connsiteY33" fmla="*/ 398968 h 406278"/>
                  <a:gd name="connsiteX34" fmla="*/ 1598 w 980644"/>
                  <a:gd name="connsiteY34" fmla="*/ 392933 h 406278"/>
                  <a:gd name="connsiteX35" fmla="*/ 3092 w 980644"/>
                  <a:gd name="connsiteY35" fmla="*/ 387735 h 406278"/>
                  <a:gd name="connsiteX36" fmla="*/ 6190 w 980644"/>
                  <a:gd name="connsiteY36" fmla="*/ 377754 h 406278"/>
                  <a:gd name="connsiteX37" fmla="*/ 12874 w 980644"/>
                  <a:gd name="connsiteY37" fmla="*/ 358426 h 406278"/>
                  <a:gd name="connsiteX38" fmla="*/ 28104 w 980644"/>
                  <a:gd name="connsiteY38" fmla="*/ 321044 h 406278"/>
                  <a:gd name="connsiteX39" fmla="*/ 65605 w 980644"/>
                  <a:gd name="connsiteY39" fmla="*/ 249916 h 406278"/>
                  <a:gd name="connsiteX40" fmla="*/ 169158 w 980644"/>
                  <a:gd name="connsiteY40" fmla="*/ 125468 h 406278"/>
                  <a:gd name="connsiteX41" fmla="*/ 308029 w 980644"/>
                  <a:gd name="connsiteY41" fmla="*/ 38849 h 406278"/>
                  <a:gd name="connsiteX42" fmla="*/ 317532 w 980644"/>
                  <a:gd name="connsiteY42" fmla="*/ 34929 h 406278"/>
                  <a:gd name="connsiteX43" fmla="*/ 327204 w 980644"/>
                  <a:gd name="connsiteY43" fmla="*/ 31497 h 406278"/>
                  <a:gd name="connsiteX44" fmla="*/ 346602 w 980644"/>
                  <a:gd name="connsiteY44" fmla="*/ 24811 h 406278"/>
                  <a:gd name="connsiteX45" fmla="*/ 386103 w 980644"/>
                  <a:gd name="connsiteY45" fmla="*/ 14257 h 406278"/>
                  <a:gd name="connsiteX46" fmla="*/ 406030 w 980644"/>
                  <a:gd name="connsiteY46" fmla="*/ 9928 h 406278"/>
                  <a:gd name="connsiteX47" fmla="*/ 426085 w 980644"/>
                  <a:gd name="connsiteY47" fmla="*/ 6677 h 406278"/>
                  <a:gd name="connsiteX48" fmla="*/ 436116 w 980644"/>
                  <a:gd name="connsiteY48" fmla="*/ 5075 h 406278"/>
                  <a:gd name="connsiteX49" fmla="*/ 446141 w 980644"/>
                  <a:gd name="connsiteY49" fmla="*/ 4025 h 406278"/>
                  <a:gd name="connsiteX50" fmla="*/ 466196 w 980644"/>
                  <a:gd name="connsiteY50" fmla="*/ 2007 h 406278"/>
                  <a:gd name="connsiteX51" fmla="*/ 628615 w 980644"/>
                  <a:gd name="connsiteY51" fmla="*/ 13615 h 406278"/>
                  <a:gd name="connsiteX52" fmla="*/ 648571 w 980644"/>
                  <a:gd name="connsiteY52" fmla="*/ 18916 h 406278"/>
                  <a:gd name="connsiteX53" fmla="*/ 668342 w 980644"/>
                  <a:gd name="connsiteY53" fmla="*/ 24953 h 406278"/>
                  <a:gd name="connsiteX54" fmla="*/ 687787 w 980644"/>
                  <a:gd name="connsiteY54" fmla="*/ 32034 h 406278"/>
                  <a:gd name="connsiteX55" fmla="*/ 692640 w 980644"/>
                  <a:gd name="connsiteY55" fmla="*/ 33824 h 406278"/>
                  <a:gd name="connsiteX56" fmla="*/ 697385 w 980644"/>
                  <a:gd name="connsiteY56" fmla="*/ 35883 h 406278"/>
                  <a:gd name="connsiteX57" fmla="*/ 706871 w 980644"/>
                  <a:gd name="connsiteY57" fmla="*/ 40014 h 406278"/>
                  <a:gd name="connsiteX58" fmla="*/ 725617 w 980644"/>
                  <a:gd name="connsiteY58" fmla="*/ 48736 h 406278"/>
                  <a:gd name="connsiteX59" fmla="*/ 743984 w 980644"/>
                  <a:gd name="connsiteY59" fmla="*/ 58211 h 406278"/>
                  <a:gd name="connsiteX60" fmla="*/ 761795 w 980644"/>
                  <a:gd name="connsiteY60" fmla="*/ 68636 h 406278"/>
                  <a:gd name="connsiteX61" fmla="*/ 779111 w 980644"/>
                  <a:gd name="connsiteY61" fmla="*/ 79789 h 406278"/>
                  <a:gd name="connsiteX62" fmla="*/ 843161 w 980644"/>
                  <a:gd name="connsiteY62" fmla="*/ 130791 h 406278"/>
                  <a:gd name="connsiteX63" fmla="*/ 897976 w 980644"/>
                  <a:gd name="connsiteY63" fmla="*/ 190572 h 406278"/>
                  <a:gd name="connsiteX64" fmla="*/ 943748 w 980644"/>
                  <a:gd name="connsiteY64" fmla="*/ 256898 h 406278"/>
                  <a:gd name="connsiteX65" fmla="*/ 963201 w 980644"/>
                  <a:gd name="connsiteY65" fmla="*/ 292337 h 406278"/>
                  <a:gd name="connsiteX66" fmla="*/ 972064 w 980644"/>
                  <a:gd name="connsiteY66" fmla="*/ 310798 h 406278"/>
                  <a:gd name="connsiteX67" fmla="*/ 976289 w 980644"/>
                  <a:gd name="connsiteY67" fmla="*/ 320357 h 406278"/>
                  <a:gd name="connsiteX68" fmla="*/ 980645 w 980644"/>
                  <a:gd name="connsiteY68" fmla="*/ 331191 h 406278"/>
                  <a:gd name="connsiteX69" fmla="*/ 951366 w 980644"/>
                  <a:gd name="connsiteY69" fmla="*/ 341903 h 40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0644" h="406278">
                    <a:moveTo>
                      <a:pt x="951366" y="341903"/>
                    </a:moveTo>
                    <a:cubicBezTo>
                      <a:pt x="948840" y="335247"/>
                      <a:pt x="946377" y="329641"/>
                      <a:pt x="943679" y="323694"/>
                    </a:cubicBezTo>
                    <a:cubicBezTo>
                      <a:pt x="941025" y="317833"/>
                      <a:pt x="938236" y="312076"/>
                      <a:pt x="935362" y="306369"/>
                    </a:cubicBezTo>
                    <a:cubicBezTo>
                      <a:pt x="929667" y="294923"/>
                      <a:pt x="923388" y="283832"/>
                      <a:pt x="916952" y="272833"/>
                    </a:cubicBezTo>
                    <a:cubicBezTo>
                      <a:pt x="903881" y="250964"/>
                      <a:pt x="889425" y="229930"/>
                      <a:pt x="873561" y="209957"/>
                    </a:cubicBezTo>
                    <a:cubicBezTo>
                      <a:pt x="857701" y="189986"/>
                      <a:pt x="840431" y="171088"/>
                      <a:pt x="821824" y="153522"/>
                    </a:cubicBezTo>
                    <a:cubicBezTo>
                      <a:pt x="803228" y="135940"/>
                      <a:pt x="783012" y="120027"/>
                      <a:pt x="761742" y="105677"/>
                    </a:cubicBezTo>
                    <a:cubicBezTo>
                      <a:pt x="756334" y="102220"/>
                      <a:pt x="751169" y="98386"/>
                      <a:pt x="745555" y="95248"/>
                    </a:cubicBezTo>
                    <a:lnTo>
                      <a:pt x="728924" y="85510"/>
                    </a:lnTo>
                    <a:cubicBezTo>
                      <a:pt x="723270" y="82462"/>
                      <a:pt x="717497" y="79624"/>
                      <a:pt x="711786" y="76678"/>
                    </a:cubicBezTo>
                    <a:cubicBezTo>
                      <a:pt x="706124" y="73622"/>
                      <a:pt x="700205" y="71104"/>
                      <a:pt x="694304" y="68547"/>
                    </a:cubicBezTo>
                    <a:lnTo>
                      <a:pt x="685462" y="64690"/>
                    </a:lnTo>
                    <a:lnTo>
                      <a:pt x="681041" y="62765"/>
                    </a:lnTo>
                    <a:lnTo>
                      <a:pt x="676513" y="61103"/>
                    </a:lnTo>
                    <a:lnTo>
                      <a:pt x="658386" y="54499"/>
                    </a:lnTo>
                    <a:cubicBezTo>
                      <a:pt x="652336" y="52325"/>
                      <a:pt x="646088" y="50766"/>
                      <a:pt x="639944" y="48875"/>
                    </a:cubicBezTo>
                    <a:cubicBezTo>
                      <a:pt x="633781" y="47040"/>
                      <a:pt x="627627" y="45180"/>
                      <a:pt x="621320" y="43926"/>
                    </a:cubicBezTo>
                    <a:cubicBezTo>
                      <a:pt x="571307" y="32095"/>
                      <a:pt x="519500" y="28544"/>
                      <a:pt x="468720" y="33081"/>
                    </a:cubicBezTo>
                    <a:lnTo>
                      <a:pt x="449706" y="34997"/>
                    </a:lnTo>
                    <a:lnTo>
                      <a:pt x="440201" y="35981"/>
                    </a:lnTo>
                    <a:lnTo>
                      <a:pt x="430741" y="37503"/>
                    </a:lnTo>
                    <a:lnTo>
                      <a:pt x="411822" y="40562"/>
                    </a:lnTo>
                    <a:cubicBezTo>
                      <a:pt x="405546" y="41771"/>
                      <a:pt x="399322" y="43288"/>
                      <a:pt x="393072" y="44643"/>
                    </a:cubicBezTo>
                    <a:cubicBezTo>
                      <a:pt x="380507" y="47100"/>
                      <a:pt x="368307" y="51129"/>
                      <a:pt x="355966" y="54550"/>
                    </a:cubicBezTo>
                    <a:cubicBezTo>
                      <a:pt x="349846" y="56440"/>
                      <a:pt x="343850" y="58741"/>
                      <a:pt x="337788" y="60823"/>
                    </a:cubicBezTo>
                    <a:lnTo>
                      <a:pt x="328720" y="64029"/>
                    </a:lnTo>
                    <a:cubicBezTo>
                      <a:pt x="325723" y="65165"/>
                      <a:pt x="322794" y="66483"/>
                      <a:pt x="319829" y="67705"/>
                    </a:cubicBezTo>
                    <a:cubicBezTo>
                      <a:pt x="272306" y="87059"/>
                      <a:pt x="228065" y="114668"/>
                      <a:pt x="189841" y="148796"/>
                    </a:cubicBezTo>
                    <a:cubicBezTo>
                      <a:pt x="151362" y="182702"/>
                      <a:pt x="118816" y="222829"/>
                      <a:pt x="92173" y="266229"/>
                    </a:cubicBezTo>
                    <a:cubicBezTo>
                      <a:pt x="78831" y="287937"/>
                      <a:pt x="66911" y="310484"/>
                      <a:pt x="56572" y="333757"/>
                    </a:cubicBezTo>
                    <a:cubicBezTo>
                      <a:pt x="51310" y="345353"/>
                      <a:pt x="46589" y="357195"/>
                      <a:pt x="42143" y="369165"/>
                    </a:cubicBezTo>
                    <a:cubicBezTo>
                      <a:pt x="39930" y="375155"/>
                      <a:pt x="37837" y="381199"/>
                      <a:pt x="35864" y="387319"/>
                    </a:cubicBezTo>
                    <a:cubicBezTo>
                      <a:pt x="33850" y="393516"/>
                      <a:pt x="32076" y="399404"/>
                      <a:pt x="30307" y="406278"/>
                    </a:cubicBezTo>
                    <a:lnTo>
                      <a:pt x="0" y="398968"/>
                    </a:lnTo>
                    <a:lnTo>
                      <a:pt x="1598" y="392933"/>
                    </a:lnTo>
                    <a:lnTo>
                      <a:pt x="3092" y="387735"/>
                    </a:lnTo>
                    <a:cubicBezTo>
                      <a:pt x="4095" y="384351"/>
                      <a:pt x="5123" y="381011"/>
                      <a:pt x="6190" y="377754"/>
                    </a:cubicBezTo>
                    <a:cubicBezTo>
                      <a:pt x="8306" y="371189"/>
                      <a:pt x="10529" y="364774"/>
                      <a:pt x="12874" y="358426"/>
                    </a:cubicBezTo>
                    <a:cubicBezTo>
                      <a:pt x="17581" y="345744"/>
                      <a:pt x="22565" y="333259"/>
                      <a:pt x="28104" y="321044"/>
                    </a:cubicBezTo>
                    <a:cubicBezTo>
                      <a:pt x="38997" y="296532"/>
                      <a:pt x="51535" y="272811"/>
                      <a:pt x="65605" y="249916"/>
                    </a:cubicBezTo>
                    <a:cubicBezTo>
                      <a:pt x="93694" y="204162"/>
                      <a:pt x="128151" y="161619"/>
                      <a:pt x="169158" y="125468"/>
                    </a:cubicBezTo>
                    <a:cubicBezTo>
                      <a:pt x="209880" y="89108"/>
                      <a:pt x="257258" y="59517"/>
                      <a:pt x="308029" y="38849"/>
                    </a:cubicBezTo>
                    <a:cubicBezTo>
                      <a:pt x="311198" y="37544"/>
                      <a:pt x="314332" y="36143"/>
                      <a:pt x="317532" y="34929"/>
                    </a:cubicBezTo>
                    <a:lnTo>
                      <a:pt x="327204" y="31497"/>
                    </a:lnTo>
                    <a:cubicBezTo>
                      <a:pt x="333670" y="29269"/>
                      <a:pt x="340080" y="26829"/>
                      <a:pt x="346602" y="24811"/>
                    </a:cubicBezTo>
                    <a:cubicBezTo>
                      <a:pt x="359735" y="21140"/>
                      <a:pt x="372767" y="16888"/>
                      <a:pt x="386103" y="14257"/>
                    </a:cubicBezTo>
                    <a:cubicBezTo>
                      <a:pt x="392745" y="12812"/>
                      <a:pt x="399369" y="11210"/>
                      <a:pt x="406030" y="9928"/>
                    </a:cubicBezTo>
                    <a:lnTo>
                      <a:pt x="426085" y="6677"/>
                    </a:lnTo>
                    <a:lnTo>
                      <a:pt x="436116" y="5075"/>
                    </a:lnTo>
                    <a:lnTo>
                      <a:pt x="446141" y="4025"/>
                    </a:lnTo>
                    <a:lnTo>
                      <a:pt x="466196" y="2007"/>
                    </a:lnTo>
                    <a:cubicBezTo>
                      <a:pt x="519783" y="-2765"/>
                      <a:pt x="575047" y="922"/>
                      <a:pt x="628615" y="13615"/>
                    </a:cubicBezTo>
                    <a:cubicBezTo>
                      <a:pt x="635359" y="14974"/>
                      <a:pt x="641964" y="16952"/>
                      <a:pt x="648571" y="18916"/>
                    </a:cubicBezTo>
                    <a:cubicBezTo>
                      <a:pt x="655161" y="20934"/>
                      <a:pt x="661849" y="22630"/>
                      <a:pt x="668342" y="24953"/>
                    </a:cubicBezTo>
                    <a:lnTo>
                      <a:pt x="687787" y="32034"/>
                    </a:lnTo>
                    <a:lnTo>
                      <a:pt x="692640" y="33824"/>
                    </a:lnTo>
                    <a:lnTo>
                      <a:pt x="697385" y="35883"/>
                    </a:lnTo>
                    <a:lnTo>
                      <a:pt x="706871" y="40014"/>
                    </a:lnTo>
                    <a:cubicBezTo>
                      <a:pt x="713199" y="42759"/>
                      <a:pt x="719542" y="45475"/>
                      <a:pt x="725617" y="48736"/>
                    </a:cubicBezTo>
                    <a:cubicBezTo>
                      <a:pt x="731742" y="51889"/>
                      <a:pt x="737928" y="54940"/>
                      <a:pt x="743984" y="58211"/>
                    </a:cubicBezTo>
                    <a:lnTo>
                      <a:pt x="761795" y="68636"/>
                    </a:lnTo>
                    <a:cubicBezTo>
                      <a:pt x="767800" y="72014"/>
                      <a:pt x="773330" y="76083"/>
                      <a:pt x="779111" y="79789"/>
                    </a:cubicBezTo>
                    <a:cubicBezTo>
                      <a:pt x="801851" y="95123"/>
                      <a:pt x="823400" y="112115"/>
                      <a:pt x="843161" y="130791"/>
                    </a:cubicBezTo>
                    <a:cubicBezTo>
                      <a:pt x="862935" y="149453"/>
                      <a:pt x="881221" y="169474"/>
                      <a:pt x="897976" y="190572"/>
                    </a:cubicBezTo>
                    <a:cubicBezTo>
                      <a:pt x="914737" y="211674"/>
                      <a:pt x="929967" y="233837"/>
                      <a:pt x="943748" y="256898"/>
                    </a:cubicBezTo>
                    <a:cubicBezTo>
                      <a:pt x="950543" y="268501"/>
                      <a:pt x="957156" y="280197"/>
                      <a:pt x="963201" y="292337"/>
                    </a:cubicBezTo>
                    <a:cubicBezTo>
                      <a:pt x="966253" y="298395"/>
                      <a:pt x="969213" y="304508"/>
                      <a:pt x="972064" y="310798"/>
                    </a:cubicBezTo>
                    <a:cubicBezTo>
                      <a:pt x="973513" y="313888"/>
                      <a:pt x="974886" y="317165"/>
                      <a:pt x="976289" y="320357"/>
                    </a:cubicBezTo>
                    <a:cubicBezTo>
                      <a:pt x="977733" y="323831"/>
                      <a:pt x="978908" y="326572"/>
                      <a:pt x="980645" y="331191"/>
                    </a:cubicBezTo>
                    <a:lnTo>
                      <a:pt x="951366" y="341903"/>
                    </a:lnTo>
                    <a:close/>
                  </a:path>
                </a:pathLst>
              </a:custGeom>
              <a:solidFill>
                <a:srgbClr val="FFE300"/>
              </a:solidFill>
              <a:ln w="1825" cap="flat">
                <a:noFill/>
                <a:prstDash val="solid"/>
                <a:miter/>
              </a:ln>
            </p:spPr>
            <p:txBody>
              <a:bodyPr rtlCol="0" anchor="ctr"/>
              <a:lstStyle/>
              <a:p>
                <a:endParaRPr lang="zh-CN" altLang="en-US">
                  <a:cs typeface="+mn-ea"/>
                  <a:sym typeface="+mn-lt"/>
                </a:endParaRPr>
              </a:p>
            </p:txBody>
          </p:sp>
          <p:sp>
            <p:nvSpPr>
              <p:cNvPr id="12" name="任意多边形: 形状 25">
                <a:extLst>
                  <a:ext uri="{FF2B5EF4-FFF2-40B4-BE49-F238E27FC236}">
                    <a16:creationId xmlns:a16="http://schemas.microsoft.com/office/drawing/2014/main" id="{06DAB57F-6A35-1293-B3A1-9C2A874CF5D8}"/>
                  </a:ext>
                </a:extLst>
              </p:cNvPr>
              <p:cNvSpPr/>
              <p:nvPr/>
            </p:nvSpPr>
            <p:spPr>
              <a:xfrm>
                <a:off x="1728195" y="4625905"/>
                <a:ext cx="921059" cy="382412"/>
              </a:xfrm>
              <a:custGeom>
                <a:avLst/>
                <a:gdLst>
                  <a:gd name="connsiteX0" fmla="*/ 891774 w 921059"/>
                  <a:gd name="connsiteY0" fmla="*/ 321432 h 382412"/>
                  <a:gd name="connsiteX1" fmla="*/ 884982 w 921059"/>
                  <a:gd name="connsiteY1" fmla="*/ 305406 h 382412"/>
                  <a:gd name="connsiteX2" fmla="*/ 877207 w 921059"/>
                  <a:gd name="connsiteY2" fmla="*/ 289219 h 382412"/>
                  <a:gd name="connsiteX3" fmla="*/ 859842 w 921059"/>
                  <a:gd name="connsiteY3" fmla="*/ 257586 h 382412"/>
                  <a:gd name="connsiteX4" fmla="*/ 818831 w 921059"/>
                  <a:gd name="connsiteY4" fmla="*/ 198162 h 382412"/>
                  <a:gd name="connsiteX5" fmla="*/ 770173 w 921059"/>
                  <a:gd name="connsiteY5" fmla="*/ 145073 h 382412"/>
                  <a:gd name="connsiteX6" fmla="*/ 714059 w 921059"/>
                  <a:gd name="connsiteY6" fmla="*/ 100389 h 382412"/>
                  <a:gd name="connsiteX7" fmla="*/ 699003 w 921059"/>
                  <a:gd name="connsiteY7" fmla="*/ 90682 h 382412"/>
                  <a:gd name="connsiteX8" fmla="*/ 683552 w 921059"/>
                  <a:gd name="connsiteY8" fmla="*/ 81629 h 382412"/>
                  <a:gd name="connsiteX9" fmla="*/ 667642 w 921059"/>
                  <a:gd name="connsiteY9" fmla="*/ 73440 h 382412"/>
                  <a:gd name="connsiteX10" fmla="*/ 651426 w 921059"/>
                  <a:gd name="connsiteY10" fmla="*/ 65900 h 382412"/>
                  <a:gd name="connsiteX11" fmla="*/ 643229 w 921059"/>
                  <a:gd name="connsiteY11" fmla="*/ 62319 h 382412"/>
                  <a:gd name="connsiteX12" fmla="*/ 639133 w 921059"/>
                  <a:gd name="connsiteY12" fmla="*/ 60525 h 382412"/>
                  <a:gd name="connsiteX13" fmla="*/ 634932 w 921059"/>
                  <a:gd name="connsiteY13" fmla="*/ 58991 h 382412"/>
                  <a:gd name="connsiteX14" fmla="*/ 618126 w 921059"/>
                  <a:gd name="connsiteY14" fmla="*/ 52865 h 382412"/>
                  <a:gd name="connsiteX15" fmla="*/ 601013 w 921059"/>
                  <a:gd name="connsiteY15" fmla="*/ 47656 h 382412"/>
                  <a:gd name="connsiteX16" fmla="*/ 583723 w 921059"/>
                  <a:gd name="connsiteY16" fmla="*/ 43060 h 382412"/>
                  <a:gd name="connsiteX17" fmla="*/ 440941 w 921059"/>
                  <a:gd name="connsiteY17" fmla="*/ 32976 h 382412"/>
                  <a:gd name="connsiteX18" fmla="*/ 422966 w 921059"/>
                  <a:gd name="connsiteY18" fmla="*/ 34790 h 382412"/>
                  <a:gd name="connsiteX19" fmla="*/ 413980 w 921059"/>
                  <a:gd name="connsiteY19" fmla="*/ 35710 h 382412"/>
                  <a:gd name="connsiteX20" fmla="*/ 405090 w 921059"/>
                  <a:gd name="connsiteY20" fmla="*/ 37151 h 382412"/>
                  <a:gd name="connsiteX21" fmla="*/ 387306 w 921059"/>
                  <a:gd name="connsiteY21" fmla="*/ 40017 h 382412"/>
                  <a:gd name="connsiteX22" fmla="*/ 369735 w 921059"/>
                  <a:gd name="connsiteY22" fmla="*/ 43852 h 382412"/>
                  <a:gd name="connsiteX23" fmla="*/ 335023 w 921059"/>
                  <a:gd name="connsiteY23" fmla="*/ 53108 h 382412"/>
                  <a:gd name="connsiteX24" fmla="*/ 318065 w 921059"/>
                  <a:gd name="connsiteY24" fmla="*/ 58971 h 382412"/>
                  <a:gd name="connsiteX25" fmla="*/ 309604 w 921059"/>
                  <a:gd name="connsiteY25" fmla="*/ 61952 h 382412"/>
                  <a:gd name="connsiteX26" fmla="*/ 301323 w 921059"/>
                  <a:gd name="connsiteY26" fmla="*/ 65385 h 382412"/>
                  <a:gd name="connsiteX27" fmla="*/ 180218 w 921059"/>
                  <a:gd name="connsiteY27" fmla="*/ 140946 h 382412"/>
                  <a:gd name="connsiteX28" fmla="*/ 88434 w 921059"/>
                  <a:gd name="connsiteY28" fmla="*/ 251364 h 382412"/>
                  <a:gd name="connsiteX29" fmla="*/ 54732 w 921059"/>
                  <a:gd name="connsiteY29" fmla="*/ 315292 h 382412"/>
                  <a:gd name="connsiteX30" fmla="*/ 41106 w 921059"/>
                  <a:gd name="connsiteY30" fmla="*/ 348728 h 382412"/>
                  <a:gd name="connsiteX31" fmla="*/ 35231 w 921059"/>
                  <a:gd name="connsiteY31" fmla="*/ 365707 h 382412"/>
                  <a:gd name="connsiteX32" fmla="*/ 30307 w 921059"/>
                  <a:gd name="connsiteY32" fmla="*/ 382413 h 382412"/>
                  <a:gd name="connsiteX33" fmla="*/ 0 w 921059"/>
                  <a:gd name="connsiteY33" fmla="*/ 375102 h 382412"/>
                  <a:gd name="connsiteX34" fmla="*/ 5558 w 921059"/>
                  <a:gd name="connsiteY34" fmla="*/ 356143 h 382412"/>
                  <a:gd name="connsiteX35" fmla="*/ 11837 w 921059"/>
                  <a:gd name="connsiteY35" fmla="*/ 337988 h 382412"/>
                  <a:gd name="connsiteX36" fmla="*/ 26265 w 921059"/>
                  <a:gd name="connsiteY36" fmla="*/ 302581 h 382412"/>
                  <a:gd name="connsiteX37" fmla="*/ 61866 w 921059"/>
                  <a:gd name="connsiteY37" fmla="*/ 235053 h 382412"/>
                  <a:gd name="connsiteX38" fmla="*/ 159535 w 921059"/>
                  <a:gd name="connsiteY38" fmla="*/ 117619 h 382412"/>
                  <a:gd name="connsiteX39" fmla="*/ 289523 w 921059"/>
                  <a:gd name="connsiteY39" fmla="*/ 36529 h 382412"/>
                  <a:gd name="connsiteX40" fmla="*/ 298413 w 921059"/>
                  <a:gd name="connsiteY40" fmla="*/ 32852 h 382412"/>
                  <a:gd name="connsiteX41" fmla="*/ 307481 w 921059"/>
                  <a:gd name="connsiteY41" fmla="*/ 29647 h 382412"/>
                  <a:gd name="connsiteX42" fmla="*/ 325659 w 921059"/>
                  <a:gd name="connsiteY42" fmla="*/ 23373 h 382412"/>
                  <a:gd name="connsiteX43" fmla="*/ 362765 w 921059"/>
                  <a:gd name="connsiteY43" fmla="*/ 13467 h 382412"/>
                  <a:gd name="connsiteX44" fmla="*/ 381515 w 921059"/>
                  <a:gd name="connsiteY44" fmla="*/ 9385 h 382412"/>
                  <a:gd name="connsiteX45" fmla="*/ 400434 w 921059"/>
                  <a:gd name="connsiteY45" fmla="*/ 6326 h 382412"/>
                  <a:gd name="connsiteX46" fmla="*/ 409895 w 921059"/>
                  <a:gd name="connsiteY46" fmla="*/ 4805 h 382412"/>
                  <a:gd name="connsiteX47" fmla="*/ 419399 w 921059"/>
                  <a:gd name="connsiteY47" fmla="*/ 3820 h 382412"/>
                  <a:gd name="connsiteX48" fmla="*/ 438413 w 921059"/>
                  <a:gd name="connsiteY48" fmla="*/ 1905 h 382412"/>
                  <a:gd name="connsiteX49" fmla="*/ 591013 w 921059"/>
                  <a:gd name="connsiteY49" fmla="*/ 12750 h 382412"/>
                  <a:gd name="connsiteX50" fmla="*/ 609637 w 921059"/>
                  <a:gd name="connsiteY50" fmla="*/ 17699 h 382412"/>
                  <a:gd name="connsiteX51" fmla="*/ 628080 w 921059"/>
                  <a:gd name="connsiteY51" fmla="*/ 23322 h 382412"/>
                  <a:gd name="connsiteX52" fmla="*/ 646206 w 921059"/>
                  <a:gd name="connsiteY52" fmla="*/ 29926 h 382412"/>
                  <a:gd name="connsiteX53" fmla="*/ 650734 w 921059"/>
                  <a:gd name="connsiteY53" fmla="*/ 31588 h 382412"/>
                  <a:gd name="connsiteX54" fmla="*/ 655155 w 921059"/>
                  <a:gd name="connsiteY54" fmla="*/ 33513 h 382412"/>
                  <a:gd name="connsiteX55" fmla="*/ 663997 w 921059"/>
                  <a:gd name="connsiteY55" fmla="*/ 37371 h 382412"/>
                  <a:gd name="connsiteX56" fmla="*/ 681479 w 921059"/>
                  <a:gd name="connsiteY56" fmla="*/ 45501 h 382412"/>
                  <a:gd name="connsiteX57" fmla="*/ 698617 w 921059"/>
                  <a:gd name="connsiteY57" fmla="*/ 54334 h 382412"/>
                  <a:gd name="connsiteX58" fmla="*/ 715248 w 921059"/>
                  <a:gd name="connsiteY58" fmla="*/ 64072 h 382412"/>
                  <a:gd name="connsiteX59" fmla="*/ 731435 w 921059"/>
                  <a:gd name="connsiteY59" fmla="*/ 74500 h 382412"/>
                  <a:gd name="connsiteX60" fmla="*/ 791517 w 921059"/>
                  <a:gd name="connsiteY60" fmla="*/ 122346 h 382412"/>
                  <a:gd name="connsiteX61" fmla="*/ 843255 w 921059"/>
                  <a:gd name="connsiteY61" fmla="*/ 178781 h 382412"/>
                  <a:gd name="connsiteX62" fmla="*/ 886645 w 921059"/>
                  <a:gd name="connsiteY62" fmla="*/ 241657 h 382412"/>
                  <a:gd name="connsiteX63" fmla="*/ 905055 w 921059"/>
                  <a:gd name="connsiteY63" fmla="*/ 275192 h 382412"/>
                  <a:gd name="connsiteX64" fmla="*/ 913372 w 921059"/>
                  <a:gd name="connsiteY64" fmla="*/ 292517 h 382412"/>
                  <a:gd name="connsiteX65" fmla="*/ 921060 w 921059"/>
                  <a:gd name="connsiteY65" fmla="*/ 310726 h 382412"/>
                  <a:gd name="connsiteX66" fmla="*/ 891774 w 921059"/>
                  <a:gd name="connsiteY66" fmla="*/ 321432 h 38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21059" h="382412">
                    <a:moveTo>
                      <a:pt x="891774" y="321432"/>
                    </a:moveTo>
                    <a:cubicBezTo>
                      <a:pt x="889904" y="316500"/>
                      <a:pt x="887416" y="310737"/>
                      <a:pt x="884982" y="305406"/>
                    </a:cubicBezTo>
                    <a:cubicBezTo>
                      <a:pt x="882523" y="299976"/>
                      <a:pt x="879908" y="294577"/>
                      <a:pt x="877207" y="289219"/>
                    </a:cubicBezTo>
                    <a:cubicBezTo>
                      <a:pt x="871863" y="278467"/>
                      <a:pt x="865918" y="267978"/>
                      <a:pt x="859842" y="257586"/>
                    </a:cubicBezTo>
                    <a:cubicBezTo>
                      <a:pt x="847481" y="236908"/>
                      <a:pt x="833798" y="217005"/>
                      <a:pt x="818831" y="198162"/>
                    </a:cubicBezTo>
                    <a:cubicBezTo>
                      <a:pt x="803864" y="179317"/>
                      <a:pt x="787611" y="161542"/>
                      <a:pt x="770173" y="145073"/>
                    </a:cubicBezTo>
                    <a:cubicBezTo>
                      <a:pt x="752742" y="128585"/>
                      <a:pt x="733859" y="113751"/>
                      <a:pt x="714059" y="100389"/>
                    </a:cubicBezTo>
                    <a:cubicBezTo>
                      <a:pt x="709024" y="97181"/>
                      <a:pt x="704224" y="93582"/>
                      <a:pt x="699003" y="90682"/>
                    </a:cubicBezTo>
                    <a:lnTo>
                      <a:pt x="683552" y="81629"/>
                    </a:lnTo>
                    <a:cubicBezTo>
                      <a:pt x="678299" y="78802"/>
                      <a:pt x="672939" y="76181"/>
                      <a:pt x="667642" y="73440"/>
                    </a:cubicBezTo>
                    <a:cubicBezTo>
                      <a:pt x="662395" y="70589"/>
                      <a:pt x="656898" y="68267"/>
                      <a:pt x="651426" y="65900"/>
                    </a:cubicBezTo>
                    <a:lnTo>
                      <a:pt x="643229" y="62319"/>
                    </a:lnTo>
                    <a:lnTo>
                      <a:pt x="639133" y="60525"/>
                    </a:lnTo>
                    <a:lnTo>
                      <a:pt x="634932" y="58991"/>
                    </a:lnTo>
                    <a:lnTo>
                      <a:pt x="618126" y="52865"/>
                    </a:lnTo>
                    <a:cubicBezTo>
                      <a:pt x="612517" y="50840"/>
                      <a:pt x="606709" y="49419"/>
                      <a:pt x="601013" y="47656"/>
                    </a:cubicBezTo>
                    <a:cubicBezTo>
                      <a:pt x="595298" y="45949"/>
                      <a:pt x="589589" y="44208"/>
                      <a:pt x="583723" y="43060"/>
                    </a:cubicBezTo>
                    <a:cubicBezTo>
                      <a:pt x="537264" y="32092"/>
                      <a:pt x="488914" y="28677"/>
                      <a:pt x="440941" y="32976"/>
                    </a:cubicBezTo>
                    <a:lnTo>
                      <a:pt x="422966" y="34790"/>
                    </a:lnTo>
                    <a:lnTo>
                      <a:pt x="413980" y="35710"/>
                    </a:lnTo>
                    <a:lnTo>
                      <a:pt x="405090" y="37151"/>
                    </a:lnTo>
                    <a:lnTo>
                      <a:pt x="387306" y="40017"/>
                    </a:lnTo>
                    <a:cubicBezTo>
                      <a:pt x="381418" y="41153"/>
                      <a:pt x="375596" y="42588"/>
                      <a:pt x="369735" y="43852"/>
                    </a:cubicBezTo>
                    <a:cubicBezTo>
                      <a:pt x="357940" y="46133"/>
                      <a:pt x="346569" y="49938"/>
                      <a:pt x="335023" y="53108"/>
                    </a:cubicBezTo>
                    <a:cubicBezTo>
                      <a:pt x="329306" y="54871"/>
                      <a:pt x="323723" y="57033"/>
                      <a:pt x="318065" y="58971"/>
                    </a:cubicBezTo>
                    <a:lnTo>
                      <a:pt x="309604" y="61952"/>
                    </a:lnTo>
                    <a:cubicBezTo>
                      <a:pt x="306807" y="63009"/>
                      <a:pt x="304086" y="64249"/>
                      <a:pt x="301323" y="65385"/>
                    </a:cubicBezTo>
                    <a:cubicBezTo>
                      <a:pt x="257048" y="83424"/>
                      <a:pt x="215942" y="109052"/>
                      <a:pt x="180218" y="140946"/>
                    </a:cubicBezTo>
                    <a:cubicBezTo>
                      <a:pt x="144266" y="172609"/>
                      <a:pt x="113633" y="210320"/>
                      <a:pt x="88434" y="251364"/>
                    </a:cubicBezTo>
                    <a:cubicBezTo>
                      <a:pt x="75820" y="271885"/>
                      <a:pt x="64516" y="293257"/>
                      <a:pt x="54732" y="315292"/>
                    </a:cubicBezTo>
                    <a:cubicBezTo>
                      <a:pt x="49748" y="326267"/>
                      <a:pt x="45288" y="337468"/>
                      <a:pt x="41106" y="348728"/>
                    </a:cubicBezTo>
                    <a:cubicBezTo>
                      <a:pt x="39024" y="354362"/>
                      <a:pt x="37059" y="360031"/>
                      <a:pt x="35231" y="365707"/>
                    </a:cubicBezTo>
                    <a:cubicBezTo>
                      <a:pt x="33399" y="371290"/>
                      <a:pt x="31633" y="377286"/>
                      <a:pt x="30307" y="382413"/>
                    </a:cubicBezTo>
                    <a:lnTo>
                      <a:pt x="0" y="375102"/>
                    </a:lnTo>
                    <a:cubicBezTo>
                      <a:pt x="1770" y="368229"/>
                      <a:pt x="3543" y="362339"/>
                      <a:pt x="5558" y="356143"/>
                    </a:cubicBezTo>
                    <a:cubicBezTo>
                      <a:pt x="7530" y="350022"/>
                      <a:pt x="9625" y="343979"/>
                      <a:pt x="11837" y="337988"/>
                    </a:cubicBezTo>
                    <a:cubicBezTo>
                      <a:pt x="16282" y="326018"/>
                      <a:pt x="21003" y="314175"/>
                      <a:pt x="26265" y="302581"/>
                    </a:cubicBezTo>
                    <a:cubicBezTo>
                      <a:pt x="36602" y="279307"/>
                      <a:pt x="48525" y="256763"/>
                      <a:pt x="61866" y="235053"/>
                    </a:cubicBezTo>
                    <a:cubicBezTo>
                      <a:pt x="88511" y="191654"/>
                      <a:pt x="121055" y="151526"/>
                      <a:pt x="159535" y="117619"/>
                    </a:cubicBezTo>
                    <a:cubicBezTo>
                      <a:pt x="197759" y="83492"/>
                      <a:pt x="241999" y="55883"/>
                      <a:pt x="289523" y="36529"/>
                    </a:cubicBezTo>
                    <a:cubicBezTo>
                      <a:pt x="292489" y="35308"/>
                      <a:pt x="295416" y="33988"/>
                      <a:pt x="298413" y="32852"/>
                    </a:cubicBezTo>
                    <a:lnTo>
                      <a:pt x="307481" y="29647"/>
                    </a:lnTo>
                    <a:cubicBezTo>
                      <a:pt x="313543" y="27565"/>
                      <a:pt x="319539" y="25263"/>
                      <a:pt x="325659" y="23373"/>
                    </a:cubicBezTo>
                    <a:cubicBezTo>
                      <a:pt x="338000" y="19952"/>
                      <a:pt x="350200" y="15923"/>
                      <a:pt x="362765" y="13467"/>
                    </a:cubicBezTo>
                    <a:cubicBezTo>
                      <a:pt x="369017" y="12112"/>
                      <a:pt x="375241" y="10594"/>
                      <a:pt x="381515" y="9385"/>
                    </a:cubicBezTo>
                    <a:lnTo>
                      <a:pt x="400434" y="6326"/>
                    </a:lnTo>
                    <a:lnTo>
                      <a:pt x="409895" y="4805"/>
                    </a:lnTo>
                    <a:lnTo>
                      <a:pt x="419399" y="3820"/>
                    </a:lnTo>
                    <a:lnTo>
                      <a:pt x="438413" y="1905"/>
                    </a:lnTo>
                    <a:cubicBezTo>
                      <a:pt x="489195" y="-2632"/>
                      <a:pt x="541002" y="918"/>
                      <a:pt x="591013" y="12750"/>
                    </a:cubicBezTo>
                    <a:cubicBezTo>
                      <a:pt x="597320" y="14004"/>
                      <a:pt x="603475" y="15861"/>
                      <a:pt x="609637" y="17699"/>
                    </a:cubicBezTo>
                    <a:cubicBezTo>
                      <a:pt x="615779" y="19589"/>
                      <a:pt x="622029" y="21147"/>
                      <a:pt x="628080" y="23322"/>
                    </a:cubicBezTo>
                    <a:lnTo>
                      <a:pt x="646206" y="29926"/>
                    </a:lnTo>
                    <a:lnTo>
                      <a:pt x="650734" y="31588"/>
                    </a:lnTo>
                    <a:lnTo>
                      <a:pt x="655155" y="33513"/>
                    </a:lnTo>
                    <a:lnTo>
                      <a:pt x="663997" y="37371"/>
                    </a:lnTo>
                    <a:cubicBezTo>
                      <a:pt x="669898" y="39927"/>
                      <a:pt x="675817" y="42446"/>
                      <a:pt x="681479" y="45501"/>
                    </a:cubicBezTo>
                    <a:cubicBezTo>
                      <a:pt x="687190" y="48447"/>
                      <a:pt x="692963" y="51286"/>
                      <a:pt x="698617" y="54334"/>
                    </a:cubicBezTo>
                    <a:lnTo>
                      <a:pt x="715248" y="64072"/>
                    </a:lnTo>
                    <a:cubicBezTo>
                      <a:pt x="720863" y="67210"/>
                      <a:pt x="726028" y="71043"/>
                      <a:pt x="731435" y="74500"/>
                    </a:cubicBezTo>
                    <a:cubicBezTo>
                      <a:pt x="752705" y="88849"/>
                      <a:pt x="772921" y="104762"/>
                      <a:pt x="791517" y="122346"/>
                    </a:cubicBezTo>
                    <a:cubicBezTo>
                      <a:pt x="810124" y="139910"/>
                      <a:pt x="827394" y="158809"/>
                      <a:pt x="843255" y="178781"/>
                    </a:cubicBezTo>
                    <a:cubicBezTo>
                      <a:pt x="859118" y="198754"/>
                      <a:pt x="873576" y="219786"/>
                      <a:pt x="886645" y="241657"/>
                    </a:cubicBezTo>
                    <a:cubicBezTo>
                      <a:pt x="893082" y="252655"/>
                      <a:pt x="899359" y="263747"/>
                      <a:pt x="905055" y="275192"/>
                    </a:cubicBezTo>
                    <a:cubicBezTo>
                      <a:pt x="907932" y="280900"/>
                      <a:pt x="910719" y="286657"/>
                      <a:pt x="913372" y="292517"/>
                    </a:cubicBezTo>
                    <a:cubicBezTo>
                      <a:pt x="916070" y="298464"/>
                      <a:pt x="918534" y="304071"/>
                      <a:pt x="921060" y="310726"/>
                    </a:cubicBezTo>
                    <a:lnTo>
                      <a:pt x="891774" y="321432"/>
                    </a:lnTo>
                    <a:close/>
                  </a:path>
                </a:pathLst>
              </a:custGeom>
              <a:solidFill>
                <a:srgbClr val="66C232"/>
              </a:solidFill>
              <a:ln w="1825" cap="flat">
                <a:noFill/>
                <a:prstDash val="solid"/>
                <a:miter/>
              </a:ln>
            </p:spPr>
            <p:txBody>
              <a:bodyPr rtlCol="0" anchor="ctr"/>
              <a:lstStyle/>
              <a:p>
                <a:endParaRPr lang="zh-CN" altLang="en-US">
                  <a:cs typeface="+mn-ea"/>
                  <a:sym typeface="+mn-lt"/>
                </a:endParaRPr>
              </a:p>
            </p:txBody>
          </p:sp>
          <p:sp>
            <p:nvSpPr>
              <p:cNvPr id="13" name="任意多边形: 形状 26">
                <a:extLst>
                  <a:ext uri="{FF2B5EF4-FFF2-40B4-BE49-F238E27FC236}">
                    <a16:creationId xmlns:a16="http://schemas.microsoft.com/office/drawing/2014/main" id="{0592B600-4D3E-3647-9E29-E2084C396905}"/>
                  </a:ext>
                </a:extLst>
              </p:cNvPr>
              <p:cNvSpPr/>
              <p:nvPr/>
            </p:nvSpPr>
            <p:spPr>
              <a:xfrm>
                <a:off x="1758498" y="4657075"/>
                <a:ext cx="861467" cy="358548"/>
              </a:xfrm>
              <a:custGeom>
                <a:avLst/>
                <a:gdLst>
                  <a:gd name="connsiteX0" fmla="*/ 832192 w 861467"/>
                  <a:gd name="connsiteY0" fmla="*/ 300970 h 358548"/>
                  <a:gd name="connsiteX1" fmla="*/ 829588 w 861467"/>
                  <a:gd name="connsiteY1" fmla="*/ 294569 h 358548"/>
                  <a:gd name="connsiteX2" fmla="*/ 826293 w 861467"/>
                  <a:gd name="connsiteY2" fmla="*/ 287128 h 358548"/>
                  <a:gd name="connsiteX3" fmla="*/ 819064 w 861467"/>
                  <a:gd name="connsiteY3" fmla="*/ 272077 h 358548"/>
                  <a:gd name="connsiteX4" fmla="*/ 802742 w 861467"/>
                  <a:gd name="connsiteY4" fmla="*/ 242346 h 358548"/>
                  <a:gd name="connsiteX5" fmla="*/ 764111 w 861467"/>
                  <a:gd name="connsiteY5" fmla="*/ 186373 h 358548"/>
                  <a:gd name="connsiteX6" fmla="*/ 718530 w 861467"/>
                  <a:gd name="connsiteY6" fmla="*/ 136629 h 358548"/>
                  <a:gd name="connsiteX7" fmla="*/ 666386 w 861467"/>
                  <a:gd name="connsiteY7" fmla="*/ 95104 h 358548"/>
                  <a:gd name="connsiteX8" fmla="*/ 652458 w 861467"/>
                  <a:gd name="connsiteY8" fmla="*/ 86122 h 358548"/>
                  <a:gd name="connsiteX9" fmla="*/ 638188 w 861467"/>
                  <a:gd name="connsiteY9" fmla="*/ 77754 h 358548"/>
                  <a:gd name="connsiteX10" fmla="*/ 623506 w 861467"/>
                  <a:gd name="connsiteY10" fmla="*/ 70207 h 358548"/>
                  <a:gd name="connsiteX11" fmla="*/ 608554 w 861467"/>
                  <a:gd name="connsiteY11" fmla="*/ 63258 h 358548"/>
                  <a:gd name="connsiteX12" fmla="*/ 601002 w 861467"/>
                  <a:gd name="connsiteY12" fmla="*/ 59952 h 358548"/>
                  <a:gd name="connsiteX13" fmla="*/ 597230 w 861467"/>
                  <a:gd name="connsiteY13" fmla="*/ 58290 h 358548"/>
                  <a:gd name="connsiteX14" fmla="*/ 593355 w 861467"/>
                  <a:gd name="connsiteY14" fmla="*/ 56886 h 358548"/>
                  <a:gd name="connsiteX15" fmla="*/ 577867 w 861467"/>
                  <a:gd name="connsiteY15" fmla="*/ 51237 h 358548"/>
                  <a:gd name="connsiteX16" fmla="*/ 562082 w 861467"/>
                  <a:gd name="connsiteY16" fmla="*/ 46443 h 358548"/>
                  <a:gd name="connsiteX17" fmla="*/ 546125 w 861467"/>
                  <a:gd name="connsiteY17" fmla="*/ 42198 h 358548"/>
                  <a:gd name="connsiteX18" fmla="*/ 413162 w 861467"/>
                  <a:gd name="connsiteY18" fmla="*/ 32878 h 358548"/>
                  <a:gd name="connsiteX19" fmla="*/ 396226 w 861467"/>
                  <a:gd name="connsiteY19" fmla="*/ 34591 h 358548"/>
                  <a:gd name="connsiteX20" fmla="*/ 387761 w 861467"/>
                  <a:gd name="connsiteY20" fmla="*/ 35448 h 358548"/>
                  <a:gd name="connsiteX21" fmla="*/ 379440 w 861467"/>
                  <a:gd name="connsiteY21" fmla="*/ 36809 h 358548"/>
                  <a:gd name="connsiteX22" fmla="*/ 362791 w 861467"/>
                  <a:gd name="connsiteY22" fmla="*/ 39480 h 358548"/>
                  <a:gd name="connsiteX23" fmla="*/ 346397 w 861467"/>
                  <a:gd name="connsiteY23" fmla="*/ 43069 h 358548"/>
                  <a:gd name="connsiteX24" fmla="*/ 314080 w 861467"/>
                  <a:gd name="connsiteY24" fmla="*/ 51673 h 358548"/>
                  <a:gd name="connsiteX25" fmla="*/ 298342 w 861467"/>
                  <a:gd name="connsiteY25" fmla="*/ 57123 h 358548"/>
                  <a:gd name="connsiteX26" fmla="*/ 290485 w 861467"/>
                  <a:gd name="connsiteY26" fmla="*/ 59877 h 358548"/>
                  <a:gd name="connsiteX27" fmla="*/ 282814 w 861467"/>
                  <a:gd name="connsiteY27" fmla="*/ 63068 h 358548"/>
                  <a:gd name="connsiteX28" fmla="*/ 170593 w 861467"/>
                  <a:gd name="connsiteY28" fmla="*/ 133098 h 358548"/>
                  <a:gd name="connsiteX29" fmla="*/ 84696 w 861467"/>
                  <a:gd name="connsiteY29" fmla="*/ 236501 h 358548"/>
                  <a:gd name="connsiteX30" fmla="*/ 52892 w 861467"/>
                  <a:gd name="connsiteY30" fmla="*/ 296828 h 358548"/>
                  <a:gd name="connsiteX31" fmla="*/ 40067 w 861467"/>
                  <a:gd name="connsiteY31" fmla="*/ 328293 h 358548"/>
                  <a:gd name="connsiteX32" fmla="*/ 34597 w 861467"/>
                  <a:gd name="connsiteY32" fmla="*/ 344096 h 358548"/>
                  <a:gd name="connsiteX33" fmla="*/ 32181 w 861467"/>
                  <a:gd name="connsiteY33" fmla="*/ 351867 h 358548"/>
                  <a:gd name="connsiteX34" fmla="*/ 31105 w 861467"/>
                  <a:gd name="connsiteY34" fmla="*/ 355603 h 358548"/>
                  <a:gd name="connsiteX35" fmla="*/ 30307 w 861467"/>
                  <a:gd name="connsiteY35" fmla="*/ 358548 h 358548"/>
                  <a:gd name="connsiteX36" fmla="*/ 0 w 861467"/>
                  <a:gd name="connsiteY36" fmla="*/ 351237 h 358548"/>
                  <a:gd name="connsiteX37" fmla="*/ 4924 w 861467"/>
                  <a:gd name="connsiteY37" fmla="*/ 334532 h 358548"/>
                  <a:gd name="connsiteX38" fmla="*/ 10799 w 861467"/>
                  <a:gd name="connsiteY38" fmla="*/ 317552 h 358548"/>
                  <a:gd name="connsiteX39" fmla="*/ 24426 w 861467"/>
                  <a:gd name="connsiteY39" fmla="*/ 284117 h 358548"/>
                  <a:gd name="connsiteX40" fmla="*/ 58128 w 861467"/>
                  <a:gd name="connsiteY40" fmla="*/ 220188 h 358548"/>
                  <a:gd name="connsiteX41" fmla="*/ 149912 w 861467"/>
                  <a:gd name="connsiteY41" fmla="*/ 109770 h 358548"/>
                  <a:gd name="connsiteX42" fmla="*/ 271016 w 861467"/>
                  <a:gd name="connsiteY42" fmla="*/ 34210 h 358548"/>
                  <a:gd name="connsiteX43" fmla="*/ 279297 w 861467"/>
                  <a:gd name="connsiteY43" fmla="*/ 30776 h 358548"/>
                  <a:gd name="connsiteX44" fmla="*/ 287758 w 861467"/>
                  <a:gd name="connsiteY44" fmla="*/ 27795 h 358548"/>
                  <a:gd name="connsiteX45" fmla="*/ 304716 w 861467"/>
                  <a:gd name="connsiteY45" fmla="*/ 21933 h 358548"/>
                  <a:gd name="connsiteX46" fmla="*/ 339428 w 861467"/>
                  <a:gd name="connsiteY46" fmla="*/ 12677 h 358548"/>
                  <a:gd name="connsiteX47" fmla="*/ 357000 w 861467"/>
                  <a:gd name="connsiteY47" fmla="*/ 8842 h 358548"/>
                  <a:gd name="connsiteX48" fmla="*/ 374783 w 861467"/>
                  <a:gd name="connsiteY48" fmla="*/ 5976 h 358548"/>
                  <a:gd name="connsiteX49" fmla="*/ 383674 w 861467"/>
                  <a:gd name="connsiteY49" fmla="*/ 4535 h 358548"/>
                  <a:gd name="connsiteX50" fmla="*/ 392659 w 861467"/>
                  <a:gd name="connsiteY50" fmla="*/ 3614 h 358548"/>
                  <a:gd name="connsiteX51" fmla="*/ 410634 w 861467"/>
                  <a:gd name="connsiteY51" fmla="*/ 1801 h 358548"/>
                  <a:gd name="connsiteX52" fmla="*/ 553416 w 861467"/>
                  <a:gd name="connsiteY52" fmla="*/ 11884 h 358548"/>
                  <a:gd name="connsiteX53" fmla="*/ 570706 w 861467"/>
                  <a:gd name="connsiteY53" fmla="*/ 16481 h 358548"/>
                  <a:gd name="connsiteX54" fmla="*/ 587819 w 861467"/>
                  <a:gd name="connsiteY54" fmla="*/ 21690 h 358548"/>
                  <a:gd name="connsiteX55" fmla="*/ 604625 w 861467"/>
                  <a:gd name="connsiteY55" fmla="*/ 27816 h 358548"/>
                  <a:gd name="connsiteX56" fmla="*/ 608826 w 861467"/>
                  <a:gd name="connsiteY56" fmla="*/ 29350 h 358548"/>
                  <a:gd name="connsiteX57" fmla="*/ 612923 w 861467"/>
                  <a:gd name="connsiteY57" fmla="*/ 31143 h 358548"/>
                  <a:gd name="connsiteX58" fmla="*/ 621119 w 861467"/>
                  <a:gd name="connsiteY58" fmla="*/ 34725 h 358548"/>
                  <a:gd name="connsiteX59" fmla="*/ 637336 w 861467"/>
                  <a:gd name="connsiteY59" fmla="*/ 42264 h 358548"/>
                  <a:gd name="connsiteX60" fmla="*/ 653245 w 861467"/>
                  <a:gd name="connsiteY60" fmla="*/ 50453 h 358548"/>
                  <a:gd name="connsiteX61" fmla="*/ 668696 w 861467"/>
                  <a:gd name="connsiteY61" fmla="*/ 59507 h 358548"/>
                  <a:gd name="connsiteX62" fmla="*/ 683753 w 861467"/>
                  <a:gd name="connsiteY62" fmla="*/ 69214 h 358548"/>
                  <a:gd name="connsiteX63" fmla="*/ 739866 w 861467"/>
                  <a:gd name="connsiteY63" fmla="*/ 113898 h 358548"/>
                  <a:gd name="connsiteX64" fmla="*/ 788524 w 861467"/>
                  <a:gd name="connsiteY64" fmla="*/ 166986 h 358548"/>
                  <a:gd name="connsiteX65" fmla="*/ 829535 w 861467"/>
                  <a:gd name="connsiteY65" fmla="*/ 226411 h 358548"/>
                  <a:gd name="connsiteX66" fmla="*/ 846900 w 861467"/>
                  <a:gd name="connsiteY66" fmla="*/ 258043 h 358548"/>
                  <a:gd name="connsiteX67" fmla="*/ 854675 w 861467"/>
                  <a:gd name="connsiteY67" fmla="*/ 274230 h 358548"/>
                  <a:gd name="connsiteX68" fmla="*/ 861467 w 861467"/>
                  <a:gd name="connsiteY68" fmla="*/ 290257 h 358548"/>
                  <a:gd name="connsiteX69" fmla="*/ 832192 w 861467"/>
                  <a:gd name="connsiteY69" fmla="*/ 300970 h 35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61467" h="358548">
                    <a:moveTo>
                      <a:pt x="832192" y="300970"/>
                    </a:moveTo>
                    <a:lnTo>
                      <a:pt x="829588" y="294569"/>
                    </a:lnTo>
                    <a:cubicBezTo>
                      <a:pt x="828488" y="292092"/>
                      <a:pt x="827482" y="289647"/>
                      <a:pt x="826293" y="287128"/>
                    </a:cubicBezTo>
                    <a:cubicBezTo>
                      <a:pt x="824030" y="282130"/>
                      <a:pt x="821587" y="277085"/>
                      <a:pt x="819064" y="272077"/>
                    </a:cubicBezTo>
                    <a:cubicBezTo>
                      <a:pt x="814069" y="262019"/>
                      <a:pt x="808459" y="252135"/>
                      <a:pt x="802742" y="242346"/>
                    </a:cubicBezTo>
                    <a:cubicBezTo>
                      <a:pt x="791090" y="222860"/>
                      <a:pt x="778181" y="204083"/>
                      <a:pt x="764111" y="186373"/>
                    </a:cubicBezTo>
                    <a:cubicBezTo>
                      <a:pt x="750041" y="168656"/>
                      <a:pt x="734803" y="152001"/>
                      <a:pt x="718530" y="136629"/>
                    </a:cubicBezTo>
                    <a:cubicBezTo>
                      <a:pt x="702265" y="121234"/>
                      <a:pt x="684713" y="107480"/>
                      <a:pt x="666386" y="95104"/>
                    </a:cubicBezTo>
                    <a:cubicBezTo>
                      <a:pt x="661723" y="92145"/>
                      <a:pt x="657289" y="88781"/>
                      <a:pt x="652458" y="86122"/>
                    </a:cubicBezTo>
                    <a:lnTo>
                      <a:pt x="638188" y="77754"/>
                    </a:lnTo>
                    <a:cubicBezTo>
                      <a:pt x="633339" y="75148"/>
                      <a:pt x="628390" y="72744"/>
                      <a:pt x="623506" y="70207"/>
                    </a:cubicBezTo>
                    <a:cubicBezTo>
                      <a:pt x="618672" y="67561"/>
                      <a:pt x="613598" y="65439"/>
                      <a:pt x="608554" y="63258"/>
                    </a:cubicBezTo>
                    <a:lnTo>
                      <a:pt x="601002" y="59952"/>
                    </a:lnTo>
                    <a:lnTo>
                      <a:pt x="597230" y="58290"/>
                    </a:lnTo>
                    <a:lnTo>
                      <a:pt x="593355" y="56886"/>
                    </a:lnTo>
                    <a:lnTo>
                      <a:pt x="577867" y="51237"/>
                    </a:lnTo>
                    <a:cubicBezTo>
                      <a:pt x="572702" y="49361"/>
                      <a:pt x="567333" y="48077"/>
                      <a:pt x="562082" y="46443"/>
                    </a:cubicBezTo>
                    <a:cubicBezTo>
                      <a:pt x="556813" y="44863"/>
                      <a:pt x="551555" y="43241"/>
                      <a:pt x="546125" y="42198"/>
                    </a:cubicBezTo>
                    <a:cubicBezTo>
                      <a:pt x="503222" y="32093"/>
                      <a:pt x="458328" y="28813"/>
                      <a:pt x="413162" y="32878"/>
                    </a:cubicBezTo>
                    <a:lnTo>
                      <a:pt x="396226" y="34591"/>
                    </a:lnTo>
                    <a:lnTo>
                      <a:pt x="387761" y="35448"/>
                    </a:lnTo>
                    <a:lnTo>
                      <a:pt x="379440" y="36809"/>
                    </a:lnTo>
                    <a:lnTo>
                      <a:pt x="362791" y="39480"/>
                    </a:lnTo>
                    <a:cubicBezTo>
                      <a:pt x="357288" y="40543"/>
                      <a:pt x="351867" y="41895"/>
                      <a:pt x="346397" y="43069"/>
                    </a:cubicBezTo>
                    <a:cubicBezTo>
                      <a:pt x="335375" y="45173"/>
                      <a:pt x="324834" y="48755"/>
                      <a:pt x="314080" y="51673"/>
                    </a:cubicBezTo>
                    <a:cubicBezTo>
                      <a:pt x="308765" y="53310"/>
                      <a:pt x="303598" y="55333"/>
                      <a:pt x="298342" y="57123"/>
                    </a:cubicBezTo>
                    <a:lnTo>
                      <a:pt x="290485" y="59877"/>
                    </a:lnTo>
                    <a:cubicBezTo>
                      <a:pt x="287894" y="60856"/>
                      <a:pt x="285375" y="62014"/>
                      <a:pt x="282814" y="63068"/>
                    </a:cubicBezTo>
                    <a:cubicBezTo>
                      <a:pt x="241789" y="79792"/>
                      <a:pt x="203819" y="103438"/>
                      <a:pt x="170593" y="133098"/>
                    </a:cubicBezTo>
                    <a:cubicBezTo>
                      <a:pt x="137169" y="162517"/>
                      <a:pt x="108446" y="197814"/>
                      <a:pt x="84696" y="236501"/>
                    </a:cubicBezTo>
                    <a:cubicBezTo>
                      <a:pt x="72810" y="255835"/>
                      <a:pt x="62120" y="276035"/>
                      <a:pt x="52892" y="296828"/>
                    </a:cubicBezTo>
                    <a:cubicBezTo>
                      <a:pt x="48181" y="307186"/>
                      <a:pt x="43988" y="317744"/>
                      <a:pt x="40067" y="328293"/>
                    </a:cubicBezTo>
                    <a:cubicBezTo>
                      <a:pt x="38116" y="333567"/>
                      <a:pt x="36283" y="338866"/>
                      <a:pt x="34597" y="344096"/>
                    </a:cubicBezTo>
                    <a:cubicBezTo>
                      <a:pt x="33733" y="346728"/>
                      <a:pt x="32938" y="349311"/>
                      <a:pt x="32181" y="351867"/>
                    </a:cubicBezTo>
                    <a:lnTo>
                      <a:pt x="31105" y="355603"/>
                    </a:lnTo>
                    <a:lnTo>
                      <a:pt x="30307" y="358548"/>
                    </a:lnTo>
                    <a:lnTo>
                      <a:pt x="0" y="351237"/>
                    </a:lnTo>
                    <a:cubicBezTo>
                      <a:pt x="1326" y="346111"/>
                      <a:pt x="3090" y="340115"/>
                      <a:pt x="4924" y="334532"/>
                    </a:cubicBezTo>
                    <a:cubicBezTo>
                      <a:pt x="6752" y="328857"/>
                      <a:pt x="8715" y="323186"/>
                      <a:pt x="10799" y="317552"/>
                    </a:cubicBezTo>
                    <a:cubicBezTo>
                      <a:pt x="14982" y="306293"/>
                      <a:pt x="19440" y="295091"/>
                      <a:pt x="24426" y="284117"/>
                    </a:cubicBezTo>
                    <a:cubicBezTo>
                      <a:pt x="34210" y="262083"/>
                      <a:pt x="45515" y="240709"/>
                      <a:pt x="58128" y="220188"/>
                    </a:cubicBezTo>
                    <a:cubicBezTo>
                      <a:pt x="83324" y="179144"/>
                      <a:pt x="113958" y="141434"/>
                      <a:pt x="149912" y="109770"/>
                    </a:cubicBezTo>
                    <a:cubicBezTo>
                      <a:pt x="185635" y="77876"/>
                      <a:pt x="226741" y="52249"/>
                      <a:pt x="271016" y="34210"/>
                    </a:cubicBezTo>
                    <a:cubicBezTo>
                      <a:pt x="273779" y="33072"/>
                      <a:pt x="276503" y="31833"/>
                      <a:pt x="279297" y="30776"/>
                    </a:cubicBezTo>
                    <a:lnTo>
                      <a:pt x="287758" y="27795"/>
                    </a:lnTo>
                    <a:cubicBezTo>
                      <a:pt x="293416" y="25858"/>
                      <a:pt x="299000" y="23697"/>
                      <a:pt x="304716" y="21933"/>
                    </a:cubicBezTo>
                    <a:cubicBezTo>
                      <a:pt x="316264" y="18762"/>
                      <a:pt x="327633" y="14958"/>
                      <a:pt x="339428" y="12677"/>
                    </a:cubicBezTo>
                    <a:cubicBezTo>
                      <a:pt x="345287" y="11413"/>
                      <a:pt x="351111" y="9976"/>
                      <a:pt x="357000" y="8842"/>
                    </a:cubicBezTo>
                    <a:lnTo>
                      <a:pt x="374783" y="5976"/>
                    </a:lnTo>
                    <a:lnTo>
                      <a:pt x="383674" y="4535"/>
                    </a:lnTo>
                    <a:lnTo>
                      <a:pt x="392659" y="3614"/>
                    </a:lnTo>
                    <a:lnTo>
                      <a:pt x="410634" y="1801"/>
                    </a:lnTo>
                    <a:cubicBezTo>
                      <a:pt x="458608" y="-2498"/>
                      <a:pt x="506959" y="915"/>
                      <a:pt x="553416" y="11884"/>
                    </a:cubicBezTo>
                    <a:cubicBezTo>
                      <a:pt x="559282" y="13033"/>
                      <a:pt x="564990" y="14773"/>
                      <a:pt x="570706" y="16481"/>
                    </a:cubicBezTo>
                    <a:cubicBezTo>
                      <a:pt x="576403" y="18242"/>
                      <a:pt x="582212" y="19664"/>
                      <a:pt x="587819" y="21690"/>
                    </a:cubicBezTo>
                    <a:lnTo>
                      <a:pt x="604625" y="27816"/>
                    </a:lnTo>
                    <a:lnTo>
                      <a:pt x="608826" y="29350"/>
                    </a:lnTo>
                    <a:lnTo>
                      <a:pt x="612923" y="31143"/>
                    </a:lnTo>
                    <a:lnTo>
                      <a:pt x="621119" y="34725"/>
                    </a:lnTo>
                    <a:cubicBezTo>
                      <a:pt x="626593" y="37094"/>
                      <a:pt x="632088" y="39413"/>
                      <a:pt x="637336" y="42264"/>
                    </a:cubicBezTo>
                    <a:cubicBezTo>
                      <a:pt x="642634" y="45005"/>
                      <a:pt x="647994" y="47626"/>
                      <a:pt x="653245" y="50453"/>
                    </a:cubicBezTo>
                    <a:lnTo>
                      <a:pt x="668696" y="59507"/>
                    </a:lnTo>
                    <a:cubicBezTo>
                      <a:pt x="673918" y="62405"/>
                      <a:pt x="678717" y="66005"/>
                      <a:pt x="683753" y="69214"/>
                    </a:cubicBezTo>
                    <a:cubicBezTo>
                      <a:pt x="703552" y="82575"/>
                      <a:pt x="722437" y="97409"/>
                      <a:pt x="739866" y="113898"/>
                    </a:cubicBezTo>
                    <a:cubicBezTo>
                      <a:pt x="757306" y="130366"/>
                      <a:pt x="773559" y="148144"/>
                      <a:pt x="788524" y="166986"/>
                    </a:cubicBezTo>
                    <a:cubicBezTo>
                      <a:pt x="803491" y="185829"/>
                      <a:pt x="817174" y="205733"/>
                      <a:pt x="829535" y="226411"/>
                    </a:cubicBezTo>
                    <a:cubicBezTo>
                      <a:pt x="835611" y="236803"/>
                      <a:pt x="841556" y="247291"/>
                      <a:pt x="846900" y="258043"/>
                    </a:cubicBezTo>
                    <a:cubicBezTo>
                      <a:pt x="849599" y="263402"/>
                      <a:pt x="852217" y="268801"/>
                      <a:pt x="854675" y="274230"/>
                    </a:cubicBezTo>
                    <a:cubicBezTo>
                      <a:pt x="857109" y="279562"/>
                      <a:pt x="859597" y="285324"/>
                      <a:pt x="861467" y="290257"/>
                    </a:cubicBezTo>
                    <a:lnTo>
                      <a:pt x="832192" y="300970"/>
                    </a:lnTo>
                    <a:close/>
                  </a:path>
                </a:pathLst>
              </a:custGeom>
              <a:solidFill>
                <a:srgbClr val="2ECFFF"/>
              </a:solidFill>
              <a:ln w="1825" cap="flat">
                <a:noFill/>
                <a:prstDash val="solid"/>
                <a:miter/>
              </a:ln>
            </p:spPr>
            <p:txBody>
              <a:bodyPr rtlCol="0" anchor="ctr"/>
              <a:lstStyle/>
              <a:p>
                <a:endParaRPr lang="zh-CN" altLang="en-US">
                  <a:cs typeface="+mn-ea"/>
                  <a:sym typeface="+mn-lt"/>
                </a:endParaRPr>
              </a:p>
            </p:txBody>
          </p:sp>
          <p:sp>
            <p:nvSpPr>
              <p:cNvPr id="15" name="任意多边形: 形状 27">
                <a:extLst>
                  <a:ext uri="{FF2B5EF4-FFF2-40B4-BE49-F238E27FC236}">
                    <a16:creationId xmlns:a16="http://schemas.microsoft.com/office/drawing/2014/main" id="{FE040D5E-C910-6089-40E7-D3A94077868A}"/>
                  </a:ext>
                </a:extLst>
              </p:cNvPr>
              <p:cNvSpPr/>
              <p:nvPr/>
            </p:nvSpPr>
            <p:spPr>
              <a:xfrm>
                <a:off x="1788809" y="4688264"/>
                <a:ext cx="801885" cy="334678"/>
              </a:xfrm>
              <a:custGeom>
                <a:avLst/>
                <a:gdLst>
                  <a:gd name="connsiteX0" fmla="*/ 772602 w 801885"/>
                  <a:gd name="connsiteY0" fmla="*/ 280489 h 334678"/>
                  <a:gd name="connsiteX1" fmla="*/ 770580 w 801885"/>
                  <a:gd name="connsiteY1" fmla="*/ 275565 h 334678"/>
                  <a:gd name="connsiteX2" fmla="*/ 767596 w 801885"/>
                  <a:gd name="connsiteY2" fmla="*/ 268831 h 334678"/>
                  <a:gd name="connsiteX3" fmla="*/ 760911 w 801885"/>
                  <a:gd name="connsiteY3" fmla="*/ 254918 h 334678"/>
                  <a:gd name="connsiteX4" fmla="*/ 745632 w 801885"/>
                  <a:gd name="connsiteY4" fmla="*/ 227091 h 334678"/>
                  <a:gd name="connsiteX5" fmla="*/ 709378 w 801885"/>
                  <a:gd name="connsiteY5" fmla="*/ 174569 h 334678"/>
                  <a:gd name="connsiteX6" fmla="*/ 666877 w 801885"/>
                  <a:gd name="connsiteY6" fmla="*/ 128170 h 334678"/>
                  <a:gd name="connsiteX7" fmla="*/ 618701 w 801885"/>
                  <a:gd name="connsiteY7" fmla="*/ 89805 h 334678"/>
                  <a:gd name="connsiteX8" fmla="*/ 605904 w 801885"/>
                  <a:gd name="connsiteY8" fmla="*/ 81545 h 334678"/>
                  <a:gd name="connsiteX9" fmla="*/ 592814 w 801885"/>
                  <a:gd name="connsiteY9" fmla="*/ 73863 h 334678"/>
                  <a:gd name="connsiteX10" fmla="*/ 579361 w 801885"/>
                  <a:gd name="connsiteY10" fmla="*/ 66959 h 334678"/>
                  <a:gd name="connsiteX11" fmla="*/ 565675 w 801885"/>
                  <a:gd name="connsiteY11" fmla="*/ 60602 h 334678"/>
                  <a:gd name="connsiteX12" fmla="*/ 558767 w 801885"/>
                  <a:gd name="connsiteY12" fmla="*/ 57572 h 334678"/>
                  <a:gd name="connsiteX13" fmla="*/ 555319 w 801885"/>
                  <a:gd name="connsiteY13" fmla="*/ 56043 h 334678"/>
                  <a:gd name="connsiteX14" fmla="*/ 551770 w 801885"/>
                  <a:gd name="connsiteY14" fmla="*/ 54767 h 334678"/>
                  <a:gd name="connsiteX15" fmla="*/ 537602 w 801885"/>
                  <a:gd name="connsiteY15" fmla="*/ 49596 h 334678"/>
                  <a:gd name="connsiteX16" fmla="*/ 523146 w 801885"/>
                  <a:gd name="connsiteY16" fmla="*/ 45218 h 334678"/>
                  <a:gd name="connsiteX17" fmla="*/ 508522 w 801885"/>
                  <a:gd name="connsiteY17" fmla="*/ 41327 h 334678"/>
                  <a:gd name="connsiteX18" fmla="*/ 385379 w 801885"/>
                  <a:gd name="connsiteY18" fmla="*/ 32768 h 334678"/>
                  <a:gd name="connsiteX19" fmla="*/ 369481 w 801885"/>
                  <a:gd name="connsiteY19" fmla="*/ 34379 h 334678"/>
                  <a:gd name="connsiteX20" fmla="*/ 361536 w 801885"/>
                  <a:gd name="connsiteY20" fmla="*/ 35171 h 334678"/>
                  <a:gd name="connsiteX21" fmla="*/ 353785 w 801885"/>
                  <a:gd name="connsiteY21" fmla="*/ 36450 h 334678"/>
                  <a:gd name="connsiteX22" fmla="*/ 338272 w 801885"/>
                  <a:gd name="connsiteY22" fmla="*/ 38930 h 334678"/>
                  <a:gd name="connsiteX23" fmla="*/ 323057 w 801885"/>
                  <a:gd name="connsiteY23" fmla="*/ 42272 h 334678"/>
                  <a:gd name="connsiteX24" fmla="*/ 293133 w 801885"/>
                  <a:gd name="connsiteY24" fmla="*/ 50226 h 334678"/>
                  <a:gd name="connsiteX25" fmla="*/ 278616 w 801885"/>
                  <a:gd name="connsiteY25" fmla="*/ 55265 h 334678"/>
                  <a:gd name="connsiteX26" fmla="*/ 271365 w 801885"/>
                  <a:gd name="connsiteY26" fmla="*/ 57795 h 334678"/>
                  <a:gd name="connsiteX27" fmla="*/ 264306 w 801885"/>
                  <a:gd name="connsiteY27" fmla="*/ 60744 h 334678"/>
                  <a:gd name="connsiteX28" fmla="*/ 160968 w 801885"/>
                  <a:gd name="connsiteY28" fmla="*/ 125246 h 334678"/>
                  <a:gd name="connsiteX29" fmla="*/ 80955 w 801885"/>
                  <a:gd name="connsiteY29" fmla="*/ 221634 h 334678"/>
                  <a:gd name="connsiteX30" fmla="*/ 51051 w 801885"/>
                  <a:gd name="connsiteY30" fmla="*/ 278361 h 334678"/>
                  <a:gd name="connsiteX31" fmla="*/ 39026 w 801885"/>
                  <a:gd name="connsiteY31" fmla="*/ 307851 h 334678"/>
                  <a:gd name="connsiteX32" fmla="*/ 33961 w 801885"/>
                  <a:gd name="connsiteY32" fmla="*/ 322481 h 334678"/>
                  <a:gd name="connsiteX33" fmla="*/ 31773 w 801885"/>
                  <a:gd name="connsiteY33" fmla="*/ 329516 h 334678"/>
                  <a:gd name="connsiteX34" fmla="*/ 30307 w 801885"/>
                  <a:gd name="connsiteY34" fmla="*/ 334679 h 334678"/>
                  <a:gd name="connsiteX35" fmla="*/ 0 w 801885"/>
                  <a:gd name="connsiteY35" fmla="*/ 327368 h 334678"/>
                  <a:gd name="connsiteX36" fmla="*/ 798 w 801885"/>
                  <a:gd name="connsiteY36" fmla="*/ 324422 h 334678"/>
                  <a:gd name="connsiteX37" fmla="*/ 1874 w 801885"/>
                  <a:gd name="connsiteY37" fmla="*/ 320687 h 334678"/>
                  <a:gd name="connsiteX38" fmla="*/ 4290 w 801885"/>
                  <a:gd name="connsiteY38" fmla="*/ 312916 h 334678"/>
                  <a:gd name="connsiteX39" fmla="*/ 9760 w 801885"/>
                  <a:gd name="connsiteY39" fmla="*/ 297113 h 334678"/>
                  <a:gd name="connsiteX40" fmla="*/ 22585 w 801885"/>
                  <a:gd name="connsiteY40" fmla="*/ 265648 h 334678"/>
                  <a:gd name="connsiteX41" fmla="*/ 54389 w 801885"/>
                  <a:gd name="connsiteY41" fmla="*/ 205321 h 334678"/>
                  <a:gd name="connsiteX42" fmla="*/ 140287 w 801885"/>
                  <a:gd name="connsiteY42" fmla="*/ 101918 h 334678"/>
                  <a:gd name="connsiteX43" fmla="*/ 252508 w 801885"/>
                  <a:gd name="connsiteY43" fmla="*/ 31888 h 334678"/>
                  <a:gd name="connsiteX44" fmla="*/ 260178 w 801885"/>
                  <a:gd name="connsiteY44" fmla="*/ 28697 h 334678"/>
                  <a:gd name="connsiteX45" fmla="*/ 268035 w 801885"/>
                  <a:gd name="connsiteY45" fmla="*/ 25943 h 334678"/>
                  <a:gd name="connsiteX46" fmla="*/ 283773 w 801885"/>
                  <a:gd name="connsiteY46" fmla="*/ 20493 h 334678"/>
                  <a:gd name="connsiteX47" fmla="*/ 316091 w 801885"/>
                  <a:gd name="connsiteY47" fmla="*/ 11889 h 334678"/>
                  <a:gd name="connsiteX48" fmla="*/ 332484 w 801885"/>
                  <a:gd name="connsiteY48" fmla="*/ 8300 h 334678"/>
                  <a:gd name="connsiteX49" fmla="*/ 349133 w 801885"/>
                  <a:gd name="connsiteY49" fmla="*/ 5628 h 334678"/>
                  <a:gd name="connsiteX50" fmla="*/ 357454 w 801885"/>
                  <a:gd name="connsiteY50" fmla="*/ 4268 h 334678"/>
                  <a:gd name="connsiteX51" fmla="*/ 365920 w 801885"/>
                  <a:gd name="connsiteY51" fmla="*/ 3411 h 334678"/>
                  <a:gd name="connsiteX52" fmla="*/ 382855 w 801885"/>
                  <a:gd name="connsiteY52" fmla="*/ 1698 h 334678"/>
                  <a:gd name="connsiteX53" fmla="*/ 515818 w 801885"/>
                  <a:gd name="connsiteY53" fmla="*/ 11018 h 334678"/>
                  <a:gd name="connsiteX54" fmla="*/ 531775 w 801885"/>
                  <a:gd name="connsiteY54" fmla="*/ 15263 h 334678"/>
                  <a:gd name="connsiteX55" fmla="*/ 547561 w 801885"/>
                  <a:gd name="connsiteY55" fmla="*/ 20057 h 334678"/>
                  <a:gd name="connsiteX56" fmla="*/ 563048 w 801885"/>
                  <a:gd name="connsiteY56" fmla="*/ 25705 h 334678"/>
                  <a:gd name="connsiteX57" fmla="*/ 566924 w 801885"/>
                  <a:gd name="connsiteY57" fmla="*/ 27110 h 334678"/>
                  <a:gd name="connsiteX58" fmla="*/ 570695 w 801885"/>
                  <a:gd name="connsiteY58" fmla="*/ 28772 h 334678"/>
                  <a:gd name="connsiteX59" fmla="*/ 578247 w 801885"/>
                  <a:gd name="connsiteY59" fmla="*/ 32077 h 334678"/>
                  <a:gd name="connsiteX60" fmla="*/ 593200 w 801885"/>
                  <a:gd name="connsiteY60" fmla="*/ 39027 h 334678"/>
                  <a:gd name="connsiteX61" fmla="*/ 607882 w 801885"/>
                  <a:gd name="connsiteY61" fmla="*/ 46573 h 334678"/>
                  <a:gd name="connsiteX62" fmla="*/ 622151 w 801885"/>
                  <a:gd name="connsiteY62" fmla="*/ 54942 h 334678"/>
                  <a:gd name="connsiteX63" fmla="*/ 636079 w 801885"/>
                  <a:gd name="connsiteY63" fmla="*/ 63924 h 334678"/>
                  <a:gd name="connsiteX64" fmla="*/ 688224 w 801885"/>
                  <a:gd name="connsiteY64" fmla="*/ 105448 h 334678"/>
                  <a:gd name="connsiteX65" fmla="*/ 733804 w 801885"/>
                  <a:gd name="connsiteY65" fmla="*/ 155193 h 334678"/>
                  <a:gd name="connsiteX66" fmla="*/ 772435 w 801885"/>
                  <a:gd name="connsiteY66" fmla="*/ 211166 h 334678"/>
                  <a:gd name="connsiteX67" fmla="*/ 788758 w 801885"/>
                  <a:gd name="connsiteY67" fmla="*/ 240897 h 334678"/>
                  <a:gd name="connsiteX68" fmla="*/ 795986 w 801885"/>
                  <a:gd name="connsiteY68" fmla="*/ 255948 h 334678"/>
                  <a:gd name="connsiteX69" fmla="*/ 799281 w 801885"/>
                  <a:gd name="connsiteY69" fmla="*/ 263389 h 334678"/>
                  <a:gd name="connsiteX70" fmla="*/ 801886 w 801885"/>
                  <a:gd name="connsiteY70" fmla="*/ 269790 h 334678"/>
                  <a:gd name="connsiteX71" fmla="*/ 772602 w 801885"/>
                  <a:gd name="connsiteY71" fmla="*/ 280489 h 33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01885" h="334678">
                    <a:moveTo>
                      <a:pt x="772602" y="280489"/>
                    </a:moveTo>
                    <a:lnTo>
                      <a:pt x="770580" y="275565"/>
                    </a:lnTo>
                    <a:cubicBezTo>
                      <a:pt x="769583" y="273328"/>
                      <a:pt x="768697" y="271158"/>
                      <a:pt x="767596" y="268831"/>
                    </a:cubicBezTo>
                    <a:cubicBezTo>
                      <a:pt x="765530" y="264263"/>
                      <a:pt x="763258" y="259575"/>
                      <a:pt x="760911" y="254918"/>
                    </a:cubicBezTo>
                    <a:cubicBezTo>
                      <a:pt x="756267" y="245556"/>
                      <a:pt x="750990" y="236273"/>
                      <a:pt x="745632" y="227091"/>
                    </a:cubicBezTo>
                    <a:cubicBezTo>
                      <a:pt x="734688" y="208797"/>
                      <a:pt x="722554" y="191150"/>
                      <a:pt x="709378" y="174569"/>
                    </a:cubicBezTo>
                    <a:cubicBezTo>
                      <a:pt x="696203" y="157980"/>
                      <a:pt x="681983" y="142447"/>
                      <a:pt x="666877" y="128170"/>
                    </a:cubicBezTo>
                    <a:cubicBezTo>
                      <a:pt x="651777" y="113871"/>
                      <a:pt x="635559" y="101194"/>
                      <a:pt x="618701" y="89805"/>
                    </a:cubicBezTo>
                    <a:cubicBezTo>
                      <a:pt x="614409" y="87097"/>
                      <a:pt x="610342" y="83967"/>
                      <a:pt x="605904" y="81545"/>
                    </a:cubicBezTo>
                    <a:lnTo>
                      <a:pt x="592814" y="73863"/>
                    </a:lnTo>
                    <a:cubicBezTo>
                      <a:pt x="588367" y="71479"/>
                      <a:pt x="583830" y="69290"/>
                      <a:pt x="579361" y="66959"/>
                    </a:cubicBezTo>
                    <a:cubicBezTo>
                      <a:pt x="574940" y="64518"/>
                      <a:pt x="570292" y="62594"/>
                      <a:pt x="565675" y="60602"/>
                    </a:cubicBezTo>
                    <a:lnTo>
                      <a:pt x="558767" y="57572"/>
                    </a:lnTo>
                    <a:lnTo>
                      <a:pt x="555319" y="56043"/>
                    </a:lnTo>
                    <a:lnTo>
                      <a:pt x="551770" y="54767"/>
                    </a:lnTo>
                    <a:lnTo>
                      <a:pt x="537602" y="49596"/>
                    </a:lnTo>
                    <a:cubicBezTo>
                      <a:pt x="532878" y="47868"/>
                      <a:pt x="527949" y="46721"/>
                      <a:pt x="523146" y="45218"/>
                    </a:cubicBezTo>
                    <a:cubicBezTo>
                      <a:pt x="518322" y="43768"/>
                      <a:pt x="513512" y="42263"/>
                      <a:pt x="508522" y="41327"/>
                    </a:cubicBezTo>
                    <a:cubicBezTo>
                      <a:pt x="469173" y="32083"/>
                      <a:pt x="427736" y="28940"/>
                      <a:pt x="385379" y="32768"/>
                    </a:cubicBezTo>
                    <a:lnTo>
                      <a:pt x="369481" y="34379"/>
                    </a:lnTo>
                    <a:lnTo>
                      <a:pt x="361536" y="35171"/>
                    </a:lnTo>
                    <a:lnTo>
                      <a:pt x="353785" y="36450"/>
                    </a:lnTo>
                    <a:lnTo>
                      <a:pt x="338272" y="38930"/>
                    </a:lnTo>
                    <a:cubicBezTo>
                      <a:pt x="333156" y="39920"/>
                      <a:pt x="328136" y="41187"/>
                      <a:pt x="323057" y="42272"/>
                    </a:cubicBezTo>
                    <a:cubicBezTo>
                      <a:pt x="312805" y="44201"/>
                      <a:pt x="303094" y="47558"/>
                      <a:pt x="293133" y="50226"/>
                    </a:cubicBezTo>
                    <a:cubicBezTo>
                      <a:pt x="288222" y="51737"/>
                      <a:pt x="283468" y="53620"/>
                      <a:pt x="278616" y="55265"/>
                    </a:cubicBezTo>
                    <a:lnTo>
                      <a:pt x="271365" y="57795"/>
                    </a:lnTo>
                    <a:cubicBezTo>
                      <a:pt x="268974" y="58697"/>
                      <a:pt x="266664" y="59773"/>
                      <a:pt x="264306" y="60744"/>
                    </a:cubicBezTo>
                    <a:cubicBezTo>
                      <a:pt x="226529" y="76153"/>
                      <a:pt x="191693" y="97818"/>
                      <a:pt x="160968" y="125246"/>
                    </a:cubicBezTo>
                    <a:cubicBezTo>
                      <a:pt x="130070" y="152420"/>
                      <a:pt x="103259" y="185300"/>
                      <a:pt x="80955" y="221634"/>
                    </a:cubicBezTo>
                    <a:cubicBezTo>
                      <a:pt x="69796" y="239781"/>
                      <a:pt x="59724" y="258806"/>
                      <a:pt x="51051" y="278361"/>
                    </a:cubicBezTo>
                    <a:cubicBezTo>
                      <a:pt x="46618" y="288099"/>
                      <a:pt x="42686" y="298015"/>
                      <a:pt x="39026" y="307851"/>
                    </a:cubicBezTo>
                    <a:cubicBezTo>
                      <a:pt x="37205" y="312768"/>
                      <a:pt x="35503" y="317694"/>
                      <a:pt x="33961" y="322481"/>
                    </a:cubicBezTo>
                    <a:cubicBezTo>
                      <a:pt x="33163" y="324904"/>
                      <a:pt x="32449" y="327235"/>
                      <a:pt x="31773" y="329516"/>
                    </a:cubicBezTo>
                    <a:lnTo>
                      <a:pt x="30307" y="334679"/>
                    </a:lnTo>
                    <a:lnTo>
                      <a:pt x="0" y="327368"/>
                    </a:lnTo>
                    <a:lnTo>
                      <a:pt x="798" y="324422"/>
                    </a:lnTo>
                    <a:lnTo>
                      <a:pt x="1874" y="320687"/>
                    </a:lnTo>
                    <a:cubicBezTo>
                      <a:pt x="2632" y="318130"/>
                      <a:pt x="3424" y="315548"/>
                      <a:pt x="4290" y="312916"/>
                    </a:cubicBezTo>
                    <a:cubicBezTo>
                      <a:pt x="5976" y="307685"/>
                      <a:pt x="7810" y="302387"/>
                      <a:pt x="9760" y="297113"/>
                    </a:cubicBezTo>
                    <a:cubicBezTo>
                      <a:pt x="13681" y="286563"/>
                      <a:pt x="17876" y="276005"/>
                      <a:pt x="22585" y="265648"/>
                    </a:cubicBezTo>
                    <a:cubicBezTo>
                      <a:pt x="31813" y="244855"/>
                      <a:pt x="42503" y="224655"/>
                      <a:pt x="54389" y="205321"/>
                    </a:cubicBezTo>
                    <a:cubicBezTo>
                      <a:pt x="78139" y="166633"/>
                      <a:pt x="106862" y="131337"/>
                      <a:pt x="140287" y="101918"/>
                    </a:cubicBezTo>
                    <a:cubicBezTo>
                      <a:pt x="173512" y="72257"/>
                      <a:pt x="211482" y="48612"/>
                      <a:pt x="252508" y="31888"/>
                    </a:cubicBezTo>
                    <a:cubicBezTo>
                      <a:pt x="255068" y="30834"/>
                      <a:pt x="257585" y="29676"/>
                      <a:pt x="260178" y="28697"/>
                    </a:cubicBezTo>
                    <a:lnTo>
                      <a:pt x="268035" y="25943"/>
                    </a:lnTo>
                    <a:cubicBezTo>
                      <a:pt x="273290" y="24153"/>
                      <a:pt x="278459" y="22129"/>
                      <a:pt x="283773" y="20493"/>
                    </a:cubicBezTo>
                    <a:cubicBezTo>
                      <a:pt x="294527" y="17573"/>
                      <a:pt x="305069" y="13993"/>
                      <a:pt x="316091" y="11889"/>
                    </a:cubicBezTo>
                    <a:cubicBezTo>
                      <a:pt x="321561" y="10713"/>
                      <a:pt x="326981" y="9361"/>
                      <a:pt x="332484" y="8300"/>
                    </a:cubicBezTo>
                    <a:lnTo>
                      <a:pt x="349133" y="5628"/>
                    </a:lnTo>
                    <a:lnTo>
                      <a:pt x="357454" y="4268"/>
                    </a:lnTo>
                    <a:lnTo>
                      <a:pt x="365920" y="3411"/>
                    </a:lnTo>
                    <a:lnTo>
                      <a:pt x="382855" y="1698"/>
                    </a:lnTo>
                    <a:cubicBezTo>
                      <a:pt x="428021" y="-2366"/>
                      <a:pt x="472915" y="912"/>
                      <a:pt x="515818" y="11018"/>
                    </a:cubicBezTo>
                    <a:cubicBezTo>
                      <a:pt x="521248" y="12061"/>
                      <a:pt x="526506" y="13682"/>
                      <a:pt x="531775" y="15263"/>
                    </a:cubicBezTo>
                    <a:cubicBezTo>
                      <a:pt x="537026" y="16895"/>
                      <a:pt x="542396" y="18181"/>
                      <a:pt x="547561" y="20057"/>
                    </a:cubicBezTo>
                    <a:lnTo>
                      <a:pt x="563048" y="25705"/>
                    </a:lnTo>
                    <a:lnTo>
                      <a:pt x="566924" y="27110"/>
                    </a:lnTo>
                    <a:lnTo>
                      <a:pt x="570695" y="28772"/>
                    </a:lnTo>
                    <a:lnTo>
                      <a:pt x="578247" y="32077"/>
                    </a:lnTo>
                    <a:cubicBezTo>
                      <a:pt x="583292" y="34258"/>
                      <a:pt x="588363" y="36381"/>
                      <a:pt x="593200" y="39027"/>
                    </a:cubicBezTo>
                    <a:cubicBezTo>
                      <a:pt x="598083" y="41564"/>
                      <a:pt x="603031" y="43969"/>
                      <a:pt x="607882" y="46573"/>
                    </a:cubicBezTo>
                    <a:lnTo>
                      <a:pt x="622151" y="54942"/>
                    </a:lnTo>
                    <a:cubicBezTo>
                      <a:pt x="626982" y="57601"/>
                      <a:pt x="631416" y="60965"/>
                      <a:pt x="636079" y="63924"/>
                    </a:cubicBezTo>
                    <a:cubicBezTo>
                      <a:pt x="654408" y="76299"/>
                      <a:pt x="671960" y="90056"/>
                      <a:pt x="688224" y="105448"/>
                    </a:cubicBezTo>
                    <a:cubicBezTo>
                      <a:pt x="704497" y="120821"/>
                      <a:pt x="719734" y="137475"/>
                      <a:pt x="733804" y="155193"/>
                    </a:cubicBezTo>
                    <a:cubicBezTo>
                      <a:pt x="747876" y="172905"/>
                      <a:pt x="760785" y="191680"/>
                      <a:pt x="772435" y="211166"/>
                    </a:cubicBezTo>
                    <a:cubicBezTo>
                      <a:pt x="778152" y="220953"/>
                      <a:pt x="783764" y="230839"/>
                      <a:pt x="788758" y="240897"/>
                    </a:cubicBezTo>
                    <a:cubicBezTo>
                      <a:pt x="791282" y="245905"/>
                      <a:pt x="793725" y="250949"/>
                      <a:pt x="795986" y="255948"/>
                    </a:cubicBezTo>
                    <a:cubicBezTo>
                      <a:pt x="797174" y="258466"/>
                      <a:pt x="798182" y="260912"/>
                      <a:pt x="799281" y="263389"/>
                    </a:cubicBezTo>
                    <a:lnTo>
                      <a:pt x="801886" y="269790"/>
                    </a:lnTo>
                    <a:lnTo>
                      <a:pt x="772602" y="280489"/>
                    </a:lnTo>
                    <a:close/>
                  </a:path>
                </a:pathLst>
              </a:custGeom>
              <a:solidFill>
                <a:srgbClr val="0051DE"/>
              </a:solidFill>
              <a:ln w="1825" cap="flat">
                <a:noFill/>
                <a:prstDash val="solid"/>
                <a:miter/>
              </a:ln>
            </p:spPr>
            <p:txBody>
              <a:bodyPr rtlCol="0" anchor="ctr"/>
              <a:lstStyle/>
              <a:p>
                <a:endParaRPr lang="zh-CN" altLang="en-US">
                  <a:cs typeface="+mn-ea"/>
                  <a:sym typeface="+mn-lt"/>
                </a:endParaRPr>
              </a:p>
            </p:txBody>
          </p:sp>
          <p:sp>
            <p:nvSpPr>
              <p:cNvPr id="20" name="任意多边形: 形状 28">
                <a:extLst>
                  <a:ext uri="{FF2B5EF4-FFF2-40B4-BE49-F238E27FC236}">
                    <a16:creationId xmlns:a16="http://schemas.microsoft.com/office/drawing/2014/main" id="{100A8161-E73D-1B51-7547-37C8D059C3CC}"/>
                  </a:ext>
                </a:extLst>
              </p:cNvPr>
              <p:cNvSpPr/>
              <p:nvPr/>
            </p:nvSpPr>
            <p:spPr>
              <a:xfrm>
                <a:off x="1819112" y="4719431"/>
                <a:ext cx="742294" cy="311442"/>
              </a:xfrm>
              <a:custGeom>
                <a:avLst/>
                <a:gdLst>
                  <a:gd name="connsiteX0" fmla="*/ 713020 w 742294"/>
                  <a:gd name="connsiteY0" fmla="*/ 260031 h 311442"/>
                  <a:gd name="connsiteX1" fmla="*/ 713239 w 742294"/>
                  <a:gd name="connsiteY1" fmla="*/ 260629 h 311442"/>
                  <a:gd name="connsiteX2" fmla="*/ 713062 w 742294"/>
                  <a:gd name="connsiteY2" fmla="*/ 260192 h 311442"/>
                  <a:gd name="connsiteX3" fmla="*/ 712675 w 742294"/>
                  <a:gd name="connsiteY3" fmla="*/ 259220 h 311442"/>
                  <a:gd name="connsiteX4" fmla="*/ 711583 w 742294"/>
                  <a:gd name="connsiteY4" fmla="*/ 256585 h 311442"/>
                  <a:gd name="connsiteX5" fmla="*/ 708909 w 742294"/>
                  <a:gd name="connsiteY5" fmla="*/ 250556 h 311442"/>
                  <a:gd name="connsiteX6" fmla="*/ 702769 w 742294"/>
                  <a:gd name="connsiteY6" fmla="*/ 237779 h 311442"/>
                  <a:gd name="connsiteX7" fmla="*/ 688534 w 742294"/>
                  <a:gd name="connsiteY7" fmla="*/ 211855 h 311442"/>
                  <a:gd name="connsiteX8" fmla="*/ 654660 w 742294"/>
                  <a:gd name="connsiteY8" fmla="*/ 162783 h 311442"/>
                  <a:gd name="connsiteX9" fmla="*/ 615237 w 742294"/>
                  <a:gd name="connsiteY9" fmla="*/ 119728 h 311442"/>
                  <a:gd name="connsiteX10" fmla="*/ 571028 w 742294"/>
                  <a:gd name="connsiteY10" fmla="*/ 84523 h 311442"/>
                  <a:gd name="connsiteX11" fmla="*/ 559359 w 742294"/>
                  <a:gd name="connsiteY11" fmla="*/ 76986 h 311442"/>
                  <a:gd name="connsiteX12" fmla="*/ 547449 w 742294"/>
                  <a:gd name="connsiteY12" fmla="*/ 69989 h 311442"/>
                  <a:gd name="connsiteX13" fmla="*/ 535225 w 742294"/>
                  <a:gd name="connsiteY13" fmla="*/ 63728 h 311442"/>
                  <a:gd name="connsiteX14" fmla="*/ 522802 w 742294"/>
                  <a:gd name="connsiteY14" fmla="*/ 57962 h 311442"/>
                  <a:gd name="connsiteX15" fmla="*/ 516540 w 742294"/>
                  <a:gd name="connsiteY15" fmla="*/ 55206 h 311442"/>
                  <a:gd name="connsiteX16" fmla="*/ 513417 w 742294"/>
                  <a:gd name="connsiteY16" fmla="*/ 53809 h 311442"/>
                  <a:gd name="connsiteX17" fmla="*/ 510193 w 742294"/>
                  <a:gd name="connsiteY17" fmla="*/ 52662 h 311442"/>
                  <a:gd name="connsiteX18" fmla="*/ 497343 w 742294"/>
                  <a:gd name="connsiteY18" fmla="*/ 47968 h 311442"/>
                  <a:gd name="connsiteX19" fmla="*/ 484215 w 742294"/>
                  <a:gd name="connsiteY19" fmla="*/ 44005 h 311442"/>
                  <a:gd name="connsiteX20" fmla="*/ 470925 w 742294"/>
                  <a:gd name="connsiteY20" fmla="*/ 40466 h 311442"/>
                  <a:gd name="connsiteX21" fmla="*/ 357600 w 742294"/>
                  <a:gd name="connsiteY21" fmla="*/ 32671 h 311442"/>
                  <a:gd name="connsiteX22" fmla="*/ 342741 w 742294"/>
                  <a:gd name="connsiteY22" fmla="*/ 34179 h 311442"/>
                  <a:gd name="connsiteX23" fmla="*/ 335315 w 742294"/>
                  <a:gd name="connsiteY23" fmla="*/ 34908 h 311442"/>
                  <a:gd name="connsiteX24" fmla="*/ 328134 w 742294"/>
                  <a:gd name="connsiteY24" fmla="*/ 36106 h 311442"/>
                  <a:gd name="connsiteX25" fmla="*/ 313757 w 742294"/>
                  <a:gd name="connsiteY25" fmla="*/ 38393 h 311442"/>
                  <a:gd name="connsiteX26" fmla="*/ 299719 w 742294"/>
                  <a:gd name="connsiteY26" fmla="*/ 41490 h 311442"/>
                  <a:gd name="connsiteX27" fmla="*/ 272190 w 742294"/>
                  <a:gd name="connsiteY27" fmla="*/ 48794 h 311442"/>
                  <a:gd name="connsiteX28" fmla="*/ 258895 w 742294"/>
                  <a:gd name="connsiteY28" fmla="*/ 53420 h 311442"/>
                  <a:gd name="connsiteX29" fmla="*/ 252248 w 742294"/>
                  <a:gd name="connsiteY29" fmla="*/ 55723 h 311442"/>
                  <a:gd name="connsiteX30" fmla="*/ 245799 w 742294"/>
                  <a:gd name="connsiteY30" fmla="*/ 58430 h 311442"/>
                  <a:gd name="connsiteX31" fmla="*/ 232922 w 742294"/>
                  <a:gd name="connsiteY31" fmla="*/ 63860 h 311442"/>
                  <a:gd name="connsiteX32" fmla="*/ 220433 w 742294"/>
                  <a:gd name="connsiteY32" fmla="*/ 70033 h 311442"/>
                  <a:gd name="connsiteX33" fmla="*/ 208204 w 742294"/>
                  <a:gd name="connsiteY33" fmla="*/ 76677 h 311442"/>
                  <a:gd name="connsiteX34" fmla="*/ 196221 w 742294"/>
                  <a:gd name="connsiteY34" fmla="*/ 83771 h 311442"/>
                  <a:gd name="connsiteX35" fmla="*/ 151345 w 742294"/>
                  <a:gd name="connsiteY35" fmla="*/ 117402 h 311442"/>
                  <a:gd name="connsiteX36" fmla="*/ 77217 w 742294"/>
                  <a:gd name="connsiteY36" fmla="*/ 206774 h 311442"/>
                  <a:gd name="connsiteX37" fmla="*/ 49211 w 742294"/>
                  <a:gd name="connsiteY37" fmla="*/ 259900 h 311442"/>
                  <a:gd name="connsiteX38" fmla="*/ 37988 w 742294"/>
                  <a:gd name="connsiteY38" fmla="*/ 287419 h 311442"/>
                  <a:gd name="connsiteX39" fmla="*/ 33327 w 742294"/>
                  <a:gd name="connsiteY39" fmla="*/ 300872 h 311442"/>
                  <a:gd name="connsiteX40" fmla="*/ 31366 w 742294"/>
                  <a:gd name="connsiteY40" fmla="*/ 307170 h 311442"/>
                  <a:gd name="connsiteX41" fmla="*/ 30570 w 742294"/>
                  <a:gd name="connsiteY41" fmla="*/ 309931 h 311442"/>
                  <a:gd name="connsiteX42" fmla="*/ 30281 w 742294"/>
                  <a:gd name="connsiteY42" fmla="*/ 310980 h 311442"/>
                  <a:gd name="connsiteX43" fmla="*/ 30166 w 742294"/>
                  <a:gd name="connsiteY43" fmla="*/ 311402 h 311442"/>
                  <a:gd name="connsiteX44" fmla="*/ 30307 w 742294"/>
                  <a:gd name="connsiteY44" fmla="*/ 310817 h 311442"/>
                  <a:gd name="connsiteX45" fmla="*/ 0 w 742294"/>
                  <a:gd name="connsiteY45" fmla="*/ 303506 h 311442"/>
                  <a:gd name="connsiteX46" fmla="*/ 1467 w 742294"/>
                  <a:gd name="connsiteY46" fmla="*/ 298343 h 311442"/>
                  <a:gd name="connsiteX47" fmla="*/ 3655 w 742294"/>
                  <a:gd name="connsiteY47" fmla="*/ 291308 h 311442"/>
                  <a:gd name="connsiteX48" fmla="*/ 8719 w 742294"/>
                  <a:gd name="connsiteY48" fmla="*/ 276679 h 311442"/>
                  <a:gd name="connsiteX49" fmla="*/ 20744 w 742294"/>
                  <a:gd name="connsiteY49" fmla="*/ 247188 h 311442"/>
                  <a:gd name="connsiteX50" fmla="*/ 50649 w 742294"/>
                  <a:gd name="connsiteY50" fmla="*/ 190461 h 311442"/>
                  <a:gd name="connsiteX51" fmla="*/ 130662 w 742294"/>
                  <a:gd name="connsiteY51" fmla="*/ 94073 h 311442"/>
                  <a:gd name="connsiteX52" fmla="*/ 233999 w 742294"/>
                  <a:gd name="connsiteY52" fmla="*/ 29571 h 311442"/>
                  <a:gd name="connsiteX53" fmla="*/ 241058 w 742294"/>
                  <a:gd name="connsiteY53" fmla="*/ 26622 h 311442"/>
                  <a:gd name="connsiteX54" fmla="*/ 248309 w 742294"/>
                  <a:gd name="connsiteY54" fmla="*/ 24092 h 311442"/>
                  <a:gd name="connsiteX55" fmla="*/ 262827 w 742294"/>
                  <a:gd name="connsiteY55" fmla="*/ 19053 h 311442"/>
                  <a:gd name="connsiteX56" fmla="*/ 292750 w 742294"/>
                  <a:gd name="connsiteY56" fmla="*/ 11100 h 311442"/>
                  <a:gd name="connsiteX57" fmla="*/ 307965 w 742294"/>
                  <a:gd name="connsiteY57" fmla="*/ 7757 h 311442"/>
                  <a:gd name="connsiteX58" fmla="*/ 323478 w 742294"/>
                  <a:gd name="connsiteY58" fmla="*/ 5277 h 311442"/>
                  <a:gd name="connsiteX59" fmla="*/ 331230 w 742294"/>
                  <a:gd name="connsiteY59" fmla="*/ 3999 h 311442"/>
                  <a:gd name="connsiteX60" fmla="*/ 339174 w 742294"/>
                  <a:gd name="connsiteY60" fmla="*/ 3206 h 311442"/>
                  <a:gd name="connsiteX61" fmla="*/ 355073 w 742294"/>
                  <a:gd name="connsiteY61" fmla="*/ 1595 h 311442"/>
                  <a:gd name="connsiteX62" fmla="*/ 478215 w 742294"/>
                  <a:gd name="connsiteY62" fmla="*/ 10153 h 311442"/>
                  <a:gd name="connsiteX63" fmla="*/ 492839 w 742294"/>
                  <a:gd name="connsiteY63" fmla="*/ 14046 h 311442"/>
                  <a:gd name="connsiteX64" fmla="*/ 507295 w 742294"/>
                  <a:gd name="connsiteY64" fmla="*/ 18423 h 311442"/>
                  <a:gd name="connsiteX65" fmla="*/ 521464 w 742294"/>
                  <a:gd name="connsiteY65" fmla="*/ 23594 h 311442"/>
                  <a:gd name="connsiteX66" fmla="*/ 525012 w 742294"/>
                  <a:gd name="connsiteY66" fmla="*/ 24870 h 311442"/>
                  <a:gd name="connsiteX67" fmla="*/ 528460 w 742294"/>
                  <a:gd name="connsiteY67" fmla="*/ 26399 h 311442"/>
                  <a:gd name="connsiteX68" fmla="*/ 535368 w 742294"/>
                  <a:gd name="connsiteY68" fmla="*/ 29429 h 311442"/>
                  <a:gd name="connsiteX69" fmla="*/ 549055 w 742294"/>
                  <a:gd name="connsiteY69" fmla="*/ 35787 h 311442"/>
                  <a:gd name="connsiteX70" fmla="*/ 562508 w 742294"/>
                  <a:gd name="connsiteY70" fmla="*/ 42690 h 311442"/>
                  <a:gd name="connsiteX71" fmla="*/ 575597 w 742294"/>
                  <a:gd name="connsiteY71" fmla="*/ 50372 h 311442"/>
                  <a:gd name="connsiteX72" fmla="*/ 588394 w 742294"/>
                  <a:gd name="connsiteY72" fmla="*/ 58632 h 311442"/>
                  <a:gd name="connsiteX73" fmla="*/ 636570 w 742294"/>
                  <a:gd name="connsiteY73" fmla="*/ 96997 h 311442"/>
                  <a:gd name="connsiteX74" fmla="*/ 679072 w 742294"/>
                  <a:gd name="connsiteY74" fmla="*/ 143396 h 311442"/>
                  <a:gd name="connsiteX75" fmla="*/ 715325 w 742294"/>
                  <a:gd name="connsiteY75" fmla="*/ 195919 h 311442"/>
                  <a:gd name="connsiteX76" fmla="*/ 730604 w 742294"/>
                  <a:gd name="connsiteY76" fmla="*/ 223745 h 311442"/>
                  <a:gd name="connsiteX77" fmla="*/ 737289 w 742294"/>
                  <a:gd name="connsiteY77" fmla="*/ 237658 h 311442"/>
                  <a:gd name="connsiteX78" fmla="*/ 740273 w 742294"/>
                  <a:gd name="connsiteY78" fmla="*/ 244392 h 311442"/>
                  <a:gd name="connsiteX79" fmla="*/ 742295 w 742294"/>
                  <a:gd name="connsiteY79" fmla="*/ 249316 h 311442"/>
                  <a:gd name="connsiteX80" fmla="*/ 713020 w 742294"/>
                  <a:gd name="connsiteY80" fmla="*/ 260031 h 3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42294" h="311442">
                    <a:moveTo>
                      <a:pt x="713020" y="260031"/>
                    </a:moveTo>
                    <a:lnTo>
                      <a:pt x="713239" y="260629"/>
                    </a:lnTo>
                    <a:lnTo>
                      <a:pt x="713062" y="260192"/>
                    </a:lnTo>
                    <a:lnTo>
                      <a:pt x="712675" y="259220"/>
                    </a:lnTo>
                    <a:lnTo>
                      <a:pt x="711583" y="256585"/>
                    </a:lnTo>
                    <a:cubicBezTo>
                      <a:pt x="710686" y="254585"/>
                      <a:pt x="709923" y="252693"/>
                      <a:pt x="708909" y="250556"/>
                    </a:cubicBezTo>
                    <a:cubicBezTo>
                      <a:pt x="707039" y="246418"/>
                      <a:pt x="704940" y="242087"/>
                      <a:pt x="702769" y="237779"/>
                    </a:cubicBezTo>
                    <a:cubicBezTo>
                      <a:pt x="698475" y="229111"/>
                      <a:pt x="693533" y="220432"/>
                      <a:pt x="688534" y="211855"/>
                    </a:cubicBezTo>
                    <a:cubicBezTo>
                      <a:pt x="678301" y="194753"/>
                      <a:pt x="666941" y="178234"/>
                      <a:pt x="654660" y="162783"/>
                    </a:cubicBezTo>
                    <a:cubicBezTo>
                      <a:pt x="642380" y="147321"/>
                      <a:pt x="629175" y="132909"/>
                      <a:pt x="615237" y="119728"/>
                    </a:cubicBezTo>
                    <a:cubicBezTo>
                      <a:pt x="601301" y="106524"/>
                      <a:pt x="586415" y="94926"/>
                      <a:pt x="571028" y="84523"/>
                    </a:cubicBezTo>
                    <a:cubicBezTo>
                      <a:pt x="567108" y="82063"/>
                      <a:pt x="563406" y="79168"/>
                      <a:pt x="559359" y="76986"/>
                    </a:cubicBezTo>
                    <a:lnTo>
                      <a:pt x="547449" y="69989"/>
                    </a:lnTo>
                    <a:lnTo>
                      <a:pt x="535225" y="63728"/>
                    </a:lnTo>
                    <a:cubicBezTo>
                      <a:pt x="531216" y="61491"/>
                      <a:pt x="526992" y="59765"/>
                      <a:pt x="522802" y="57962"/>
                    </a:cubicBezTo>
                    <a:lnTo>
                      <a:pt x="516540" y="55206"/>
                    </a:lnTo>
                    <a:lnTo>
                      <a:pt x="513417" y="53809"/>
                    </a:lnTo>
                    <a:lnTo>
                      <a:pt x="510193" y="52662"/>
                    </a:lnTo>
                    <a:lnTo>
                      <a:pt x="497343" y="47968"/>
                    </a:lnTo>
                    <a:cubicBezTo>
                      <a:pt x="493062" y="46390"/>
                      <a:pt x="488573" y="45381"/>
                      <a:pt x="484215" y="44005"/>
                    </a:cubicBezTo>
                    <a:cubicBezTo>
                      <a:pt x="479837" y="42683"/>
                      <a:pt x="475478" y="41297"/>
                      <a:pt x="470925" y="40466"/>
                    </a:cubicBezTo>
                    <a:cubicBezTo>
                      <a:pt x="435130" y="32086"/>
                      <a:pt x="397150" y="29078"/>
                      <a:pt x="357600" y="32671"/>
                    </a:cubicBezTo>
                    <a:lnTo>
                      <a:pt x="342741" y="34179"/>
                    </a:lnTo>
                    <a:lnTo>
                      <a:pt x="335315" y="34908"/>
                    </a:lnTo>
                    <a:lnTo>
                      <a:pt x="328134" y="36106"/>
                    </a:lnTo>
                    <a:lnTo>
                      <a:pt x="313757" y="38393"/>
                    </a:lnTo>
                    <a:cubicBezTo>
                      <a:pt x="309028" y="39310"/>
                      <a:pt x="304408" y="40493"/>
                      <a:pt x="299719" y="41490"/>
                    </a:cubicBezTo>
                    <a:cubicBezTo>
                      <a:pt x="290239" y="43242"/>
                      <a:pt x="281357" y="46376"/>
                      <a:pt x="272190" y="48794"/>
                    </a:cubicBezTo>
                    <a:cubicBezTo>
                      <a:pt x="267681" y="50178"/>
                      <a:pt x="263342" y="51921"/>
                      <a:pt x="258895" y="53420"/>
                    </a:cubicBezTo>
                    <a:lnTo>
                      <a:pt x="252248" y="55723"/>
                    </a:lnTo>
                    <a:cubicBezTo>
                      <a:pt x="250060" y="56549"/>
                      <a:pt x="247955" y="57542"/>
                      <a:pt x="245799" y="58430"/>
                    </a:cubicBezTo>
                    <a:lnTo>
                      <a:pt x="232922" y="63860"/>
                    </a:lnTo>
                    <a:lnTo>
                      <a:pt x="220433" y="70033"/>
                    </a:lnTo>
                    <a:cubicBezTo>
                      <a:pt x="216178" y="71916"/>
                      <a:pt x="212275" y="74453"/>
                      <a:pt x="208204" y="76677"/>
                    </a:cubicBezTo>
                    <a:cubicBezTo>
                      <a:pt x="204168" y="78964"/>
                      <a:pt x="200053" y="81119"/>
                      <a:pt x="196221" y="83771"/>
                    </a:cubicBezTo>
                    <a:cubicBezTo>
                      <a:pt x="180333" y="93405"/>
                      <a:pt x="165523" y="104927"/>
                      <a:pt x="151345" y="117402"/>
                    </a:cubicBezTo>
                    <a:cubicBezTo>
                      <a:pt x="122975" y="142333"/>
                      <a:pt x="98074" y="172797"/>
                      <a:pt x="77217" y="206774"/>
                    </a:cubicBezTo>
                    <a:cubicBezTo>
                      <a:pt x="66786" y="223734"/>
                      <a:pt x="57331" y="241585"/>
                      <a:pt x="49211" y="259900"/>
                    </a:cubicBezTo>
                    <a:cubicBezTo>
                      <a:pt x="45055" y="269019"/>
                      <a:pt x="41387" y="278293"/>
                      <a:pt x="37988" y="287419"/>
                    </a:cubicBezTo>
                    <a:cubicBezTo>
                      <a:pt x="36299" y="291978"/>
                      <a:pt x="34726" y="296531"/>
                      <a:pt x="33327" y="300872"/>
                    </a:cubicBezTo>
                    <a:cubicBezTo>
                      <a:pt x="32597" y="303088"/>
                      <a:pt x="31961" y="305166"/>
                      <a:pt x="31366" y="307170"/>
                    </a:cubicBezTo>
                    <a:lnTo>
                      <a:pt x="30570" y="309931"/>
                    </a:lnTo>
                    <a:lnTo>
                      <a:pt x="30281" y="310980"/>
                    </a:lnTo>
                    <a:lnTo>
                      <a:pt x="30166" y="311402"/>
                    </a:lnTo>
                    <a:cubicBezTo>
                      <a:pt x="30109" y="311608"/>
                      <a:pt x="30274" y="310985"/>
                      <a:pt x="30307" y="310817"/>
                    </a:cubicBezTo>
                    <a:lnTo>
                      <a:pt x="0" y="303506"/>
                    </a:lnTo>
                    <a:lnTo>
                      <a:pt x="1467" y="298343"/>
                    </a:lnTo>
                    <a:cubicBezTo>
                      <a:pt x="2144" y="296064"/>
                      <a:pt x="2858" y="293731"/>
                      <a:pt x="3655" y="291308"/>
                    </a:cubicBezTo>
                    <a:cubicBezTo>
                      <a:pt x="5196" y="286523"/>
                      <a:pt x="6900" y="281597"/>
                      <a:pt x="8719" y="276679"/>
                    </a:cubicBezTo>
                    <a:cubicBezTo>
                      <a:pt x="12379" y="266842"/>
                      <a:pt x="16309" y="256924"/>
                      <a:pt x="20744" y="247188"/>
                    </a:cubicBezTo>
                    <a:cubicBezTo>
                      <a:pt x="29417" y="227634"/>
                      <a:pt x="39490" y="208608"/>
                      <a:pt x="50649" y="190461"/>
                    </a:cubicBezTo>
                    <a:cubicBezTo>
                      <a:pt x="72952" y="154128"/>
                      <a:pt x="99763" y="121250"/>
                      <a:pt x="130662" y="94073"/>
                    </a:cubicBezTo>
                    <a:cubicBezTo>
                      <a:pt x="161387" y="66645"/>
                      <a:pt x="196223" y="44981"/>
                      <a:pt x="233999" y="29571"/>
                    </a:cubicBezTo>
                    <a:cubicBezTo>
                      <a:pt x="236357" y="28600"/>
                      <a:pt x="238668" y="27524"/>
                      <a:pt x="241058" y="26622"/>
                    </a:cubicBezTo>
                    <a:lnTo>
                      <a:pt x="248309" y="24092"/>
                    </a:lnTo>
                    <a:cubicBezTo>
                      <a:pt x="253160" y="22447"/>
                      <a:pt x="257916" y="20564"/>
                      <a:pt x="262827" y="19053"/>
                    </a:cubicBezTo>
                    <a:cubicBezTo>
                      <a:pt x="272788" y="16385"/>
                      <a:pt x="282498" y="13026"/>
                      <a:pt x="292750" y="11100"/>
                    </a:cubicBezTo>
                    <a:cubicBezTo>
                      <a:pt x="297829" y="10015"/>
                      <a:pt x="302850" y="8745"/>
                      <a:pt x="307965" y="7757"/>
                    </a:cubicBezTo>
                    <a:lnTo>
                      <a:pt x="323478" y="5277"/>
                    </a:lnTo>
                    <a:lnTo>
                      <a:pt x="331230" y="3999"/>
                    </a:lnTo>
                    <a:lnTo>
                      <a:pt x="339174" y="3206"/>
                    </a:lnTo>
                    <a:lnTo>
                      <a:pt x="355073" y="1595"/>
                    </a:lnTo>
                    <a:cubicBezTo>
                      <a:pt x="397432" y="-2233"/>
                      <a:pt x="438866" y="910"/>
                      <a:pt x="478215" y="10153"/>
                    </a:cubicBezTo>
                    <a:cubicBezTo>
                      <a:pt x="483205" y="11092"/>
                      <a:pt x="488016" y="12596"/>
                      <a:pt x="492839" y="14046"/>
                    </a:cubicBezTo>
                    <a:cubicBezTo>
                      <a:pt x="497642" y="15549"/>
                      <a:pt x="502572" y="16697"/>
                      <a:pt x="507295" y="18423"/>
                    </a:cubicBezTo>
                    <a:lnTo>
                      <a:pt x="521464" y="23594"/>
                    </a:lnTo>
                    <a:lnTo>
                      <a:pt x="525012" y="24870"/>
                    </a:lnTo>
                    <a:lnTo>
                      <a:pt x="528460" y="26399"/>
                    </a:lnTo>
                    <a:lnTo>
                      <a:pt x="535368" y="29429"/>
                    </a:lnTo>
                    <a:cubicBezTo>
                      <a:pt x="539985" y="31420"/>
                      <a:pt x="544633" y="33345"/>
                      <a:pt x="549055" y="35787"/>
                    </a:cubicBezTo>
                    <a:cubicBezTo>
                      <a:pt x="553524" y="38119"/>
                      <a:pt x="558060" y="40307"/>
                      <a:pt x="562508" y="42690"/>
                    </a:cubicBezTo>
                    <a:lnTo>
                      <a:pt x="575597" y="50372"/>
                    </a:lnTo>
                    <a:cubicBezTo>
                      <a:pt x="580035" y="52792"/>
                      <a:pt x="584104" y="55922"/>
                      <a:pt x="588394" y="58632"/>
                    </a:cubicBezTo>
                    <a:cubicBezTo>
                      <a:pt x="605252" y="70022"/>
                      <a:pt x="621470" y="82698"/>
                      <a:pt x="636570" y="96997"/>
                    </a:cubicBezTo>
                    <a:cubicBezTo>
                      <a:pt x="651676" y="111274"/>
                      <a:pt x="665896" y="126807"/>
                      <a:pt x="679072" y="143396"/>
                    </a:cubicBezTo>
                    <a:cubicBezTo>
                      <a:pt x="692247" y="159977"/>
                      <a:pt x="704381" y="177624"/>
                      <a:pt x="715325" y="195919"/>
                    </a:cubicBezTo>
                    <a:cubicBezTo>
                      <a:pt x="720684" y="205101"/>
                      <a:pt x="725960" y="214383"/>
                      <a:pt x="730604" y="223745"/>
                    </a:cubicBezTo>
                    <a:cubicBezTo>
                      <a:pt x="732951" y="228404"/>
                      <a:pt x="735223" y="233091"/>
                      <a:pt x="737289" y="237658"/>
                    </a:cubicBezTo>
                    <a:cubicBezTo>
                      <a:pt x="738390" y="239987"/>
                      <a:pt x="739274" y="242155"/>
                      <a:pt x="740273" y="244392"/>
                    </a:cubicBezTo>
                    <a:lnTo>
                      <a:pt x="742295" y="249316"/>
                    </a:lnTo>
                    <a:lnTo>
                      <a:pt x="713020" y="260031"/>
                    </a:lnTo>
                    <a:close/>
                  </a:path>
                </a:pathLst>
              </a:custGeom>
              <a:solidFill>
                <a:srgbClr val="763DFF"/>
              </a:solidFill>
              <a:ln w="1825" cap="flat">
                <a:noFill/>
                <a:prstDash val="solid"/>
                <a:miter/>
              </a:ln>
            </p:spPr>
            <p:txBody>
              <a:bodyPr rtlCol="0" anchor="ctr"/>
              <a:lstStyle/>
              <a:p>
                <a:endParaRPr lang="zh-CN" altLang="en-US">
                  <a:cs typeface="+mn-ea"/>
                  <a:sym typeface="+mn-lt"/>
                </a:endParaRPr>
              </a:p>
            </p:txBody>
          </p:sp>
        </p:grpSp>
        <p:sp>
          <p:nvSpPr>
            <p:cNvPr id="6" name="任意多边形: 形状 20">
              <a:extLst>
                <a:ext uri="{FF2B5EF4-FFF2-40B4-BE49-F238E27FC236}">
                  <a16:creationId xmlns:a16="http://schemas.microsoft.com/office/drawing/2014/main" id="{CA4DE494-07A9-DFF7-0210-88B94EACEE0A}"/>
                </a:ext>
              </a:extLst>
            </p:cNvPr>
            <p:cNvSpPr/>
            <p:nvPr/>
          </p:nvSpPr>
          <p:spPr>
            <a:xfrm>
              <a:off x="2333860" y="4869741"/>
              <a:ext cx="572601" cy="297658"/>
            </a:xfrm>
            <a:custGeom>
              <a:avLst/>
              <a:gdLst>
                <a:gd name="connsiteX0" fmla="*/ 534177 w 572601"/>
                <a:gd name="connsiteY0" fmla="*/ 78988 h 297658"/>
                <a:gd name="connsiteX1" fmla="*/ 503609 w 572601"/>
                <a:gd name="connsiteY1" fmla="*/ 82927 h 297658"/>
                <a:gd name="connsiteX2" fmla="*/ 473864 w 572601"/>
                <a:gd name="connsiteY2" fmla="*/ 63362 h 297658"/>
                <a:gd name="connsiteX3" fmla="*/ 434271 w 572601"/>
                <a:gd name="connsiteY3" fmla="*/ 72974 h 297658"/>
                <a:gd name="connsiteX4" fmla="*/ 396463 w 572601"/>
                <a:gd name="connsiteY4" fmla="*/ 33351 h 297658"/>
                <a:gd name="connsiteX5" fmla="*/ 352530 w 572601"/>
                <a:gd name="connsiteY5" fmla="*/ 46948 h 297658"/>
                <a:gd name="connsiteX6" fmla="*/ 315911 w 572601"/>
                <a:gd name="connsiteY6" fmla="*/ 12819 h 297658"/>
                <a:gd name="connsiteX7" fmla="*/ 271730 w 572601"/>
                <a:gd name="connsiteY7" fmla="*/ 26688 h 297658"/>
                <a:gd name="connsiteX8" fmla="*/ 238344 w 572601"/>
                <a:gd name="connsiteY8" fmla="*/ 971 h 297658"/>
                <a:gd name="connsiteX9" fmla="*/ 182532 w 572601"/>
                <a:gd name="connsiteY9" fmla="*/ 35506 h 297658"/>
                <a:gd name="connsiteX10" fmla="*/ 169492 w 572601"/>
                <a:gd name="connsiteY10" fmla="*/ 31150 h 297658"/>
                <a:gd name="connsiteX11" fmla="*/ 108122 w 572601"/>
                <a:gd name="connsiteY11" fmla="*/ 58043 h 297658"/>
                <a:gd name="connsiteX12" fmla="*/ 95728 w 572601"/>
                <a:gd name="connsiteY12" fmla="*/ 53833 h 297658"/>
                <a:gd name="connsiteX13" fmla="*/ 32876 w 572601"/>
                <a:gd name="connsiteY13" fmla="*/ 95462 h 297658"/>
                <a:gd name="connsiteX14" fmla="*/ 43266 w 572601"/>
                <a:gd name="connsiteY14" fmla="*/ 139055 h 297658"/>
                <a:gd name="connsiteX15" fmla="*/ 796 w 572601"/>
                <a:gd name="connsiteY15" fmla="*/ 170438 h 297658"/>
                <a:gd name="connsiteX16" fmla="*/ 31574 w 572601"/>
                <a:gd name="connsiteY16" fmla="*/ 216910 h 297658"/>
                <a:gd name="connsiteX17" fmla="*/ 42143 w 572601"/>
                <a:gd name="connsiteY17" fmla="*/ 217576 h 297658"/>
                <a:gd name="connsiteX18" fmla="*/ 82506 w 572601"/>
                <a:gd name="connsiteY18" fmla="*/ 254213 h 297658"/>
                <a:gd name="connsiteX19" fmla="*/ 108929 w 572601"/>
                <a:gd name="connsiteY19" fmla="*/ 252884 h 297658"/>
                <a:gd name="connsiteX20" fmla="*/ 162082 w 572601"/>
                <a:gd name="connsiteY20" fmla="*/ 296167 h 297658"/>
                <a:gd name="connsiteX21" fmla="*/ 237109 w 572601"/>
                <a:gd name="connsiteY21" fmla="*/ 266393 h 297658"/>
                <a:gd name="connsiteX22" fmla="*/ 263162 w 572601"/>
                <a:gd name="connsiteY22" fmla="*/ 277214 h 297658"/>
                <a:gd name="connsiteX23" fmla="*/ 340947 w 572601"/>
                <a:gd name="connsiteY23" fmla="*/ 243173 h 297658"/>
                <a:gd name="connsiteX24" fmla="*/ 383206 w 572601"/>
                <a:gd name="connsiteY24" fmla="*/ 278033 h 297658"/>
                <a:gd name="connsiteX25" fmla="*/ 449349 w 572601"/>
                <a:gd name="connsiteY25" fmla="*/ 241261 h 297658"/>
                <a:gd name="connsiteX26" fmla="*/ 456152 w 572601"/>
                <a:gd name="connsiteY26" fmla="*/ 243116 h 297658"/>
                <a:gd name="connsiteX27" fmla="*/ 524869 w 572601"/>
                <a:gd name="connsiteY27" fmla="*/ 197614 h 297658"/>
                <a:gd name="connsiteX28" fmla="*/ 524767 w 572601"/>
                <a:gd name="connsiteY28" fmla="*/ 173970 h 297658"/>
                <a:gd name="connsiteX29" fmla="*/ 571632 w 572601"/>
                <a:gd name="connsiteY29" fmla="*/ 135547 h 297658"/>
                <a:gd name="connsiteX30" fmla="*/ 534177 w 572601"/>
                <a:gd name="connsiteY30" fmla="*/ 78988 h 29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2601" h="297658">
                  <a:moveTo>
                    <a:pt x="534177" y="78988"/>
                  </a:moveTo>
                  <a:cubicBezTo>
                    <a:pt x="523403" y="76798"/>
                    <a:pt x="512770" y="78447"/>
                    <a:pt x="503609" y="82927"/>
                  </a:cubicBezTo>
                  <a:cubicBezTo>
                    <a:pt x="496805" y="73184"/>
                    <a:pt x="486434" y="65909"/>
                    <a:pt x="473864" y="63362"/>
                  </a:cubicBezTo>
                  <a:cubicBezTo>
                    <a:pt x="459327" y="60403"/>
                    <a:pt x="444999" y="64362"/>
                    <a:pt x="434271" y="72974"/>
                  </a:cubicBezTo>
                  <a:cubicBezTo>
                    <a:pt x="431263" y="53726"/>
                    <a:pt x="416681" y="37453"/>
                    <a:pt x="396463" y="33351"/>
                  </a:cubicBezTo>
                  <a:cubicBezTo>
                    <a:pt x="379861" y="29974"/>
                    <a:pt x="363537" y="35646"/>
                    <a:pt x="352530" y="46948"/>
                  </a:cubicBezTo>
                  <a:cubicBezTo>
                    <a:pt x="347838" y="30164"/>
                    <a:pt x="334170" y="16525"/>
                    <a:pt x="315911" y="12819"/>
                  </a:cubicBezTo>
                  <a:cubicBezTo>
                    <a:pt x="299175" y="9411"/>
                    <a:pt x="282734" y="15208"/>
                    <a:pt x="271730" y="26688"/>
                  </a:cubicBezTo>
                  <a:cubicBezTo>
                    <a:pt x="265372" y="13893"/>
                    <a:pt x="253433" y="4036"/>
                    <a:pt x="238344" y="971"/>
                  </a:cubicBezTo>
                  <a:cubicBezTo>
                    <a:pt x="213379" y="-4108"/>
                    <a:pt x="189057" y="11230"/>
                    <a:pt x="182532" y="35506"/>
                  </a:cubicBezTo>
                  <a:cubicBezTo>
                    <a:pt x="178441" y="33599"/>
                    <a:pt x="174100" y="32089"/>
                    <a:pt x="169492" y="31150"/>
                  </a:cubicBezTo>
                  <a:cubicBezTo>
                    <a:pt x="144741" y="26116"/>
                    <a:pt x="120518" y="37623"/>
                    <a:pt x="108122" y="58043"/>
                  </a:cubicBezTo>
                  <a:cubicBezTo>
                    <a:pt x="104248" y="56190"/>
                    <a:pt x="100128" y="54728"/>
                    <a:pt x="95728" y="53833"/>
                  </a:cubicBezTo>
                  <a:cubicBezTo>
                    <a:pt x="66881" y="47969"/>
                    <a:pt x="38735" y="66603"/>
                    <a:pt x="32876" y="95462"/>
                  </a:cubicBezTo>
                  <a:cubicBezTo>
                    <a:pt x="29625" y="111437"/>
                    <a:pt x="33919" y="127178"/>
                    <a:pt x="43266" y="139055"/>
                  </a:cubicBezTo>
                  <a:cubicBezTo>
                    <a:pt x="23395" y="137079"/>
                    <a:pt x="4858" y="150435"/>
                    <a:pt x="796" y="170438"/>
                  </a:cubicBezTo>
                  <a:cubicBezTo>
                    <a:pt x="-3535" y="191769"/>
                    <a:pt x="10242" y="212577"/>
                    <a:pt x="31574" y="216910"/>
                  </a:cubicBezTo>
                  <a:cubicBezTo>
                    <a:pt x="35144" y="217636"/>
                    <a:pt x="38680" y="217812"/>
                    <a:pt x="42143" y="217576"/>
                  </a:cubicBezTo>
                  <a:cubicBezTo>
                    <a:pt x="47688" y="235639"/>
                    <a:pt x="62684" y="250186"/>
                    <a:pt x="82506" y="254213"/>
                  </a:cubicBezTo>
                  <a:cubicBezTo>
                    <a:pt x="91617" y="256065"/>
                    <a:pt x="100647" y="255464"/>
                    <a:pt x="108929" y="252884"/>
                  </a:cubicBezTo>
                  <a:cubicBezTo>
                    <a:pt x="118178" y="274374"/>
                    <a:pt x="137417" y="291157"/>
                    <a:pt x="162082" y="296167"/>
                  </a:cubicBezTo>
                  <a:cubicBezTo>
                    <a:pt x="191687" y="302181"/>
                    <a:pt x="220712" y="289562"/>
                    <a:pt x="237109" y="266393"/>
                  </a:cubicBezTo>
                  <a:cubicBezTo>
                    <a:pt x="244809" y="271492"/>
                    <a:pt x="253563" y="275258"/>
                    <a:pt x="263162" y="277214"/>
                  </a:cubicBezTo>
                  <a:cubicBezTo>
                    <a:pt x="294530" y="283588"/>
                    <a:pt x="325215" y="269023"/>
                    <a:pt x="340947" y="243173"/>
                  </a:cubicBezTo>
                  <a:cubicBezTo>
                    <a:pt x="348112" y="260478"/>
                    <a:pt x="363474" y="274027"/>
                    <a:pt x="383206" y="278033"/>
                  </a:cubicBezTo>
                  <a:cubicBezTo>
                    <a:pt x="411719" y="283831"/>
                    <a:pt x="439533" y="267705"/>
                    <a:pt x="449349" y="241261"/>
                  </a:cubicBezTo>
                  <a:cubicBezTo>
                    <a:pt x="451563" y="241995"/>
                    <a:pt x="453809" y="242641"/>
                    <a:pt x="456152" y="243116"/>
                  </a:cubicBezTo>
                  <a:cubicBezTo>
                    <a:pt x="487692" y="249528"/>
                    <a:pt x="518455" y="229155"/>
                    <a:pt x="524869" y="197614"/>
                  </a:cubicBezTo>
                  <a:cubicBezTo>
                    <a:pt x="526508" y="189547"/>
                    <a:pt x="526371" y="181542"/>
                    <a:pt x="524767" y="173970"/>
                  </a:cubicBezTo>
                  <a:cubicBezTo>
                    <a:pt x="547071" y="173928"/>
                    <a:pt x="567025" y="158252"/>
                    <a:pt x="571632" y="135547"/>
                  </a:cubicBezTo>
                  <a:cubicBezTo>
                    <a:pt x="576906" y="109587"/>
                    <a:pt x="560136" y="84257"/>
                    <a:pt x="534177" y="78988"/>
                  </a:cubicBezTo>
                  <a:close/>
                </a:path>
              </a:pathLst>
            </a:custGeom>
            <a:gradFill>
              <a:gsLst>
                <a:gs pos="0">
                  <a:srgbClr val="D0F2FC"/>
                </a:gs>
                <a:gs pos="100000">
                  <a:srgbClr val="48A1FA"/>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54"/>
              <a:endParaRPr lang="zh-CN" altLang="en-US" sz="1350">
                <a:solidFill>
                  <a:srgbClr val="FFFFFF"/>
                </a:solidFill>
                <a:cs typeface="+mn-ea"/>
                <a:sym typeface="+mn-lt"/>
              </a:endParaRPr>
            </a:p>
          </p:txBody>
        </p:sp>
        <p:sp>
          <p:nvSpPr>
            <p:cNvPr id="7" name="任意多边形: 形状 21">
              <a:extLst>
                <a:ext uri="{FF2B5EF4-FFF2-40B4-BE49-F238E27FC236}">
                  <a16:creationId xmlns:a16="http://schemas.microsoft.com/office/drawing/2014/main" id="{C01542E9-6CA1-3817-AD34-D303F77DB30A}"/>
                </a:ext>
              </a:extLst>
            </p:cNvPr>
            <p:cNvSpPr/>
            <p:nvPr/>
          </p:nvSpPr>
          <p:spPr>
            <a:xfrm>
              <a:off x="1530088" y="4903007"/>
              <a:ext cx="488751" cy="261465"/>
            </a:xfrm>
            <a:custGeom>
              <a:avLst/>
              <a:gdLst>
                <a:gd name="connsiteX0" fmla="*/ 421306 w 488751"/>
                <a:gd name="connsiteY0" fmla="*/ 78534 h 261465"/>
                <a:gd name="connsiteX1" fmla="*/ 415945 w 488751"/>
                <a:gd name="connsiteY1" fmla="*/ 78804 h 261465"/>
                <a:gd name="connsiteX2" fmla="*/ 416685 w 488751"/>
                <a:gd name="connsiteY2" fmla="*/ 70218 h 261465"/>
                <a:gd name="connsiteX3" fmla="*/ 362175 w 488751"/>
                <a:gd name="connsiteY3" fmla="*/ 15705 h 261465"/>
                <a:gd name="connsiteX4" fmla="*/ 318335 w 488751"/>
                <a:gd name="connsiteY4" fmla="*/ 37919 h 261465"/>
                <a:gd name="connsiteX5" fmla="*/ 272556 w 488751"/>
                <a:gd name="connsiteY5" fmla="*/ 12934 h 261465"/>
                <a:gd name="connsiteX6" fmla="*/ 235979 w 488751"/>
                <a:gd name="connsiteY6" fmla="*/ 27111 h 261465"/>
                <a:gd name="connsiteX7" fmla="*/ 182938 w 488751"/>
                <a:gd name="connsiteY7" fmla="*/ 0 h 261465"/>
                <a:gd name="connsiteX8" fmla="*/ 117338 w 488751"/>
                <a:gd name="connsiteY8" fmla="*/ 65599 h 261465"/>
                <a:gd name="connsiteX9" fmla="*/ 117536 w 488751"/>
                <a:gd name="connsiteY9" fmla="*/ 69495 h 261465"/>
                <a:gd name="connsiteX10" fmla="*/ 92392 w 488751"/>
                <a:gd name="connsiteY10" fmla="*/ 60979 h 261465"/>
                <a:gd name="connsiteX11" fmla="*/ 52077 w 488751"/>
                <a:gd name="connsiteY11" fmla="*/ 92562 h 261465"/>
                <a:gd name="connsiteX12" fmla="*/ 0 w 488751"/>
                <a:gd name="connsiteY12" fmla="*/ 147828 h 261465"/>
                <a:gd name="connsiteX13" fmla="*/ 33203 w 488751"/>
                <a:gd name="connsiteY13" fmla="*/ 198590 h 261465"/>
                <a:gd name="connsiteX14" fmla="*/ 31412 w 488751"/>
                <a:gd name="connsiteY14" fmla="*/ 210649 h 261465"/>
                <a:gd name="connsiteX15" fmla="*/ 72989 w 488751"/>
                <a:gd name="connsiteY15" fmla="*/ 252230 h 261465"/>
                <a:gd name="connsiteX16" fmla="*/ 104072 w 488751"/>
                <a:gd name="connsiteY16" fmla="*/ 238196 h 261465"/>
                <a:gd name="connsiteX17" fmla="*/ 141359 w 488751"/>
                <a:gd name="connsiteY17" fmla="*/ 261466 h 261465"/>
                <a:gd name="connsiteX18" fmla="*/ 180529 w 488751"/>
                <a:gd name="connsiteY18" fmla="*/ 233725 h 261465"/>
                <a:gd name="connsiteX19" fmla="*/ 199565 w 488751"/>
                <a:gd name="connsiteY19" fmla="*/ 238370 h 261465"/>
                <a:gd name="connsiteX20" fmla="*/ 226721 w 488751"/>
                <a:gd name="connsiteY20" fmla="*/ 228232 h 261465"/>
                <a:gd name="connsiteX21" fmla="*/ 262392 w 488751"/>
                <a:gd name="connsiteY21" fmla="*/ 248530 h 261465"/>
                <a:gd name="connsiteX22" fmla="*/ 301345 w 488751"/>
                <a:gd name="connsiteY22" fmla="*/ 221383 h 261465"/>
                <a:gd name="connsiteX23" fmla="*/ 346469 w 488751"/>
                <a:gd name="connsiteY23" fmla="*/ 251306 h 261465"/>
                <a:gd name="connsiteX24" fmla="*/ 395066 w 488751"/>
                <a:gd name="connsiteY24" fmla="*/ 208127 h 261465"/>
                <a:gd name="connsiteX25" fmla="*/ 421308 w 488751"/>
                <a:gd name="connsiteY25" fmla="*/ 213423 h 261465"/>
                <a:gd name="connsiteX26" fmla="*/ 488752 w 488751"/>
                <a:gd name="connsiteY26" fmla="*/ 145979 h 261465"/>
                <a:gd name="connsiteX27" fmla="*/ 421306 w 488751"/>
                <a:gd name="connsiteY27" fmla="*/ 78534 h 26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8751" h="261465">
                  <a:moveTo>
                    <a:pt x="421306" y="78534"/>
                  </a:moveTo>
                  <a:cubicBezTo>
                    <a:pt x="419496" y="78534"/>
                    <a:pt x="417719" y="78662"/>
                    <a:pt x="415945" y="78804"/>
                  </a:cubicBezTo>
                  <a:cubicBezTo>
                    <a:pt x="416389" y="75997"/>
                    <a:pt x="416685" y="73148"/>
                    <a:pt x="416685" y="70218"/>
                  </a:cubicBezTo>
                  <a:cubicBezTo>
                    <a:pt x="416685" y="40114"/>
                    <a:pt x="392279" y="15705"/>
                    <a:pt x="362175" y="15705"/>
                  </a:cubicBezTo>
                  <a:cubicBezTo>
                    <a:pt x="344173" y="15705"/>
                    <a:pt x="328260" y="24471"/>
                    <a:pt x="318335" y="37919"/>
                  </a:cubicBezTo>
                  <a:cubicBezTo>
                    <a:pt x="308626" y="22901"/>
                    <a:pt x="291771" y="12934"/>
                    <a:pt x="272556" y="12934"/>
                  </a:cubicBezTo>
                  <a:cubicBezTo>
                    <a:pt x="258460" y="12934"/>
                    <a:pt x="245655" y="18333"/>
                    <a:pt x="235979" y="27111"/>
                  </a:cubicBezTo>
                  <a:cubicBezTo>
                    <a:pt x="224055" y="10710"/>
                    <a:pt x="204768" y="0"/>
                    <a:pt x="182938" y="0"/>
                  </a:cubicBezTo>
                  <a:cubicBezTo>
                    <a:pt x="146710" y="0"/>
                    <a:pt x="117338" y="29372"/>
                    <a:pt x="117338" y="65599"/>
                  </a:cubicBezTo>
                  <a:cubicBezTo>
                    <a:pt x="117338" y="66916"/>
                    <a:pt x="117459" y="68200"/>
                    <a:pt x="117536" y="69495"/>
                  </a:cubicBezTo>
                  <a:cubicBezTo>
                    <a:pt x="110550" y="64175"/>
                    <a:pt x="101855" y="60979"/>
                    <a:pt x="92392" y="60979"/>
                  </a:cubicBezTo>
                  <a:cubicBezTo>
                    <a:pt x="72885" y="60979"/>
                    <a:pt x="56559" y="74439"/>
                    <a:pt x="52077" y="92562"/>
                  </a:cubicBezTo>
                  <a:cubicBezTo>
                    <a:pt x="23034" y="94304"/>
                    <a:pt x="0" y="118343"/>
                    <a:pt x="0" y="147828"/>
                  </a:cubicBezTo>
                  <a:cubicBezTo>
                    <a:pt x="0" y="170530"/>
                    <a:pt x="13665" y="190019"/>
                    <a:pt x="33203" y="198590"/>
                  </a:cubicBezTo>
                  <a:cubicBezTo>
                    <a:pt x="32047" y="202407"/>
                    <a:pt x="31412" y="206454"/>
                    <a:pt x="31412" y="210649"/>
                  </a:cubicBezTo>
                  <a:cubicBezTo>
                    <a:pt x="31412" y="233614"/>
                    <a:pt x="50028" y="252230"/>
                    <a:pt x="72989" y="252230"/>
                  </a:cubicBezTo>
                  <a:cubicBezTo>
                    <a:pt x="85370" y="252230"/>
                    <a:pt x="96454" y="246788"/>
                    <a:pt x="104072" y="238196"/>
                  </a:cubicBezTo>
                  <a:cubicBezTo>
                    <a:pt x="110848" y="251967"/>
                    <a:pt x="124974" y="261466"/>
                    <a:pt x="141359" y="261466"/>
                  </a:cubicBezTo>
                  <a:cubicBezTo>
                    <a:pt x="159462" y="261466"/>
                    <a:pt x="174820" y="249874"/>
                    <a:pt x="180529" y="233725"/>
                  </a:cubicBezTo>
                  <a:cubicBezTo>
                    <a:pt x="186236" y="236675"/>
                    <a:pt x="192698" y="238370"/>
                    <a:pt x="199565" y="238370"/>
                  </a:cubicBezTo>
                  <a:cubicBezTo>
                    <a:pt x="209957" y="238370"/>
                    <a:pt x="219430" y="234533"/>
                    <a:pt x="226721" y="228232"/>
                  </a:cubicBezTo>
                  <a:cubicBezTo>
                    <a:pt x="233979" y="240375"/>
                    <a:pt x="247217" y="248530"/>
                    <a:pt x="262392" y="248530"/>
                  </a:cubicBezTo>
                  <a:cubicBezTo>
                    <a:pt x="280274" y="248530"/>
                    <a:pt x="295473" y="237221"/>
                    <a:pt x="301345" y="221383"/>
                  </a:cubicBezTo>
                  <a:cubicBezTo>
                    <a:pt x="308774" y="238964"/>
                    <a:pt x="326183" y="251306"/>
                    <a:pt x="346469" y="251306"/>
                  </a:cubicBezTo>
                  <a:cubicBezTo>
                    <a:pt x="371548" y="251306"/>
                    <a:pt x="392194" y="232436"/>
                    <a:pt x="395066" y="208127"/>
                  </a:cubicBezTo>
                  <a:cubicBezTo>
                    <a:pt x="403132" y="211535"/>
                    <a:pt x="411999" y="213423"/>
                    <a:pt x="421308" y="213423"/>
                  </a:cubicBezTo>
                  <a:cubicBezTo>
                    <a:pt x="458556" y="213423"/>
                    <a:pt x="488752" y="183223"/>
                    <a:pt x="488752" y="145979"/>
                  </a:cubicBezTo>
                  <a:cubicBezTo>
                    <a:pt x="488750" y="108727"/>
                    <a:pt x="458555" y="78534"/>
                    <a:pt x="421306" y="78534"/>
                  </a:cubicBezTo>
                  <a:close/>
                </a:path>
              </a:pathLst>
            </a:custGeom>
            <a:gradFill>
              <a:gsLst>
                <a:gs pos="0">
                  <a:srgbClr val="D0F2FC"/>
                </a:gs>
                <a:gs pos="100000">
                  <a:srgbClr val="48A1FA"/>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54"/>
              <a:endParaRPr lang="zh-CN" altLang="en-US" sz="1350">
                <a:solidFill>
                  <a:srgbClr val="FFFFFF"/>
                </a:solidFill>
                <a:cs typeface="+mn-ea"/>
                <a:sym typeface="+mn-lt"/>
              </a:endParaRPr>
            </a:p>
          </p:txBody>
        </p:sp>
      </p:grpSp>
      <p:pic>
        <p:nvPicPr>
          <p:cNvPr id="21" name="图片 841">
            <a:extLst>
              <a:ext uri="{FF2B5EF4-FFF2-40B4-BE49-F238E27FC236}">
                <a16:creationId xmlns:a16="http://schemas.microsoft.com/office/drawing/2014/main" id="{64A9E157-1CAC-8379-7A2E-23424254953C}"/>
              </a:ext>
            </a:extLst>
          </p:cNvPr>
          <p:cNvPicPr>
            <a:picLocks noChangeAspect="1"/>
          </p:cNvPicPr>
          <p:nvPr/>
        </p:nvPicPr>
        <p:blipFill>
          <a:blip r:embed="rId2"/>
          <a:stretch>
            <a:fillRect/>
          </a:stretch>
        </p:blipFill>
        <p:spPr>
          <a:xfrm>
            <a:off x="10584084" y="5102432"/>
            <a:ext cx="1619972" cy="1798922"/>
          </a:xfrm>
          <a:prstGeom prst="rect">
            <a:avLst/>
          </a:prstGeom>
        </p:spPr>
      </p:pic>
      <p:grpSp>
        <p:nvGrpSpPr>
          <p:cNvPr id="228" name="Google Shape;666;p35">
            <a:extLst>
              <a:ext uri="{FF2B5EF4-FFF2-40B4-BE49-F238E27FC236}">
                <a16:creationId xmlns:a16="http://schemas.microsoft.com/office/drawing/2014/main" id="{DBA22C62-E812-D9CE-BC19-26AB032ADE65}"/>
              </a:ext>
            </a:extLst>
          </p:cNvPr>
          <p:cNvGrpSpPr/>
          <p:nvPr/>
        </p:nvGrpSpPr>
        <p:grpSpPr>
          <a:xfrm>
            <a:off x="363894" y="431793"/>
            <a:ext cx="2425959" cy="2484279"/>
            <a:chOff x="807514" y="821316"/>
            <a:chExt cx="3062988" cy="3480392"/>
          </a:xfrm>
        </p:grpSpPr>
        <p:grpSp>
          <p:nvGrpSpPr>
            <p:cNvPr id="229" name="Google Shape;667;p35">
              <a:extLst>
                <a:ext uri="{FF2B5EF4-FFF2-40B4-BE49-F238E27FC236}">
                  <a16:creationId xmlns:a16="http://schemas.microsoft.com/office/drawing/2014/main" id="{0915CE51-F0B2-14B7-C140-57B3F288003E}"/>
                </a:ext>
              </a:extLst>
            </p:cNvPr>
            <p:cNvGrpSpPr/>
            <p:nvPr/>
          </p:nvGrpSpPr>
          <p:grpSpPr>
            <a:xfrm>
              <a:off x="807514" y="821316"/>
              <a:ext cx="3062988" cy="1781411"/>
              <a:chOff x="640276" y="674499"/>
              <a:chExt cx="6947126" cy="4058809"/>
            </a:xfrm>
          </p:grpSpPr>
          <p:grpSp>
            <p:nvGrpSpPr>
              <p:cNvPr id="323" name="Google Shape;668;p35">
                <a:extLst>
                  <a:ext uri="{FF2B5EF4-FFF2-40B4-BE49-F238E27FC236}">
                    <a16:creationId xmlns:a16="http://schemas.microsoft.com/office/drawing/2014/main" id="{14E487BF-F646-5D6A-1E41-73A5587FD43F}"/>
                  </a:ext>
                </a:extLst>
              </p:cNvPr>
              <p:cNvGrpSpPr/>
              <p:nvPr/>
            </p:nvGrpSpPr>
            <p:grpSpPr>
              <a:xfrm>
                <a:off x="7012119" y="4163474"/>
                <a:ext cx="575002" cy="496567"/>
                <a:chOff x="5218225" y="1474825"/>
                <a:chExt cx="259700" cy="224275"/>
              </a:xfrm>
            </p:grpSpPr>
            <p:sp>
              <p:nvSpPr>
                <p:cNvPr id="432" name="Google Shape;669;p35">
                  <a:extLst>
                    <a:ext uri="{FF2B5EF4-FFF2-40B4-BE49-F238E27FC236}">
                      <a16:creationId xmlns:a16="http://schemas.microsoft.com/office/drawing/2014/main" id="{1CC3F76C-AFE7-9216-F4D6-F11810797ABC}"/>
                    </a:ext>
                  </a:extLst>
                </p:cNvPr>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670;p35">
                  <a:extLst>
                    <a:ext uri="{FF2B5EF4-FFF2-40B4-BE49-F238E27FC236}">
                      <a16:creationId xmlns:a16="http://schemas.microsoft.com/office/drawing/2014/main" id="{C96DDADE-72A6-2552-4AE1-31E2C537FE8C}"/>
                    </a:ext>
                  </a:extLst>
                </p:cNvPr>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671;p35">
                  <a:extLst>
                    <a:ext uri="{FF2B5EF4-FFF2-40B4-BE49-F238E27FC236}">
                      <a16:creationId xmlns:a16="http://schemas.microsoft.com/office/drawing/2014/main" id="{22340A49-B66E-CA16-E30E-1C449DB601C3}"/>
                    </a:ext>
                  </a:extLst>
                </p:cNvPr>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672;p35">
                  <a:extLst>
                    <a:ext uri="{FF2B5EF4-FFF2-40B4-BE49-F238E27FC236}">
                      <a16:creationId xmlns:a16="http://schemas.microsoft.com/office/drawing/2014/main" id="{BD8F70A7-F2E8-1C36-1E41-C58C11DC26E6}"/>
                    </a:ext>
                  </a:extLst>
                </p:cNvPr>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673;p35">
                  <a:extLst>
                    <a:ext uri="{FF2B5EF4-FFF2-40B4-BE49-F238E27FC236}">
                      <a16:creationId xmlns:a16="http://schemas.microsoft.com/office/drawing/2014/main" id="{70C92DDE-EF71-BB43-9EDA-4442C81BFA42}"/>
                    </a:ext>
                  </a:extLst>
                </p:cNvPr>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674;p35">
                <a:extLst>
                  <a:ext uri="{FF2B5EF4-FFF2-40B4-BE49-F238E27FC236}">
                    <a16:creationId xmlns:a16="http://schemas.microsoft.com/office/drawing/2014/main" id="{EDC46A5C-2DDE-A7C7-3FBB-F06441B7904C}"/>
                  </a:ext>
                </a:extLst>
              </p:cNvPr>
              <p:cNvGrpSpPr/>
              <p:nvPr/>
            </p:nvGrpSpPr>
            <p:grpSpPr>
              <a:xfrm>
                <a:off x="6323195" y="1928748"/>
                <a:ext cx="251632" cy="220856"/>
                <a:chOff x="5042000" y="1255775"/>
                <a:chExt cx="113650" cy="99750"/>
              </a:xfrm>
            </p:grpSpPr>
            <p:sp>
              <p:nvSpPr>
                <p:cNvPr id="429" name="Google Shape;675;p35">
                  <a:extLst>
                    <a:ext uri="{FF2B5EF4-FFF2-40B4-BE49-F238E27FC236}">
                      <a16:creationId xmlns:a16="http://schemas.microsoft.com/office/drawing/2014/main" id="{16DAFAE8-55DD-DB5B-3C1C-A790B0398F2D}"/>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676;p35">
                  <a:extLst>
                    <a:ext uri="{FF2B5EF4-FFF2-40B4-BE49-F238E27FC236}">
                      <a16:creationId xmlns:a16="http://schemas.microsoft.com/office/drawing/2014/main" id="{6108927C-0680-81DE-962D-13961CA3F0F0}"/>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677;p35">
                  <a:extLst>
                    <a:ext uri="{FF2B5EF4-FFF2-40B4-BE49-F238E27FC236}">
                      <a16:creationId xmlns:a16="http://schemas.microsoft.com/office/drawing/2014/main" id="{E4E2AD53-FA94-3A55-6248-1199E76A38C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678;p35">
                <a:extLst>
                  <a:ext uri="{FF2B5EF4-FFF2-40B4-BE49-F238E27FC236}">
                    <a16:creationId xmlns:a16="http://schemas.microsoft.com/office/drawing/2014/main" id="{CCBB8617-52BC-8174-3DF0-1E0AA2E00E72}"/>
                  </a:ext>
                </a:extLst>
              </p:cNvPr>
              <p:cNvGrpSpPr/>
              <p:nvPr/>
            </p:nvGrpSpPr>
            <p:grpSpPr>
              <a:xfrm rot="-5400000">
                <a:off x="5180808" y="1061658"/>
                <a:ext cx="575002" cy="496567"/>
                <a:chOff x="5218225" y="1474825"/>
                <a:chExt cx="259700" cy="224275"/>
              </a:xfrm>
            </p:grpSpPr>
            <p:sp>
              <p:nvSpPr>
                <p:cNvPr id="424" name="Google Shape;679;p35">
                  <a:extLst>
                    <a:ext uri="{FF2B5EF4-FFF2-40B4-BE49-F238E27FC236}">
                      <a16:creationId xmlns:a16="http://schemas.microsoft.com/office/drawing/2014/main" id="{16091662-851C-2B8C-417B-470405A0F3FA}"/>
                    </a:ext>
                  </a:extLst>
                </p:cNvPr>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680;p35">
                  <a:extLst>
                    <a:ext uri="{FF2B5EF4-FFF2-40B4-BE49-F238E27FC236}">
                      <a16:creationId xmlns:a16="http://schemas.microsoft.com/office/drawing/2014/main" id="{A3A1AE9B-C494-2729-2388-0BA7AEF60672}"/>
                    </a:ext>
                  </a:extLst>
                </p:cNvPr>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681;p35">
                  <a:extLst>
                    <a:ext uri="{FF2B5EF4-FFF2-40B4-BE49-F238E27FC236}">
                      <a16:creationId xmlns:a16="http://schemas.microsoft.com/office/drawing/2014/main" id="{5D5513AF-B7DF-FB8E-A85B-650221AEB401}"/>
                    </a:ext>
                  </a:extLst>
                </p:cNvPr>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682;p35">
                  <a:extLst>
                    <a:ext uri="{FF2B5EF4-FFF2-40B4-BE49-F238E27FC236}">
                      <a16:creationId xmlns:a16="http://schemas.microsoft.com/office/drawing/2014/main" id="{06F8A004-4A94-94B0-4DC5-2A46179987EE}"/>
                    </a:ext>
                  </a:extLst>
                </p:cNvPr>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683;p35">
                  <a:extLst>
                    <a:ext uri="{FF2B5EF4-FFF2-40B4-BE49-F238E27FC236}">
                      <a16:creationId xmlns:a16="http://schemas.microsoft.com/office/drawing/2014/main" id="{A21D39BD-DC63-E05C-8365-2DF4C22F1254}"/>
                    </a:ext>
                  </a:extLst>
                </p:cNvPr>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684;p35">
                <a:extLst>
                  <a:ext uri="{FF2B5EF4-FFF2-40B4-BE49-F238E27FC236}">
                    <a16:creationId xmlns:a16="http://schemas.microsoft.com/office/drawing/2014/main" id="{06463FBD-E864-CA1C-60A7-E3BD2041073D}"/>
                  </a:ext>
                </a:extLst>
              </p:cNvPr>
              <p:cNvGrpSpPr/>
              <p:nvPr/>
            </p:nvGrpSpPr>
            <p:grpSpPr>
              <a:xfrm rot="10800000">
                <a:off x="1449245" y="1613944"/>
                <a:ext cx="575002" cy="496567"/>
                <a:chOff x="5218225" y="1474825"/>
                <a:chExt cx="259700" cy="224275"/>
              </a:xfrm>
            </p:grpSpPr>
            <p:sp>
              <p:nvSpPr>
                <p:cNvPr id="419" name="Google Shape;685;p35">
                  <a:extLst>
                    <a:ext uri="{FF2B5EF4-FFF2-40B4-BE49-F238E27FC236}">
                      <a16:creationId xmlns:a16="http://schemas.microsoft.com/office/drawing/2014/main" id="{1A675117-E9F8-B9D4-7991-828C6A7D8C9C}"/>
                    </a:ext>
                  </a:extLst>
                </p:cNvPr>
                <p:cNvSpPr/>
                <p:nvPr/>
              </p:nvSpPr>
              <p:spPr>
                <a:xfrm>
                  <a:off x="5224300" y="1474825"/>
                  <a:ext cx="253625" cy="224275"/>
                </a:xfrm>
                <a:custGeom>
                  <a:avLst/>
                  <a:gdLst/>
                  <a:ahLst/>
                  <a:cxnLst/>
                  <a:rect l="l" t="t" r="r" b="b"/>
                  <a:pathLst>
                    <a:path w="10145" h="8971" extrusionOk="0">
                      <a:moveTo>
                        <a:pt x="6168" y="0"/>
                      </a:moveTo>
                      <a:cubicBezTo>
                        <a:pt x="4540" y="0"/>
                        <a:pt x="1352" y="995"/>
                        <a:pt x="0" y="1767"/>
                      </a:cubicBezTo>
                      <a:cubicBezTo>
                        <a:pt x="654" y="3729"/>
                        <a:pt x="1046" y="7587"/>
                        <a:pt x="2976" y="8732"/>
                      </a:cubicBezTo>
                      <a:cubicBezTo>
                        <a:pt x="3258" y="8896"/>
                        <a:pt x="3474" y="8971"/>
                        <a:pt x="3638" y="8971"/>
                      </a:cubicBezTo>
                      <a:cubicBezTo>
                        <a:pt x="4159" y="8971"/>
                        <a:pt x="4154" y="8222"/>
                        <a:pt x="4055" y="7228"/>
                      </a:cubicBezTo>
                      <a:cubicBezTo>
                        <a:pt x="3891" y="6181"/>
                        <a:pt x="3499" y="5200"/>
                        <a:pt x="2910" y="4317"/>
                      </a:cubicBezTo>
                      <a:lnTo>
                        <a:pt x="2910" y="4317"/>
                      </a:lnTo>
                      <a:cubicBezTo>
                        <a:pt x="3653" y="4609"/>
                        <a:pt x="5643" y="5977"/>
                        <a:pt x="6892" y="5977"/>
                      </a:cubicBezTo>
                      <a:cubicBezTo>
                        <a:pt x="7183" y="5977"/>
                        <a:pt x="7433" y="5903"/>
                        <a:pt x="7619" y="5723"/>
                      </a:cubicBezTo>
                      <a:cubicBezTo>
                        <a:pt x="8502" y="4644"/>
                        <a:pt x="5232" y="3042"/>
                        <a:pt x="4545" y="2584"/>
                      </a:cubicBezTo>
                      <a:cubicBezTo>
                        <a:pt x="8184" y="2552"/>
                        <a:pt x="10144" y="1"/>
                        <a:pt x="6319" y="1"/>
                      </a:cubicBezTo>
                      <a:cubicBezTo>
                        <a:pt x="6295" y="1"/>
                        <a:pt x="6270" y="1"/>
                        <a:pt x="6245" y="1"/>
                      </a:cubicBezTo>
                      <a:cubicBezTo>
                        <a:pt x="6220" y="1"/>
                        <a:pt x="6194"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686;p35">
                  <a:extLst>
                    <a:ext uri="{FF2B5EF4-FFF2-40B4-BE49-F238E27FC236}">
                      <a16:creationId xmlns:a16="http://schemas.microsoft.com/office/drawing/2014/main" id="{649576A8-ECE2-D377-2D38-C4F1243CCCAD}"/>
                    </a:ext>
                  </a:extLst>
                </p:cNvPr>
                <p:cNvSpPr/>
                <p:nvPr/>
              </p:nvSpPr>
              <p:spPr>
                <a:xfrm>
                  <a:off x="5225925" y="1487900"/>
                  <a:ext cx="162075" cy="143150"/>
                </a:xfrm>
                <a:custGeom>
                  <a:avLst/>
                  <a:gdLst/>
                  <a:ahLst/>
                  <a:cxnLst/>
                  <a:rect l="l" t="t" r="r" b="b"/>
                  <a:pathLst>
                    <a:path w="6483" h="5726" extrusionOk="0">
                      <a:moveTo>
                        <a:pt x="3912" y="0"/>
                      </a:moveTo>
                      <a:cubicBezTo>
                        <a:pt x="2846" y="0"/>
                        <a:pt x="844" y="631"/>
                        <a:pt x="9" y="1141"/>
                      </a:cubicBezTo>
                      <a:lnTo>
                        <a:pt x="9" y="1141"/>
                      </a:lnTo>
                      <a:cubicBezTo>
                        <a:pt x="6" y="1131"/>
                        <a:pt x="3" y="1122"/>
                        <a:pt x="0" y="1113"/>
                      </a:cubicBezTo>
                      <a:lnTo>
                        <a:pt x="0" y="1146"/>
                      </a:lnTo>
                      <a:cubicBezTo>
                        <a:pt x="3" y="1144"/>
                        <a:pt x="6" y="1142"/>
                        <a:pt x="9" y="1141"/>
                      </a:cubicBezTo>
                      <a:lnTo>
                        <a:pt x="9" y="1141"/>
                      </a:lnTo>
                      <a:cubicBezTo>
                        <a:pt x="397" y="2423"/>
                        <a:pt x="663" y="4846"/>
                        <a:pt x="1897" y="5593"/>
                      </a:cubicBezTo>
                      <a:cubicBezTo>
                        <a:pt x="2071" y="5684"/>
                        <a:pt x="2207" y="5725"/>
                        <a:pt x="2311" y="5725"/>
                      </a:cubicBezTo>
                      <a:cubicBezTo>
                        <a:pt x="2657" y="5725"/>
                        <a:pt x="2659" y="5265"/>
                        <a:pt x="2584" y="4612"/>
                      </a:cubicBezTo>
                      <a:cubicBezTo>
                        <a:pt x="2486" y="3925"/>
                        <a:pt x="2224" y="3304"/>
                        <a:pt x="1864" y="2748"/>
                      </a:cubicBezTo>
                      <a:lnTo>
                        <a:pt x="1864" y="2748"/>
                      </a:lnTo>
                      <a:cubicBezTo>
                        <a:pt x="2313" y="2933"/>
                        <a:pt x="3593" y="3800"/>
                        <a:pt x="4397" y="3800"/>
                      </a:cubicBezTo>
                      <a:cubicBezTo>
                        <a:pt x="4588" y="3800"/>
                        <a:pt x="4753" y="3751"/>
                        <a:pt x="4872" y="3631"/>
                      </a:cubicBezTo>
                      <a:cubicBezTo>
                        <a:pt x="5461" y="2944"/>
                        <a:pt x="3336" y="1931"/>
                        <a:pt x="2911" y="1636"/>
                      </a:cubicBezTo>
                      <a:cubicBezTo>
                        <a:pt x="5209" y="1604"/>
                        <a:pt x="6482" y="1"/>
                        <a:pt x="4063" y="1"/>
                      </a:cubicBezTo>
                      <a:cubicBezTo>
                        <a:pt x="4039" y="1"/>
                        <a:pt x="4015" y="1"/>
                        <a:pt x="3990" y="1"/>
                      </a:cubicBezTo>
                      <a:cubicBezTo>
                        <a:pt x="3964" y="1"/>
                        <a:pt x="3938"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687;p35">
                  <a:extLst>
                    <a:ext uri="{FF2B5EF4-FFF2-40B4-BE49-F238E27FC236}">
                      <a16:creationId xmlns:a16="http://schemas.microsoft.com/office/drawing/2014/main" id="{D956CB2C-A0B5-5D65-8C4E-F51859943ADE}"/>
                    </a:ext>
                  </a:extLst>
                </p:cNvPr>
                <p:cNvSpPr/>
                <p:nvPr/>
              </p:nvSpPr>
              <p:spPr>
                <a:xfrm>
                  <a:off x="5218225" y="1509800"/>
                  <a:ext cx="68350" cy="102800"/>
                </a:xfrm>
                <a:custGeom>
                  <a:avLst/>
                  <a:gdLst/>
                  <a:ahLst/>
                  <a:cxnLst/>
                  <a:rect l="l" t="t" r="r" b="b"/>
                  <a:pathLst>
                    <a:path w="2734" h="4112" extrusionOk="0">
                      <a:moveTo>
                        <a:pt x="371" y="0"/>
                      </a:moveTo>
                      <a:cubicBezTo>
                        <a:pt x="176" y="0"/>
                        <a:pt x="0" y="256"/>
                        <a:pt x="178" y="433"/>
                      </a:cubicBezTo>
                      <a:cubicBezTo>
                        <a:pt x="668" y="924"/>
                        <a:pt x="1060" y="1480"/>
                        <a:pt x="1322" y="2134"/>
                      </a:cubicBezTo>
                      <a:cubicBezTo>
                        <a:pt x="1551" y="2755"/>
                        <a:pt x="1845" y="3376"/>
                        <a:pt x="2172" y="3997"/>
                      </a:cubicBezTo>
                      <a:cubicBezTo>
                        <a:pt x="2223" y="4078"/>
                        <a:pt x="2301" y="4112"/>
                        <a:pt x="2379" y="4112"/>
                      </a:cubicBezTo>
                      <a:cubicBezTo>
                        <a:pt x="2556" y="4112"/>
                        <a:pt x="2733" y="3940"/>
                        <a:pt x="2597" y="3736"/>
                      </a:cubicBezTo>
                      <a:cubicBezTo>
                        <a:pt x="2270" y="3115"/>
                        <a:pt x="1976" y="2461"/>
                        <a:pt x="1714" y="1807"/>
                      </a:cubicBezTo>
                      <a:cubicBezTo>
                        <a:pt x="1453" y="1153"/>
                        <a:pt x="1060" y="564"/>
                        <a:pt x="537" y="74"/>
                      </a:cubicBezTo>
                      <a:cubicBezTo>
                        <a:pt x="486" y="22"/>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688;p35">
                  <a:extLst>
                    <a:ext uri="{FF2B5EF4-FFF2-40B4-BE49-F238E27FC236}">
                      <a16:creationId xmlns:a16="http://schemas.microsoft.com/office/drawing/2014/main" id="{78880097-8D2B-2BDC-6121-D2510E594201}"/>
                    </a:ext>
                  </a:extLst>
                </p:cNvPr>
                <p:cNvSpPr/>
                <p:nvPr/>
              </p:nvSpPr>
              <p:spPr>
                <a:xfrm>
                  <a:off x="5220200" y="1506725"/>
                  <a:ext cx="113475" cy="65175"/>
                </a:xfrm>
                <a:custGeom>
                  <a:avLst/>
                  <a:gdLst/>
                  <a:ahLst/>
                  <a:cxnLst/>
                  <a:rect l="l" t="t" r="r" b="b"/>
                  <a:pathLst>
                    <a:path w="4539" h="2607" extrusionOk="0">
                      <a:moveTo>
                        <a:pt x="289" y="0"/>
                      </a:moveTo>
                      <a:cubicBezTo>
                        <a:pt x="197" y="0"/>
                        <a:pt x="110" y="44"/>
                        <a:pt x="66" y="131"/>
                      </a:cubicBezTo>
                      <a:cubicBezTo>
                        <a:pt x="1" y="262"/>
                        <a:pt x="33" y="393"/>
                        <a:pt x="164" y="491"/>
                      </a:cubicBezTo>
                      <a:cubicBezTo>
                        <a:pt x="1341" y="1341"/>
                        <a:pt x="2649" y="2028"/>
                        <a:pt x="4022" y="2584"/>
                      </a:cubicBezTo>
                      <a:cubicBezTo>
                        <a:pt x="4059" y="2600"/>
                        <a:pt x="4094" y="2607"/>
                        <a:pt x="4128" y="2607"/>
                      </a:cubicBezTo>
                      <a:cubicBezTo>
                        <a:pt x="4372" y="2607"/>
                        <a:pt x="4538" y="2241"/>
                        <a:pt x="4251" y="2126"/>
                      </a:cubicBezTo>
                      <a:cubicBezTo>
                        <a:pt x="2911" y="1603"/>
                        <a:pt x="1603" y="883"/>
                        <a:pt x="426" y="33"/>
                      </a:cubicBezTo>
                      <a:cubicBezTo>
                        <a:pt x="382" y="11"/>
                        <a:pt x="335" y="0"/>
                        <a:pt x="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689;p35">
                  <a:extLst>
                    <a:ext uri="{FF2B5EF4-FFF2-40B4-BE49-F238E27FC236}">
                      <a16:creationId xmlns:a16="http://schemas.microsoft.com/office/drawing/2014/main" id="{17E89E67-CF35-F9F6-0815-19DA1CE3D8C3}"/>
                    </a:ext>
                  </a:extLst>
                </p:cNvPr>
                <p:cNvSpPr/>
                <p:nvPr/>
              </p:nvSpPr>
              <p:spPr>
                <a:xfrm>
                  <a:off x="5221525" y="1493500"/>
                  <a:ext cx="132250" cy="28175"/>
                </a:xfrm>
                <a:custGeom>
                  <a:avLst/>
                  <a:gdLst/>
                  <a:ahLst/>
                  <a:cxnLst/>
                  <a:rect l="l" t="t" r="r" b="b"/>
                  <a:pathLst>
                    <a:path w="5290" h="1127" extrusionOk="0">
                      <a:moveTo>
                        <a:pt x="4911" y="0"/>
                      </a:moveTo>
                      <a:cubicBezTo>
                        <a:pt x="4892" y="0"/>
                        <a:pt x="4873" y="2"/>
                        <a:pt x="4852" y="6"/>
                      </a:cubicBezTo>
                      <a:cubicBezTo>
                        <a:pt x="3713" y="245"/>
                        <a:pt x="2489" y="633"/>
                        <a:pt x="1282" y="633"/>
                      </a:cubicBezTo>
                      <a:cubicBezTo>
                        <a:pt x="999" y="633"/>
                        <a:pt x="718" y="612"/>
                        <a:pt x="438" y="562"/>
                      </a:cubicBezTo>
                      <a:cubicBezTo>
                        <a:pt x="418" y="558"/>
                        <a:pt x="398" y="556"/>
                        <a:pt x="379" y="556"/>
                      </a:cubicBezTo>
                      <a:cubicBezTo>
                        <a:pt x="97" y="556"/>
                        <a:pt x="1" y="991"/>
                        <a:pt x="307" y="1053"/>
                      </a:cubicBezTo>
                      <a:cubicBezTo>
                        <a:pt x="618" y="1104"/>
                        <a:pt x="929" y="1127"/>
                        <a:pt x="1241" y="1127"/>
                      </a:cubicBezTo>
                      <a:cubicBezTo>
                        <a:pt x="2506" y="1127"/>
                        <a:pt x="3776" y="759"/>
                        <a:pt x="4983" y="497"/>
                      </a:cubicBezTo>
                      <a:cubicBezTo>
                        <a:pt x="5290" y="435"/>
                        <a:pt x="5194"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 name="Google Shape;690;p35">
                <a:extLst>
                  <a:ext uri="{FF2B5EF4-FFF2-40B4-BE49-F238E27FC236}">
                    <a16:creationId xmlns:a16="http://schemas.microsoft.com/office/drawing/2014/main" id="{C3BAAF2F-1E38-F794-84F3-8A97F2507194}"/>
                  </a:ext>
                </a:extLst>
              </p:cNvPr>
              <p:cNvGrpSpPr/>
              <p:nvPr/>
            </p:nvGrpSpPr>
            <p:grpSpPr>
              <a:xfrm>
                <a:off x="3039726" y="1199520"/>
                <a:ext cx="251632" cy="220856"/>
                <a:chOff x="5042000" y="1255775"/>
                <a:chExt cx="113650" cy="99750"/>
              </a:xfrm>
            </p:grpSpPr>
            <p:sp>
              <p:nvSpPr>
                <p:cNvPr id="416" name="Google Shape;691;p35">
                  <a:extLst>
                    <a:ext uri="{FF2B5EF4-FFF2-40B4-BE49-F238E27FC236}">
                      <a16:creationId xmlns:a16="http://schemas.microsoft.com/office/drawing/2014/main" id="{325DAB50-8869-0B90-ED19-A6230A92A980}"/>
                    </a:ext>
                  </a:extLst>
                </p:cNvPr>
                <p:cNvSpPr/>
                <p:nvPr/>
              </p:nvSpPr>
              <p:spPr>
                <a:xfrm>
                  <a:off x="5042000" y="1270475"/>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692;p35">
                  <a:extLst>
                    <a:ext uri="{FF2B5EF4-FFF2-40B4-BE49-F238E27FC236}">
                      <a16:creationId xmlns:a16="http://schemas.microsoft.com/office/drawing/2014/main" id="{EB169969-9604-DCF4-0E42-0FEF03E08CDE}"/>
                    </a:ext>
                  </a:extLst>
                </p:cNvPr>
                <p:cNvSpPr/>
                <p:nvPr/>
              </p:nvSpPr>
              <p:spPr>
                <a:xfrm>
                  <a:off x="5110650" y="1255775"/>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693;p35">
                  <a:extLst>
                    <a:ext uri="{FF2B5EF4-FFF2-40B4-BE49-F238E27FC236}">
                      <a16:creationId xmlns:a16="http://schemas.microsoft.com/office/drawing/2014/main" id="{4E4F8C79-7C50-3AD1-43CA-86BA5B863DAD}"/>
                    </a:ext>
                  </a:extLst>
                </p:cNvPr>
                <p:cNvSpPr/>
                <p:nvPr/>
              </p:nvSpPr>
              <p:spPr>
                <a:xfrm>
                  <a:off x="5086150" y="1319525"/>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694;p35">
                <a:extLst>
                  <a:ext uri="{FF2B5EF4-FFF2-40B4-BE49-F238E27FC236}">
                    <a16:creationId xmlns:a16="http://schemas.microsoft.com/office/drawing/2014/main" id="{3CF2C119-6123-90C4-A0FC-B88155B051AE}"/>
                  </a:ext>
                </a:extLst>
              </p:cNvPr>
              <p:cNvGrpSpPr/>
              <p:nvPr/>
            </p:nvGrpSpPr>
            <p:grpSpPr>
              <a:xfrm>
                <a:off x="937479" y="2697722"/>
                <a:ext cx="251632" cy="220856"/>
                <a:chOff x="5042000" y="1131200"/>
                <a:chExt cx="113650" cy="99750"/>
              </a:xfrm>
            </p:grpSpPr>
            <p:sp>
              <p:nvSpPr>
                <p:cNvPr id="413" name="Google Shape;695;p35">
                  <a:extLst>
                    <a:ext uri="{FF2B5EF4-FFF2-40B4-BE49-F238E27FC236}">
                      <a16:creationId xmlns:a16="http://schemas.microsoft.com/office/drawing/2014/main" id="{267D9B6C-E275-8E24-A627-F8A58A170136}"/>
                    </a:ext>
                  </a:extLst>
                </p:cNvPr>
                <p:cNvSpPr/>
                <p:nvPr/>
              </p:nvSpPr>
              <p:spPr>
                <a:xfrm>
                  <a:off x="5042000" y="1145900"/>
                  <a:ext cx="44975" cy="36825"/>
                </a:xfrm>
                <a:custGeom>
                  <a:avLst/>
                  <a:gdLst/>
                  <a:ahLst/>
                  <a:cxnLst/>
                  <a:rect l="l" t="t" r="r" b="b"/>
                  <a:pathLst>
                    <a:path w="1799" h="1473" extrusionOk="0">
                      <a:moveTo>
                        <a:pt x="916" y="1"/>
                      </a:moveTo>
                      <a:cubicBezTo>
                        <a:pt x="0" y="66"/>
                        <a:pt x="0" y="1407"/>
                        <a:pt x="916" y="1472"/>
                      </a:cubicBezTo>
                      <a:cubicBezTo>
                        <a:pt x="1799" y="1407"/>
                        <a:pt x="1799" y="66"/>
                        <a:pt x="9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696;p35">
                  <a:extLst>
                    <a:ext uri="{FF2B5EF4-FFF2-40B4-BE49-F238E27FC236}">
                      <a16:creationId xmlns:a16="http://schemas.microsoft.com/office/drawing/2014/main" id="{1C87DE43-00FB-1F7F-35D4-FC3B33E1BDAF}"/>
                    </a:ext>
                  </a:extLst>
                </p:cNvPr>
                <p:cNvSpPr/>
                <p:nvPr/>
              </p:nvSpPr>
              <p:spPr>
                <a:xfrm>
                  <a:off x="5110650" y="1131200"/>
                  <a:ext cx="45000" cy="36800"/>
                </a:xfrm>
                <a:custGeom>
                  <a:avLst/>
                  <a:gdLst/>
                  <a:ahLst/>
                  <a:cxnLst/>
                  <a:rect l="l" t="t" r="r" b="b"/>
                  <a:pathLst>
                    <a:path w="1800" h="1472" extrusionOk="0">
                      <a:moveTo>
                        <a:pt x="884" y="0"/>
                      </a:moveTo>
                      <a:cubicBezTo>
                        <a:pt x="1" y="66"/>
                        <a:pt x="1" y="1406"/>
                        <a:pt x="884" y="1472"/>
                      </a:cubicBezTo>
                      <a:cubicBezTo>
                        <a:pt x="1799" y="1406"/>
                        <a:pt x="1799" y="66"/>
                        <a:pt x="8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697;p35">
                  <a:extLst>
                    <a:ext uri="{FF2B5EF4-FFF2-40B4-BE49-F238E27FC236}">
                      <a16:creationId xmlns:a16="http://schemas.microsoft.com/office/drawing/2014/main" id="{486AFEC9-29D3-480D-6187-30835BA7279E}"/>
                    </a:ext>
                  </a:extLst>
                </p:cNvPr>
                <p:cNvSpPr/>
                <p:nvPr/>
              </p:nvSpPr>
              <p:spPr>
                <a:xfrm>
                  <a:off x="5086150" y="1194950"/>
                  <a:ext cx="44975" cy="36000"/>
                </a:xfrm>
                <a:custGeom>
                  <a:avLst/>
                  <a:gdLst/>
                  <a:ahLst/>
                  <a:cxnLst/>
                  <a:rect l="l" t="t" r="r" b="b"/>
                  <a:pathLst>
                    <a:path w="1799" h="1440" extrusionOk="0">
                      <a:moveTo>
                        <a:pt x="883" y="1"/>
                      </a:moveTo>
                      <a:cubicBezTo>
                        <a:pt x="0" y="66"/>
                        <a:pt x="0" y="1374"/>
                        <a:pt x="883" y="1439"/>
                      </a:cubicBezTo>
                      <a:cubicBezTo>
                        <a:pt x="1798" y="1374"/>
                        <a:pt x="1798" y="66"/>
                        <a:pt x="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698;p35">
                <a:extLst>
                  <a:ext uri="{FF2B5EF4-FFF2-40B4-BE49-F238E27FC236}">
                    <a16:creationId xmlns:a16="http://schemas.microsoft.com/office/drawing/2014/main" id="{D53599E6-8D69-914D-BD13-6999F07B5846}"/>
                  </a:ext>
                </a:extLst>
              </p:cNvPr>
              <p:cNvGrpSpPr/>
              <p:nvPr/>
            </p:nvGrpSpPr>
            <p:grpSpPr>
              <a:xfrm rot="-5400000">
                <a:off x="1157650" y="3785607"/>
                <a:ext cx="569027" cy="706699"/>
                <a:chOff x="6095413" y="2311605"/>
                <a:chExt cx="257002" cy="319181"/>
              </a:xfrm>
            </p:grpSpPr>
            <p:sp>
              <p:nvSpPr>
                <p:cNvPr id="411" name="Google Shape;699;p35">
                  <a:extLst>
                    <a:ext uri="{FF2B5EF4-FFF2-40B4-BE49-F238E27FC236}">
                      <a16:creationId xmlns:a16="http://schemas.microsoft.com/office/drawing/2014/main" id="{232B6B9A-940E-770D-CCD3-3553DB67DF89}"/>
                    </a:ext>
                  </a:extLst>
                </p:cNvPr>
                <p:cNvSpPr/>
                <p:nvPr/>
              </p:nvSpPr>
              <p:spPr>
                <a:xfrm rot="-3010565">
                  <a:off x="6148523" y="2344736"/>
                  <a:ext cx="167487" cy="17306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700;p35">
                  <a:extLst>
                    <a:ext uri="{FF2B5EF4-FFF2-40B4-BE49-F238E27FC236}">
                      <a16:creationId xmlns:a16="http://schemas.microsoft.com/office/drawing/2014/main" id="{7F1D6412-3081-D0DF-30B4-AEFA301B8E0B}"/>
                    </a:ext>
                  </a:extLst>
                </p:cNvPr>
                <p:cNvSpPr/>
                <p:nvPr/>
              </p:nvSpPr>
              <p:spPr>
                <a:xfrm rot="-3010565">
                  <a:off x="6137644" y="2423042"/>
                  <a:ext cx="153322" cy="181590"/>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701;p35">
                <a:extLst>
                  <a:ext uri="{FF2B5EF4-FFF2-40B4-BE49-F238E27FC236}">
                    <a16:creationId xmlns:a16="http://schemas.microsoft.com/office/drawing/2014/main" id="{252A933E-C808-81F1-CBCC-D329AC61B870}"/>
                  </a:ext>
                </a:extLst>
              </p:cNvPr>
              <p:cNvGrpSpPr/>
              <p:nvPr/>
            </p:nvGrpSpPr>
            <p:grpSpPr>
              <a:xfrm>
                <a:off x="6188241" y="1318245"/>
                <a:ext cx="521476" cy="478854"/>
                <a:chOff x="5874900" y="2285650"/>
                <a:chExt cx="235525" cy="216275"/>
              </a:xfrm>
            </p:grpSpPr>
            <p:sp>
              <p:nvSpPr>
                <p:cNvPr id="409" name="Google Shape;702;p35">
                  <a:extLst>
                    <a:ext uri="{FF2B5EF4-FFF2-40B4-BE49-F238E27FC236}">
                      <a16:creationId xmlns:a16="http://schemas.microsoft.com/office/drawing/2014/main" id="{CAF945E2-B49D-96A5-4F17-D340CF768204}"/>
                    </a:ext>
                  </a:extLst>
                </p:cNvPr>
                <p:cNvSpPr/>
                <p:nvPr/>
              </p:nvSpPr>
              <p:spPr>
                <a:xfrm>
                  <a:off x="5942825" y="2285650"/>
                  <a:ext cx="167600" cy="172950"/>
                </a:xfrm>
                <a:custGeom>
                  <a:avLst/>
                  <a:gdLst/>
                  <a:ahLst/>
                  <a:cxnLst/>
                  <a:rect l="l" t="t" r="r" b="b"/>
                  <a:pathLst>
                    <a:path w="6704" h="6918" extrusionOk="0">
                      <a:moveTo>
                        <a:pt x="3037" y="0"/>
                      </a:moveTo>
                      <a:cubicBezTo>
                        <a:pt x="843" y="0"/>
                        <a:pt x="29" y="5117"/>
                        <a:pt x="1" y="6675"/>
                      </a:cubicBezTo>
                      <a:cubicBezTo>
                        <a:pt x="1" y="6741"/>
                        <a:pt x="33" y="6806"/>
                        <a:pt x="99" y="6871"/>
                      </a:cubicBezTo>
                      <a:cubicBezTo>
                        <a:pt x="122" y="6895"/>
                        <a:pt x="178" y="6918"/>
                        <a:pt x="232" y="6918"/>
                      </a:cubicBezTo>
                      <a:cubicBezTo>
                        <a:pt x="254" y="6918"/>
                        <a:pt x="276" y="6914"/>
                        <a:pt x="295" y="6904"/>
                      </a:cubicBezTo>
                      <a:cubicBezTo>
                        <a:pt x="2028" y="6512"/>
                        <a:pt x="6704" y="2130"/>
                        <a:pt x="4153" y="397"/>
                      </a:cubicBezTo>
                      <a:cubicBezTo>
                        <a:pt x="3747" y="122"/>
                        <a:pt x="3376" y="0"/>
                        <a:pt x="3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703;p35">
                  <a:extLst>
                    <a:ext uri="{FF2B5EF4-FFF2-40B4-BE49-F238E27FC236}">
                      <a16:creationId xmlns:a16="http://schemas.microsoft.com/office/drawing/2014/main" id="{510F1824-98DA-D6C7-5CC3-C7F840CDB137}"/>
                    </a:ext>
                  </a:extLst>
                </p:cNvPr>
                <p:cNvSpPr/>
                <p:nvPr/>
              </p:nvSpPr>
              <p:spPr>
                <a:xfrm>
                  <a:off x="5874900" y="2320450"/>
                  <a:ext cx="153425" cy="181475"/>
                </a:xfrm>
                <a:custGeom>
                  <a:avLst/>
                  <a:gdLst/>
                  <a:ahLst/>
                  <a:cxnLst/>
                  <a:rect l="l" t="t" r="r" b="b"/>
                  <a:pathLst>
                    <a:path w="6137" h="7259" extrusionOk="0">
                      <a:moveTo>
                        <a:pt x="5875" y="0"/>
                      </a:moveTo>
                      <a:cubicBezTo>
                        <a:pt x="5766" y="0"/>
                        <a:pt x="5657" y="68"/>
                        <a:pt x="5628" y="215"/>
                      </a:cubicBezTo>
                      <a:cubicBezTo>
                        <a:pt x="5203" y="2896"/>
                        <a:pt x="2849" y="5774"/>
                        <a:pt x="298" y="6755"/>
                      </a:cubicBezTo>
                      <a:cubicBezTo>
                        <a:pt x="1" y="6844"/>
                        <a:pt x="109" y="7258"/>
                        <a:pt x="377" y="7258"/>
                      </a:cubicBezTo>
                      <a:cubicBezTo>
                        <a:pt x="404" y="7258"/>
                        <a:pt x="432" y="7254"/>
                        <a:pt x="462" y="7245"/>
                      </a:cubicBezTo>
                      <a:cubicBezTo>
                        <a:pt x="3208" y="6199"/>
                        <a:pt x="5661" y="3158"/>
                        <a:pt x="6118" y="280"/>
                      </a:cubicBezTo>
                      <a:cubicBezTo>
                        <a:pt x="6136" y="101"/>
                        <a:pt x="6006" y="0"/>
                        <a:pt x="58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704;p35">
                <a:extLst>
                  <a:ext uri="{FF2B5EF4-FFF2-40B4-BE49-F238E27FC236}">
                    <a16:creationId xmlns:a16="http://schemas.microsoft.com/office/drawing/2014/main" id="{1E21D79C-CFEF-BDD4-A480-33F24FCA7C59}"/>
                  </a:ext>
                </a:extLst>
              </p:cNvPr>
              <p:cNvGrpSpPr/>
              <p:nvPr/>
            </p:nvGrpSpPr>
            <p:grpSpPr>
              <a:xfrm>
                <a:off x="4946919" y="1499571"/>
                <a:ext cx="1083004" cy="2354636"/>
                <a:chOff x="5269250" y="2611925"/>
                <a:chExt cx="520750" cy="1132200"/>
              </a:xfrm>
            </p:grpSpPr>
            <p:sp>
              <p:nvSpPr>
                <p:cNvPr id="401" name="Google Shape;705;p35">
                  <a:extLst>
                    <a:ext uri="{FF2B5EF4-FFF2-40B4-BE49-F238E27FC236}">
                      <a16:creationId xmlns:a16="http://schemas.microsoft.com/office/drawing/2014/main" id="{CAC115BC-3D73-69F6-588E-97FB8485DDB3}"/>
                    </a:ext>
                  </a:extLst>
                </p:cNvPr>
                <p:cNvSpPr/>
                <p:nvPr/>
              </p:nvSpPr>
              <p:spPr>
                <a:xfrm>
                  <a:off x="5269250" y="2611925"/>
                  <a:ext cx="520750" cy="1132200"/>
                </a:xfrm>
                <a:custGeom>
                  <a:avLst/>
                  <a:gdLst/>
                  <a:ahLst/>
                  <a:cxnLst/>
                  <a:rect l="l" t="t" r="r" b="b"/>
                  <a:pathLst>
                    <a:path w="20830" h="45288" extrusionOk="0">
                      <a:moveTo>
                        <a:pt x="17134" y="0"/>
                      </a:moveTo>
                      <a:cubicBezTo>
                        <a:pt x="15434" y="1145"/>
                        <a:pt x="13832" y="2878"/>
                        <a:pt x="12458" y="4284"/>
                      </a:cubicBezTo>
                      <a:cubicBezTo>
                        <a:pt x="11706" y="5101"/>
                        <a:pt x="10529" y="6246"/>
                        <a:pt x="10529" y="7227"/>
                      </a:cubicBezTo>
                      <a:cubicBezTo>
                        <a:pt x="10660" y="7946"/>
                        <a:pt x="12033" y="8992"/>
                        <a:pt x="12164" y="9908"/>
                      </a:cubicBezTo>
                      <a:cubicBezTo>
                        <a:pt x="11052" y="9483"/>
                        <a:pt x="10104" y="8339"/>
                        <a:pt x="8960" y="7619"/>
                      </a:cubicBezTo>
                      <a:cubicBezTo>
                        <a:pt x="8077" y="9189"/>
                        <a:pt x="6573" y="10856"/>
                        <a:pt x="6017" y="12720"/>
                      </a:cubicBezTo>
                      <a:cubicBezTo>
                        <a:pt x="5298" y="15336"/>
                        <a:pt x="7194" y="15205"/>
                        <a:pt x="7815" y="17396"/>
                      </a:cubicBezTo>
                      <a:cubicBezTo>
                        <a:pt x="6605" y="17036"/>
                        <a:pt x="5690" y="16382"/>
                        <a:pt x="4611" y="15761"/>
                      </a:cubicBezTo>
                      <a:cubicBezTo>
                        <a:pt x="3303" y="17461"/>
                        <a:pt x="2257" y="20306"/>
                        <a:pt x="1930" y="22497"/>
                      </a:cubicBezTo>
                      <a:cubicBezTo>
                        <a:pt x="2878" y="23183"/>
                        <a:pt x="4186" y="23936"/>
                        <a:pt x="4578" y="24982"/>
                      </a:cubicBezTo>
                      <a:cubicBezTo>
                        <a:pt x="3532" y="24688"/>
                        <a:pt x="2355" y="24361"/>
                        <a:pt x="1112" y="24034"/>
                      </a:cubicBezTo>
                      <a:lnTo>
                        <a:pt x="1112" y="24034"/>
                      </a:lnTo>
                      <a:cubicBezTo>
                        <a:pt x="0" y="27729"/>
                        <a:pt x="1145" y="32372"/>
                        <a:pt x="1570" y="36197"/>
                      </a:cubicBezTo>
                      <a:cubicBezTo>
                        <a:pt x="1962" y="38715"/>
                        <a:pt x="3139" y="42999"/>
                        <a:pt x="4676" y="45255"/>
                      </a:cubicBezTo>
                      <a:lnTo>
                        <a:pt x="4676" y="45287"/>
                      </a:lnTo>
                      <a:cubicBezTo>
                        <a:pt x="9483" y="41723"/>
                        <a:pt x="11281" y="36753"/>
                        <a:pt x="14061" y="31587"/>
                      </a:cubicBezTo>
                      <a:cubicBezTo>
                        <a:pt x="13112" y="30900"/>
                        <a:pt x="11674" y="30246"/>
                        <a:pt x="11216" y="29069"/>
                      </a:cubicBezTo>
                      <a:cubicBezTo>
                        <a:pt x="11385" y="29046"/>
                        <a:pt x="11549" y="29036"/>
                        <a:pt x="11711" y="29036"/>
                      </a:cubicBezTo>
                      <a:cubicBezTo>
                        <a:pt x="12705" y="29036"/>
                        <a:pt x="13580" y="29419"/>
                        <a:pt x="14649" y="29560"/>
                      </a:cubicBezTo>
                      <a:cubicBezTo>
                        <a:pt x="15271" y="27205"/>
                        <a:pt x="16121" y="24884"/>
                        <a:pt x="17102" y="22660"/>
                      </a:cubicBezTo>
                      <a:cubicBezTo>
                        <a:pt x="16088" y="21876"/>
                        <a:pt x="15238" y="20829"/>
                        <a:pt x="14224" y="19848"/>
                      </a:cubicBezTo>
                      <a:cubicBezTo>
                        <a:pt x="14697" y="19754"/>
                        <a:pt x="15123" y="19724"/>
                        <a:pt x="15508" y="19724"/>
                      </a:cubicBezTo>
                      <a:cubicBezTo>
                        <a:pt x="16131" y="19724"/>
                        <a:pt x="16648" y="19801"/>
                        <a:pt x="17086" y="19801"/>
                      </a:cubicBezTo>
                      <a:cubicBezTo>
                        <a:pt x="17966" y="19801"/>
                        <a:pt x="18527" y="19491"/>
                        <a:pt x="18998" y="17625"/>
                      </a:cubicBezTo>
                      <a:cubicBezTo>
                        <a:pt x="19489" y="15663"/>
                        <a:pt x="20012" y="13505"/>
                        <a:pt x="20339" y="11314"/>
                      </a:cubicBezTo>
                      <a:cubicBezTo>
                        <a:pt x="19227" y="10889"/>
                        <a:pt x="17984" y="10758"/>
                        <a:pt x="16873" y="10333"/>
                      </a:cubicBezTo>
                      <a:cubicBezTo>
                        <a:pt x="18213" y="10104"/>
                        <a:pt x="19587" y="10170"/>
                        <a:pt x="20829" y="9843"/>
                      </a:cubicBezTo>
                      <a:cubicBezTo>
                        <a:pt x="20110" y="6867"/>
                        <a:pt x="19064" y="2616"/>
                        <a:pt x="17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706;p35">
                  <a:extLst>
                    <a:ext uri="{FF2B5EF4-FFF2-40B4-BE49-F238E27FC236}">
                      <a16:creationId xmlns:a16="http://schemas.microsoft.com/office/drawing/2014/main" id="{FB84CC46-B856-84EC-C7C9-CA3AD9DEF882}"/>
                    </a:ext>
                  </a:extLst>
                </p:cNvPr>
                <p:cNvSpPr/>
                <p:nvPr/>
              </p:nvSpPr>
              <p:spPr>
                <a:xfrm>
                  <a:off x="5375525" y="2730650"/>
                  <a:ext cx="309825" cy="998550"/>
                </a:xfrm>
                <a:custGeom>
                  <a:avLst/>
                  <a:gdLst/>
                  <a:ahLst/>
                  <a:cxnLst/>
                  <a:rect l="l" t="t" r="r" b="b"/>
                  <a:pathLst>
                    <a:path w="12393" h="39942" extrusionOk="0">
                      <a:moveTo>
                        <a:pt x="12148" y="1"/>
                      </a:moveTo>
                      <a:cubicBezTo>
                        <a:pt x="12033" y="1"/>
                        <a:pt x="11919" y="74"/>
                        <a:pt x="11902" y="222"/>
                      </a:cubicBezTo>
                      <a:cubicBezTo>
                        <a:pt x="11870" y="2674"/>
                        <a:pt x="10202" y="4865"/>
                        <a:pt x="9156" y="6957"/>
                      </a:cubicBezTo>
                      <a:cubicBezTo>
                        <a:pt x="7979" y="9344"/>
                        <a:pt x="6998" y="11862"/>
                        <a:pt x="6278" y="14413"/>
                      </a:cubicBezTo>
                      <a:cubicBezTo>
                        <a:pt x="5494" y="17127"/>
                        <a:pt x="4872" y="19873"/>
                        <a:pt x="4218" y="22587"/>
                      </a:cubicBezTo>
                      <a:cubicBezTo>
                        <a:pt x="3564" y="25301"/>
                        <a:pt x="2747" y="27852"/>
                        <a:pt x="1864" y="30467"/>
                      </a:cubicBezTo>
                      <a:cubicBezTo>
                        <a:pt x="883" y="33476"/>
                        <a:pt x="0" y="36549"/>
                        <a:pt x="66" y="39721"/>
                      </a:cubicBezTo>
                      <a:cubicBezTo>
                        <a:pt x="82" y="39868"/>
                        <a:pt x="196" y="39942"/>
                        <a:pt x="311" y="39942"/>
                      </a:cubicBezTo>
                      <a:cubicBezTo>
                        <a:pt x="425" y="39942"/>
                        <a:pt x="540" y="39868"/>
                        <a:pt x="556" y="39721"/>
                      </a:cubicBezTo>
                      <a:cubicBezTo>
                        <a:pt x="491" y="36844"/>
                        <a:pt x="1243" y="34064"/>
                        <a:pt x="2126" y="31350"/>
                      </a:cubicBezTo>
                      <a:cubicBezTo>
                        <a:pt x="3008" y="28604"/>
                        <a:pt x="3891" y="26020"/>
                        <a:pt x="4578" y="23274"/>
                      </a:cubicBezTo>
                      <a:cubicBezTo>
                        <a:pt x="5853" y="17911"/>
                        <a:pt x="7030" y="12483"/>
                        <a:pt x="9450" y="7481"/>
                      </a:cubicBezTo>
                      <a:cubicBezTo>
                        <a:pt x="10562" y="5192"/>
                        <a:pt x="12360" y="2870"/>
                        <a:pt x="12393" y="222"/>
                      </a:cubicBezTo>
                      <a:cubicBezTo>
                        <a:pt x="12377" y="74"/>
                        <a:pt x="12262" y="1"/>
                        <a:pt x="121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707;p35">
                  <a:extLst>
                    <a:ext uri="{FF2B5EF4-FFF2-40B4-BE49-F238E27FC236}">
                      <a16:creationId xmlns:a16="http://schemas.microsoft.com/office/drawing/2014/main" id="{1F323AC0-FD20-2F43-8857-7749C10291D2}"/>
                    </a:ext>
                  </a:extLst>
                </p:cNvPr>
                <p:cNvSpPr/>
                <p:nvPr/>
              </p:nvSpPr>
              <p:spPr>
                <a:xfrm>
                  <a:off x="5600650" y="2767750"/>
                  <a:ext cx="114650" cy="87200"/>
                </a:xfrm>
                <a:custGeom>
                  <a:avLst/>
                  <a:gdLst/>
                  <a:ahLst/>
                  <a:cxnLst/>
                  <a:rect l="l" t="t" r="r" b="b"/>
                  <a:pathLst>
                    <a:path w="4586" h="3488" extrusionOk="0">
                      <a:moveTo>
                        <a:pt x="279" y="1"/>
                      </a:moveTo>
                      <a:cubicBezTo>
                        <a:pt x="141" y="1"/>
                        <a:pt x="1" y="114"/>
                        <a:pt x="20" y="307"/>
                      </a:cubicBezTo>
                      <a:cubicBezTo>
                        <a:pt x="314" y="1353"/>
                        <a:pt x="739" y="2400"/>
                        <a:pt x="1295" y="3348"/>
                      </a:cubicBezTo>
                      <a:cubicBezTo>
                        <a:pt x="1322" y="3429"/>
                        <a:pt x="1415" y="3487"/>
                        <a:pt x="1502" y="3487"/>
                      </a:cubicBezTo>
                      <a:cubicBezTo>
                        <a:pt x="1521" y="3487"/>
                        <a:pt x="1539" y="3485"/>
                        <a:pt x="1557" y="3479"/>
                      </a:cubicBezTo>
                      <a:cubicBezTo>
                        <a:pt x="2570" y="3119"/>
                        <a:pt x="3519" y="2596"/>
                        <a:pt x="4369" y="1942"/>
                      </a:cubicBezTo>
                      <a:cubicBezTo>
                        <a:pt x="4586" y="1807"/>
                        <a:pt x="4443" y="1469"/>
                        <a:pt x="4239" y="1469"/>
                      </a:cubicBezTo>
                      <a:cubicBezTo>
                        <a:pt x="4197" y="1469"/>
                        <a:pt x="4152" y="1483"/>
                        <a:pt x="4107" y="1517"/>
                      </a:cubicBezTo>
                      <a:cubicBezTo>
                        <a:pt x="3346" y="2095"/>
                        <a:pt x="2500" y="2560"/>
                        <a:pt x="1622" y="2912"/>
                      </a:cubicBezTo>
                      <a:lnTo>
                        <a:pt x="1622" y="2912"/>
                      </a:lnTo>
                      <a:cubicBezTo>
                        <a:pt x="1144" y="2047"/>
                        <a:pt x="755" y="1126"/>
                        <a:pt x="510"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708;p35">
                  <a:extLst>
                    <a:ext uri="{FF2B5EF4-FFF2-40B4-BE49-F238E27FC236}">
                      <a16:creationId xmlns:a16="http://schemas.microsoft.com/office/drawing/2014/main" id="{8234E3F7-B004-F883-A694-1C3D2C3A5EA6}"/>
                    </a:ext>
                  </a:extLst>
                </p:cNvPr>
                <p:cNvSpPr/>
                <p:nvPr/>
              </p:nvSpPr>
              <p:spPr>
                <a:xfrm>
                  <a:off x="5514125" y="2889900"/>
                  <a:ext cx="183650" cy="111475"/>
                </a:xfrm>
                <a:custGeom>
                  <a:avLst/>
                  <a:gdLst/>
                  <a:ahLst/>
                  <a:cxnLst/>
                  <a:rect l="l" t="t" r="r" b="b"/>
                  <a:pathLst>
                    <a:path w="7346" h="4459" extrusionOk="0">
                      <a:moveTo>
                        <a:pt x="351" y="1"/>
                      </a:moveTo>
                      <a:cubicBezTo>
                        <a:pt x="183" y="1"/>
                        <a:pt x="0" y="188"/>
                        <a:pt x="113" y="391"/>
                      </a:cubicBezTo>
                      <a:cubicBezTo>
                        <a:pt x="734" y="1666"/>
                        <a:pt x="1192" y="3072"/>
                        <a:pt x="1879" y="4348"/>
                      </a:cubicBezTo>
                      <a:cubicBezTo>
                        <a:pt x="1928" y="4421"/>
                        <a:pt x="1995" y="4458"/>
                        <a:pt x="2081" y="4458"/>
                      </a:cubicBezTo>
                      <a:cubicBezTo>
                        <a:pt x="2110" y="4458"/>
                        <a:pt x="2140" y="4454"/>
                        <a:pt x="2173" y="4446"/>
                      </a:cubicBezTo>
                      <a:cubicBezTo>
                        <a:pt x="3906" y="3988"/>
                        <a:pt x="5574" y="3269"/>
                        <a:pt x="7143" y="2386"/>
                      </a:cubicBezTo>
                      <a:cubicBezTo>
                        <a:pt x="7345" y="2212"/>
                        <a:pt x="7190" y="1911"/>
                        <a:pt x="6971" y="1911"/>
                      </a:cubicBezTo>
                      <a:cubicBezTo>
                        <a:pt x="6942" y="1911"/>
                        <a:pt x="6912" y="1917"/>
                        <a:pt x="6882" y="1928"/>
                      </a:cubicBezTo>
                      <a:cubicBezTo>
                        <a:pt x="5403" y="2777"/>
                        <a:pt x="3864" y="3445"/>
                        <a:pt x="2235" y="3902"/>
                      </a:cubicBezTo>
                      <a:lnTo>
                        <a:pt x="2235" y="3902"/>
                      </a:lnTo>
                      <a:cubicBezTo>
                        <a:pt x="1576" y="2677"/>
                        <a:pt x="1161" y="1344"/>
                        <a:pt x="538" y="130"/>
                      </a:cubicBezTo>
                      <a:cubicBezTo>
                        <a:pt x="498" y="38"/>
                        <a:pt x="426" y="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709;p35">
                  <a:extLst>
                    <a:ext uri="{FF2B5EF4-FFF2-40B4-BE49-F238E27FC236}">
                      <a16:creationId xmlns:a16="http://schemas.microsoft.com/office/drawing/2014/main" id="{71FDCAD2-D84A-3177-C5FD-FEEC99E9A19E}"/>
                    </a:ext>
                  </a:extLst>
                </p:cNvPr>
                <p:cNvSpPr/>
                <p:nvPr/>
              </p:nvSpPr>
              <p:spPr>
                <a:xfrm>
                  <a:off x="5488175" y="3009725"/>
                  <a:ext cx="135550" cy="113975"/>
                </a:xfrm>
                <a:custGeom>
                  <a:avLst/>
                  <a:gdLst/>
                  <a:ahLst/>
                  <a:cxnLst/>
                  <a:rect l="l" t="t" r="r" b="b"/>
                  <a:pathLst>
                    <a:path w="5422" h="4559" extrusionOk="0">
                      <a:moveTo>
                        <a:pt x="275" y="1"/>
                      </a:moveTo>
                      <a:cubicBezTo>
                        <a:pt x="133" y="1"/>
                        <a:pt x="1" y="114"/>
                        <a:pt x="39" y="307"/>
                      </a:cubicBezTo>
                      <a:cubicBezTo>
                        <a:pt x="399" y="1713"/>
                        <a:pt x="857" y="3086"/>
                        <a:pt x="1413" y="4459"/>
                      </a:cubicBezTo>
                      <a:cubicBezTo>
                        <a:pt x="1455" y="4523"/>
                        <a:pt x="1538" y="4559"/>
                        <a:pt x="1627" y="4559"/>
                      </a:cubicBezTo>
                      <a:cubicBezTo>
                        <a:pt x="1676" y="4559"/>
                        <a:pt x="1726" y="4548"/>
                        <a:pt x="1772" y="4525"/>
                      </a:cubicBezTo>
                      <a:cubicBezTo>
                        <a:pt x="2851" y="3707"/>
                        <a:pt x="4028" y="3053"/>
                        <a:pt x="5173" y="2367"/>
                      </a:cubicBezTo>
                      <a:cubicBezTo>
                        <a:pt x="5421" y="2201"/>
                        <a:pt x="5274" y="1872"/>
                        <a:pt x="5044" y="1872"/>
                      </a:cubicBezTo>
                      <a:cubicBezTo>
                        <a:pt x="5002" y="1872"/>
                        <a:pt x="4957" y="1884"/>
                        <a:pt x="4911" y="1909"/>
                      </a:cubicBezTo>
                      <a:cubicBezTo>
                        <a:pt x="3853" y="2574"/>
                        <a:pt x="2767" y="3183"/>
                        <a:pt x="1756" y="3918"/>
                      </a:cubicBezTo>
                      <a:lnTo>
                        <a:pt x="1756" y="3918"/>
                      </a:lnTo>
                      <a:cubicBezTo>
                        <a:pt x="1256" y="2670"/>
                        <a:pt x="864" y="1423"/>
                        <a:pt x="530" y="176"/>
                      </a:cubicBezTo>
                      <a:cubicBezTo>
                        <a:pt x="476" y="55"/>
                        <a:pt x="373"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710;p35">
                  <a:extLst>
                    <a:ext uri="{FF2B5EF4-FFF2-40B4-BE49-F238E27FC236}">
                      <a16:creationId xmlns:a16="http://schemas.microsoft.com/office/drawing/2014/main" id="{A417EE09-FF33-7A41-765D-DAECD88008EB}"/>
                    </a:ext>
                  </a:extLst>
                </p:cNvPr>
                <p:cNvSpPr/>
                <p:nvPr/>
              </p:nvSpPr>
              <p:spPr>
                <a:xfrm>
                  <a:off x="5411050" y="3114850"/>
                  <a:ext cx="205350" cy="166000"/>
                </a:xfrm>
                <a:custGeom>
                  <a:avLst/>
                  <a:gdLst/>
                  <a:ahLst/>
                  <a:cxnLst/>
                  <a:rect l="l" t="t" r="r" b="b"/>
                  <a:pathLst>
                    <a:path w="8214" h="6640" extrusionOk="0">
                      <a:moveTo>
                        <a:pt x="360" y="1"/>
                      </a:moveTo>
                      <a:cubicBezTo>
                        <a:pt x="177" y="1"/>
                        <a:pt x="1" y="201"/>
                        <a:pt x="116" y="385"/>
                      </a:cubicBezTo>
                      <a:lnTo>
                        <a:pt x="149" y="385"/>
                      </a:lnTo>
                      <a:cubicBezTo>
                        <a:pt x="1359" y="2282"/>
                        <a:pt x="1882" y="4538"/>
                        <a:pt x="2993" y="6500"/>
                      </a:cubicBezTo>
                      <a:cubicBezTo>
                        <a:pt x="3047" y="6581"/>
                        <a:pt x="3145" y="6639"/>
                        <a:pt x="3233" y="6639"/>
                      </a:cubicBezTo>
                      <a:cubicBezTo>
                        <a:pt x="3252" y="6639"/>
                        <a:pt x="3270" y="6636"/>
                        <a:pt x="3288" y="6631"/>
                      </a:cubicBezTo>
                      <a:cubicBezTo>
                        <a:pt x="4955" y="5977"/>
                        <a:pt x="6525" y="5159"/>
                        <a:pt x="7996" y="4146"/>
                      </a:cubicBezTo>
                      <a:cubicBezTo>
                        <a:pt x="8213" y="4010"/>
                        <a:pt x="8071" y="3672"/>
                        <a:pt x="7866" y="3672"/>
                      </a:cubicBezTo>
                      <a:cubicBezTo>
                        <a:pt x="7824" y="3672"/>
                        <a:pt x="7780" y="3687"/>
                        <a:pt x="7735" y="3720"/>
                      </a:cubicBezTo>
                      <a:cubicBezTo>
                        <a:pt x="6347" y="4667"/>
                        <a:pt x="4868" y="5461"/>
                        <a:pt x="3327" y="6073"/>
                      </a:cubicBezTo>
                      <a:lnTo>
                        <a:pt x="3327" y="6073"/>
                      </a:lnTo>
                      <a:cubicBezTo>
                        <a:pt x="2277" y="4151"/>
                        <a:pt x="1750" y="1967"/>
                        <a:pt x="574" y="124"/>
                      </a:cubicBezTo>
                      <a:cubicBezTo>
                        <a:pt x="516" y="36"/>
                        <a:pt x="437"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711;p35">
                  <a:extLst>
                    <a:ext uri="{FF2B5EF4-FFF2-40B4-BE49-F238E27FC236}">
                      <a16:creationId xmlns:a16="http://schemas.microsoft.com/office/drawing/2014/main" id="{3CB6C1EB-39AB-BB9E-7635-0BA245901EE5}"/>
                    </a:ext>
                  </a:extLst>
                </p:cNvPr>
                <p:cNvSpPr/>
                <p:nvPr/>
              </p:nvSpPr>
              <p:spPr>
                <a:xfrm>
                  <a:off x="5372575" y="3295825"/>
                  <a:ext cx="183550" cy="154825"/>
                </a:xfrm>
                <a:custGeom>
                  <a:avLst/>
                  <a:gdLst/>
                  <a:ahLst/>
                  <a:cxnLst/>
                  <a:rect l="l" t="t" r="r" b="b"/>
                  <a:pathLst>
                    <a:path w="7342" h="6193" extrusionOk="0">
                      <a:moveTo>
                        <a:pt x="279" y="1"/>
                      </a:moveTo>
                      <a:cubicBezTo>
                        <a:pt x="141" y="1"/>
                        <a:pt x="1" y="114"/>
                        <a:pt x="20" y="307"/>
                      </a:cubicBezTo>
                      <a:cubicBezTo>
                        <a:pt x="543" y="2334"/>
                        <a:pt x="1393" y="4296"/>
                        <a:pt x="2505" y="6095"/>
                      </a:cubicBezTo>
                      <a:cubicBezTo>
                        <a:pt x="2538" y="6160"/>
                        <a:pt x="2636" y="6193"/>
                        <a:pt x="2734" y="6193"/>
                      </a:cubicBezTo>
                      <a:cubicBezTo>
                        <a:pt x="4238" y="5997"/>
                        <a:pt x="5677" y="5572"/>
                        <a:pt x="7083" y="4950"/>
                      </a:cubicBezTo>
                      <a:cubicBezTo>
                        <a:pt x="7341" y="4836"/>
                        <a:pt x="7172" y="4469"/>
                        <a:pt x="6927" y="4469"/>
                      </a:cubicBezTo>
                      <a:cubicBezTo>
                        <a:pt x="6893" y="4469"/>
                        <a:pt x="6858" y="4476"/>
                        <a:pt x="6821" y="4493"/>
                      </a:cubicBezTo>
                      <a:cubicBezTo>
                        <a:pt x="5555" y="5094"/>
                        <a:pt x="4228" y="5481"/>
                        <a:pt x="2869" y="5683"/>
                      </a:cubicBezTo>
                      <a:lnTo>
                        <a:pt x="2869" y="5683"/>
                      </a:lnTo>
                      <a:cubicBezTo>
                        <a:pt x="1805" y="3960"/>
                        <a:pt x="1019" y="2114"/>
                        <a:pt x="511" y="176"/>
                      </a:cubicBezTo>
                      <a:cubicBezTo>
                        <a:pt x="470" y="56"/>
                        <a:pt x="375"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712;p35">
                  <a:extLst>
                    <a:ext uri="{FF2B5EF4-FFF2-40B4-BE49-F238E27FC236}">
                      <a16:creationId xmlns:a16="http://schemas.microsoft.com/office/drawing/2014/main" id="{BD0C81F5-046E-4EC9-EB4C-F1C028B18C54}"/>
                    </a:ext>
                  </a:extLst>
                </p:cNvPr>
                <p:cNvSpPr/>
                <p:nvPr/>
              </p:nvSpPr>
              <p:spPr>
                <a:xfrm>
                  <a:off x="5353925" y="3462025"/>
                  <a:ext cx="150050" cy="97700"/>
                </a:xfrm>
                <a:custGeom>
                  <a:avLst/>
                  <a:gdLst/>
                  <a:ahLst/>
                  <a:cxnLst/>
                  <a:rect l="l" t="t" r="r" b="b"/>
                  <a:pathLst>
                    <a:path w="6002" h="3908" extrusionOk="0">
                      <a:moveTo>
                        <a:pt x="308" y="0"/>
                      </a:moveTo>
                      <a:cubicBezTo>
                        <a:pt x="149" y="0"/>
                        <a:pt x="0" y="119"/>
                        <a:pt x="79" y="297"/>
                      </a:cubicBezTo>
                      <a:lnTo>
                        <a:pt x="79" y="330"/>
                      </a:lnTo>
                      <a:cubicBezTo>
                        <a:pt x="308" y="885"/>
                        <a:pt x="439" y="1474"/>
                        <a:pt x="603" y="2063"/>
                      </a:cubicBezTo>
                      <a:cubicBezTo>
                        <a:pt x="766" y="2553"/>
                        <a:pt x="962" y="3240"/>
                        <a:pt x="1420" y="3599"/>
                      </a:cubicBezTo>
                      <a:cubicBezTo>
                        <a:pt x="1724" y="3831"/>
                        <a:pt x="2095" y="3908"/>
                        <a:pt x="2477" y="3908"/>
                      </a:cubicBezTo>
                      <a:cubicBezTo>
                        <a:pt x="2794" y="3908"/>
                        <a:pt x="3118" y="3855"/>
                        <a:pt x="3415" y="3796"/>
                      </a:cubicBezTo>
                      <a:cubicBezTo>
                        <a:pt x="4199" y="3599"/>
                        <a:pt x="4951" y="3371"/>
                        <a:pt x="5704" y="3076"/>
                      </a:cubicBezTo>
                      <a:cubicBezTo>
                        <a:pt x="6001" y="2987"/>
                        <a:pt x="5920" y="2573"/>
                        <a:pt x="5656" y="2573"/>
                      </a:cubicBezTo>
                      <a:cubicBezTo>
                        <a:pt x="5630" y="2573"/>
                        <a:pt x="5602" y="2577"/>
                        <a:pt x="5573" y="2586"/>
                      </a:cubicBezTo>
                      <a:cubicBezTo>
                        <a:pt x="4919" y="2815"/>
                        <a:pt x="4232" y="3076"/>
                        <a:pt x="3545" y="3240"/>
                      </a:cubicBezTo>
                      <a:cubicBezTo>
                        <a:pt x="3235" y="3313"/>
                        <a:pt x="2843" y="3406"/>
                        <a:pt x="2472" y="3406"/>
                      </a:cubicBezTo>
                      <a:cubicBezTo>
                        <a:pt x="2179" y="3406"/>
                        <a:pt x="1898" y="3348"/>
                        <a:pt x="1682" y="3174"/>
                      </a:cubicBezTo>
                      <a:cubicBezTo>
                        <a:pt x="1518" y="3011"/>
                        <a:pt x="1420" y="2815"/>
                        <a:pt x="1355" y="2618"/>
                      </a:cubicBezTo>
                      <a:cubicBezTo>
                        <a:pt x="1224" y="2324"/>
                        <a:pt x="1126" y="2030"/>
                        <a:pt x="1060" y="1736"/>
                      </a:cubicBezTo>
                      <a:cubicBezTo>
                        <a:pt x="897" y="1212"/>
                        <a:pt x="766" y="689"/>
                        <a:pt x="570" y="166"/>
                      </a:cubicBezTo>
                      <a:cubicBezTo>
                        <a:pt x="518" y="50"/>
                        <a:pt x="411"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713;p35">
                <a:extLst>
                  <a:ext uri="{FF2B5EF4-FFF2-40B4-BE49-F238E27FC236}">
                    <a16:creationId xmlns:a16="http://schemas.microsoft.com/office/drawing/2014/main" id="{D0C24C8A-1077-2745-2F30-6AE056D0BBBA}"/>
                  </a:ext>
                </a:extLst>
              </p:cNvPr>
              <p:cNvGrpSpPr/>
              <p:nvPr/>
            </p:nvGrpSpPr>
            <p:grpSpPr>
              <a:xfrm>
                <a:off x="5467143" y="2234512"/>
                <a:ext cx="1989753" cy="1913480"/>
                <a:chOff x="4531600" y="1944475"/>
                <a:chExt cx="956750" cy="920075"/>
              </a:xfrm>
            </p:grpSpPr>
            <p:sp>
              <p:nvSpPr>
                <p:cNvPr id="395" name="Google Shape;714;p35">
                  <a:extLst>
                    <a:ext uri="{FF2B5EF4-FFF2-40B4-BE49-F238E27FC236}">
                      <a16:creationId xmlns:a16="http://schemas.microsoft.com/office/drawing/2014/main" id="{D8B38A4A-96FC-F373-06AF-70C62E568CD1}"/>
                    </a:ext>
                  </a:extLst>
                </p:cNvPr>
                <p:cNvSpPr/>
                <p:nvPr/>
              </p:nvSpPr>
              <p:spPr>
                <a:xfrm>
                  <a:off x="4531600" y="1944475"/>
                  <a:ext cx="956750" cy="920075"/>
                </a:xfrm>
                <a:custGeom>
                  <a:avLst/>
                  <a:gdLst/>
                  <a:ahLst/>
                  <a:cxnLst/>
                  <a:rect l="l" t="t" r="r" b="b"/>
                  <a:pathLst>
                    <a:path w="38270" h="36803" extrusionOk="0">
                      <a:moveTo>
                        <a:pt x="29339" y="1"/>
                      </a:moveTo>
                      <a:cubicBezTo>
                        <a:pt x="25169" y="1"/>
                        <a:pt x="20610" y="6521"/>
                        <a:pt x="18847" y="8911"/>
                      </a:cubicBezTo>
                      <a:cubicBezTo>
                        <a:pt x="16907" y="5903"/>
                        <a:pt x="15466" y="4737"/>
                        <a:pt x="14348" y="4737"/>
                      </a:cubicBezTo>
                      <a:cubicBezTo>
                        <a:pt x="11395" y="4737"/>
                        <a:pt x="10698" y="12874"/>
                        <a:pt x="9037" y="16693"/>
                      </a:cubicBezTo>
                      <a:cubicBezTo>
                        <a:pt x="7029" y="14772"/>
                        <a:pt x="5557" y="13973"/>
                        <a:pt x="4497" y="13973"/>
                      </a:cubicBezTo>
                      <a:cubicBezTo>
                        <a:pt x="0" y="13973"/>
                        <a:pt x="2943" y="28364"/>
                        <a:pt x="4002" y="32519"/>
                      </a:cubicBezTo>
                      <a:lnTo>
                        <a:pt x="4721" y="36802"/>
                      </a:lnTo>
                      <a:cubicBezTo>
                        <a:pt x="9561" y="35363"/>
                        <a:pt x="15185" y="32486"/>
                        <a:pt x="20449" y="32257"/>
                      </a:cubicBezTo>
                      <a:cubicBezTo>
                        <a:pt x="26400" y="32028"/>
                        <a:pt x="36700" y="28595"/>
                        <a:pt x="25942" y="24704"/>
                      </a:cubicBezTo>
                      <a:cubicBezTo>
                        <a:pt x="28231" y="21728"/>
                        <a:pt x="34411" y="21499"/>
                        <a:pt x="36013" y="17837"/>
                      </a:cubicBezTo>
                      <a:cubicBezTo>
                        <a:pt x="38270" y="12802"/>
                        <a:pt x="32580" y="12802"/>
                        <a:pt x="29147" y="12573"/>
                      </a:cubicBezTo>
                      <a:cubicBezTo>
                        <a:pt x="29572" y="9597"/>
                        <a:pt x="35065" y="2763"/>
                        <a:pt x="31174" y="474"/>
                      </a:cubicBezTo>
                      <a:cubicBezTo>
                        <a:pt x="30578" y="147"/>
                        <a:pt x="29963" y="1"/>
                        <a:pt x="29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715;p35">
                  <a:extLst>
                    <a:ext uri="{FF2B5EF4-FFF2-40B4-BE49-F238E27FC236}">
                      <a16:creationId xmlns:a16="http://schemas.microsoft.com/office/drawing/2014/main" id="{1DF966CA-EFF9-F9EB-4A70-0A46CFFD6F44}"/>
                    </a:ext>
                  </a:extLst>
                </p:cNvPr>
                <p:cNvSpPr/>
                <p:nvPr/>
              </p:nvSpPr>
              <p:spPr>
                <a:xfrm>
                  <a:off x="4656300" y="2089375"/>
                  <a:ext cx="594325" cy="749875"/>
                </a:xfrm>
                <a:custGeom>
                  <a:avLst/>
                  <a:gdLst/>
                  <a:ahLst/>
                  <a:cxnLst/>
                  <a:rect l="l" t="t" r="r" b="b"/>
                  <a:pathLst>
                    <a:path w="23773" h="29995" extrusionOk="0">
                      <a:moveTo>
                        <a:pt x="23394" y="0"/>
                      </a:moveTo>
                      <a:cubicBezTo>
                        <a:pt x="23333" y="0"/>
                        <a:pt x="23270" y="22"/>
                        <a:pt x="23211" y="74"/>
                      </a:cubicBezTo>
                      <a:cubicBezTo>
                        <a:pt x="19254" y="3638"/>
                        <a:pt x="16475" y="8248"/>
                        <a:pt x="13205" y="12401"/>
                      </a:cubicBezTo>
                      <a:cubicBezTo>
                        <a:pt x="10197" y="16161"/>
                        <a:pt x="6665" y="19496"/>
                        <a:pt x="3722" y="23322"/>
                      </a:cubicBezTo>
                      <a:cubicBezTo>
                        <a:pt x="2218" y="25251"/>
                        <a:pt x="812" y="27344"/>
                        <a:pt x="60" y="29698"/>
                      </a:cubicBezTo>
                      <a:cubicBezTo>
                        <a:pt x="1" y="29877"/>
                        <a:pt x="169" y="29995"/>
                        <a:pt x="326" y="29995"/>
                      </a:cubicBezTo>
                      <a:cubicBezTo>
                        <a:pt x="428" y="29995"/>
                        <a:pt x="525" y="29945"/>
                        <a:pt x="551" y="29829"/>
                      </a:cubicBezTo>
                      <a:cubicBezTo>
                        <a:pt x="1205" y="27736"/>
                        <a:pt x="2414" y="25873"/>
                        <a:pt x="3722" y="24140"/>
                      </a:cubicBezTo>
                      <a:cubicBezTo>
                        <a:pt x="5226" y="22145"/>
                        <a:pt x="6894" y="20281"/>
                        <a:pt x="8562" y="18417"/>
                      </a:cubicBezTo>
                      <a:cubicBezTo>
                        <a:pt x="10099" y="16717"/>
                        <a:pt x="11701" y="15049"/>
                        <a:pt x="13139" y="13284"/>
                      </a:cubicBezTo>
                      <a:cubicBezTo>
                        <a:pt x="14774" y="11256"/>
                        <a:pt x="16278" y="9164"/>
                        <a:pt x="17815" y="7071"/>
                      </a:cubicBezTo>
                      <a:cubicBezTo>
                        <a:pt x="19548" y="4717"/>
                        <a:pt x="21379" y="2395"/>
                        <a:pt x="23570" y="433"/>
                      </a:cubicBezTo>
                      <a:cubicBezTo>
                        <a:pt x="23773" y="256"/>
                        <a:pt x="23603" y="0"/>
                        <a:pt x="233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716;p35">
                  <a:extLst>
                    <a:ext uri="{FF2B5EF4-FFF2-40B4-BE49-F238E27FC236}">
                      <a16:creationId xmlns:a16="http://schemas.microsoft.com/office/drawing/2014/main" id="{311E7DE5-B6FD-A9B9-527E-4E8931DBEECD}"/>
                    </a:ext>
                  </a:extLst>
                </p:cNvPr>
                <p:cNvSpPr/>
                <p:nvPr/>
              </p:nvSpPr>
              <p:spPr>
                <a:xfrm>
                  <a:off x="4720725" y="2518075"/>
                  <a:ext cx="225650" cy="190325"/>
                </a:xfrm>
                <a:custGeom>
                  <a:avLst/>
                  <a:gdLst/>
                  <a:ahLst/>
                  <a:cxnLst/>
                  <a:rect l="l" t="t" r="r" b="b"/>
                  <a:pathLst>
                    <a:path w="9026" h="7613" extrusionOk="0">
                      <a:moveTo>
                        <a:pt x="695" y="1"/>
                      </a:moveTo>
                      <a:cubicBezTo>
                        <a:pt x="597" y="1"/>
                        <a:pt x="498" y="58"/>
                        <a:pt x="459" y="190"/>
                      </a:cubicBezTo>
                      <a:cubicBezTo>
                        <a:pt x="1" y="2545"/>
                        <a:pt x="230" y="4964"/>
                        <a:pt x="230" y="7351"/>
                      </a:cubicBezTo>
                      <a:cubicBezTo>
                        <a:pt x="230" y="7482"/>
                        <a:pt x="328" y="7613"/>
                        <a:pt x="491" y="7613"/>
                      </a:cubicBezTo>
                      <a:lnTo>
                        <a:pt x="8699" y="6926"/>
                      </a:lnTo>
                      <a:cubicBezTo>
                        <a:pt x="9016" y="6894"/>
                        <a:pt x="9025" y="6402"/>
                        <a:pt x="8727" y="6402"/>
                      </a:cubicBezTo>
                      <a:cubicBezTo>
                        <a:pt x="8718" y="6402"/>
                        <a:pt x="8709" y="6402"/>
                        <a:pt x="8699" y="6403"/>
                      </a:cubicBezTo>
                      <a:lnTo>
                        <a:pt x="719" y="7071"/>
                      </a:lnTo>
                      <a:lnTo>
                        <a:pt x="719" y="7071"/>
                      </a:lnTo>
                      <a:cubicBezTo>
                        <a:pt x="706" y="4810"/>
                        <a:pt x="541" y="2550"/>
                        <a:pt x="949" y="321"/>
                      </a:cubicBezTo>
                      <a:cubicBezTo>
                        <a:pt x="988" y="126"/>
                        <a:pt x="841" y="1"/>
                        <a:pt x="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717;p35">
                  <a:extLst>
                    <a:ext uri="{FF2B5EF4-FFF2-40B4-BE49-F238E27FC236}">
                      <a16:creationId xmlns:a16="http://schemas.microsoft.com/office/drawing/2014/main" id="{2990DE51-70E1-1EEB-06CC-7F1E0948E456}"/>
                    </a:ext>
                  </a:extLst>
                </p:cNvPr>
                <p:cNvSpPr/>
                <p:nvPr/>
              </p:nvSpPr>
              <p:spPr>
                <a:xfrm>
                  <a:off x="4845150" y="2336650"/>
                  <a:ext cx="256850" cy="217375"/>
                </a:xfrm>
                <a:custGeom>
                  <a:avLst/>
                  <a:gdLst/>
                  <a:ahLst/>
                  <a:cxnLst/>
                  <a:rect l="l" t="t" r="r" b="b"/>
                  <a:pathLst>
                    <a:path w="10274" h="8695" extrusionOk="0">
                      <a:moveTo>
                        <a:pt x="1220" y="0"/>
                      </a:moveTo>
                      <a:cubicBezTo>
                        <a:pt x="1106" y="0"/>
                        <a:pt x="991" y="74"/>
                        <a:pt x="975" y="221"/>
                      </a:cubicBezTo>
                      <a:cubicBezTo>
                        <a:pt x="975" y="2935"/>
                        <a:pt x="975" y="5747"/>
                        <a:pt x="59" y="8396"/>
                      </a:cubicBezTo>
                      <a:cubicBezTo>
                        <a:pt x="1" y="8572"/>
                        <a:pt x="153" y="8695"/>
                        <a:pt x="326" y="8695"/>
                      </a:cubicBezTo>
                      <a:cubicBezTo>
                        <a:pt x="346" y="8695"/>
                        <a:pt x="366" y="8693"/>
                        <a:pt x="386" y="8690"/>
                      </a:cubicBezTo>
                      <a:cubicBezTo>
                        <a:pt x="3558" y="8232"/>
                        <a:pt x="6828" y="8298"/>
                        <a:pt x="9967" y="7545"/>
                      </a:cubicBezTo>
                      <a:cubicBezTo>
                        <a:pt x="10274" y="7484"/>
                        <a:pt x="10178" y="7049"/>
                        <a:pt x="9895" y="7049"/>
                      </a:cubicBezTo>
                      <a:cubicBezTo>
                        <a:pt x="9876" y="7049"/>
                        <a:pt x="9857" y="7051"/>
                        <a:pt x="9836" y="7055"/>
                      </a:cubicBezTo>
                      <a:cubicBezTo>
                        <a:pt x="6847" y="7740"/>
                        <a:pt x="3739" y="7743"/>
                        <a:pt x="682" y="8137"/>
                      </a:cubicBezTo>
                      <a:lnTo>
                        <a:pt x="682" y="8137"/>
                      </a:lnTo>
                      <a:cubicBezTo>
                        <a:pt x="1495" y="5597"/>
                        <a:pt x="1465" y="2865"/>
                        <a:pt x="1465" y="221"/>
                      </a:cubicBezTo>
                      <a:cubicBezTo>
                        <a:pt x="1449" y="74"/>
                        <a:pt x="1335" y="0"/>
                        <a:pt x="1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718;p35">
                  <a:extLst>
                    <a:ext uri="{FF2B5EF4-FFF2-40B4-BE49-F238E27FC236}">
                      <a16:creationId xmlns:a16="http://schemas.microsoft.com/office/drawing/2014/main" id="{CFD2D805-215A-7CCA-0FF6-EB38855C549D}"/>
                    </a:ext>
                  </a:extLst>
                </p:cNvPr>
                <p:cNvSpPr/>
                <p:nvPr/>
              </p:nvSpPr>
              <p:spPr>
                <a:xfrm>
                  <a:off x="5001125" y="2227300"/>
                  <a:ext cx="151575" cy="149350"/>
                </a:xfrm>
                <a:custGeom>
                  <a:avLst/>
                  <a:gdLst/>
                  <a:ahLst/>
                  <a:cxnLst/>
                  <a:rect l="l" t="t" r="r" b="b"/>
                  <a:pathLst>
                    <a:path w="6063" h="5974" extrusionOk="0">
                      <a:moveTo>
                        <a:pt x="699" y="1"/>
                      </a:moveTo>
                      <a:cubicBezTo>
                        <a:pt x="581" y="1"/>
                        <a:pt x="458" y="83"/>
                        <a:pt x="425" y="246"/>
                      </a:cubicBezTo>
                      <a:cubicBezTo>
                        <a:pt x="425" y="2077"/>
                        <a:pt x="0" y="3876"/>
                        <a:pt x="197" y="5707"/>
                      </a:cubicBezTo>
                      <a:cubicBezTo>
                        <a:pt x="197" y="5853"/>
                        <a:pt x="328" y="5973"/>
                        <a:pt x="473" y="5973"/>
                      </a:cubicBezTo>
                      <a:cubicBezTo>
                        <a:pt x="489" y="5973"/>
                        <a:pt x="507" y="5972"/>
                        <a:pt x="524" y="5968"/>
                      </a:cubicBezTo>
                      <a:cubicBezTo>
                        <a:pt x="2289" y="5739"/>
                        <a:pt x="4088" y="5968"/>
                        <a:pt x="5788" y="5511"/>
                      </a:cubicBezTo>
                      <a:cubicBezTo>
                        <a:pt x="6063" y="5419"/>
                        <a:pt x="5967" y="5014"/>
                        <a:pt x="5713" y="5014"/>
                      </a:cubicBezTo>
                      <a:cubicBezTo>
                        <a:pt x="5695" y="5014"/>
                        <a:pt x="5677" y="5016"/>
                        <a:pt x="5657" y="5020"/>
                      </a:cubicBezTo>
                      <a:cubicBezTo>
                        <a:pt x="4054" y="5452"/>
                        <a:pt x="2335" y="5273"/>
                        <a:pt x="691" y="5443"/>
                      </a:cubicBezTo>
                      <a:lnTo>
                        <a:pt x="691" y="5443"/>
                      </a:lnTo>
                      <a:cubicBezTo>
                        <a:pt x="534" y="3703"/>
                        <a:pt x="949" y="1989"/>
                        <a:pt x="949" y="246"/>
                      </a:cubicBezTo>
                      <a:cubicBezTo>
                        <a:pt x="932" y="83"/>
                        <a:pt x="818" y="1"/>
                        <a:pt x="6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719;p35">
                  <a:extLst>
                    <a:ext uri="{FF2B5EF4-FFF2-40B4-BE49-F238E27FC236}">
                      <a16:creationId xmlns:a16="http://schemas.microsoft.com/office/drawing/2014/main" id="{3DE10BC3-5E17-C0F5-7086-3A64F53EF5AB}"/>
                    </a:ext>
                  </a:extLst>
                </p:cNvPr>
                <p:cNvSpPr/>
                <p:nvPr/>
              </p:nvSpPr>
              <p:spPr>
                <a:xfrm>
                  <a:off x="5113925" y="2118350"/>
                  <a:ext cx="106300" cy="121350"/>
                </a:xfrm>
                <a:custGeom>
                  <a:avLst/>
                  <a:gdLst/>
                  <a:ahLst/>
                  <a:cxnLst/>
                  <a:rect l="l" t="t" r="r" b="b"/>
                  <a:pathLst>
                    <a:path w="4252" h="4854" extrusionOk="0">
                      <a:moveTo>
                        <a:pt x="723" y="1"/>
                      </a:moveTo>
                      <a:cubicBezTo>
                        <a:pt x="625" y="1"/>
                        <a:pt x="537" y="58"/>
                        <a:pt x="524" y="190"/>
                      </a:cubicBezTo>
                      <a:cubicBezTo>
                        <a:pt x="295" y="1531"/>
                        <a:pt x="262" y="2937"/>
                        <a:pt x="66" y="4310"/>
                      </a:cubicBezTo>
                      <a:cubicBezTo>
                        <a:pt x="1" y="4441"/>
                        <a:pt x="99" y="4571"/>
                        <a:pt x="230" y="4604"/>
                      </a:cubicBezTo>
                      <a:cubicBezTo>
                        <a:pt x="1213" y="4759"/>
                        <a:pt x="2196" y="4853"/>
                        <a:pt x="3179" y="4853"/>
                      </a:cubicBezTo>
                      <a:cubicBezTo>
                        <a:pt x="3439" y="4853"/>
                        <a:pt x="3698" y="4847"/>
                        <a:pt x="3957" y="4833"/>
                      </a:cubicBezTo>
                      <a:cubicBezTo>
                        <a:pt x="4252" y="4800"/>
                        <a:pt x="4252" y="4375"/>
                        <a:pt x="3957" y="4343"/>
                      </a:cubicBezTo>
                      <a:cubicBezTo>
                        <a:pt x="3761" y="4348"/>
                        <a:pt x="3565" y="4351"/>
                        <a:pt x="3368" y="4351"/>
                      </a:cubicBezTo>
                      <a:cubicBezTo>
                        <a:pt x="2436" y="4351"/>
                        <a:pt x="1507" y="4289"/>
                        <a:pt x="596" y="4151"/>
                      </a:cubicBezTo>
                      <a:lnTo>
                        <a:pt x="596" y="4151"/>
                      </a:lnTo>
                      <a:cubicBezTo>
                        <a:pt x="758" y="2874"/>
                        <a:pt x="802" y="1598"/>
                        <a:pt x="1014" y="321"/>
                      </a:cubicBezTo>
                      <a:cubicBezTo>
                        <a:pt x="1034" y="126"/>
                        <a:pt x="867" y="1"/>
                        <a:pt x="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720;p35">
                <a:extLst>
                  <a:ext uri="{FF2B5EF4-FFF2-40B4-BE49-F238E27FC236}">
                    <a16:creationId xmlns:a16="http://schemas.microsoft.com/office/drawing/2014/main" id="{67D2195B-D97F-FEE2-6F84-6D33C69F1365}"/>
                  </a:ext>
                </a:extLst>
              </p:cNvPr>
              <p:cNvGrpSpPr/>
              <p:nvPr/>
            </p:nvGrpSpPr>
            <p:grpSpPr>
              <a:xfrm rot="1472793">
                <a:off x="5262958" y="2882778"/>
                <a:ext cx="1286956" cy="993969"/>
                <a:chOff x="5517750" y="1707725"/>
                <a:chExt cx="618800" cy="477925"/>
              </a:xfrm>
            </p:grpSpPr>
            <p:sp>
              <p:nvSpPr>
                <p:cNvPr id="390" name="Google Shape;721;p35">
                  <a:extLst>
                    <a:ext uri="{FF2B5EF4-FFF2-40B4-BE49-F238E27FC236}">
                      <a16:creationId xmlns:a16="http://schemas.microsoft.com/office/drawing/2014/main" id="{40234B15-96B5-73F2-D038-7E10B72C9296}"/>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722;p35">
                  <a:extLst>
                    <a:ext uri="{FF2B5EF4-FFF2-40B4-BE49-F238E27FC236}">
                      <a16:creationId xmlns:a16="http://schemas.microsoft.com/office/drawing/2014/main" id="{DB10B57C-C849-BA81-5B1F-EBFEB7E163CA}"/>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723;p35">
                  <a:extLst>
                    <a:ext uri="{FF2B5EF4-FFF2-40B4-BE49-F238E27FC236}">
                      <a16:creationId xmlns:a16="http://schemas.microsoft.com/office/drawing/2014/main" id="{3398334A-B783-CDFC-6CFB-FE9896CC296F}"/>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724;p35">
                  <a:extLst>
                    <a:ext uri="{FF2B5EF4-FFF2-40B4-BE49-F238E27FC236}">
                      <a16:creationId xmlns:a16="http://schemas.microsoft.com/office/drawing/2014/main" id="{C4AE088E-0AD6-6C2F-4B70-B6C6E07EC8C5}"/>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725;p35">
                  <a:extLst>
                    <a:ext uri="{FF2B5EF4-FFF2-40B4-BE49-F238E27FC236}">
                      <a16:creationId xmlns:a16="http://schemas.microsoft.com/office/drawing/2014/main" id="{71028CF3-1A4A-657D-A9FE-A53D81C0F842}"/>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726;p35">
                <a:extLst>
                  <a:ext uri="{FF2B5EF4-FFF2-40B4-BE49-F238E27FC236}">
                    <a16:creationId xmlns:a16="http://schemas.microsoft.com/office/drawing/2014/main" id="{C2A78600-7BD1-C722-8CB1-9E022910A075}"/>
                  </a:ext>
                </a:extLst>
              </p:cNvPr>
              <p:cNvSpPr/>
              <p:nvPr/>
            </p:nvSpPr>
            <p:spPr>
              <a:xfrm>
                <a:off x="2435877" y="2215175"/>
                <a:ext cx="2225435" cy="1232586"/>
              </a:xfrm>
              <a:custGeom>
                <a:avLst/>
                <a:gdLst/>
                <a:ahLst/>
                <a:cxnLst/>
                <a:rect l="l" t="t" r="r" b="b"/>
                <a:pathLst>
                  <a:path w="42803" h="23707" extrusionOk="0">
                    <a:moveTo>
                      <a:pt x="20993" y="0"/>
                    </a:moveTo>
                    <a:cubicBezTo>
                      <a:pt x="16088" y="262"/>
                      <a:pt x="18802" y="10627"/>
                      <a:pt x="18246" y="13341"/>
                    </a:cubicBezTo>
                    <a:cubicBezTo>
                      <a:pt x="16258" y="12423"/>
                      <a:pt x="9510" y="9330"/>
                      <a:pt x="4929" y="9330"/>
                    </a:cubicBezTo>
                    <a:cubicBezTo>
                      <a:pt x="2655" y="9330"/>
                      <a:pt x="915" y="10092"/>
                      <a:pt x="557" y="12262"/>
                    </a:cubicBezTo>
                    <a:cubicBezTo>
                      <a:pt x="1" y="16611"/>
                      <a:pt x="10072" y="22889"/>
                      <a:pt x="13636" y="23706"/>
                    </a:cubicBezTo>
                    <a:lnTo>
                      <a:pt x="35969" y="21254"/>
                    </a:lnTo>
                    <a:cubicBezTo>
                      <a:pt x="38421" y="17690"/>
                      <a:pt x="42803" y="7619"/>
                      <a:pt x="40056" y="3270"/>
                    </a:cubicBezTo>
                    <a:cubicBezTo>
                      <a:pt x="39023" y="1646"/>
                      <a:pt x="37834" y="993"/>
                      <a:pt x="36604" y="993"/>
                    </a:cubicBezTo>
                    <a:cubicBezTo>
                      <a:pt x="32660" y="993"/>
                      <a:pt x="28293" y="7711"/>
                      <a:pt x="27271" y="10627"/>
                    </a:cubicBezTo>
                    <a:cubicBezTo>
                      <a:pt x="25342" y="8698"/>
                      <a:pt x="24263" y="0"/>
                      <a:pt x="20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727;p35">
                <a:extLst>
                  <a:ext uri="{FF2B5EF4-FFF2-40B4-BE49-F238E27FC236}">
                    <a16:creationId xmlns:a16="http://schemas.microsoft.com/office/drawing/2014/main" id="{4B9812F2-4DE7-8312-043D-22572397AF55}"/>
                  </a:ext>
                </a:extLst>
              </p:cNvPr>
              <p:cNvSpPr/>
              <p:nvPr/>
            </p:nvSpPr>
            <p:spPr>
              <a:xfrm flipH="1">
                <a:off x="3310301" y="1107342"/>
                <a:ext cx="953709" cy="2354671"/>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728;p35">
                <a:extLst>
                  <a:ext uri="{FF2B5EF4-FFF2-40B4-BE49-F238E27FC236}">
                    <a16:creationId xmlns:a16="http://schemas.microsoft.com/office/drawing/2014/main" id="{CA01C2E1-A423-2CD4-2C12-3156F411CDA4}"/>
                  </a:ext>
                </a:extLst>
              </p:cNvPr>
              <p:cNvGrpSpPr/>
              <p:nvPr/>
            </p:nvGrpSpPr>
            <p:grpSpPr>
              <a:xfrm>
                <a:off x="1271029" y="2416472"/>
                <a:ext cx="1742633" cy="1934121"/>
                <a:chOff x="6073625" y="2772425"/>
                <a:chExt cx="837925" cy="930000"/>
              </a:xfrm>
            </p:grpSpPr>
            <p:sp>
              <p:nvSpPr>
                <p:cNvPr id="385" name="Google Shape;729;p35">
                  <a:extLst>
                    <a:ext uri="{FF2B5EF4-FFF2-40B4-BE49-F238E27FC236}">
                      <a16:creationId xmlns:a16="http://schemas.microsoft.com/office/drawing/2014/main" id="{38FF79A0-9D02-AEA8-05E4-856CBAEC57BC}"/>
                    </a:ext>
                  </a:extLst>
                </p:cNvPr>
                <p:cNvSpPr/>
                <p:nvPr/>
              </p:nvSpPr>
              <p:spPr>
                <a:xfrm>
                  <a:off x="6073625" y="2772425"/>
                  <a:ext cx="837925" cy="930000"/>
                </a:xfrm>
                <a:custGeom>
                  <a:avLst/>
                  <a:gdLst/>
                  <a:ahLst/>
                  <a:cxnLst/>
                  <a:rect l="l" t="t" r="r" b="b"/>
                  <a:pathLst>
                    <a:path w="33517" h="37200" extrusionOk="0">
                      <a:moveTo>
                        <a:pt x="2277" y="1"/>
                      </a:moveTo>
                      <a:cubicBezTo>
                        <a:pt x="1494" y="1"/>
                        <a:pt x="733" y="50"/>
                        <a:pt x="1" y="153"/>
                      </a:cubicBezTo>
                      <a:cubicBezTo>
                        <a:pt x="1" y="9864"/>
                        <a:pt x="4546" y="33930"/>
                        <a:pt x="32176" y="37200"/>
                      </a:cubicBezTo>
                      <a:cubicBezTo>
                        <a:pt x="33516" y="30399"/>
                        <a:pt x="32176" y="21668"/>
                        <a:pt x="29167" y="15390"/>
                      </a:cubicBezTo>
                      <a:cubicBezTo>
                        <a:pt x="25143" y="7584"/>
                        <a:pt x="11991" y="1"/>
                        <a:pt x="2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730;p35">
                  <a:extLst>
                    <a:ext uri="{FF2B5EF4-FFF2-40B4-BE49-F238E27FC236}">
                      <a16:creationId xmlns:a16="http://schemas.microsoft.com/office/drawing/2014/main" id="{507DA94F-DA33-C69B-7C34-D088FD17977F}"/>
                    </a:ext>
                  </a:extLst>
                </p:cNvPr>
                <p:cNvSpPr/>
                <p:nvPr/>
              </p:nvSpPr>
              <p:spPr>
                <a:xfrm>
                  <a:off x="6202150" y="2858025"/>
                  <a:ext cx="677700" cy="830775"/>
                </a:xfrm>
                <a:custGeom>
                  <a:avLst/>
                  <a:gdLst/>
                  <a:ahLst/>
                  <a:cxnLst/>
                  <a:rect l="l" t="t" r="r" b="b"/>
                  <a:pathLst>
                    <a:path w="27108" h="33231" extrusionOk="0">
                      <a:moveTo>
                        <a:pt x="360" y="0"/>
                      </a:moveTo>
                      <a:cubicBezTo>
                        <a:pt x="191" y="0"/>
                        <a:pt x="1" y="188"/>
                        <a:pt x="91" y="391"/>
                      </a:cubicBezTo>
                      <a:cubicBezTo>
                        <a:pt x="1072" y="2549"/>
                        <a:pt x="3132" y="3988"/>
                        <a:pt x="4636" y="5721"/>
                      </a:cubicBezTo>
                      <a:cubicBezTo>
                        <a:pt x="6500" y="7879"/>
                        <a:pt x="8298" y="10037"/>
                        <a:pt x="10097" y="12260"/>
                      </a:cubicBezTo>
                      <a:cubicBezTo>
                        <a:pt x="13661" y="16707"/>
                        <a:pt x="17552" y="20860"/>
                        <a:pt x="21018" y="25340"/>
                      </a:cubicBezTo>
                      <a:cubicBezTo>
                        <a:pt x="22947" y="27858"/>
                        <a:pt x="24811" y="30441"/>
                        <a:pt x="26544" y="33122"/>
                      </a:cubicBezTo>
                      <a:cubicBezTo>
                        <a:pt x="26592" y="33199"/>
                        <a:pt x="26665" y="33230"/>
                        <a:pt x="26740" y="33230"/>
                      </a:cubicBezTo>
                      <a:cubicBezTo>
                        <a:pt x="26920" y="33230"/>
                        <a:pt x="27108" y="33045"/>
                        <a:pt x="26969" y="32860"/>
                      </a:cubicBezTo>
                      <a:lnTo>
                        <a:pt x="26969" y="32828"/>
                      </a:lnTo>
                      <a:cubicBezTo>
                        <a:pt x="23896" y="28119"/>
                        <a:pt x="20495" y="23639"/>
                        <a:pt x="16833" y="19389"/>
                      </a:cubicBezTo>
                      <a:cubicBezTo>
                        <a:pt x="15002" y="17231"/>
                        <a:pt x="13072" y="15138"/>
                        <a:pt x="11307" y="12914"/>
                      </a:cubicBezTo>
                      <a:cubicBezTo>
                        <a:pt x="9508" y="10724"/>
                        <a:pt x="7775" y="8467"/>
                        <a:pt x="5879" y="6375"/>
                      </a:cubicBezTo>
                      <a:cubicBezTo>
                        <a:pt x="4963" y="5328"/>
                        <a:pt x="4048" y="4347"/>
                        <a:pt x="3067" y="3367"/>
                      </a:cubicBezTo>
                      <a:cubicBezTo>
                        <a:pt x="2119" y="2418"/>
                        <a:pt x="1105" y="1405"/>
                        <a:pt x="549" y="129"/>
                      </a:cubicBezTo>
                      <a:cubicBezTo>
                        <a:pt x="508" y="38"/>
                        <a:pt x="43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731;p35">
                  <a:extLst>
                    <a:ext uri="{FF2B5EF4-FFF2-40B4-BE49-F238E27FC236}">
                      <a16:creationId xmlns:a16="http://schemas.microsoft.com/office/drawing/2014/main" id="{D0774EA5-6813-296A-1D5B-11F458E5941B}"/>
                    </a:ext>
                  </a:extLst>
                </p:cNvPr>
                <p:cNvSpPr/>
                <p:nvPr/>
              </p:nvSpPr>
              <p:spPr>
                <a:xfrm>
                  <a:off x="6166500" y="2859000"/>
                  <a:ext cx="206350" cy="188800"/>
                </a:xfrm>
                <a:custGeom>
                  <a:avLst/>
                  <a:gdLst/>
                  <a:ahLst/>
                  <a:cxnLst/>
                  <a:rect l="l" t="t" r="r" b="b"/>
                  <a:pathLst>
                    <a:path w="8254" h="7552" extrusionOk="0">
                      <a:moveTo>
                        <a:pt x="8008" y="0"/>
                      </a:moveTo>
                      <a:cubicBezTo>
                        <a:pt x="7893" y="0"/>
                        <a:pt x="7779" y="74"/>
                        <a:pt x="7763" y="221"/>
                      </a:cubicBezTo>
                      <a:lnTo>
                        <a:pt x="7763" y="6990"/>
                      </a:lnTo>
                      <a:lnTo>
                        <a:pt x="7763" y="6990"/>
                      </a:lnTo>
                      <a:cubicBezTo>
                        <a:pt x="5340" y="6458"/>
                        <a:pt x="2889" y="5954"/>
                        <a:pt x="438" y="5420"/>
                      </a:cubicBezTo>
                      <a:cubicBezTo>
                        <a:pt x="418" y="5416"/>
                        <a:pt x="398" y="5414"/>
                        <a:pt x="379" y="5414"/>
                      </a:cubicBezTo>
                      <a:cubicBezTo>
                        <a:pt x="97" y="5414"/>
                        <a:pt x="1" y="5849"/>
                        <a:pt x="307" y="5911"/>
                      </a:cubicBezTo>
                      <a:cubicBezTo>
                        <a:pt x="2858" y="6467"/>
                        <a:pt x="5408" y="6990"/>
                        <a:pt x="7926" y="7546"/>
                      </a:cubicBezTo>
                      <a:cubicBezTo>
                        <a:pt x="7947" y="7550"/>
                        <a:pt x="7968" y="7552"/>
                        <a:pt x="7989" y="7552"/>
                      </a:cubicBezTo>
                      <a:cubicBezTo>
                        <a:pt x="8129" y="7552"/>
                        <a:pt x="8253" y="7459"/>
                        <a:pt x="8253" y="7317"/>
                      </a:cubicBezTo>
                      <a:lnTo>
                        <a:pt x="8253" y="221"/>
                      </a:lnTo>
                      <a:cubicBezTo>
                        <a:pt x="8237" y="74"/>
                        <a:pt x="8122" y="0"/>
                        <a:pt x="8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732;p35">
                  <a:extLst>
                    <a:ext uri="{FF2B5EF4-FFF2-40B4-BE49-F238E27FC236}">
                      <a16:creationId xmlns:a16="http://schemas.microsoft.com/office/drawing/2014/main" id="{B7A0810F-472F-7738-822A-E54500F7C3E0}"/>
                    </a:ext>
                  </a:extLst>
                </p:cNvPr>
                <p:cNvSpPr/>
                <p:nvPr/>
              </p:nvSpPr>
              <p:spPr>
                <a:xfrm>
                  <a:off x="6214675" y="2967100"/>
                  <a:ext cx="322075" cy="244250"/>
                </a:xfrm>
                <a:custGeom>
                  <a:avLst/>
                  <a:gdLst/>
                  <a:ahLst/>
                  <a:cxnLst/>
                  <a:rect l="l" t="t" r="r" b="b"/>
                  <a:pathLst>
                    <a:path w="12883" h="9770" extrusionOk="0">
                      <a:moveTo>
                        <a:pt x="12645" y="1"/>
                      </a:moveTo>
                      <a:cubicBezTo>
                        <a:pt x="12522" y="1"/>
                        <a:pt x="12392" y="83"/>
                        <a:pt x="12375" y="246"/>
                      </a:cubicBezTo>
                      <a:cubicBezTo>
                        <a:pt x="12089" y="3265"/>
                        <a:pt x="11587" y="6222"/>
                        <a:pt x="11049" y="9208"/>
                      </a:cubicBezTo>
                      <a:lnTo>
                        <a:pt x="11049" y="9208"/>
                      </a:lnTo>
                      <a:cubicBezTo>
                        <a:pt x="7542" y="8426"/>
                        <a:pt x="3976" y="7916"/>
                        <a:pt x="440" y="7374"/>
                      </a:cubicBezTo>
                      <a:cubicBezTo>
                        <a:pt x="420" y="7370"/>
                        <a:pt x="400" y="7368"/>
                        <a:pt x="382" y="7368"/>
                      </a:cubicBezTo>
                      <a:cubicBezTo>
                        <a:pt x="99" y="7368"/>
                        <a:pt x="1" y="7803"/>
                        <a:pt x="277" y="7865"/>
                      </a:cubicBezTo>
                      <a:cubicBezTo>
                        <a:pt x="3939" y="8421"/>
                        <a:pt x="7601" y="8944"/>
                        <a:pt x="11198" y="9761"/>
                      </a:cubicBezTo>
                      <a:cubicBezTo>
                        <a:pt x="11221" y="9767"/>
                        <a:pt x="11243" y="9770"/>
                        <a:pt x="11265" y="9770"/>
                      </a:cubicBezTo>
                      <a:cubicBezTo>
                        <a:pt x="11371" y="9770"/>
                        <a:pt x="11465" y="9706"/>
                        <a:pt x="11492" y="9598"/>
                      </a:cubicBezTo>
                      <a:cubicBezTo>
                        <a:pt x="12081" y="6491"/>
                        <a:pt x="12571" y="3385"/>
                        <a:pt x="12866" y="246"/>
                      </a:cubicBezTo>
                      <a:cubicBezTo>
                        <a:pt x="12882" y="83"/>
                        <a:pt x="12768" y="1"/>
                        <a:pt x="12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733;p35">
                  <a:extLst>
                    <a:ext uri="{FF2B5EF4-FFF2-40B4-BE49-F238E27FC236}">
                      <a16:creationId xmlns:a16="http://schemas.microsoft.com/office/drawing/2014/main" id="{7A20F1D7-1B6D-BBAE-E476-274F5CAB864B}"/>
                    </a:ext>
                  </a:extLst>
                </p:cNvPr>
                <p:cNvSpPr/>
                <p:nvPr/>
              </p:nvSpPr>
              <p:spPr>
                <a:xfrm>
                  <a:off x="6311500" y="3103375"/>
                  <a:ext cx="383250" cy="278625"/>
                </a:xfrm>
                <a:custGeom>
                  <a:avLst/>
                  <a:gdLst/>
                  <a:ahLst/>
                  <a:cxnLst/>
                  <a:rect l="l" t="t" r="r" b="b"/>
                  <a:pathLst>
                    <a:path w="15330" h="11145" extrusionOk="0">
                      <a:moveTo>
                        <a:pt x="15026" y="1"/>
                      </a:moveTo>
                      <a:cubicBezTo>
                        <a:pt x="14923" y="1"/>
                        <a:pt x="14820" y="58"/>
                        <a:pt x="14780" y="190"/>
                      </a:cubicBezTo>
                      <a:cubicBezTo>
                        <a:pt x="13658" y="3556"/>
                        <a:pt x="13165" y="7110"/>
                        <a:pt x="12622" y="10606"/>
                      </a:cubicBezTo>
                      <a:lnTo>
                        <a:pt x="12622" y="10606"/>
                      </a:lnTo>
                      <a:cubicBezTo>
                        <a:pt x="8513" y="10339"/>
                        <a:pt x="4404" y="9804"/>
                        <a:pt x="295" y="9804"/>
                      </a:cubicBezTo>
                      <a:cubicBezTo>
                        <a:pt x="1" y="9836"/>
                        <a:pt x="1" y="10294"/>
                        <a:pt x="295" y="10327"/>
                      </a:cubicBezTo>
                      <a:cubicBezTo>
                        <a:pt x="4480" y="10327"/>
                        <a:pt x="8666" y="10850"/>
                        <a:pt x="12851" y="11144"/>
                      </a:cubicBezTo>
                      <a:cubicBezTo>
                        <a:pt x="12949" y="11144"/>
                        <a:pt x="13047" y="11046"/>
                        <a:pt x="13080" y="10948"/>
                      </a:cubicBezTo>
                      <a:cubicBezTo>
                        <a:pt x="13636" y="7384"/>
                        <a:pt x="14126" y="3754"/>
                        <a:pt x="15271" y="321"/>
                      </a:cubicBezTo>
                      <a:cubicBezTo>
                        <a:pt x="15329" y="126"/>
                        <a:pt x="15179" y="1"/>
                        <a:pt x="15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734;p35">
                <a:extLst>
                  <a:ext uri="{FF2B5EF4-FFF2-40B4-BE49-F238E27FC236}">
                    <a16:creationId xmlns:a16="http://schemas.microsoft.com/office/drawing/2014/main" id="{0BBA5005-72EA-05D5-E735-09F58F017BA5}"/>
                  </a:ext>
                </a:extLst>
              </p:cNvPr>
              <p:cNvGrpSpPr/>
              <p:nvPr/>
            </p:nvGrpSpPr>
            <p:grpSpPr>
              <a:xfrm>
                <a:off x="1991305" y="1624971"/>
                <a:ext cx="1649618" cy="2182749"/>
                <a:chOff x="5908250" y="536500"/>
                <a:chExt cx="793200" cy="1049550"/>
              </a:xfrm>
            </p:grpSpPr>
            <p:sp>
              <p:nvSpPr>
                <p:cNvPr id="379" name="Google Shape;735;p35">
                  <a:extLst>
                    <a:ext uri="{FF2B5EF4-FFF2-40B4-BE49-F238E27FC236}">
                      <a16:creationId xmlns:a16="http://schemas.microsoft.com/office/drawing/2014/main" id="{1FB60094-AB09-58C3-40DD-A6F893F6E77B}"/>
                    </a:ext>
                  </a:extLst>
                </p:cNvPr>
                <p:cNvSpPr/>
                <p:nvPr/>
              </p:nvSpPr>
              <p:spPr>
                <a:xfrm>
                  <a:off x="5908250" y="536500"/>
                  <a:ext cx="793200" cy="1049550"/>
                </a:xfrm>
                <a:custGeom>
                  <a:avLst/>
                  <a:gdLst/>
                  <a:ahLst/>
                  <a:cxnLst/>
                  <a:rect l="l" t="t" r="r" b="b"/>
                  <a:pathLst>
                    <a:path w="31728" h="41982" extrusionOk="0">
                      <a:moveTo>
                        <a:pt x="16927" y="1"/>
                      </a:moveTo>
                      <a:cubicBezTo>
                        <a:pt x="14310" y="1"/>
                        <a:pt x="14505" y="9137"/>
                        <a:pt x="14267" y="10624"/>
                      </a:cubicBezTo>
                      <a:cubicBezTo>
                        <a:pt x="13167" y="10204"/>
                        <a:pt x="9799" y="4873"/>
                        <a:pt x="8369" y="4873"/>
                      </a:cubicBezTo>
                      <a:cubicBezTo>
                        <a:pt x="8015" y="4873"/>
                        <a:pt x="7779" y="5201"/>
                        <a:pt x="7727" y="6013"/>
                      </a:cubicBezTo>
                      <a:cubicBezTo>
                        <a:pt x="7466" y="9545"/>
                        <a:pt x="15346" y="11441"/>
                        <a:pt x="13711" y="14711"/>
                      </a:cubicBezTo>
                      <a:cubicBezTo>
                        <a:pt x="12345" y="14122"/>
                        <a:pt x="7296" y="10563"/>
                        <a:pt x="4983" y="10563"/>
                      </a:cubicBezTo>
                      <a:cubicBezTo>
                        <a:pt x="4085" y="10563"/>
                        <a:pt x="3600" y="11099"/>
                        <a:pt x="3902" y="12553"/>
                      </a:cubicBezTo>
                      <a:cubicBezTo>
                        <a:pt x="5013" y="16346"/>
                        <a:pt x="14103" y="15528"/>
                        <a:pt x="13809" y="19910"/>
                      </a:cubicBezTo>
                      <a:cubicBezTo>
                        <a:pt x="13768" y="19916"/>
                        <a:pt x="13722" y="19918"/>
                        <a:pt x="13670" y="19918"/>
                      </a:cubicBezTo>
                      <a:cubicBezTo>
                        <a:pt x="12037" y="19918"/>
                        <a:pt x="5249" y="17155"/>
                        <a:pt x="2063" y="17155"/>
                      </a:cubicBezTo>
                      <a:cubicBezTo>
                        <a:pt x="704" y="17155"/>
                        <a:pt x="0" y="17657"/>
                        <a:pt x="632" y="19092"/>
                      </a:cubicBezTo>
                      <a:cubicBezTo>
                        <a:pt x="1743" y="21545"/>
                        <a:pt x="14398" y="21643"/>
                        <a:pt x="13711" y="22362"/>
                      </a:cubicBezTo>
                      <a:cubicBezTo>
                        <a:pt x="13307" y="24200"/>
                        <a:pt x="11759" y="24661"/>
                        <a:pt x="9950" y="24661"/>
                      </a:cubicBezTo>
                      <a:cubicBezTo>
                        <a:pt x="8135" y="24661"/>
                        <a:pt x="6057" y="24197"/>
                        <a:pt x="4610" y="24197"/>
                      </a:cubicBezTo>
                      <a:cubicBezTo>
                        <a:pt x="3651" y="24197"/>
                        <a:pt x="2969" y="24400"/>
                        <a:pt x="2823" y="25076"/>
                      </a:cubicBezTo>
                      <a:cubicBezTo>
                        <a:pt x="2289" y="26806"/>
                        <a:pt x="5980" y="27434"/>
                        <a:pt x="9589" y="27434"/>
                      </a:cubicBezTo>
                      <a:cubicBezTo>
                        <a:pt x="11506" y="27434"/>
                        <a:pt x="13401" y="27256"/>
                        <a:pt x="14627" y="26973"/>
                      </a:cubicBezTo>
                      <a:cubicBezTo>
                        <a:pt x="16262" y="32695"/>
                        <a:pt x="18910" y="39529"/>
                        <a:pt x="24894" y="41981"/>
                      </a:cubicBezTo>
                      <a:lnTo>
                        <a:pt x="28164" y="39496"/>
                      </a:lnTo>
                      <a:cubicBezTo>
                        <a:pt x="21559" y="36226"/>
                        <a:pt x="18027" y="32695"/>
                        <a:pt x="16425" y="26842"/>
                      </a:cubicBezTo>
                      <a:cubicBezTo>
                        <a:pt x="18060" y="26842"/>
                        <a:pt x="31728" y="25894"/>
                        <a:pt x="27346" y="22330"/>
                      </a:cubicBezTo>
                      <a:cubicBezTo>
                        <a:pt x="27084" y="22100"/>
                        <a:pt x="26717" y="22004"/>
                        <a:pt x="26273" y="22004"/>
                      </a:cubicBezTo>
                      <a:cubicBezTo>
                        <a:pt x="24057" y="22004"/>
                        <a:pt x="19940" y="24391"/>
                        <a:pt x="17594" y="24391"/>
                      </a:cubicBezTo>
                      <a:cubicBezTo>
                        <a:pt x="16535" y="24391"/>
                        <a:pt x="15836" y="23905"/>
                        <a:pt x="15836" y="22493"/>
                      </a:cubicBezTo>
                      <a:cubicBezTo>
                        <a:pt x="18550" y="22493"/>
                        <a:pt x="27902" y="21806"/>
                        <a:pt x="28720" y="18537"/>
                      </a:cubicBezTo>
                      <a:cubicBezTo>
                        <a:pt x="28911" y="17448"/>
                        <a:pt x="28425" y="17049"/>
                        <a:pt x="27540" y="17049"/>
                      </a:cubicBezTo>
                      <a:cubicBezTo>
                        <a:pt x="25129" y="17049"/>
                        <a:pt x="19759" y="20008"/>
                        <a:pt x="17091" y="20008"/>
                      </a:cubicBezTo>
                      <a:cubicBezTo>
                        <a:pt x="16563" y="20008"/>
                        <a:pt x="16142" y="19892"/>
                        <a:pt x="15869" y="19616"/>
                      </a:cubicBezTo>
                      <a:cubicBezTo>
                        <a:pt x="13678" y="17458"/>
                        <a:pt x="26790" y="15790"/>
                        <a:pt x="27608" y="13076"/>
                      </a:cubicBezTo>
                      <a:cubicBezTo>
                        <a:pt x="27785" y="12367"/>
                        <a:pt x="27461" y="12094"/>
                        <a:pt x="26817" y="12094"/>
                      </a:cubicBezTo>
                      <a:cubicBezTo>
                        <a:pt x="24684" y="12094"/>
                        <a:pt x="19040" y="15082"/>
                        <a:pt x="16481" y="15082"/>
                      </a:cubicBezTo>
                      <a:cubicBezTo>
                        <a:pt x="16250" y="15082"/>
                        <a:pt x="16045" y="15058"/>
                        <a:pt x="15869" y="15005"/>
                      </a:cubicBezTo>
                      <a:cubicBezTo>
                        <a:pt x="18027" y="12814"/>
                        <a:pt x="27085" y="9414"/>
                        <a:pt x="26790" y="7648"/>
                      </a:cubicBezTo>
                      <a:cubicBezTo>
                        <a:pt x="26596" y="6354"/>
                        <a:pt x="26049" y="5850"/>
                        <a:pt x="25301" y="5850"/>
                      </a:cubicBezTo>
                      <a:cubicBezTo>
                        <a:pt x="22780" y="5850"/>
                        <a:pt x="17980" y="11568"/>
                        <a:pt x="16719" y="11997"/>
                      </a:cubicBezTo>
                      <a:cubicBezTo>
                        <a:pt x="16719" y="9806"/>
                        <a:pt x="20545" y="1926"/>
                        <a:pt x="17798" y="291"/>
                      </a:cubicBezTo>
                      <a:cubicBezTo>
                        <a:pt x="17478" y="92"/>
                        <a:pt x="17188" y="1"/>
                        <a:pt x="16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36;p35">
                  <a:extLst>
                    <a:ext uri="{FF2B5EF4-FFF2-40B4-BE49-F238E27FC236}">
                      <a16:creationId xmlns:a16="http://schemas.microsoft.com/office/drawing/2014/main" id="{0059D878-4FBA-E0B3-9416-15637A089BBE}"/>
                    </a:ext>
                  </a:extLst>
                </p:cNvPr>
                <p:cNvSpPr/>
                <p:nvPr/>
              </p:nvSpPr>
              <p:spPr>
                <a:xfrm>
                  <a:off x="6264900" y="578275"/>
                  <a:ext cx="308550" cy="982625"/>
                </a:xfrm>
                <a:custGeom>
                  <a:avLst/>
                  <a:gdLst/>
                  <a:ahLst/>
                  <a:cxnLst/>
                  <a:rect l="l" t="t" r="r" b="b"/>
                  <a:pathLst>
                    <a:path w="12342" h="39305" extrusionOk="0">
                      <a:moveTo>
                        <a:pt x="2381" y="0"/>
                      </a:moveTo>
                      <a:cubicBezTo>
                        <a:pt x="2281" y="0"/>
                        <a:pt x="2185" y="57"/>
                        <a:pt x="2159" y="189"/>
                      </a:cubicBezTo>
                      <a:cubicBezTo>
                        <a:pt x="1799" y="2053"/>
                        <a:pt x="1538" y="3917"/>
                        <a:pt x="1407" y="5814"/>
                      </a:cubicBezTo>
                      <a:cubicBezTo>
                        <a:pt x="1309" y="7220"/>
                        <a:pt x="1015" y="8593"/>
                        <a:pt x="818" y="9999"/>
                      </a:cubicBezTo>
                      <a:cubicBezTo>
                        <a:pt x="589" y="11634"/>
                        <a:pt x="426" y="13301"/>
                        <a:pt x="361" y="14969"/>
                      </a:cubicBezTo>
                      <a:cubicBezTo>
                        <a:pt x="1" y="21149"/>
                        <a:pt x="589" y="28179"/>
                        <a:pt x="4906" y="32986"/>
                      </a:cubicBezTo>
                      <a:cubicBezTo>
                        <a:pt x="6966" y="35307"/>
                        <a:pt x="9549" y="37073"/>
                        <a:pt x="11805" y="39231"/>
                      </a:cubicBezTo>
                      <a:cubicBezTo>
                        <a:pt x="11857" y="39283"/>
                        <a:pt x="11915" y="39304"/>
                        <a:pt x="11972" y="39304"/>
                      </a:cubicBezTo>
                      <a:cubicBezTo>
                        <a:pt x="12166" y="39304"/>
                        <a:pt x="12342" y="39049"/>
                        <a:pt x="12165" y="38871"/>
                      </a:cubicBezTo>
                      <a:cubicBezTo>
                        <a:pt x="10235" y="37008"/>
                        <a:pt x="8077" y="35471"/>
                        <a:pt x="6181" y="33607"/>
                      </a:cubicBezTo>
                      <a:cubicBezTo>
                        <a:pt x="5167" y="32626"/>
                        <a:pt x="4284" y="31514"/>
                        <a:pt x="3532" y="30337"/>
                      </a:cubicBezTo>
                      <a:cubicBezTo>
                        <a:pt x="2748" y="28964"/>
                        <a:pt x="2192" y="27525"/>
                        <a:pt x="1799" y="25988"/>
                      </a:cubicBezTo>
                      <a:cubicBezTo>
                        <a:pt x="982" y="22751"/>
                        <a:pt x="655" y="19383"/>
                        <a:pt x="818" y="16048"/>
                      </a:cubicBezTo>
                      <a:cubicBezTo>
                        <a:pt x="851" y="14413"/>
                        <a:pt x="982" y="12778"/>
                        <a:pt x="1178" y="11143"/>
                      </a:cubicBezTo>
                      <a:cubicBezTo>
                        <a:pt x="1374" y="9508"/>
                        <a:pt x="1734" y="7841"/>
                        <a:pt x="1897" y="6173"/>
                      </a:cubicBezTo>
                      <a:cubicBezTo>
                        <a:pt x="1930" y="5585"/>
                        <a:pt x="1963" y="5029"/>
                        <a:pt x="1996" y="4473"/>
                      </a:cubicBezTo>
                      <a:cubicBezTo>
                        <a:pt x="2159" y="3067"/>
                        <a:pt x="2421" y="1694"/>
                        <a:pt x="2649" y="320"/>
                      </a:cubicBezTo>
                      <a:cubicBezTo>
                        <a:pt x="2688" y="125"/>
                        <a:pt x="2530" y="0"/>
                        <a:pt x="2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37;p35">
                  <a:extLst>
                    <a:ext uri="{FF2B5EF4-FFF2-40B4-BE49-F238E27FC236}">
                      <a16:creationId xmlns:a16="http://schemas.microsoft.com/office/drawing/2014/main" id="{73C84873-7B83-72F9-BB47-48B32DD376D7}"/>
                    </a:ext>
                  </a:extLst>
                </p:cNvPr>
                <p:cNvSpPr/>
                <p:nvPr/>
              </p:nvSpPr>
              <p:spPr>
                <a:xfrm>
                  <a:off x="6171500" y="727075"/>
                  <a:ext cx="371850" cy="138800"/>
                </a:xfrm>
                <a:custGeom>
                  <a:avLst/>
                  <a:gdLst/>
                  <a:ahLst/>
                  <a:cxnLst/>
                  <a:rect l="l" t="t" r="r" b="b"/>
                  <a:pathLst>
                    <a:path w="14874" h="5552" extrusionOk="0">
                      <a:moveTo>
                        <a:pt x="14481" y="1"/>
                      </a:moveTo>
                      <a:cubicBezTo>
                        <a:pt x="14430" y="1"/>
                        <a:pt x="14378" y="18"/>
                        <a:pt x="14331" y="58"/>
                      </a:cubicBezTo>
                      <a:cubicBezTo>
                        <a:pt x="12238" y="1791"/>
                        <a:pt x="9917" y="3164"/>
                        <a:pt x="7399" y="4145"/>
                      </a:cubicBezTo>
                      <a:cubicBezTo>
                        <a:pt x="6811" y="4374"/>
                        <a:pt x="6222" y="4603"/>
                        <a:pt x="5633" y="4766"/>
                      </a:cubicBezTo>
                      <a:cubicBezTo>
                        <a:pt x="5372" y="4864"/>
                        <a:pt x="5110" y="4962"/>
                        <a:pt x="4881" y="4995"/>
                      </a:cubicBezTo>
                      <a:cubicBezTo>
                        <a:pt x="4652" y="4995"/>
                        <a:pt x="4522" y="4864"/>
                        <a:pt x="4358" y="4701"/>
                      </a:cubicBezTo>
                      <a:cubicBezTo>
                        <a:pt x="4195" y="4570"/>
                        <a:pt x="4031" y="4439"/>
                        <a:pt x="3868" y="4309"/>
                      </a:cubicBezTo>
                      <a:cubicBezTo>
                        <a:pt x="2691" y="3229"/>
                        <a:pt x="1579" y="2085"/>
                        <a:pt x="532" y="908"/>
                      </a:cubicBezTo>
                      <a:cubicBezTo>
                        <a:pt x="476" y="844"/>
                        <a:pt x="412" y="817"/>
                        <a:pt x="351" y="817"/>
                      </a:cubicBezTo>
                      <a:cubicBezTo>
                        <a:pt x="163" y="817"/>
                        <a:pt x="0" y="1070"/>
                        <a:pt x="173" y="1268"/>
                      </a:cubicBezTo>
                      <a:lnTo>
                        <a:pt x="140" y="1235"/>
                      </a:lnTo>
                      <a:lnTo>
                        <a:pt x="140" y="1235"/>
                      </a:lnTo>
                      <a:cubicBezTo>
                        <a:pt x="1317" y="2608"/>
                        <a:pt x="2560" y="3851"/>
                        <a:pt x="3933" y="5028"/>
                      </a:cubicBezTo>
                      <a:cubicBezTo>
                        <a:pt x="4129" y="5191"/>
                        <a:pt x="4424" y="5518"/>
                        <a:pt x="4685" y="5551"/>
                      </a:cubicBezTo>
                      <a:cubicBezTo>
                        <a:pt x="4979" y="5518"/>
                        <a:pt x="5241" y="5453"/>
                        <a:pt x="5503" y="5355"/>
                      </a:cubicBezTo>
                      <a:cubicBezTo>
                        <a:pt x="6157" y="5159"/>
                        <a:pt x="6778" y="4930"/>
                        <a:pt x="7399" y="4668"/>
                      </a:cubicBezTo>
                      <a:cubicBezTo>
                        <a:pt x="10048" y="3687"/>
                        <a:pt x="12500" y="2249"/>
                        <a:pt x="14691" y="417"/>
                      </a:cubicBezTo>
                      <a:cubicBezTo>
                        <a:pt x="14873" y="261"/>
                        <a:pt x="14682" y="1"/>
                        <a:pt x="144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38;p35">
                  <a:extLst>
                    <a:ext uri="{FF2B5EF4-FFF2-40B4-BE49-F238E27FC236}">
                      <a16:creationId xmlns:a16="http://schemas.microsoft.com/office/drawing/2014/main" id="{6FD4489A-2445-DDC2-9322-6718E53565BA}"/>
                    </a:ext>
                  </a:extLst>
                </p:cNvPr>
                <p:cNvSpPr/>
                <p:nvPr/>
              </p:nvSpPr>
              <p:spPr>
                <a:xfrm>
                  <a:off x="6061800" y="845825"/>
                  <a:ext cx="505450" cy="114975"/>
                </a:xfrm>
                <a:custGeom>
                  <a:avLst/>
                  <a:gdLst/>
                  <a:ahLst/>
                  <a:cxnLst/>
                  <a:rect l="l" t="t" r="r" b="b"/>
                  <a:pathLst>
                    <a:path w="20218" h="4599" extrusionOk="0">
                      <a:moveTo>
                        <a:pt x="342" y="1"/>
                      </a:moveTo>
                      <a:cubicBezTo>
                        <a:pt x="139" y="1"/>
                        <a:pt x="1" y="339"/>
                        <a:pt x="245" y="474"/>
                      </a:cubicBezTo>
                      <a:lnTo>
                        <a:pt x="212" y="507"/>
                      </a:lnTo>
                      <a:cubicBezTo>
                        <a:pt x="2566" y="1913"/>
                        <a:pt x="4822" y="3777"/>
                        <a:pt x="7536" y="4431"/>
                      </a:cubicBezTo>
                      <a:cubicBezTo>
                        <a:pt x="8137" y="4541"/>
                        <a:pt x="8745" y="4598"/>
                        <a:pt x="9353" y="4598"/>
                      </a:cubicBezTo>
                      <a:cubicBezTo>
                        <a:pt x="10004" y="4598"/>
                        <a:pt x="10655" y="4533"/>
                        <a:pt x="11297" y="4398"/>
                      </a:cubicBezTo>
                      <a:cubicBezTo>
                        <a:pt x="12735" y="4104"/>
                        <a:pt x="14174" y="3679"/>
                        <a:pt x="15580" y="3155"/>
                      </a:cubicBezTo>
                      <a:cubicBezTo>
                        <a:pt x="17084" y="2599"/>
                        <a:pt x="18556" y="1913"/>
                        <a:pt x="19962" y="1161"/>
                      </a:cubicBezTo>
                      <a:cubicBezTo>
                        <a:pt x="20218" y="1019"/>
                        <a:pt x="20053" y="678"/>
                        <a:pt x="19812" y="678"/>
                      </a:cubicBezTo>
                      <a:cubicBezTo>
                        <a:pt x="19776" y="678"/>
                        <a:pt x="19738" y="686"/>
                        <a:pt x="19700" y="703"/>
                      </a:cubicBezTo>
                      <a:cubicBezTo>
                        <a:pt x="17280" y="2076"/>
                        <a:pt x="14665" y="3090"/>
                        <a:pt x="11951" y="3711"/>
                      </a:cubicBezTo>
                      <a:cubicBezTo>
                        <a:pt x="11068" y="3915"/>
                        <a:pt x="10122" y="4087"/>
                        <a:pt x="9190" y="4087"/>
                      </a:cubicBezTo>
                      <a:cubicBezTo>
                        <a:pt x="8776" y="4087"/>
                        <a:pt x="8364" y="4053"/>
                        <a:pt x="7961" y="3973"/>
                      </a:cubicBezTo>
                      <a:cubicBezTo>
                        <a:pt x="6653" y="3679"/>
                        <a:pt x="5411" y="3155"/>
                        <a:pt x="4267" y="2436"/>
                      </a:cubicBezTo>
                      <a:cubicBezTo>
                        <a:pt x="2991" y="1684"/>
                        <a:pt x="1749" y="801"/>
                        <a:pt x="474" y="49"/>
                      </a:cubicBezTo>
                      <a:cubicBezTo>
                        <a:pt x="429" y="15"/>
                        <a:pt x="384"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39;p35">
                  <a:extLst>
                    <a:ext uri="{FF2B5EF4-FFF2-40B4-BE49-F238E27FC236}">
                      <a16:creationId xmlns:a16="http://schemas.microsoft.com/office/drawing/2014/main" id="{27FDB701-F49B-CC7A-26BE-E32300F50121}"/>
                    </a:ext>
                  </a:extLst>
                </p:cNvPr>
                <p:cNvSpPr/>
                <p:nvPr/>
              </p:nvSpPr>
              <p:spPr>
                <a:xfrm>
                  <a:off x="5972900" y="995425"/>
                  <a:ext cx="586700" cy="75025"/>
                </a:xfrm>
                <a:custGeom>
                  <a:avLst/>
                  <a:gdLst/>
                  <a:ahLst/>
                  <a:cxnLst/>
                  <a:rect l="l" t="t" r="r" b="b"/>
                  <a:pathLst>
                    <a:path w="23468" h="3001" extrusionOk="0">
                      <a:moveTo>
                        <a:pt x="23114" y="1"/>
                      </a:moveTo>
                      <a:cubicBezTo>
                        <a:pt x="23074" y="1"/>
                        <a:pt x="23033" y="15"/>
                        <a:pt x="22995" y="49"/>
                      </a:cubicBezTo>
                      <a:cubicBezTo>
                        <a:pt x="20477" y="1749"/>
                        <a:pt x="17403" y="2338"/>
                        <a:pt x="14428" y="2468"/>
                      </a:cubicBezTo>
                      <a:cubicBezTo>
                        <a:pt x="14167" y="2474"/>
                        <a:pt x="13906" y="2477"/>
                        <a:pt x="13645" y="2477"/>
                      </a:cubicBezTo>
                      <a:cubicBezTo>
                        <a:pt x="10762" y="2477"/>
                        <a:pt x="7862" y="2144"/>
                        <a:pt x="5043" y="1455"/>
                      </a:cubicBezTo>
                      <a:cubicBezTo>
                        <a:pt x="3474" y="1095"/>
                        <a:pt x="1937" y="670"/>
                        <a:pt x="400" y="147"/>
                      </a:cubicBezTo>
                      <a:cubicBezTo>
                        <a:pt x="375" y="139"/>
                        <a:pt x="351" y="135"/>
                        <a:pt x="328" y="135"/>
                      </a:cubicBezTo>
                      <a:cubicBezTo>
                        <a:pt x="87" y="135"/>
                        <a:pt x="0" y="578"/>
                        <a:pt x="269" y="637"/>
                      </a:cubicBezTo>
                      <a:lnTo>
                        <a:pt x="302" y="670"/>
                      </a:lnTo>
                      <a:cubicBezTo>
                        <a:pt x="3179" y="1651"/>
                        <a:pt x="6155" y="2338"/>
                        <a:pt x="9163" y="2697"/>
                      </a:cubicBezTo>
                      <a:cubicBezTo>
                        <a:pt x="10573" y="2888"/>
                        <a:pt x="12010" y="3000"/>
                        <a:pt x="13446" y="3000"/>
                      </a:cubicBezTo>
                      <a:cubicBezTo>
                        <a:pt x="15207" y="3000"/>
                        <a:pt x="16967" y="2832"/>
                        <a:pt x="18678" y="2436"/>
                      </a:cubicBezTo>
                      <a:cubicBezTo>
                        <a:pt x="20313" y="2043"/>
                        <a:pt x="21850" y="1389"/>
                        <a:pt x="23223" y="507"/>
                      </a:cubicBezTo>
                      <a:cubicBezTo>
                        <a:pt x="23468" y="344"/>
                        <a:pt x="23307" y="1"/>
                        <a:pt x="23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40;p35">
                  <a:extLst>
                    <a:ext uri="{FF2B5EF4-FFF2-40B4-BE49-F238E27FC236}">
                      <a16:creationId xmlns:a16="http://schemas.microsoft.com/office/drawing/2014/main" id="{00861124-021D-8889-7DF3-7E09EE7FE73C}"/>
                    </a:ext>
                  </a:extLst>
                </p:cNvPr>
                <p:cNvSpPr/>
                <p:nvPr/>
              </p:nvSpPr>
              <p:spPr>
                <a:xfrm>
                  <a:off x="6049100" y="1128500"/>
                  <a:ext cx="520700" cy="69875"/>
                </a:xfrm>
                <a:custGeom>
                  <a:avLst/>
                  <a:gdLst/>
                  <a:ahLst/>
                  <a:cxnLst/>
                  <a:rect l="l" t="t" r="r" b="b"/>
                  <a:pathLst>
                    <a:path w="20828" h="2795" extrusionOk="0">
                      <a:moveTo>
                        <a:pt x="20510" y="1"/>
                      </a:moveTo>
                      <a:cubicBezTo>
                        <a:pt x="20477" y="1"/>
                        <a:pt x="20442" y="8"/>
                        <a:pt x="20404" y="23"/>
                      </a:cubicBezTo>
                      <a:cubicBezTo>
                        <a:pt x="17461" y="1265"/>
                        <a:pt x="14192" y="1364"/>
                        <a:pt x="11053" y="1756"/>
                      </a:cubicBezTo>
                      <a:cubicBezTo>
                        <a:pt x="9320" y="1985"/>
                        <a:pt x="7587" y="2214"/>
                        <a:pt x="5821" y="2279"/>
                      </a:cubicBezTo>
                      <a:cubicBezTo>
                        <a:pt x="5377" y="2295"/>
                        <a:pt x="4932" y="2303"/>
                        <a:pt x="4488" y="2303"/>
                      </a:cubicBezTo>
                      <a:cubicBezTo>
                        <a:pt x="3101" y="2303"/>
                        <a:pt x="1714" y="2224"/>
                        <a:pt x="328" y="2050"/>
                      </a:cubicBezTo>
                      <a:cubicBezTo>
                        <a:pt x="318" y="2049"/>
                        <a:pt x="308" y="2049"/>
                        <a:pt x="299" y="2049"/>
                      </a:cubicBezTo>
                      <a:cubicBezTo>
                        <a:pt x="1" y="2049"/>
                        <a:pt x="10" y="2542"/>
                        <a:pt x="328" y="2573"/>
                      </a:cubicBezTo>
                      <a:cubicBezTo>
                        <a:pt x="1701" y="2720"/>
                        <a:pt x="3111" y="2794"/>
                        <a:pt x="4517" y="2794"/>
                      </a:cubicBezTo>
                      <a:cubicBezTo>
                        <a:pt x="4985" y="2794"/>
                        <a:pt x="5453" y="2786"/>
                        <a:pt x="5919" y="2770"/>
                      </a:cubicBezTo>
                      <a:cubicBezTo>
                        <a:pt x="7685" y="2704"/>
                        <a:pt x="9450" y="2443"/>
                        <a:pt x="11216" y="2246"/>
                      </a:cubicBezTo>
                      <a:cubicBezTo>
                        <a:pt x="14355" y="1854"/>
                        <a:pt x="17625" y="1756"/>
                        <a:pt x="20568" y="513"/>
                      </a:cubicBezTo>
                      <a:cubicBezTo>
                        <a:pt x="20828" y="398"/>
                        <a:pt x="20756" y="1"/>
                        <a:pt x="205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741;p35">
                <a:extLst>
                  <a:ext uri="{FF2B5EF4-FFF2-40B4-BE49-F238E27FC236}">
                    <a16:creationId xmlns:a16="http://schemas.microsoft.com/office/drawing/2014/main" id="{E1E6142B-274D-73D6-A035-09C4F72EFAE0}"/>
                  </a:ext>
                </a:extLst>
              </p:cNvPr>
              <p:cNvGrpSpPr/>
              <p:nvPr/>
            </p:nvGrpSpPr>
            <p:grpSpPr>
              <a:xfrm rot="-2700000">
                <a:off x="2630043" y="2544018"/>
                <a:ext cx="1286945" cy="993961"/>
                <a:chOff x="5517750" y="1707725"/>
                <a:chExt cx="618800" cy="477925"/>
              </a:xfrm>
            </p:grpSpPr>
            <p:sp>
              <p:nvSpPr>
                <p:cNvPr id="374" name="Google Shape;742;p35">
                  <a:extLst>
                    <a:ext uri="{FF2B5EF4-FFF2-40B4-BE49-F238E27FC236}">
                      <a16:creationId xmlns:a16="http://schemas.microsoft.com/office/drawing/2014/main" id="{692C00E3-6C67-E6E3-0298-C2CC7878DFBE}"/>
                    </a:ext>
                  </a:extLst>
                </p:cNvPr>
                <p:cNvSpPr/>
                <p:nvPr/>
              </p:nvSpPr>
              <p:spPr>
                <a:xfrm>
                  <a:off x="5517750" y="1707725"/>
                  <a:ext cx="618800" cy="466075"/>
                </a:xfrm>
                <a:custGeom>
                  <a:avLst/>
                  <a:gdLst/>
                  <a:ahLst/>
                  <a:cxnLst/>
                  <a:rect l="l" t="t" r="r" b="b"/>
                  <a:pathLst>
                    <a:path w="24752" h="18643" extrusionOk="0">
                      <a:moveTo>
                        <a:pt x="14240" y="1"/>
                      </a:moveTo>
                      <a:cubicBezTo>
                        <a:pt x="11170" y="1"/>
                        <a:pt x="9340" y="7681"/>
                        <a:pt x="8339" y="9683"/>
                      </a:cubicBezTo>
                      <a:cubicBezTo>
                        <a:pt x="8143" y="7296"/>
                        <a:pt x="7129" y="4942"/>
                        <a:pt x="5854" y="2882"/>
                      </a:cubicBezTo>
                      <a:cubicBezTo>
                        <a:pt x="4786" y="1379"/>
                        <a:pt x="3826" y="259"/>
                        <a:pt x="3009" y="259"/>
                      </a:cubicBezTo>
                      <a:cubicBezTo>
                        <a:pt x="2476" y="259"/>
                        <a:pt x="2004" y="737"/>
                        <a:pt x="1603" y="1901"/>
                      </a:cubicBezTo>
                      <a:cubicBezTo>
                        <a:pt x="1" y="6904"/>
                        <a:pt x="5331" y="14195"/>
                        <a:pt x="7260" y="18642"/>
                      </a:cubicBezTo>
                      <a:cubicBezTo>
                        <a:pt x="10857" y="17923"/>
                        <a:pt x="18116" y="14620"/>
                        <a:pt x="20797" y="12037"/>
                      </a:cubicBezTo>
                      <a:cubicBezTo>
                        <a:pt x="24751" y="8624"/>
                        <a:pt x="24034" y="6689"/>
                        <a:pt x="21493" y="6689"/>
                      </a:cubicBezTo>
                      <a:cubicBezTo>
                        <a:pt x="19579" y="6689"/>
                        <a:pt x="16632" y="7786"/>
                        <a:pt x="13865" y="10173"/>
                      </a:cubicBezTo>
                      <a:cubicBezTo>
                        <a:pt x="14355" y="8310"/>
                        <a:pt x="17592" y="462"/>
                        <a:pt x="14355" y="4"/>
                      </a:cubicBezTo>
                      <a:cubicBezTo>
                        <a:pt x="14317" y="2"/>
                        <a:pt x="14278" y="1"/>
                        <a:pt x="14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3;p35">
                  <a:extLst>
                    <a:ext uri="{FF2B5EF4-FFF2-40B4-BE49-F238E27FC236}">
                      <a16:creationId xmlns:a16="http://schemas.microsoft.com/office/drawing/2014/main" id="{80B693F5-5320-C667-656D-7C164951953B}"/>
                    </a:ext>
                  </a:extLst>
                </p:cNvPr>
                <p:cNvSpPr/>
                <p:nvPr/>
              </p:nvSpPr>
              <p:spPr>
                <a:xfrm>
                  <a:off x="5589700" y="1878600"/>
                  <a:ext cx="396975" cy="298450"/>
                </a:xfrm>
                <a:custGeom>
                  <a:avLst/>
                  <a:gdLst/>
                  <a:ahLst/>
                  <a:cxnLst/>
                  <a:rect l="l" t="t" r="r" b="b"/>
                  <a:pathLst>
                    <a:path w="15879" h="11938" extrusionOk="0">
                      <a:moveTo>
                        <a:pt x="9112" y="1"/>
                      </a:moveTo>
                      <a:cubicBezTo>
                        <a:pt x="7163" y="1"/>
                        <a:pt x="5976" y="4925"/>
                        <a:pt x="5330" y="6216"/>
                      </a:cubicBezTo>
                      <a:cubicBezTo>
                        <a:pt x="5166" y="4646"/>
                        <a:pt x="4611" y="3142"/>
                        <a:pt x="3728" y="1834"/>
                      </a:cubicBezTo>
                      <a:cubicBezTo>
                        <a:pt x="3057" y="868"/>
                        <a:pt x="2446" y="151"/>
                        <a:pt x="1923" y="151"/>
                      </a:cubicBezTo>
                      <a:cubicBezTo>
                        <a:pt x="1579" y="151"/>
                        <a:pt x="1273" y="461"/>
                        <a:pt x="1014" y="1213"/>
                      </a:cubicBezTo>
                      <a:cubicBezTo>
                        <a:pt x="0" y="4417"/>
                        <a:pt x="3433" y="9093"/>
                        <a:pt x="4643" y="11938"/>
                      </a:cubicBezTo>
                      <a:cubicBezTo>
                        <a:pt x="6965" y="11480"/>
                        <a:pt x="11608" y="9355"/>
                        <a:pt x="13341" y="7720"/>
                      </a:cubicBezTo>
                      <a:cubicBezTo>
                        <a:pt x="15878" y="5519"/>
                        <a:pt x="15414" y="4275"/>
                        <a:pt x="13782" y="4275"/>
                      </a:cubicBezTo>
                      <a:cubicBezTo>
                        <a:pt x="12553" y="4275"/>
                        <a:pt x="10663" y="4980"/>
                        <a:pt x="8894" y="6510"/>
                      </a:cubicBezTo>
                      <a:cubicBezTo>
                        <a:pt x="9188" y="5300"/>
                        <a:pt x="11281" y="297"/>
                        <a:pt x="9188" y="3"/>
                      </a:cubicBezTo>
                      <a:cubicBezTo>
                        <a:pt x="9163" y="1"/>
                        <a:pt x="9137" y="1"/>
                        <a:pt x="9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4;p35">
                  <a:extLst>
                    <a:ext uri="{FF2B5EF4-FFF2-40B4-BE49-F238E27FC236}">
                      <a16:creationId xmlns:a16="http://schemas.microsoft.com/office/drawing/2014/main" id="{03A5E683-1ED6-EFE3-656F-C67282331FD2}"/>
                    </a:ext>
                  </a:extLst>
                </p:cNvPr>
                <p:cNvSpPr/>
                <p:nvPr/>
              </p:nvSpPr>
              <p:spPr>
                <a:xfrm>
                  <a:off x="5650025" y="1932800"/>
                  <a:ext cx="68025" cy="247125"/>
                </a:xfrm>
                <a:custGeom>
                  <a:avLst/>
                  <a:gdLst/>
                  <a:ahLst/>
                  <a:cxnLst/>
                  <a:rect l="l" t="t" r="r" b="b"/>
                  <a:pathLst>
                    <a:path w="2721" h="9885" extrusionOk="0">
                      <a:moveTo>
                        <a:pt x="307" y="0"/>
                      </a:moveTo>
                      <a:cubicBezTo>
                        <a:pt x="159" y="0"/>
                        <a:pt x="1" y="125"/>
                        <a:pt x="40" y="320"/>
                      </a:cubicBezTo>
                      <a:cubicBezTo>
                        <a:pt x="367" y="1857"/>
                        <a:pt x="824" y="3394"/>
                        <a:pt x="1413" y="4865"/>
                      </a:cubicBezTo>
                      <a:cubicBezTo>
                        <a:pt x="1969" y="6402"/>
                        <a:pt x="2198" y="8037"/>
                        <a:pt x="2067" y="9639"/>
                      </a:cubicBezTo>
                      <a:cubicBezTo>
                        <a:pt x="2050" y="9803"/>
                        <a:pt x="2165" y="9884"/>
                        <a:pt x="2292" y="9884"/>
                      </a:cubicBezTo>
                      <a:cubicBezTo>
                        <a:pt x="2418" y="9884"/>
                        <a:pt x="2557" y="9803"/>
                        <a:pt x="2590" y="9639"/>
                      </a:cubicBezTo>
                      <a:cubicBezTo>
                        <a:pt x="2721" y="8037"/>
                        <a:pt x="2492" y="6402"/>
                        <a:pt x="1936" y="4865"/>
                      </a:cubicBezTo>
                      <a:cubicBezTo>
                        <a:pt x="1446" y="3328"/>
                        <a:pt x="824" y="1792"/>
                        <a:pt x="530" y="189"/>
                      </a:cubicBezTo>
                      <a:cubicBezTo>
                        <a:pt x="504" y="57"/>
                        <a:pt x="408" y="0"/>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5;p35">
                  <a:extLst>
                    <a:ext uri="{FF2B5EF4-FFF2-40B4-BE49-F238E27FC236}">
                      <a16:creationId xmlns:a16="http://schemas.microsoft.com/office/drawing/2014/main" id="{9C9C4121-6175-545E-6EE6-1B9340F03FBD}"/>
                    </a:ext>
                  </a:extLst>
                </p:cNvPr>
                <p:cNvSpPr/>
                <p:nvPr/>
              </p:nvSpPr>
              <p:spPr>
                <a:xfrm>
                  <a:off x="5706100" y="1932675"/>
                  <a:ext cx="101675" cy="252975"/>
                </a:xfrm>
                <a:custGeom>
                  <a:avLst/>
                  <a:gdLst/>
                  <a:ahLst/>
                  <a:cxnLst/>
                  <a:rect l="l" t="t" r="r" b="b"/>
                  <a:pathLst>
                    <a:path w="4067" h="10119" extrusionOk="0">
                      <a:moveTo>
                        <a:pt x="3722" y="0"/>
                      </a:moveTo>
                      <a:cubicBezTo>
                        <a:pt x="3645" y="0"/>
                        <a:pt x="3569" y="38"/>
                        <a:pt x="3519" y="129"/>
                      </a:cubicBezTo>
                      <a:cubicBezTo>
                        <a:pt x="2080" y="3235"/>
                        <a:pt x="674" y="6407"/>
                        <a:pt x="20" y="9808"/>
                      </a:cubicBezTo>
                      <a:cubicBezTo>
                        <a:pt x="0" y="9988"/>
                        <a:pt x="176" y="10119"/>
                        <a:pt x="322" y="10119"/>
                      </a:cubicBezTo>
                      <a:cubicBezTo>
                        <a:pt x="416" y="10119"/>
                        <a:pt x="498" y="10066"/>
                        <a:pt x="510" y="9938"/>
                      </a:cubicBezTo>
                      <a:cubicBezTo>
                        <a:pt x="1164" y="6603"/>
                        <a:pt x="2538" y="3464"/>
                        <a:pt x="3976" y="391"/>
                      </a:cubicBezTo>
                      <a:cubicBezTo>
                        <a:pt x="4067" y="188"/>
                        <a:pt x="3892" y="0"/>
                        <a:pt x="3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6;p35">
                  <a:extLst>
                    <a:ext uri="{FF2B5EF4-FFF2-40B4-BE49-F238E27FC236}">
                      <a16:creationId xmlns:a16="http://schemas.microsoft.com/office/drawing/2014/main" id="{BC1DFBFE-FAF8-2D66-3E91-9EF8CF687D87}"/>
                    </a:ext>
                  </a:extLst>
                </p:cNvPr>
                <p:cNvSpPr/>
                <p:nvPr/>
              </p:nvSpPr>
              <p:spPr>
                <a:xfrm>
                  <a:off x="5709625" y="2014525"/>
                  <a:ext cx="237225" cy="166450"/>
                </a:xfrm>
                <a:custGeom>
                  <a:avLst/>
                  <a:gdLst/>
                  <a:ahLst/>
                  <a:cxnLst/>
                  <a:rect l="l" t="t" r="r" b="b"/>
                  <a:pathLst>
                    <a:path w="9489" h="6658" extrusionOk="0">
                      <a:moveTo>
                        <a:pt x="9119" y="1"/>
                      </a:moveTo>
                      <a:cubicBezTo>
                        <a:pt x="9082" y="1"/>
                        <a:pt x="9042" y="9"/>
                        <a:pt x="9002" y="27"/>
                      </a:cubicBezTo>
                      <a:cubicBezTo>
                        <a:pt x="5928" y="1792"/>
                        <a:pt x="2397" y="3329"/>
                        <a:pt x="173" y="6207"/>
                      </a:cubicBezTo>
                      <a:cubicBezTo>
                        <a:pt x="1" y="6404"/>
                        <a:pt x="163" y="6657"/>
                        <a:pt x="351" y="6657"/>
                      </a:cubicBezTo>
                      <a:cubicBezTo>
                        <a:pt x="413" y="6657"/>
                        <a:pt x="477" y="6631"/>
                        <a:pt x="533" y="6566"/>
                      </a:cubicBezTo>
                      <a:cubicBezTo>
                        <a:pt x="2724" y="3722"/>
                        <a:pt x="6222" y="2218"/>
                        <a:pt x="9263" y="485"/>
                      </a:cubicBezTo>
                      <a:cubicBezTo>
                        <a:pt x="9489" y="315"/>
                        <a:pt x="9350" y="1"/>
                        <a:pt x="9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747;p35">
                <a:extLst>
                  <a:ext uri="{FF2B5EF4-FFF2-40B4-BE49-F238E27FC236}">
                    <a16:creationId xmlns:a16="http://schemas.microsoft.com/office/drawing/2014/main" id="{3DCB2D26-8BDF-017A-E3B7-AFC61D3C0192}"/>
                  </a:ext>
                </a:extLst>
              </p:cNvPr>
              <p:cNvSpPr/>
              <p:nvPr/>
            </p:nvSpPr>
            <p:spPr>
              <a:xfrm rot="3599725">
                <a:off x="6554411" y="3205640"/>
                <a:ext cx="567865" cy="1402038"/>
              </a:xfrm>
              <a:custGeom>
                <a:avLst/>
                <a:gdLst/>
                <a:ahLst/>
                <a:cxnLst/>
                <a:rect l="l" t="t" r="r" b="b"/>
                <a:pathLst>
                  <a:path w="10922" h="26966" extrusionOk="0">
                    <a:moveTo>
                      <a:pt x="2600" y="0"/>
                    </a:moveTo>
                    <a:cubicBezTo>
                      <a:pt x="2346" y="0"/>
                      <a:pt x="2086" y="76"/>
                      <a:pt x="1832" y="253"/>
                    </a:cubicBezTo>
                    <a:cubicBezTo>
                      <a:pt x="1" y="1528"/>
                      <a:pt x="3401" y="5223"/>
                      <a:pt x="4513" y="6139"/>
                    </a:cubicBezTo>
                    <a:cubicBezTo>
                      <a:pt x="4546" y="6139"/>
                      <a:pt x="4546" y="6171"/>
                      <a:pt x="4578" y="6171"/>
                    </a:cubicBezTo>
                    <a:cubicBezTo>
                      <a:pt x="4905" y="7152"/>
                      <a:pt x="5232" y="8133"/>
                      <a:pt x="5494" y="9114"/>
                    </a:cubicBezTo>
                    <a:cubicBezTo>
                      <a:pt x="4685" y="8044"/>
                      <a:pt x="3272" y="6495"/>
                      <a:pt x="2169" y="6495"/>
                    </a:cubicBezTo>
                    <a:cubicBezTo>
                      <a:pt x="1890" y="6495"/>
                      <a:pt x="1631" y="6594"/>
                      <a:pt x="1407" y="6825"/>
                    </a:cubicBezTo>
                    <a:cubicBezTo>
                      <a:pt x="622" y="7675"/>
                      <a:pt x="1374" y="8820"/>
                      <a:pt x="2126" y="9278"/>
                    </a:cubicBezTo>
                    <a:cubicBezTo>
                      <a:pt x="3238" y="9932"/>
                      <a:pt x="4448" y="10389"/>
                      <a:pt x="5690" y="10618"/>
                    </a:cubicBezTo>
                    <a:lnTo>
                      <a:pt x="5886" y="10618"/>
                    </a:lnTo>
                    <a:cubicBezTo>
                      <a:pt x="6213" y="11992"/>
                      <a:pt x="6442" y="13430"/>
                      <a:pt x="6540" y="14869"/>
                    </a:cubicBezTo>
                    <a:lnTo>
                      <a:pt x="6540" y="14934"/>
                    </a:lnTo>
                    <a:cubicBezTo>
                      <a:pt x="6030" y="14012"/>
                      <a:pt x="5268" y="12800"/>
                      <a:pt x="4561" y="12800"/>
                    </a:cubicBezTo>
                    <a:cubicBezTo>
                      <a:pt x="4316" y="12800"/>
                      <a:pt x="4078" y="12946"/>
                      <a:pt x="3859" y="13299"/>
                    </a:cubicBezTo>
                    <a:cubicBezTo>
                      <a:pt x="3009" y="14705"/>
                      <a:pt x="5494" y="16177"/>
                      <a:pt x="6508" y="16798"/>
                    </a:cubicBezTo>
                    <a:cubicBezTo>
                      <a:pt x="6475" y="17648"/>
                      <a:pt x="6410" y="18498"/>
                      <a:pt x="6279" y="19316"/>
                    </a:cubicBezTo>
                    <a:cubicBezTo>
                      <a:pt x="6246" y="18858"/>
                      <a:pt x="6115" y="18400"/>
                      <a:pt x="5854" y="18008"/>
                    </a:cubicBezTo>
                    <a:cubicBezTo>
                      <a:pt x="5664" y="17734"/>
                      <a:pt x="5215" y="17486"/>
                      <a:pt x="4824" y="17486"/>
                    </a:cubicBezTo>
                    <a:cubicBezTo>
                      <a:pt x="4609" y="17486"/>
                      <a:pt x="4412" y="17561"/>
                      <a:pt x="4284" y="17746"/>
                    </a:cubicBezTo>
                    <a:cubicBezTo>
                      <a:pt x="3892" y="18270"/>
                      <a:pt x="4415" y="19054"/>
                      <a:pt x="4677" y="19512"/>
                    </a:cubicBezTo>
                    <a:cubicBezTo>
                      <a:pt x="5004" y="20068"/>
                      <a:pt x="5429" y="20591"/>
                      <a:pt x="5886" y="21049"/>
                    </a:cubicBezTo>
                    <a:cubicBezTo>
                      <a:pt x="5919" y="21049"/>
                      <a:pt x="5952" y="21082"/>
                      <a:pt x="6017" y="21082"/>
                    </a:cubicBezTo>
                    <a:cubicBezTo>
                      <a:pt x="5658" y="22913"/>
                      <a:pt x="5200" y="24744"/>
                      <a:pt x="4807" y="26608"/>
                    </a:cubicBezTo>
                    <a:cubicBezTo>
                      <a:pt x="4769" y="26821"/>
                      <a:pt x="4949" y="26966"/>
                      <a:pt x="5122" y="26966"/>
                    </a:cubicBezTo>
                    <a:cubicBezTo>
                      <a:pt x="5241" y="26966"/>
                      <a:pt x="5356" y="26898"/>
                      <a:pt x="5396" y="26738"/>
                    </a:cubicBezTo>
                    <a:cubicBezTo>
                      <a:pt x="5952" y="24090"/>
                      <a:pt x="6704" y="21441"/>
                      <a:pt x="7031" y="18760"/>
                    </a:cubicBezTo>
                    <a:cubicBezTo>
                      <a:pt x="7069" y="18798"/>
                      <a:pt x="7119" y="18814"/>
                      <a:pt x="7173" y="18814"/>
                    </a:cubicBezTo>
                    <a:cubicBezTo>
                      <a:pt x="7211" y="18814"/>
                      <a:pt x="7252" y="18806"/>
                      <a:pt x="7292" y="18793"/>
                    </a:cubicBezTo>
                    <a:cubicBezTo>
                      <a:pt x="8110" y="18466"/>
                      <a:pt x="10889" y="18400"/>
                      <a:pt x="10399" y="16896"/>
                    </a:cubicBezTo>
                    <a:cubicBezTo>
                      <a:pt x="10239" y="16347"/>
                      <a:pt x="9726" y="16022"/>
                      <a:pt x="9198" y="16022"/>
                    </a:cubicBezTo>
                    <a:cubicBezTo>
                      <a:pt x="8971" y="16022"/>
                      <a:pt x="8741" y="16082"/>
                      <a:pt x="8535" y="16210"/>
                    </a:cubicBezTo>
                    <a:cubicBezTo>
                      <a:pt x="8012" y="16537"/>
                      <a:pt x="7521" y="16962"/>
                      <a:pt x="7129" y="17452"/>
                    </a:cubicBezTo>
                    <a:cubicBezTo>
                      <a:pt x="7194" y="16602"/>
                      <a:pt x="7194" y="15752"/>
                      <a:pt x="7129" y="14902"/>
                    </a:cubicBezTo>
                    <a:cubicBezTo>
                      <a:pt x="7129" y="14640"/>
                      <a:pt x="7096" y="14379"/>
                      <a:pt x="7064" y="14150"/>
                    </a:cubicBezTo>
                    <a:lnTo>
                      <a:pt x="7096" y="14150"/>
                    </a:lnTo>
                    <a:cubicBezTo>
                      <a:pt x="8470" y="13757"/>
                      <a:pt x="10922" y="9735"/>
                      <a:pt x="8698" y="9081"/>
                    </a:cubicBezTo>
                    <a:cubicBezTo>
                      <a:pt x="8628" y="9063"/>
                      <a:pt x="8560" y="9054"/>
                      <a:pt x="8494" y="9054"/>
                    </a:cubicBezTo>
                    <a:cubicBezTo>
                      <a:pt x="7518" y="9054"/>
                      <a:pt x="7018" y="11008"/>
                      <a:pt x="6835" y="12417"/>
                    </a:cubicBezTo>
                    <a:cubicBezTo>
                      <a:pt x="6671" y="11370"/>
                      <a:pt x="6442" y="10357"/>
                      <a:pt x="6181" y="9343"/>
                    </a:cubicBezTo>
                    <a:cubicBezTo>
                      <a:pt x="7096" y="8689"/>
                      <a:pt x="9156" y="4896"/>
                      <a:pt x="7064" y="4504"/>
                    </a:cubicBezTo>
                    <a:cubicBezTo>
                      <a:pt x="7008" y="4494"/>
                      <a:pt x="6955" y="4489"/>
                      <a:pt x="6903" y="4489"/>
                    </a:cubicBezTo>
                    <a:cubicBezTo>
                      <a:pt x="5920" y="4489"/>
                      <a:pt x="5625" y="6209"/>
                      <a:pt x="5625" y="7545"/>
                    </a:cubicBezTo>
                    <a:cubicBezTo>
                      <a:pt x="5461" y="6989"/>
                      <a:pt x="5298" y="6433"/>
                      <a:pt x="5102" y="5877"/>
                    </a:cubicBezTo>
                    <a:cubicBezTo>
                      <a:pt x="5232" y="4438"/>
                      <a:pt x="5134" y="2803"/>
                      <a:pt x="4513" y="1495"/>
                    </a:cubicBezTo>
                    <a:cubicBezTo>
                      <a:pt x="4188" y="796"/>
                      <a:pt x="3424" y="0"/>
                      <a:pt x="2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748;p35">
                <a:extLst>
                  <a:ext uri="{FF2B5EF4-FFF2-40B4-BE49-F238E27FC236}">
                    <a16:creationId xmlns:a16="http://schemas.microsoft.com/office/drawing/2014/main" id="{84130924-42E8-6925-6FD6-61611119FEC1}"/>
                  </a:ext>
                </a:extLst>
              </p:cNvPr>
              <p:cNvSpPr/>
              <p:nvPr/>
            </p:nvSpPr>
            <p:spPr>
              <a:xfrm>
                <a:off x="4560340" y="674499"/>
                <a:ext cx="659681" cy="2787422"/>
              </a:xfrm>
              <a:custGeom>
                <a:avLst/>
                <a:gdLst/>
                <a:ahLst/>
                <a:cxnLst/>
                <a:rect l="l" t="t" r="r" b="b"/>
                <a:pathLst>
                  <a:path w="12688" h="53612" extrusionOk="0">
                    <a:moveTo>
                      <a:pt x="2559" y="0"/>
                    </a:moveTo>
                    <a:cubicBezTo>
                      <a:pt x="2453" y="0"/>
                      <a:pt x="2341" y="19"/>
                      <a:pt x="2224" y="59"/>
                    </a:cubicBezTo>
                    <a:cubicBezTo>
                      <a:pt x="197" y="778"/>
                      <a:pt x="3695" y="4636"/>
                      <a:pt x="4219" y="5388"/>
                    </a:cubicBezTo>
                    <a:cubicBezTo>
                      <a:pt x="4219" y="5421"/>
                      <a:pt x="4251" y="5454"/>
                      <a:pt x="4284" y="5454"/>
                    </a:cubicBezTo>
                    <a:cubicBezTo>
                      <a:pt x="4447" y="6010"/>
                      <a:pt x="4644" y="6598"/>
                      <a:pt x="4807" y="7154"/>
                    </a:cubicBezTo>
                    <a:cubicBezTo>
                      <a:pt x="3950" y="7059"/>
                      <a:pt x="2894" y="6753"/>
                      <a:pt x="1928" y="6753"/>
                    </a:cubicBezTo>
                    <a:cubicBezTo>
                      <a:pt x="1236" y="6753"/>
                      <a:pt x="590" y="6910"/>
                      <a:pt x="99" y="7416"/>
                    </a:cubicBezTo>
                    <a:cubicBezTo>
                      <a:pt x="0" y="7547"/>
                      <a:pt x="0" y="7841"/>
                      <a:pt x="229" y="7841"/>
                    </a:cubicBezTo>
                    <a:cubicBezTo>
                      <a:pt x="665" y="7903"/>
                      <a:pt x="1098" y="7927"/>
                      <a:pt x="1530" y="7927"/>
                    </a:cubicBezTo>
                    <a:cubicBezTo>
                      <a:pt x="2687" y="7927"/>
                      <a:pt x="3837" y="7758"/>
                      <a:pt x="5003" y="7710"/>
                    </a:cubicBezTo>
                    <a:cubicBezTo>
                      <a:pt x="5330" y="8789"/>
                      <a:pt x="5657" y="9901"/>
                      <a:pt x="5952" y="11013"/>
                    </a:cubicBezTo>
                    <a:cubicBezTo>
                      <a:pt x="4971" y="10588"/>
                      <a:pt x="3924" y="10359"/>
                      <a:pt x="2878" y="10326"/>
                    </a:cubicBezTo>
                    <a:cubicBezTo>
                      <a:pt x="2420" y="10326"/>
                      <a:pt x="1276" y="10326"/>
                      <a:pt x="1276" y="11013"/>
                    </a:cubicBezTo>
                    <a:cubicBezTo>
                      <a:pt x="1276" y="11739"/>
                      <a:pt x="2207" y="11916"/>
                      <a:pt x="3262" y="11916"/>
                    </a:cubicBezTo>
                    <a:cubicBezTo>
                      <a:pt x="4265" y="11916"/>
                      <a:pt x="5379" y="11756"/>
                      <a:pt x="5911" y="11756"/>
                    </a:cubicBezTo>
                    <a:cubicBezTo>
                      <a:pt x="5978" y="11756"/>
                      <a:pt x="6035" y="11759"/>
                      <a:pt x="6082" y="11765"/>
                    </a:cubicBezTo>
                    <a:lnTo>
                      <a:pt x="6148" y="11765"/>
                    </a:lnTo>
                    <a:cubicBezTo>
                      <a:pt x="6540" y="13301"/>
                      <a:pt x="6867" y="14838"/>
                      <a:pt x="7161" y="16375"/>
                    </a:cubicBezTo>
                    <a:cubicBezTo>
                      <a:pt x="5965" y="16113"/>
                      <a:pt x="4899" y="15668"/>
                      <a:pt x="3662" y="15668"/>
                    </a:cubicBezTo>
                    <a:cubicBezTo>
                      <a:pt x="3512" y="15668"/>
                      <a:pt x="3360" y="15674"/>
                      <a:pt x="3205" y="15688"/>
                    </a:cubicBezTo>
                    <a:cubicBezTo>
                      <a:pt x="2682" y="15721"/>
                      <a:pt x="1537" y="15754"/>
                      <a:pt x="1472" y="16506"/>
                    </a:cubicBezTo>
                    <a:cubicBezTo>
                      <a:pt x="1406" y="17225"/>
                      <a:pt x="3107" y="17454"/>
                      <a:pt x="3565" y="17520"/>
                    </a:cubicBezTo>
                    <a:cubicBezTo>
                      <a:pt x="4099" y="17579"/>
                      <a:pt x="4681" y="17632"/>
                      <a:pt x="5267" y="17632"/>
                    </a:cubicBezTo>
                    <a:cubicBezTo>
                      <a:pt x="5971" y="17632"/>
                      <a:pt x="6682" y="17555"/>
                      <a:pt x="7325" y="17323"/>
                    </a:cubicBezTo>
                    <a:cubicBezTo>
                      <a:pt x="7554" y="18664"/>
                      <a:pt x="7717" y="20037"/>
                      <a:pt x="7913" y="21378"/>
                    </a:cubicBezTo>
                    <a:cubicBezTo>
                      <a:pt x="6775" y="20991"/>
                      <a:pt x="5541" y="20350"/>
                      <a:pt x="4345" y="20350"/>
                    </a:cubicBezTo>
                    <a:cubicBezTo>
                      <a:pt x="3823" y="20350"/>
                      <a:pt x="3309" y="20472"/>
                      <a:pt x="2812" y="20789"/>
                    </a:cubicBezTo>
                    <a:cubicBezTo>
                      <a:pt x="2649" y="20887"/>
                      <a:pt x="2649" y="21116"/>
                      <a:pt x="2812" y="21214"/>
                    </a:cubicBezTo>
                    <a:cubicBezTo>
                      <a:pt x="3970" y="21885"/>
                      <a:pt x="5411" y="22101"/>
                      <a:pt x="6766" y="22101"/>
                    </a:cubicBezTo>
                    <a:cubicBezTo>
                      <a:pt x="6866" y="22101"/>
                      <a:pt x="6965" y="22100"/>
                      <a:pt x="7063" y="22097"/>
                    </a:cubicBezTo>
                    <a:lnTo>
                      <a:pt x="7129" y="22097"/>
                    </a:lnTo>
                    <a:cubicBezTo>
                      <a:pt x="7145" y="22114"/>
                      <a:pt x="7161" y="22122"/>
                      <a:pt x="7178" y="22122"/>
                    </a:cubicBezTo>
                    <a:cubicBezTo>
                      <a:pt x="7194" y="22122"/>
                      <a:pt x="7210" y="22114"/>
                      <a:pt x="7227" y="22097"/>
                    </a:cubicBezTo>
                    <a:cubicBezTo>
                      <a:pt x="7488" y="22097"/>
                      <a:pt x="7717" y="22097"/>
                      <a:pt x="7979" y="22065"/>
                    </a:cubicBezTo>
                    <a:cubicBezTo>
                      <a:pt x="8208" y="24452"/>
                      <a:pt x="8306" y="26839"/>
                      <a:pt x="8240" y="29225"/>
                    </a:cubicBezTo>
                    <a:cubicBezTo>
                      <a:pt x="8142" y="33215"/>
                      <a:pt x="7685" y="37237"/>
                      <a:pt x="7358" y="41226"/>
                    </a:cubicBezTo>
                    <a:cubicBezTo>
                      <a:pt x="7031" y="45378"/>
                      <a:pt x="5298" y="49269"/>
                      <a:pt x="4349" y="53291"/>
                    </a:cubicBezTo>
                    <a:cubicBezTo>
                      <a:pt x="4310" y="53486"/>
                      <a:pt x="4469" y="53612"/>
                      <a:pt x="4624" y="53612"/>
                    </a:cubicBezTo>
                    <a:cubicBezTo>
                      <a:pt x="4729" y="53612"/>
                      <a:pt x="4833" y="53554"/>
                      <a:pt x="4872" y="53422"/>
                    </a:cubicBezTo>
                    <a:cubicBezTo>
                      <a:pt x="5755" y="49596"/>
                      <a:pt x="7227" y="45934"/>
                      <a:pt x="7783" y="42043"/>
                    </a:cubicBezTo>
                    <a:cubicBezTo>
                      <a:pt x="8371" y="37825"/>
                      <a:pt x="8600" y="33444"/>
                      <a:pt x="8764" y="29225"/>
                    </a:cubicBezTo>
                    <a:cubicBezTo>
                      <a:pt x="8796" y="27885"/>
                      <a:pt x="8796" y="26544"/>
                      <a:pt x="8764" y="25236"/>
                    </a:cubicBezTo>
                    <a:cubicBezTo>
                      <a:pt x="8829" y="25236"/>
                      <a:pt x="8894" y="25171"/>
                      <a:pt x="8927" y="25106"/>
                    </a:cubicBezTo>
                    <a:lnTo>
                      <a:pt x="8927" y="25073"/>
                    </a:lnTo>
                    <a:cubicBezTo>
                      <a:pt x="9777" y="24517"/>
                      <a:pt x="10431" y="23667"/>
                      <a:pt x="11216" y="23046"/>
                    </a:cubicBezTo>
                    <a:cubicBezTo>
                      <a:pt x="11870" y="22490"/>
                      <a:pt x="12687" y="21770"/>
                      <a:pt x="12687" y="20855"/>
                    </a:cubicBezTo>
                    <a:cubicBezTo>
                      <a:pt x="12687" y="20724"/>
                      <a:pt x="12589" y="20626"/>
                      <a:pt x="12458" y="20626"/>
                    </a:cubicBezTo>
                    <a:cubicBezTo>
                      <a:pt x="12295" y="20588"/>
                      <a:pt x="12138" y="20570"/>
                      <a:pt x="11987" y="20570"/>
                    </a:cubicBezTo>
                    <a:cubicBezTo>
                      <a:pt x="10314" y="20570"/>
                      <a:pt x="9325" y="22754"/>
                      <a:pt x="8665" y="24223"/>
                    </a:cubicBezTo>
                    <a:cubicBezTo>
                      <a:pt x="8567" y="22784"/>
                      <a:pt x="8437" y="21313"/>
                      <a:pt x="8240" y="19874"/>
                    </a:cubicBezTo>
                    <a:cubicBezTo>
                      <a:pt x="8306" y="19874"/>
                      <a:pt x="8371" y="19841"/>
                      <a:pt x="8404" y="19808"/>
                    </a:cubicBezTo>
                    <a:cubicBezTo>
                      <a:pt x="9352" y="18729"/>
                      <a:pt x="10791" y="17389"/>
                      <a:pt x="10824" y="15852"/>
                    </a:cubicBezTo>
                    <a:cubicBezTo>
                      <a:pt x="10824" y="15721"/>
                      <a:pt x="10725" y="15590"/>
                      <a:pt x="10562" y="15590"/>
                    </a:cubicBezTo>
                    <a:cubicBezTo>
                      <a:pt x="9123" y="15688"/>
                      <a:pt x="8469" y="17291"/>
                      <a:pt x="8077" y="18631"/>
                    </a:cubicBezTo>
                    <a:cubicBezTo>
                      <a:pt x="7848" y="17323"/>
                      <a:pt x="7619" y="16015"/>
                      <a:pt x="7325" y="14707"/>
                    </a:cubicBezTo>
                    <a:lnTo>
                      <a:pt x="7325" y="14707"/>
                    </a:lnTo>
                    <a:cubicBezTo>
                      <a:pt x="7351" y="14716"/>
                      <a:pt x="7377" y="14720"/>
                      <a:pt x="7403" y="14720"/>
                    </a:cubicBezTo>
                    <a:cubicBezTo>
                      <a:pt x="7473" y="14720"/>
                      <a:pt x="7539" y="14690"/>
                      <a:pt x="7586" y="14642"/>
                    </a:cubicBezTo>
                    <a:cubicBezTo>
                      <a:pt x="7979" y="14217"/>
                      <a:pt x="11510" y="9737"/>
                      <a:pt x="9712" y="9443"/>
                    </a:cubicBezTo>
                    <a:cubicBezTo>
                      <a:pt x="9683" y="9438"/>
                      <a:pt x="9653" y="9436"/>
                      <a:pt x="9625" y="9436"/>
                    </a:cubicBezTo>
                    <a:cubicBezTo>
                      <a:pt x="9045" y="9436"/>
                      <a:pt x="8588" y="10344"/>
                      <a:pt x="8338" y="10718"/>
                    </a:cubicBezTo>
                    <a:cubicBezTo>
                      <a:pt x="7815" y="11667"/>
                      <a:pt x="7390" y="12680"/>
                      <a:pt x="7129" y="13759"/>
                    </a:cubicBezTo>
                    <a:cubicBezTo>
                      <a:pt x="6834" y="12451"/>
                      <a:pt x="6507" y="11143"/>
                      <a:pt x="6115" y="9868"/>
                    </a:cubicBezTo>
                    <a:cubicBezTo>
                      <a:pt x="6867" y="9018"/>
                      <a:pt x="7227" y="7808"/>
                      <a:pt x="7750" y="6827"/>
                    </a:cubicBezTo>
                    <a:cubicBezTo>
                      <a:pt x="8208" y="6010"/>
                      <a:pt x="8731" y="4996"/>
                      <a:pt x="8502" y="4015"/>
                    </a:cubicBezTo>
                    <a:cubicBezTo>
                      <a:pt x="8455" y="3921"/>
                      <a:pt x="8358" y="3845"/>
                      <a:pt x="8246" y="3845"/>
                    </a:cubicBezTo>
                    <a:cubicBezTo>
                      <a:pt x="8202" y="3845"/>
                      <a:pt x="8156" y="3857"/>
                      <a:pt x="8110" y="3884"/>
                    </a:cubicBezTo>
                    <a:cubicBezTo>
                      <a:pt x="6638" y="4538"/>
                      <a:pt x="5788" y="6566"/>
                      <a:pt x="5690" y="8266"/>
                    </a:cubicBezTo>
                    <a:cubicBezTo>
                      <a:pt x="5363" y="7187"/>
                      <a:pt x="5036" y="6141"/>
                      <a:pt x="4676" y="5062"/>
                    </a:cubicBezTo>
                    <a:lnTo>
                      <a:pt x="4676" y="5029"/>
                    </a:lnTo>
                    <a:cubicBezTo>
                      <a:pt x="4584" y="4019"/>
                      <a:pt x="4120" y="0"/>
                      <a:pt x="2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749;p35">
                <a:extLst>
                  <a:ext uri="{FF2B5EF4-FFF2-40B4-BE49-F238E27FC236}">
                    <a16:creationId xmlns:a16="http://schemas.microsoft.com/office/drawing/2014/main" id="{4DABC1F4-AE1D-A329-E090-2F7F0BC340FF}"/>
                  </a:ext>
                </a:extLst>
              </p:cNvPr>
              <p:cNvGrpSpPr/>
              <p:nvPr/>
            </p:nvGrpSpPr>
            <p:grpSpPr>
              <a:xfrm rot="-6383177">
                <a:off x="974472" y="2783656"/>
                <a:ext cx="1566670" cy="1869002"/>
                <a:chOff x="3768000" y="2982868"/>
                <a:chExt cx="753325" cy="898700"/>
              </a:xfrm>
            </p:grpSpPr>
            <p:sp>
              <p:nvSpPr>
                <p:cNvPr id="361" name="Google Shape;750;p35">
                  <a:extLst>
                    <a:ext uri="{FF2B5EF4-FFF2-40B4-BE49-F238E27FC236}">
                      <a16:creationId xmlns:a16="http://schemas.microsoft.com/office/drawing/2014/main" id="{5C206CE4-0E18-ACBF-6440-93D34036AC69}"/>
                    </a:ext>
                  </a:extLst>
                </p:cNvPr>
                <p:cNvSpPr/>
                <p:nvPr/>
              </p:nvSpPr>
              <p:spPr>
                <a:xfrm>
                  <a:off x="3768000" y="3094143"/>
                  <a:ext cx="667200" cy="787425"/>
                </a:xfrm>
                <a:custGeom>
                  <a:avLst/>
                  <a:gdLst/>
                  <a:ahLst/>
                  <a:cxnLst/>
                  <a:rect l="l" t="t" r="r" b="b"/>
                  <a:pathLst>
                    <a:path w="26688" h="31497" extrusionOk="0">
                      <a:moveTo>
                        <a:pt x="26340" y="0"/>
                      </a:moveTo>
                      <a:cubicBezTo>
                        <a:pt x="26298" y="0"/>
                        <a:pt x="26253" y="15"/>
                        <a:pt x="26209" y="48"/>
                      </a:cubicBezTo>
                      <a:cubicBezTo>
                        <a:pt x="23756" y="1781"/>
                        <a:pt x="21304" y="3351"/>
                        <a:pt x="19113" y="5378"/>
                      </a:cubicBezTo>
                      <a:cubicBezTo>
                        <a:pt x="17249" y="7144"/>
                        <a:pt x="15549" y="9040"/>
                        <a:pt x="14012" y="11067"/>
                      </a:cubicBezTo>
                      <a:cubicBezTo>
                        <a:pt x="10873" y="15122"/>
                        <a:pt x="8290" y="19569"/>
                        <a:pt x="5478" y="23820"/>
                      </a:cubicBezTo>
                      <a:cubicBezTo>
                        <a:pt x="3843" y="26337"/>
                        <a:pt x="2077" y="28757"/>
                        <a:pt x="148" y="31046"/>
                      </a:cubicBezTo>
                      <a:cubicBezTo>
                        <a:pt x="0" y="31243"/>
                        <a:pt x="169" y="31497"/>
                        <a:pt x="344" y="31497"/>
                      </a:cubicBezTo>
                      <a:cubicBezTo>
                        <a:pt x="402" y="31497"/>
                        <a:pt x="460" y="31470"/>
                        <a:pt x="508" y="31406"/>
                      </a:cubicBezTo>
                      <a:lnTo>
                        <a:pt x="540" y="31406"/>
                      </a:lnTo>
                      <a:cubicBezTo>
                        <a:pt x="7178" y="23558"/>
                        <a:pt x="11265" y="13814"/>
                        <a:pt x="18655" y="6555"/>
                      </a:cubicBezTo>
                      <a:cubicBezTo>
                        <a:pt x="19734" y="5476"/>
                        <a:pt x="20879" y="4462"/>
                        <a:pt x="22121" y="3547"/>
                      </a:cubicBezTo>
                      <a:cubicBezTo>
                        <a:pt x="23527" y="2468"/>
                        <a:pt x="25031" y="1520"/>
                        <a:pt x="26470" y="506"/>
                      </a:cubicBezTo>
                      <a:cubicBezTo>
                        <a:pt x="26687" y="343"/>
                        <a:pt x="26544" y="0"/>
                        <a:pt x="26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51;p35">
                  <a:extLst>
                    <a:ext uri="{FF2B5EF4-FFF2-40B4-BE49-F238E27FC236}">
                      <a16:creationId xmlns:a16="http://schemas.microsoft.com/office/drawing/2014/main" id="{63F63C2F-1AD8-EE5A-0C8D-954754DB0CE6}"/>
                    </a:ext>
                  </a:extLst>
                </p:cNvPr>
                <p:cNvSpPr/>
                <p:nvPr/>
              </p:nvSpPr>
              <p:spPr>
                <a:xfrm>
                  <a:off x="4016775" y="3034793"/>
                  <a:ext cx="151250" cy="476475"/>
                </a:xfrm>
                <a:custGeom>
                  <a:avLst/>
                  <a:gdLst/>
                  <a:ahLst/>
                  <a:cxnLst/>
                  <a:rect l="l" t="t" r="r" b="b"/>
                  <a:pathLst>
                    <a:path w="6050" h="19059" extrusionOk="0">
                      <a:moveTo>
                        <a:pt x="5738" y="0"/>
                      </a:moveTo>
                      <a:cubicBezTo>
                        <a:pt x="5638" y="0"/>
                        <a:pt x="5538" y="50"/>
                        <a:pt x="5500" y="166"/>
                      </a:cubicBezTo>
                      <a:cubicBezTo>
                        <a:pt x="4421" y="3207"/>
                        <a:pt x="3080" y="6150"/>
                        <a:pt x="2132" y="9223"/>
                      </a:cubicBezTo>
                      <a:cubicBezTo>
                        <a:pt x="1184" y="12297"/>
                        <a:pt x="824" y="15600"/>
                        <a:pt x="39" y="18739"/>
                      </a:cubicBezTo>
                      <a:cubicBezTo>
                        <a:pt x="0" y="18934"/>
                        <a:pt x="159" y="19059"/>
                        <a:pt x="307" y="19059"/>
                      </a:cubicBezTo>
                      <a:cubicBezTo>
                        <a:pt x="408" y="19059"/>
                        <a:pt x="503" y="19001"/>
                        <a:pt x="530" y="18869"/>
                      </a:cubicBezTo>
                      <a:cubicBezTo>
                        <a:pt x="1314" y="15730"/>
                        <a:pt x="1674" y="12460"/>
                        <a:pt x="2622" y="9354"/>
                      </a:cubicBezTo>
                      <a:cubicBezTo>
                        <a:pt x="3571" y="6215"/>
                        <a:pt x="4911" y="3338"/>
                        <a:pt x="5990" y="297"/>
                      </a:cubicBezTo>
                      <a:cubicBezTo>
                        <a:pt x="6050" y="118"/>
                        <a:pt x="5893" y="0"/>
                        <a:pt x="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52;p35">
                  <a:extLst>
                    <a:ext uri="{FF2B5EF4-FFF2-40B4-BE49-F238E27FC236}">
                      <a16:creationId xmlns:a16="http://schemas.microsoft.com/office/drawing/2014/main" id="{62E47C00-3B66-095F-1047-41FA1414D201}"/>
                    </a:ext>
                  </a:extLst>
                </p:cNvPr>
                <p:cNvSpPr/>
                <p:nvPr/>
              </p:nvSpPr>
              <p:spPr>
                <a:xfrm>
                  <a:off x="4021475" y="3243718"/>
                  <a:ext cx="445450" cy="274450"/>
                </a:xfrm>
                <a:custGeom>
                  <a:avLst/>
                  <a:gdLst/>
                  <a:ahLst/>
                  <a:cxnLst/>
                  <a:rect l="l" t="t" r="r" b="b"/>
                  <a:pathLst>
                    <a:path w="17818" h="10978" extrusionOk="0">
                      <a:moveTo>
                        <a:pt x="17458" y="1"/>
                      </a:moveTo>
                      <a:cubicBezTo>
                        <a:pt x="17412" y="1"/>
                        <a:pt x="17363" y="15"/>
                        <a:pt x="17312" y="49"/>
                      </a:cubicBezTo>
                      <a:cubicBezTo>
                        <a:pt x="14467" y="1782"/>
                        <a:pt x="11165" y="2501"/>
                        <a:pt x="8189" y="4005"/>
                      </a:cubicBezTo>
                      <a:cubicBezTo>
                        <a:pt x="5116" y="5575"/>
                        <a:pt x="2565" y="8093"/>
                        <a:pt x="178" y="10545"/>
                      </a:cubicBezTo>
                      <a:cubicBezTo>
                        <a:pt x="1" y="10722"/>
                        <a:pt x="177" y="10978"/>
                        <a:pt x="371" y="10978"/>
                      </a:cubicBezTo>
                      <a:cubicBezTo>
                        <a:pt x="428" y="10978"/>
                        <a:pt x="486" y="10956"/>
                        <a:pt x="538" y="10905"/>
                      </a:cubicBezTo>
                      <a:lnTo>
                        <a:pt x="538" y="10872"/>
                      </a:lnTo>
                      <a:cubicBezTo>
                        <a:pt x="2925" y="8420"/>
                        <a:pt x="5508" y="5902"/>
                        <a:pt x="8582" y="4365"/>
                      </a:cubicBezTo>
                      <a:cubicBezTo>
                        <a:pt x="11525" y="2894"/>
                        <a:pt x="14762" y="2207"/>
                        <a:pt x="17574" y="474"/>
                      </a:cubicBezTo>
                      <a:cubicBezTo>
                        <a:pt x="17818" y="338"/>
                        <a:pt x="17680" y="1"/>
                        <a:pt x="17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53;p35">
                  <a:extLst>
                    <a:ext uri="{FF2B5EF4-FFF2-40B4-BE49-F238E27FC236}">
                      <a16:creationId xmlns:a16="http://schemas.microsoft.com/office/drawing/2014/main" id="{493E5213-F0CE-F89A-F73E-316BBF64DA45}"/>
                    </a:ext>
                  </a:extLst>
                </p:cNvPr>
                <p:cNvSpPr/>
                <p:nvPr/>
              </p:nvSpPr>
              <p:spPr>
                <a:xfrm>
                  <a:off x="4184675" y="3036468"/>
                  <a:ext cx="111725" cy="258175"/>
                </a:xfrm>
                <a:custGeom>
                  <a:avLst/>
                  <a:gdLst/>
                  <a:ahLst/>
                  <a:cxnLst/>
                  <a:rect l="l" t="t" r="r" b="b"/>
                  <a:pathLst>
                    <a:path w="4469" h="10327" extrusionOk="0">
                      <a:moveTo>
                        <a:pt x="4136" y="0"/>
                      </a:moveTo>
                      <a:cubicBezTo>
                        <a:pt x="4036" y="0"/>
                        <a:pt x="3943" y="51"/>
                        <a:pt x="3917" y="164"/>
                      </a:cubicBezTo>
                      <a:cubicBezTo>
                        <a:pt x="3394" y="1799"/>
                        <a:pt x="2283" y="3205"/>
                        <a:pt x="1531" y="4742"/>
                      </a:cubicBezTo>
                      <a:cubicBezTo>
                        <a:pt x="713" y="6410"/>
                        <a:pt x="550" y="8241"/>
                        <a:pt x="59" y="10007"/>
                      </a:cubicBezTo>
                      <a:cubicBezTo>
                        <a:pt x="1" y="10201"/>
                        <a:pt x="151" y="10327"/>
                        <a:pt x="303" y="10327"/>
                      </a:cubicBezTo>
                      <a:cubicBezTo>
                        <a:pt x="406" y="10327"/>
                        <a:pt x="510" y="10269"/>
                        <a:pt x="550" y="10137"/>
                      </a:cubicBezTo>
                      <a:cubicBezTo>
                        <a:pt x="1073" y="8306"/>
                        <a:pt x="1236" y="6410"/>
                        <a:pt x="2119" y="4709"/>
                      </a:cubicBezTo>
                      <a:cubicBezTo>
                        <a:pt x="2904" y="3238"/>
                        <a:pt x="3885" y="1897"/>
                        <a:pt x="4408" y="328"/>
                      </a:cubicBezTo>
                      <a:cubicBezTo>
                        <a:pt x="4468" y="127"/>
                        <a:pt x="4294" y="0"/>
                        <a:pt x="4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54;p35">
                  <a:extLst>
                    <a:ext uri="{FF2B5EF4-FFF2-40B4-BE49-F238E27FC236}">
                      <a16:creationId xmlns:a16="http://schemas.microsoft.com/office/drawing/2014/main" id="{BEAE30B8-0867-6FBC-A222-335B2F08B6C4}"/>
                    </a:ext>
                  </a:extLst>
                </p:cNvPr>
                <p:cNvSpPr/>
                <p:nvPr/>
              </p:nvSpPr>
              <p:spPr>
                <a:xfrm>
                  <a:off x="4292250" y="3166068"/>
                  <a:ext cx="200150" cy="52475"/>
                </a:xfrm>
                <a:custGeom>
                  <a:avLst/>
                  <a:gdLst/>
                  <a:ahLst/>
                  <a:cxnLst/>
                  <a:rect l="l" t="t" r="r" b="b"/>
                  <a:pathLst>
                    <a:path w="8006" h="2099" extrusionOk="0">
                      <a:moveTo>
                        <a:pt x="7659" y="1"/>
                      </a:moveTo>
                      <a:cubicBezTo>
                        <a:pt x="7617" y="1"/>
                        <a:pt x="7572" y="15"/>
                        <a:pt x="7527" y="49"/>
                      </a:cubicBezTo>
                      <a:cubicBezTo>
                        <a:pt x="6481" y="670"/>
                        <a:pt x="5337" y="1128"/>
                        <a:pt x="4160" y="1357"/>
                      </a:cubicBezTo>
                      <a:cubicBezTo>
                        <a:pt x="3611" y="1473"/>
                        <a:pt x="2935" y="1598"/>
                        <a:pt x="2279" y="1598"/>
                      </a:cubicBezTo>
                      <a:cubicBezTo>
                        <a:pt x="1645" y="1598"/>
                        <a:pt x="1029" y="1481"/>
                        <a:pt x="563" y="1128"/>
                      </a:cubicBezTo>
                      <a:cubicBezTo>
                        <a:pt x="504" y="1076"/>
                        <a:pt x="440" y="1054"/>
                        <a:pt x="379" y="1054"/>
                      </a:cubicBezTo>
                      <a:cubicBezTo>
                        <a:pt x="171" y="1054"/>
                        <a:pt x="0" y="1310"/>
                        <a:pt x="203" y="1487"/>
                      </a:cubicBezTo>
                      <a:cubicBezTo>
                        <a:pt x="796" y="1950"/>
                        <a:pt x="1546" y="2099"/>
                        <a:pt x="2304" y="2099"/>
                      </a:cubicBezTo>
                      <a:cubicBezTo>
                        <a:pt x="2885" y="2099"/>
                        <a:pt x="3471" y="2012"/>
                        <a:pt x="3996" y="1912"/>
                      </a:cubicBezTo>
                      <a:cubicBezTo>
                        <a:pt x="5337" y="1683"/>
                        <a:pt x="6645" y="1193"/>
                        <a:pt x="7789" y="474"/>
                      </a:cubicBezTo>
                      <a:cubicBezTo>
                        <a:pt x="8006" y="338"/>
                        <a:pt x="7863"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55;p35">
                  <a:extLst>
                    <a:ext uri="{FF2B5EF4-FFF2-40B4-BE49-F238E27FC236}">
                      <a16:creationId xmlns:a16="http://schemas.microsoft.com/office/drawing/2014/main" id="{205BE073-C9AB-48E3-31C7-CC2AC3CB05FD}"/>
                    </a:ext>
                  </a:extLst>
                </p:cNvPr>
                <p:cNvSpPr/>
                <p:nvPr/>
              </p:nvSpPr>
              <p:spPr>
                <a:xfrm>
                  <a:off x="4342125" y="3005593"/>
                  <a:ext cx="70900" cy="150900"/>
                </a:xfrm>
                <a:custGeom>
                  <a:avLst/>
                  <a:gdLst/>
                  <a:ahLst/>
                  <a:cxnLst/>
                  <a:rect l="l" t="t" r="r" b="b"/>
                  <a:pathLst>
                    <a:path w="2836" h="6036" extrusionOk="0">
                      <a:moveTo>
                        <a:pt x="2491" y="0"/>
                      </a:moveTo>
                      <a:cubicBezTo>
                        <a:pt x="2434" y="0"/>
                        <a:pt x="2376" y="27"/>
                        <a:pt x="2328" y="91"/>
                      </a:cubicBezTo>
                      <a:cubicBezTo>
                        <a:pt x="1641" y="876"/>
                        <a:pt x="1118" y="1792"/>
                        <a:pt x="759" y="2740"/>
                      </a:cubicBezTo>
                      <a:cubicBezTo>
                        <a:pt x="432" y="3721"/>
                        <a:pt x="170" y="4702"/>
                        <a:pt x="39" y="5716"/>
                      </a:cubicBezTo>
                      <a:cubicBezTo>
                        <a:pt x="0" y="5910"/>
                        <a:pt x="159" y="6036"/>
                        <a:pt x="307" y="6036"/>
                      </a:cubicBezTo>
                      <a:cubicBezTo>
                        <a:pt x="408" y="6036"/>
                        <a:pt x="503" y="5978"/>
                        <a:pt x="530" y="5846"/>
                      </a:cubicBezTo>
                      <a:cubicBezTo>
                        <a:pt x="857" y="3884"/>
                        <a:pt x="1380" y="1988"/>
                        <a:pt x="2688" y="451"/>
                      </a:cubicBezTo>
                      <a:cubicBezTo>
                        <a:pt x="2836" y="254"/>
                        <a:pt x="2667" y="0"/>
                        <a:pt x="2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56;p35">
                  <a:extLst>
                    <a:ext uri="{FF2B5EF4-FFF2-40B4-BE49-F238E27FC236}">
                      <a16:creationId xmlns:a16="http://schemas.microsoft.com/office/drawing/2014/main" id="{FA46246E-880E-4F12-E02C-96B76A55B03B}"/>
                    </a:ext>
                  </a:extLst>
                </p:cNvPr>
                <p:cNvSpPr/>
                <p:nvPr/>
              </p:nvSpPr>
              <p:spPr>
                <a:xfrm>
                  <a:off x="4124825" y="3021743"/>
                  <a:ext cx="58050" cy="45000"/>
                </a:xfrm>
                <a:custGeom>
                  <a:avLst/>
                  <a:gdLst/>
                  <a:ahLst/>
                  <a:cxnLst/>
                  <a:rect l="l" t="t" r="r" b="b"/>
                  <a:pathLst>
                    <a:path w="2322" h="1800" extrusionOk="0">
                      <a:moveTo>
                        <a:pt x="1208" y="1"/>
                      </a:moveTo>
                      <a:cubicBezTo>
                        <a:pt x="1198" y="1"/>
                        <a:pt x="1188" y="1"/>
                        <a:pt x="1178" y="1"/>
                      </a:cubicBezTo>
                      <a:cubicBezTo>
                        <a:pt x="1" y="1"/>
                        <a:pt x="33" y="1800"/>
                        <a:pt x="1178" y="1800"/>
                      </a:cubicBezTo>
                      <a:cubicBezTo>
                        <a:pt x="2280" y="1767"/>
                        <a:pt x="2322"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57;p35">
                  <a:extLst>
                    <a:ext uri="{FF2B5EF4-FFF2-40B4-BE49-F238E27FC236}">
                      <a16:creationId xmlns:a16="http://schemas.microsoft.com/office/drawing/2014/main" id="{C8099648-8A6F-491C-50C6-D2220608C1E0}"/>
                    </a:ext>
                  </a:extLst>
                </p:cNvPr>
                <p:cNvSpPr/>
                <p:nvPr/>
              </p:nvSpPr>
              <p:spPr>
                <a:xfrm>
                  <a:off x="4258900" y="3011143"/>
                  <a:ext cx="58050" cy="44975"/>
                </a:xfrm>
                <a:custGeom>
                  <a:avLst/>
                  <a:gdLst/>
                  <a:ahLst/>
                  <a:cxnLst/>
                  <a:rect l="l" t="t" r="r" b="b"/>
                  <a:pathLst>
                    <a:path w="2322" h="1799" extrusionOk="0">
                      <a:moveTo>
                        <a:pt x="1177" y="0"/>
                      </a:moveTo>
                      <a:cubicBezTo>
                        <a:pt x="0" y="0"/>
                        <a:pt x="33" y="1799"/>
                        <a:pt x="1177" y="1799"/>
                      </a:cubicBezTo>
                      <a:cubicBezTo>
                        <a:pt x="2322" y="1799"/>
                        <a:pt x="2322" y="0"/>
                        <a:pt x="1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58;p35">
                  <a:extLst>
                    <a:ext uri="{FF2B5EF4-FFF2-40B4-BE49-F238E27FC236}">
                      <a16:creationId xmlns:a16="http://schemas.microsoft.com/office/drawing/2014/main" id="{13117707-4499-A597-4367-A0A22ABB3E57}"/>
                    </a:ext>
                  </a:extLst>
                </p:cNvPr>
                <p:cNvSpPr/>
                <p:nvPr/>
              </p:nvSpPr>
              <p:spPr>
                <a:xfrm>
                  <a:off x="4369275" y="2982868"/>
                  <a:ext cx="67125" cy="48750"/>
                </a:xfrm>
                <a:custGeom>
                  <a:avLst/>
                  <a:gdLst/>
                  <a:ahLst/>
                  <a:cxnLst/>
                  <a:rect l="l" t="t" r="r" b="b"/>
                  <a:pathLst>
                    <a:path w="2685" h="1950" extrusionOk="0">
                      <a:moveTo>
                        <a:pt x="1299" y="1"/>
                      </a:moveTo>
                      <a:cubicBezTo>
                        <a:pt x="601" y="1"/>
                        <a:pt x="1" y="904"/>
                        <a:pt x="653" y="1556"/>
                      </a:cubicBezTo>
                      <a:lnTo>
                        <a:pt x="784" y="1687"/>
                      </a:lnTo>
                      <a:cubicBezTo>
                        <a:pt x="976" y="1872"/>
                        <a:pt x="1189" y="1950"/>
                        <a:pt x="1392" y="1950"/>
                      </a:cubicBezTo>
                      <a:cubicBezTo>
                        <a:pt x="2089" y="1950"/>
                        <a:pt x="2685" y="1037"/>
                        <a:pt x="2027" y="379"/>
                      </a:cubicBezTo>
                      <a:lnTo>
                        <a:pt x="1929" y="281"/>
                      </a:lnTo>
                      <a:cubicBezTo>
                        <a:pt x="1731" y="83"/>
                        <a:pt x="1511" y="1"/>
                        <a:pt x="1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59;p35">
                  <a:extLst>
                    <a:ext uri="{FF2B5EF4-FFF2-40B4-BE49-F238E27FC236}">
                      <a16:creationId xmlns:a16="http://schemas.microsoft.com/office/drawing/2014/main" id="{176E6364-0C40-6AA1-420A-5BCFAA72608C}"/>
                    </a:ext>
                  </a:extLst>
                </p:cNvPr>
                <p:cNvSpPr/>
                <p:nvPr/>
              </p:nvSpPr>
              <p:spPr>
                <a:xfrm>
                  <a:off x="4409300" y="3072443"/>
                  <a:ext cx="58075" cy="44975"/>
                </a:xfrm>
                <a:custGeom>
                  <a:avLst/>
                  <a:gdLst/>
                  <a:ahLst/>
                  <a:cxnLst/>
                  <a:rect l="l" t="t" r="r" b="b"/>
                  <a:pathLst>
                    <a:path w="2323" h="1799" extrusionOk="0">
                      <a:moveTo>
                        <a:pt x="1145" y="1"/>
                      </a:moveTo>
                      <a:cubicBezTo>
                        <a:pt x="1" y="1"/>
                        <a:pt x="1" y="1799"/>
                        <a:pt x="1145" y="1799"/>
                      </a:cubicBezTo>
                      <a:cubicBezTo>
                        <a:pt x="2290" y="1799"/>
                        <a:pt x="2322" y="1"/>
                        <a:pt x="1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60;p35">
                  <a:extLst>
                    <a:ext uri="{FF2B5EF4-FFF2-40B4-BE49-F238E27FC236}">
                      <a16:creationId xmlns:a16="http://schemas.microsoft.com/office/drawing/2014/main" id="{DBEF47D8-490D-77E8-6C7E-4F229266D34C}"/>
                    </a:ext>
                  </a:extLst>
                </p:cNvPr>
                <p:cNvSpPr/>
                <p:nvPr/>
              </p:nvSpPr>
              <p:spPr>
                <a:xfrm>
                  <a:off x="4463525" y="3141093"/>
                  <a:ext cx="57800" cy="44200"/>
                </a:xfrm>
                <a:custGeom>
                  <a:avLst/>
                  <a:gdLst/>
                  <a:ahLst/>
                  <a:cxnLst/>
                  <a:rect l="l" t="t" r="r" b="b"/>
                  <a:pathLst>
                    <a:path w="2312" h="1768" extrusionOk="0">
                      <a:moveTo>
                        <a:pt x="1198" y="1"/>
                      </a:moveTo>
                      <a:cubicBezTo>
                        <a:pt x="1187" y="1"/>
                        <a:pt x="1177" y="1"/>
                        <a:pt x="1167" y="1"/>
                      </a:cubicBezTo>
                      <a:cubicBezTo>
                        <a:pt x="0" y="1"/>
                        <a:pt x="22" y="1767"/>
                        <a:pt x="1136" y="1767"/>
                      </a:cubicBezTo>
                      <a:cubicBezTo>
                        <a:pt x="1146" y="1767"/>
                        <a:pt x="1157" y="1767"/>
                        <a:pt x="1167" y="1767"/>
                      </a:cubicBezTo>
                      <a:cubicBezTo>
                        <a:pt x="2301" y="1767"/>
                        <a:pt x="2311" y="1"/>
                        <a:pt x="1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61;p35">
                  <a:extLst>
                    <a:ext uri="{FF2B5EF4-FFF2-40B4-BE49-F238E27FC236}">
                      <a16:creationId xmlns:a16="http://schemas.microsoft.com/office/drawing/2014/main" id="{3B437606-DF0E-3CB6-B1B7-E0C47039BB1B}"/>
                    </a:ext>
                  </a:extLst>
                </p:cNvPr>
                <p:cNvSpPr/>
                <p:nvPr/>
              </p:nvSpPr>
              <p:spPr>
                <a:xfrm>
                  <a:off x="4431650" y="3231018"/>
                  <a:ext cx="58350" cy="44200"/>
                </a:xfrm>
                <a:custGeom>
                  <a:avLst/>
                  <a:gdLst/>
                  <a:ahLst/>
                  <a:cxnLst/>
                  <a:rect l="l" t="t" r="r" b="b"/>
                  <a:pathLst>
                    <a:path w="2334" h="1768" extrusionOk="0">
                      <a:moveTo>
                        <a:pt x="1197" y="1"/>
                      </a:moveTo>
                      <a:cubicBezTo>
                        <a:pt x="1187" y="1"/>
                        <a:pt x="1177" y="1"/>
                        <a:pt x="1167" y="1"/>
                      </a:cubicBezTo>
                      <a:cubicBezTo>
                        <a:pt x="0" y="1"/>
                        <a:pt x="22" y="1767"/>
                        <a:pt x="1136" y="1767"/>
                      </a:cubicBezTo>
                      <a:cubicBezTo>
                        <a:pt x="1146" y="1767"/>
                        <a:pt x="1156" y="1767"/>
                        <a:pt x="1167" y="1767"/>
                      </a:cubicBezTo>
                      <a:cubicBezTo>
                        <a:pt x="2333" y="1767"/>
                        <a:pt x="2312"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62;p35">
                  <a:extLst>
                    <a:ext uri="{FF2B5EF4-FFF2-40B4-BE49-F238E27FC236}">
                      <a16:creationId xmlns:a16="http://schemas.microsoft.com/office/drawing/2014/main" id="{5486EE4F-260C-9522-ADD8-E25C6C7AB3E0}"/>
                    </a:ext>
                  </a:extLst>
                </p:cNvPr>
                <p:cNvSpPr/>
                <p:nvPr/>
              </p:nvSpPr>
              <p:spPr>
                <a:xfrm>
                  <a:off x="4323475" y="3130468"/>
                  <a:ext cx="58050" cy="44200"/>
                </a:xfrm>
                <a:custGeom>
                  <a:avLst/>
                  <a:gdLst/>
                  <a:ahLst/>
                  <a:cxnLst/>
                  <a:rect l="l" t="t" r="r" b="b"/>
                  <a:pathLst>
                    <a:path w="2322" h="1768" extrusionOk="0">
                      <a:moveTo>
                        <a:pt x="1176" y="1"/>
                      </a:moveTo>
                      <a:cubicBezTo>
                        <a:pt x="1166" y="1"/>
                        <a:pt x="1155" y="1"/>
                        <a:pt x="1145" y="1"/>
                      </a:cubicBezTo>
                      <a:cubicBezTo>
                        <a:pt x="11" y="1"/>
                        <a:pt x="0" y="1767"/>
                        <a:pt x="1114" y="1767"/>
                      </a:cubicBezTo>
                      <a:cubicBezTo>
                        <a:pt x="1124" y="1767"/>
                        <a:pt x="1135" y="1767"/>
                        <a:pt x="1145" y="1767"/>
                      </a:cubicBezTo>
                      <a:cubicBezTo>
                        <a:pt x="2279" y="1767"/>
                        <a:pt x="2321" y="1"/>
                        <a:pt x="11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763;p35">
                <a:extLst>
                  <a:ext uri="{FF2B5EF4-FFF2-40B4-BE49-F238E27FC236}">
                    <a16:creationId xmlns:a16="http://schemas.microsoft.com/office/drawing/2014/main" id="{C383C51F-9E1D-D4E6-B1E5-FB83461252CC}"/>
                  </a:ext>
                </a:extLst>
              </p:cNvPr>
              <p:cNvGrpSpPr/>
              <p:nvPr/>
            </p:nvGrpSpPr>
            <p:grpSpPr>
              <a:xfrm>
                <a:off x="3854376" y="1663189"/>
                <a:ext cx="1707538" cy="2027292"/>
                <a:chOff x="5243900" y="3898675"/>
                <a:chExt cx="821050" cy="974800"/>
              </a:xfrm>
            </p:grpSpPr>
            <p:sp>
              <p:nvSpPr>
                <p:cNvPr id="343" name="Google Shape;764;p35">
                  <a:extLst>
                    <a:ext uri="{FF2B5EF4-FFF2-40B4-BE49-F238E27FC236}">
                      <a16:creationId xmlns:a16="http://schemas.microsoft.com/office/drawing/2014/main" id="{39D6BA35-1C7F-6359-D258-B041FF520E13}"/>
                    </a:ext>
                  </a:extLst>
                </p:cNvPr>
                <p:cNvSpPr/>
                <p:nvPr/>
              </p:nvSpPr>
              <p:spPr>
                <a:xfrm>
                  <a:off x="5243900" y="3898675"/>
                  <a:ext cx="821050" cy="974800"/>
                </a:xfrm>
                <a:custGeom>
                  <a:avLst/>
                  <a:gdLst/>
                  <a:ahLst/>
                  <a:cxnLst/>
                  <a:rect l="l" t="t" r="r" b="b"/>
                  <a:pathLst>
                    <a:path w="32842" h="38992" extrusionOk="0">
                      <a:moveTo>
                        <a:pt x="16148" y="0"/>
                      </a:moveTo>
                      <a:cubicBezTo>
                        <a:pt x="16036" y="0"/>
                        <a:pt x="15918" y="10"/>
                        <a:pt x="15794" y="30"/>
                      </a:cubicBezTo>
                      <a:cubicBezTo>
                        <a:pt x="12034" y="651"/>
                        <a:pt x="10432" y="4968"/>
                        <a:pt x="9614" y="9447"/>
                      </a:cubicBezTo>
                      <a:cubicBezTo>
                        <a:pt x="9409" y="10490"/>
                        <a:pt x="8543" y="11032"/>
                        <a:pt x="7679" y="11032"/>
                      </a:cubicBezTo>
                      <a:cubicBezTo>
                        <a:pt x="6890" y="11032"/>
                        <a:pt x="6102" y="10580"/>
                        <a:pt x="5821" y="9643"/>
                      </a:cubicBezTo>
                      <a:cubicBezTo>
                        <a:pt x="5625" y="8989"/>
                        <a:pt x="5396" y="8335"/>
                        <a:pt x="5167" y="7682"/>
                      </a:cubicBezTo>
                      <a:cubicBezTo>
                        <a:pt x="4142" y="4881"/>
                        <a:pt x="2944" y="3506"/>
                        <a:pt x="1961" y="3506"/>
                      </a:cubicBezTo>
                      <a:cubicBezTo>
                        <a:pt x="843" y="3506"/>
                        <a:pt x="1" y="5282"/>
                        <a:pt x="1" y="8761"/>
                      </a:cubicBezTo>
                      <a:cubicBezTo>
                        <a:pt x="1" y="15856"/>
                        <a:pt x="4709" y="26810"/>
                        <a:pt x="6933" y="33415"/>
                      </a:cubicBezTo>
                      <a:cubicBezTo>
                        <a:pt x="8055" y="36780"/>
                        <a:pt x="8407" y="38991"/>
                        <a:pt x="9447" y="38991"/>
                      </a:cubicBezTo>
                      <a:cubicBezTo>
                        <a:pt x="9922" y="38991"/>
                        <a:pt x="10542" y="38529"/>
                        <a:pt x="11445" y="37502"/>
                      </a:cubicBezTo>
                      <a:lnTo>
                        <a:pt x="14421" y="33546"/>
                      </a:lnTo>
                      <a:cubicBezTo>
                        <a:pt x="17789" y="27497"/>
                        <a:pt x="25931" y="20401"/>
                        <a:pt x="30214" y="14744"/>
                      </a:cubicBezTo>
                      <a:cubicBezTo>
                        <a:pt x="32842" y="11431"/>
                        <a:pt x="32326" y="8293"/>
                        <a:pt x="28710" y="8293"/>
                      </a:cubicBezTo>
                      <a:cubicBezTo>
                        <a:pt x="28186" y="8293"/>
                        <a:pt x="27598" y="8358"/>
                        <a:pt x="26944" y="8499"/>
                      </a:cubicBezTo>
                      <a:cubicBezTo>
                        <a:pt x="24590" y="8891"/>
                        <a:pt x="22366" y="10330"/>
                        <a:pt x="20470" y="12096"/>
                      </a:cubicBezTo>
                      <a:cubicBezTo>
                        <a:pt x="20070" y="12467"/>
                        <a:pt x="19598" y="12630"/>
                        <a:pt x="19139" y="12630"/>
                      </a:cubicBezTo>
                      <a:cubicBezTo>
                        <a:pt x="18018" y="12630"/>
                        <a:pt x="16968" y="11661"/>
                        <a:pt x="17200" y="10363"/>
                      </a:cubicBezTo>
                      <a:cubicBezTo>
                        <a:pt x="18078" y="5407"/>
                        <a:pt x="18776" y="0"/>
                        <a:pt x="16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65;p35">
                  <a:extLst>
                    <a:ext uri="{FF2B5EF4-FFF2-40B4-BE49-F238E27FC236}">
                      <a16:creationId xmlns:a16="http://schemas.microsoft.com/office/drawing/2014/main" id="{28D628CE-E036-3402-CC65-F7F045E9A6DC}"/>
                    </a:ext>
                  </a:extLst>
                </p:cNvPr>
                <p:cNvSpPr/>
                <p:nvPr/>
              </p:nvSpPr>
              <p:spPr>
                <a:xfrm>
                  <a:off x="5293600" y="4088200"/>
                  <a:ext cx="150950" cy="553550"/>
                </a:xfrm>
                <a:custGeom>
                  <a:avLst/>
                  <a:gdLst/>
                  <a:ahLst/>
                  <a:cxnLst/>
                  <a:rect l="l" t="t" r="r" b="b"/>
                  <a:pathLst>
                    <a:path w="6038" h="22142" extrusionOk="0">
                      <a:moveTo>
                        <a:pt x="287" y="0"/>
                      </a:moveTo>
                      <a:cubicBezTo>
                        <a:pt x="141" y="0"/>
                        <a:pt x="0" y="118"/>
                        <a:pt x="40" y="297"/>
                      </a:cubicBezTo>
                      <a:cubicBezTo>
                        <a:pt x="2198" y="7425"/>
                        <a:pt x="2656" y="15011"/>
                        <a:pt x="5468" y="21976"/>
                      </a:cubicBezTo>
                      <a:cubicBezTo>
                        <a:pt x="5520" y="22092"/>
                        <a:pt x="5627" y="22142"/>
                        <a:pt x="5730" y="22142"/>
                      </a:cubicBezTo>
                      <a:cubicBezTo>
                        <a:pt x="5889" y="22142"/>
                        <a:pt x="6038" y="22023"/>
                        <a:pt x="5958" y="21845"/>
                      </a:cubicBezTo>
                      <a:cubicBezTo>
                        <a:pt x="3179" y="14880"/>
                        <a:pt x="2689" y="7294"/>
                        <a:pt x="531" y="166"/>
                      </a:cubicBezTo>
                      <a:cubicBezTo>
                        <a:pt x="479" y="50"/>
                        <a:pt x="382"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66;p35">
                  <a:extLst>
                    <a:ext uri="{FF2B5EF4-FFF2-40B4-BE49-F238E27FC236}">
                      <a16:creationId xmlns:a16="http://schemas.microsoft.com/office/drawing/2014/main" id="{AEECBF89-858E-D3D3-DE78-5F7E1D8027C7}"/>
                    </a:ext>
                  </a:extLst>
                </p:cNvPr>
                <p:cNvSpPr/>
                <p:nvPr/>
              </p:nvSpPr>
              <p:spPr>
                <a:xfrm>
                  <a:off x="5495675" y="3989275"/>
                  <a:ext cx="126275" cy="662875"/>
                </a:xfrm>
                <a:custGeom>
                  <a:avLst/>
                  <a:gdLst/>
                  <a:ahLst/>
                  <a:cxnLst/>
                  <a:rect l="l" t="t" r="r" b="b"/>
                  <a:pathLst>
                    <a:path w="5051" h="26515" extrusionOk="0">
                      <a:moveTo>
                        <a:pt x="4743" y="1"/>
                      </a:moveTo>
                      <a:cubicBezTo>
                        <a:pt x="4639" y="1"/>
                        <a:pt x="4532" y="51"/>
                        <a:pt x="4481" y="166"/>
                      </a:cubicBezTo>
                      <a:cubicBezTo>
                        <a:pt x="3074" y="3502"/>
                        <a:pt x="2355" y="7131"/>
                        <a:pt x="1832" y="10695"/>
                      </a:cubicBezTo>
                      <a:cubicBezTo>
                        <a:pt x="1570" y="12428"/>
                        <a:pt x="1374" y="14161"/>
                        <a:pt x="1211" y="15894"/>
                      </a:cubicBezTo>
                      <a:cubicBezTo>
                        <a:pt x="1080" y="17627"/>
                        <a:pt x="753" y="19393"/>
                        <a:pt x="524" y="21126"/>
                      </a:cubicBezTo>
                      <a:cubicBezTo>
                        <a:pt x="262" y="22859"/>
                        <a:pt x="1" y="24625"/>
                        <a:pt x="262" y="26325"/>
                      </a:cubicBezTo>
                      <a:cubicBezTo>
                        <a:pt x="289" y="26457"/>
                        <a:pt x="385" y="26514"/>
                        <a:pt x="485" y="26514"/>
                      </a:cubicBezTo>
                      <a:cubicBezTo>
                        <a:pt x="633" y="26514"/>
                        <a:pt x="792" y="26389"/>
                        <a:pt x="753" y="26194"/>
                      </a:cubicBezTo>
                      <a:cubicBezTo>
                        <a:pt x="524" y="24625"/>
                        <a:pt x="753" y="22990"/>
                        <a:pt x="982" y="21420"/>
                      </a:cubicBezTo>
                      <a:cubicBezTo>
                        <a:pt x="1211" y="19753"/>
                        <a:pt x="1505" y="18085"/>
                        <a:pt x="1701" y="16385"/>
                      </a:cubicBezTo>
                      <a:cubicBezTo>
                        <a:pt x="1995" y="12853"/>
                        <a:pt x="2486" y="9355"/>
                        <a:pt x="3238" y="5889"/>
                      </a:cubicBezTo>
                      <a:cubicBezTo>
                        <a:pt x="3663" y="3992"/>
                        <a:pt x="4252" y="2128"/>
                        <a:pt x="4971" y="297"/>
                      </a:cubicBezTo>
                      <a:cubicBezTo>
                        <a:pt x="5050" y="119"/>
                        <a:pt x="4901" y="1"/>
                        <a:pt x="47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67;p35">
                  <a:extLst>
                    <a:ext uri="{FF2B5EF4-FFF2-40B4-BE49-F238E27FC236}">
                      <a16:creationId xmlns:a16="http://schemas.microsoft.com/office/drawing/2014/main" id="{50AA35B0-E970-84D8-B90B-0873BD7834D2}"/>
                    </a:ext>
                  </a:extLst>
                </p:cNvPr>
                <p:cNvSpPr/>
                <p:nvPr/>
              </p:nvSpPr>
              <p:spPr>
                <a:xfrm>
                  <a:off x="5543725" y="4172875"/>
                  <a:ext cx="439700" cy="500125"/>
                </a:xfrm>
                <a:custGeom>
                  <a:avLst/>
                  <a:gdLst/>
                  <a:ahLst/>
                  <a:cxnLst/>
                  <a:rect l="l" t="t" r="r" b="b"/>
                  <a:pathLst>
                    <a:path w="17588" h="20005" extrusionOk="0">
                      <a:moveTo>
                        <a:pt x="17240" y="1"/>
                      </a:moveTo>
                      <a:cubicBezTo>
                        <a:pt x="17198" y="1"/>
                        <a:pt x="17154" y="15"/>
                        <a:pt x="17109" y="49"/>
                      </a:cubicBezTo>
                      <a:lnTo>
                        <a:pt x="17142" y="49"/>
                      </a:lnTo>
                      <a:cubicBezTo>
                        <a:pt x="15736" y="1062"/>
                        <a:pt x="14199" y="1782"/>
                        <a:pt x="12760" y="2697"/>
                      </a:cubicBezTo>
                      <a:cubicBezTo>
                        <a:pt x="11322" y="3678"/>
                        <a:pt x="10014" y="4855"/>
                        <a:pt x="8869" y="6163"/>
                      </a:cubicBezTo>
                      <a:cubicBezTo>
                        <a:pt x="7725" y="7439"/>
                        <a:pt x="6613" y="8746"/>
                        <a:pt x="5632" y="10120"/>
                      </a:cubicBezTo>
                      <a:cubicBezTo>
                        <a:pt x="4619" y="11559"/>
                        <a:pt x="3736" y="13063"/>
                        <a:pt x="2918" y="14632"/>
                      </a:cubicBezTo>
                      <a:cubicBezTo>
                        <a:pt x="2035" y="16300"/>
                        <a:pt x="1185" y="18033"/>
                        <a:pt x="139" y="19635"/>
                      </a:cubicBezTo>
                      <a:cubicBezTo>
                        <a:pt x="0" y="19820"/>
                        <a:pt x="188" y="20005"/>
                        <a:pt x="368" y="20005"/>
                      </a:cubicBezTo>
                      <a:cubicBezTo>
                        <a:pt x="443" y="20005"/>
                        <a:pt x="516" y="19973"/>
                        <a:pt x="564" y="19897"/>
                      </a:cubicBezTo>
                      <a:cubicBezTo>
                        <a:pt x="2428" y="17117"/>
                        <a:pt x="3638" y="13978"/>
                        <a:pt x="5469" y="11199"/>
                      </a:cubicBezTo>
                      <a:cubicBezTo>
                        <a:pt x="6450" y="9793"/>
                        <a:pt x="7529" y="8452"/>
                        <a:pt x="8673" y="7144"/>
                      </a:cubicBezTo>
                      <a:cubicBezTo>
                        <a:pt x="9850" y="5836"/>
                        <a:pt x="11060" y="4463"/>
                        <a:pt x="12564" y="3449"/>
                      </a:cubicBezTo>
                      <a:cubicBezTo>
                        <a:pt x="14101" y="2403"/>
                        <a:pt x="15834" y="1618"/>
                        <a:pt x="17371" y="507"/>
                      </a:cubicBezTo>
                      <a:cubicBezTo>
                        <a:pt x="17588" y="344"/>
                        <a:pt x="17445" y="1"/>
                        <a:pt x="17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68;p35">
                  <a:extLst>
                    <a:ext uri="{FF2B5EF4-FFF2-40B4-BE49-F238E27FC236}">
                      <a16:creationId xmlns:a16="http://schemas.microsoft.com/office/drawing/2014/main" id="{15F3A862-3223-1DF2-51C5-62A0400A8A76}"/>
                    </a:ext>
                  </a:extLst>
                </p:cNvPr>
                <p:cNvSpPr/>
                <p:nvPr/>
              </p:nvSpPr>
              <p:spPr>
                <a:xfrm>
                  <a:off x="5579875" y="4533550"/>
                  <a:ext cx="66400" cy="50525"/>
                </a:xfrm>
                <a:custGeom>
                  <a:avLst/>
                  <a:gdLst/>
                  <a:ahLst/>
                  <a:cxnLst/>
                  <a:rect l="l" t="t" r="r" b="b"/>
                  <a:pathLst>
                    <a:path w="2656" h="2021" extrusionOk="0">
                      <a:moveTo>
                        <a:pt x="279" y="1"/>
                      </a:moveTo>
                      <a:cubicBezTo>
                        <a:pt x="213" y="1"/>
                        <a:pt x="148" y="25"/>
                        <a:pt x="99" y="74"/>
                      </a:cubicBezTo>
                      <a:cubicBezTo>
                        <a:pt x="1" y="172"/>
                        <a:pt x="1" y="336"/>
                        <a:pt x="99" y="434"/>
                      </a:cubicBezTo>
                      <a:cubicBezTo>
                        <a:pt x="753" y="990"/>
                        <a:pt x="1472" y="1513"/>
                        <a:pt x="2192" y="2004"/>
                      </a:cubicBezTo>
                      <a:cubicBezTo>
                        <a:pt x="2226" y="2015"/>
                        <a:pt x="2259" y="2020"/>
                        <a:pt x="2290" y="2020"/>
                      </a:cubicBezTo>
                      <a:cubicBezTo>
                        <a:pt x="2526" y="2020"/>
                        <a:pt x="2655" y="1719"/>
                        <a:pt x="2453" y="1546"/>
                      </a:cubicBezTo>
                      <a:cubicBezTo>
                        <a:pt x="1766" y="1121"/>
                        <a:pt x="1080" y="630"/>
                        <a:pt x="459" y="74"/>
                      </a:cubicBezTo>
                      <a:cubicBezTo>
                        <a:pt x="410" y="25"/>
                        <a:pt x="344" y="1"/>
                        <a:pt x="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69;p35">
                  <a:extLst>
                    <a:ext uri="{FF2B5EF4-FFF2-40B4-BE49-F238E27FC236}">
                      <a16:creationId xmlns:a16="http://schemas.microsoft.com/office/drawing/2014/main" id="{BA61919C-4AAF-FC85-3DD4-9C7399ADCA6D}"/>
                    </a:ext>
                  </a:extLst>
                </p:cNvPr>
                <p:cNvSpPr/>
                <p:nvPr/>
              </p:nvSpPr>
              <p:spPr>
                <a:xfrm>
                  <a:off x="5615875" y="4421900"/>
                  <a:ext cx="80100" cy="73675"/>
                </a:xfrm>
                <a:custGeom>
                  <a:avLst/>
                  <a:gdLst/>
                  <a:ahLst/>
                  <a:cxnLst/>
                  <a:rect l="l" t="t" r="r" b="b"/>
                  <a:pathLst>
                    <a:path w="3204" h="2947" extrusionOk="0">
                      <a:moveTo>
                        <a:pt x="345" y="0"/>
                      </a:moveTo>
                      <a:cubicBezTo>
                        <a:pt x="138" y="0"/>
                        <a:pt x="1" y="286"/>
                        <a:pt x="196" y="453"/>
                      </a:cubicBezTo>
                      <a:cubicBezTo>
                        <a:pt x="1144" y="1172"/>
                        <a:pt x="1994" y="1957"/>
                        <a:pt x="2746" y="2873"/>
                      </a:cubicBezTo>
                      <a:cubicBezTo>
                        <a:pt x="2795" y="2922"/>
                        <a:pt x="2861" y="2946"/>
                        <a:pt x="2926" y="2946"/>
                      </a:cubicBezTo>
                      <a:cubicBezTo>
                        <a:pt x="2991" y="2946"/>
                        <a:pt x="3057" y="2922"/>
                        <a:pt x="3106" y="2873"/>
                      </a:cubicBezTo>
                      <a:cubicBezTo>
                        <a:pt x="3204" y="2775"/>
                        <a:pt x="3204" y="2611"/>
                        <a:pt x="3106" y="2513"/>
                      </a:cubicBezTo>
                      <a:cubicBezTo>
                        <a:pt x="2321" y="1565"/>
                        <a:pt x="1438" y="747"/>
                        <a:pt x="457" y="28"/>
                      </a:cubicBezTo>
                      <a:cubicBezTo>
                        <a:pt x="419" y="9"/>
                        <a:pt x="381" y="0"/>
                        <a:pt x="3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70;p35">
                  <a:extLst>
                    <a:ext uri="{FF2B5EF4-FFF2-40B4-BE49-F238E27FC236}">
                      <a16:creationId xmlns:a16="http://schemas.microsoft.com/office/drawing/2014/main" id="{D17BC764-6EC2-BFBB-7645-282E360814C4}"/>
                    </a:ext>
                  </a:extLst>
                </p:cNvPr>
                <p:cNvSpPr/>
                <p:nvPr/>
              </p:nvSpPr>
              <p:spPr>
                <a:xfrm>
                  <a:off x="5698125" y="4319425"/>
                  <a:ext cx="70950" cy="87850"/>
                </a:xfrm>
                <a:custGeom>
                  <a:avLst/>
                  <a:gdLst/>
                  <a:ahLst/>
                  <a:cxnLst/>
                  <a:rect l="l" t="t" r="r" b="b"/>
                  <a:pathLst>
                    <a:path w="2838" h="3514" extrusionOk="0">
                      <a:moveTo>
                        <a:pt x="320" y="1"/>
                      </a:moveTo>
                      <a:cubicBezTo>
                        <a:pt x="156" y="1"/>
                        <a:pt x="0" y="169"/>
                        <a:pt x="110" y="367"/>
                      </a:cubicBezTo>
                      <a:cubicBezTo>
                        <a:pt x="699" y="1478"/>
                        <a:pt x="1451" y="2492"/>
                        <a:pt x="2301" y="3440"/>
                      </a:cubicBezTo>
                      <a:cubicBezTo>
                        <a:pt x="2353" y="3492"/>
                        <a:pt x="2411" y="3514"/>
                        <a:pt x="2467" y="3514"/>
                      </a:cubicBezTo>
                      <a:cubicBezTo>
                        <a:pt x="2662" y="3514"/>
                        <a:pt x="2838" y="3258"/>
                        <a:pt x="2661" y="3081"/>
                      </a:cubicBezTo>
                      <a:cubicBezTo>
                        <a:pt x="1843" y="2165"/>
                        <a:pt x="1124" y="1184"/>
                        <a:pt x="535" y="138"/>
                      </a:cubicBezTo>
                      <a:cubicBezTo>
                        <a:pt x="481" y="41"/>
                        <a:pt x="400" y="1"/>
                        <a:pt x="3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71;p35">
                  <a:extLst>
                    <a:ext uri="{FF2B5EF4-FFF2-40B4-BE49-F238E27FC236}">
                      <a16:creationId xmlns:a16="http://schemas.microsoft.com/office/drawing/2014/main" id="{8FDAED4A-EA0D-670B-D891-BA64D99FCFD0}"/>
                    </a:ext>
                  </a:extLst>
                </p:cNvPr>
                <p:cNvSpPr/>
                <p:nvPr/>
              </p:nvSpPr>
              <p:spPr>
                <a:xfrm>
                  <a:off x="5788800" y="4237650"/>
                  <a:ext cx="70675" cy="80525"/>
                </a:xfrm>
                <a:custGeom>
                  <a:avLst/>
                  <a:gdLst/>
                  <a:ahLst/>
                  <a:cxnLst/>
                  <a:rect l="l" t="t" r="r" b="b"/>
                  <a:pathLst>
                    <a:path w="2827" h="3221" extrusionOk="0">
                      <a:moveTo>
                        <a:pt x="371" y="0"/>
                      </a:moveTo>
                      <a:cubicBezTo>
                        <a:pt x="177" y="0"/>
                        <a:pt x="1" y="256"/>
                        <a:pt x="178" y="433"/>
                      </a:cubicBezTo>
                      <a:cubicBezTo>
                        <a:pt x="963" y="1218"/>
                        <a:pt x="1878" y="1970"/>
                        <a:pt x="2303" y="3049"/>
                      </a:cubicBezTo>
                      <a:cubicBezTo>
                        <a:pt x="2330" y="3157"/>
                        <a:pt x="2425" y="3221"/>
                        <a:pt x="2531" y="3221"/>
                      </a:cubicBezTo>
                      <a:cubicBezTo>
                        <a:pt x="2553" y="3221"/>
                        <a:pt x="2575" y="3218"/>
                        <a:pt x="2598" y="3213"/>
                      </a:cubicBezTo>
                      <a:cubicBezTo>
                        <a:pt x="2761" y="3180"/>
                        <a:pt x="2827" y="3049"/>
                        <a:pt x="2794" y="2918"/>
                      </a:cubicBezTo>
                      <a:cubicBezTo>
                        <a:pt x="2336" y="1741"/>
                        <a:pt x="1421" y="924"/>
                        <a:pt x="538" y="74"/>
                      </a:cubicBezTo>
                      <a:cubicBezTo>
                        <a:pt x="486" y="22"/>
                        <a:pt x="428"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72;p35">
                  <a:extLst>
                    <a:ext uri="{FF2B5EF4-FFF2-40B4-BE49-F238E27FC236}">
                      <a16:creationId xmlns:a16="http://schemas.microsoft.com/office/drawing/2014/main" id="{779AA2E5-8103-CFBD-465A-10247DF4F774}"/>
                    </a:ext>
                  </a:extLst>
                </p:cNvPr>
                <p:cNvSpPr/>
                <p:nvPr/>
              </p:nvSpPr>
              <p:spPr>
                <a:xfrm>
                  <a:off x="5887900" y="4176725"/>
                  <a:ext cx="53950" cy="83275"/>
                </a:xfrm>
                <a:custGeom>
                  <a:avLst/>
                  <a:gdLst/>
                  <a:ahLst/>
                  <a:cxnLst/>
                  <a:rect l="l" t="t" r="r" b="b"/>
                  <a:pathLst>
                    <a:path w="2158" h="3331" extrusionOk="0">
                      <a:moveTo>
                        <a:pt x="391" y="0"/>
                      </a:moveTo>
                      <a:cubicBezTo>
                        <a:pt x="216" y="0"/>
                        <a:pt x="0" y="192"/>
                        <a:pt x="138" y="353"/>
                      </a:cubicBezTo>
                      <a:cubicBezTo>
                        <a:pt x="563" y="1366"/>
                        <a:pt x="1184" y="2249"/>
                        <a:pt x="1642" y="3230"/>
                      </a:cubicBezTo>
                      <a:cubicBezTo>
                        <a:pt x="1692" y="3300"/>
                        <a:pt x="1763" y="3330"/>
                        <a:pt x="1834" y="3330"/>
                      </a:cubicBezTo>
                      <a:cubicBezTo>
                        <a:pt x="1996" y="3330"/>
                        <a:pt x="2158" y="3173"/>
                        <a:pt x="2067" y="2968"/>
                      </a:cubicBezTo>
                      <a:cubicBezTo>
                        <a:pt x="1675" y="1987"/>
                        <a:pt x="988" y="1105"/>
                        <a:pt x="563" y="124"/>
                      </a:cubicBezTo>
                      <a:cubicBezTo>
                        <a:pt x="533" y="35"/>
                        <a:pt x="466" y="0"/>
                        <a:pt x="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73;p35">
                  <a:extLst>
                    <a:ext uri="{FF2B5EF4-FFF2-40B4-BE49-F238E27FC236}">
                      <a16:creationId xmlns:a16="http://schemas.microsoft.com/office/drawing/2014/main" id="{1093BCBF-0947-CD8E-5BF1-823F9B21C4D7}"/>
                    </a:ext>
                  </a:extLst>
                </p:cNvPr>
                <p:cNvSpPr/>
                <p:nvPr/>
              </p:nvSpPr>
              <p:spPr>
                <a:xfrm>
                  <a:off x="5472475" y="4462475"/>
                  <a:ext cx="87825" cy="19975"/>
                </a:xfrm>
                <a:custGeom>
                  <a:avLst/>
                  <a:gdLst/>
                  <a:ahLst/>
                  <a:cxnLst/>
                  <a:rect l="l" t="t" r="r" b="b"/>
                  <a:pathLst>
                    <a:path w="3513" h="799" extrusionOk="0">
                      <a:moveTo>
                        <a:pt x="349" y="1"/>
                      </a:moveTo>
                      <a:cubicBezTo>
                        <a:pt x="96" y="1"/>
                        <a:pt x="0" y="406"/>
                        <a:pt x="275" y="498"/>
                      </a:cubicBezTo>
                      <a:cubicBezTo>
                        <a:pt x="1105" y="698"/>
                        <a:pt x="1984" y="798"/>
                        <a:pt x="2849" y="798"/>
                      </a:cubicBezTo>
                      <a:cubicBezTo>
                        <a:pt x="2972" y="798"/>
                        <a:pt x="3095" y="796"/>
                        <a:pt x="3218" y="792"/>
                      </a:cubicBezTo>
                      <a:cubicBezTo>
                        <a:pt x="3512" y="727"/>
                        <a:pt x="3512" y="302"/>
                        <a:pt x="3218" y="269"/>
                      </a:cubicBezTo>
                      <a:cubicBezTo>
                        <a:pt x="3097" y="273"/>
                        <a:pt x="2977" y="275"/>
                        <a:pt x="2856" y="275"/>
                      </a:cubicBezTo>
                      <a:cubicBezTo>
                        <a:pt x="2029" y="275"/>
                        <a:pt x="1205" y="178"/>
                        <a:pt x="406" y="7"/>
                      </a:cubicBezTo>
                      <a:cubicBezTo>
                        <a:pt x="386" y="3"/>
                        <a:pt x="367" y="1"/>
                        <a:pt x="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74;p35">
                  <a:extLst>
                    <a:ext uri="{FF2B5EF4-FFF2-40B4-BE49-F238E27FC236}">
                      <a16:creationId xmlns:a16="http://schemas.microsoft.com/office/drawing/2014/main" id="{5256DC77-6CF4-EEA7-299E-0503F12B5853}"/>
                    </a:ext>
                  </a:extLst>
                </p:cNvPr>
                <p:cNvSpPr/>
                <p:nvPr/>
              </p:nvSpPr>
              <p:spPr>
                <a:xfrm>
                  <a:off x="5480150" y="4363725"/>
                  <a:ext cx="96475" cy="26400"/>
                </a:xfrm>
                <a:custGeom>
                  <a:avLst/>
                  <a:gdLst/>
                  <a:ahLst/>
                  <a:cxnLst/>
                  <a:rect l="l" t="t" r="r" b="b"/>
                  <a:pathLst>
                    <a:path w="3859" h="1056" extrusionOk="0">
                      <a:moveTo>
                        <a:pt x="295" y="1"/>
                      </a:moveTo>
                      <a:cubicBezTo>
                        <a:pt x="1" y="66"/>
                        <a:pt x="1" y="491"/>
                        <a:pt x="328" y="524"/>
                      </a:cubicBezTo>
                      <a:cubicBezTo>
                        <a:pt x="1374" y="655"/>
                        <a:pt x="2453" y="916"/>
                        <a:pt x="3499" y="1047"/>
                      </a:cubicBezTo>
                      <a:cubicBezTo>
                        <a:pt x="3527" y="1053"/>
                        <a:pt x="3554" y="1055"/>
                        <a:pt x="3580" y="1055"/>
                      </a:cubicBezTo>
                      <a:cubicBezTo>
                        <a:pt x="3705" y="1055"/>
                        <a:pt x="3799" y="992"/>
                        <a:pt x="3826" y="884"/>
                      </a:cubicBezTo>
                      <a:cubicBezTo>
                        <a:pt x="3859" y="753"/>
                        <a:pt x="3794" y="622"/>
                        <a:pt x="3663" y="557"/>
                      </a:cubicBezTo>
                      <a:cubicBezTo>
                        <a:pt x="2518" y="393"/>
                        <a:pt x="1439" y="164"/>
                        <a:pt x="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75;p35">
                  <a:extLst>
                    <a:ext uri="{FF2B5EF4-FFF2-40B4-BE49-F238E27FC236}">
                      <a16:creationId xmlns:a16="http://schemas.microsoft.com/office/drawing/2014/main" id="{109190A0-F586-FF56-8804-39344F9C680E}"/>
                    </a:ext>
                  </a:extLst>
                </p:cNvPr>
                <p:cNvSpPr/>
                <p:nvPr/>
              </p:nvSpPr>
              <p:spPr>
                <a:xfrm>
                  <a:off x="5506225" y="4244050"/>
                  <a:ext cx="81050" cy="20900"/>
                </a:xfrm>
                <a:custGeom>
                  <a:avLst/>
                  <a:gdLst/>
                  <a:ahLst/>
                  <a:cxnLst/>
                  <a:rect l="l" t="t" r="r" b="b"/>
                  <a:pathLst>
                    <a:path w="3242" h="836" extrusionOk="0">
                      <a:moveTo>
                        <a:pt x="346" y="1"/>
                      </a:moveTo>
                      <a:cubicBezTo>
                        <a:pt x="82" y="1"/>
                        <a:pt x="1" y="415"/>
                        <a:pt x="298" y="504"/>
                      </a:cubicBezTo>
                      <a:cubicBezTo>
                        <a:pt x="960" y="725"/>
                        <a:pt x="1641" y="835"/>
                        <a:pt x="2326" y="835"/>
                      </a:cubicBezTo>
                      <a:cubicBezTo>
                        <a:pt x="2554" y="835"/>
                        <a:pt x="2783" y="823"/>
                        <a:pt x="3012" y="799"/>
                      </a:cubicBezTo>
                      <a:cubicBezTo>
                        <a:pt x="3143" y="733"/>
                        <a:pt x="3241" y="602"/>
                        <a:pt x="3208" y="472"/>
                      </a:cubicBezTo>
                      <a:cubicBezTo>
                        <a:pt x="3154" y="363"/>
                        <a:pt x="3055" y="300"/>
                        <a:pt x="2948" y="300"/>
                      </a:cubicBezTo>
                      <a:cubicBezTo>
                        <a:pt x="2926" y="300"/>
                        <a:pt x="2904" y="302"/>
                        <a:pt x="2881" y="308"/>
                      </a:cubicBezTo>
                      <a:cubicBezTo>
                        <a:pt x="2677" y="333"/>
                        <a:pt x="2471" y="345"/>
                        <a:pt x="2264" y="345"/>
                      </a:cubicBezTo>
                      <a:cubicBezTo>
                        <a:pt x="1643" y="345"/>
                        <a:pt x="1018" y="235"/>
                        <a:pt x="429" y="14"/>
                      </a:cubicBezTo>
                      <a:cubicBezTo>
                        <a:pt x="400" y="5"/>
                        <a:pt x="372" y="1"/>
                        <a:pt x="3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76;p35">
                  <a:extLst>
                    <a:ext uri="{FF2B5EF4-FFF2-40B4-BE49-F238E27FC236}">
                      <a16:creationId xmlns:a16="http://schemas.microsoft.com/office/drawing/2014/main" id="{71D0C5BC-3D9B-64E8-7818-80922EEA968A}"/>
                    </a:ext>
                  </a:extLst>
                </p:cNvPr>
                <p:cNvSpPr/>
                <p:nvPr/>
              </p:nvSpPr>
              <p:spPr>
                <a:xfrm>
                  <a:off x="5527225" y="4124875"/>
                  <a:ext cx="80475" cy="19800"/>
                </a:xfrm>
                <a:custGeom>
                  <a:avLst/>
                  <a:gdLst/>
                  <a:ahLst/>
                  <a:cxnLst/>
                  <a:rect l="l" t="t" r="r" b="b"/>
                  <a:pathLst>
                    <a:path w="3219" h="792" extrusionOk="0">
                      <a:moveTo>
                        <a:pt x="345" y="1"/>
                      </a:moveTo>
                      <a:cubicBezTo>
                        <a:pt x="68" y="1"/>
                        <a:pt x="1" y="408"/>
                        <a:pt x="276" y="530"/>
                      </a:cubicBezTo>
                      <a:cubicBezTo>
                        <a:pt x="1159" y="694"/>
                        <a:pt x="2041" y="759"/>
                        <a:pt x="2924" y="792"/>
                      </a:cubicBezTo>
                      <a:cubicBezTo>
                        <a:pt x="3219" y="759"/>
                        <a:pt x="3219" y="334"/>
                        <a:pt x="2924" y="268"/>
                      </a:cubicBezTo>
                      <a:cubicBezTo>
                        <a:pt x="2074" y="268"/>
                        <a:pt x="1224" y="170"/>
                        <a:pt x="406" y="7"/>
                      </a:cubicBezTo>
                      <a:cubicBezTo>
                        <a:pt x="385" y="3"/>
                        <a:pt x="36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77;p35">
                  <a:extLst>
                    <a:ext uri="{FF2B5EF4-FFF2-40B4-BE49-F238E27FC236}">
                      <a16:creationId xmlns:a16="http://schemas.microsoft.com/office/drawing/2014/main" id="{83CF6909-A2B3-241E-273F-B0F696B55CA4}"/>
                    </a:ext>
                  </a:extLst>
                </p:cNvPr>
                <p:cNvSpPr/>
                <p:nvPr/>
              </p:nvSpPr>
              <p:spPr>
                <a:xfrm>
                  <a:off x="5552100" y="4043300"/>
                  <a:ext cx="76025" cy="13100"/>
                </a:xfrm>
                <a:custGeom>
                  <a:avLst/>
                  <a:gdLst/>
                  <a:ahLst/>
                  <a:cxnLst/>
                  <a:rect l="l" t="t" r="r" b="b"/>
                  <a:pathLst>
                    <a:path w="3041" h="524" extrusionOk="0">
                      <a:moveTo>
                        <a:pt x="294" y="0"/>
                      </a:moveTo>
                      <a:cubicBezTo>
                        <a:pt x="0" y="33"/>
                        <a:pt x="0" y="491"/>
                        <a:pt x="294" y="523"/>
                      </a:cubicBezTo>
                      <a:lnTo>
                        <a:pt x="2747" y="523"/>
                      </a:lnTo>
                      <a:cubicBezTo>
                        <a:pt x="3041" y="491"/>
                        <a:pt x="3041" y="33"/>
                        <a:pt x="2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78;p35">
                  <a:extLst>
                    <a:ext uri="{FF2B5EF4-FFF2-40B4-BE49-F238E27FC236}">
                      <a16:creationId xmlns:a16="http://schemas.microsoft.com/office/drawing/2014/main" id="{AD0E8A50-B7DF-291D-E8D0-E7E1CBD6A7CD}"/>
                    </a:ext>
                  </a:extLst>
                </p:cNvPr>
                <p:cNvSpPr/>
                <p:nvPr/>
              </p:nvSpPr>
              <p:spPr>
                <a:xfrm>
                  <a:off x="5290500" y="4159050"/>
                  <a:ext cx="80225" cy="29975"/>
                </a:xfrm>
                <a:custGeom>
                  <a:avLst/>
                  <a:gdLst/>
                  <a:ahLst/>
                  <a:cxnLst/>
                  <a:rect l="l" t="t" r="r" b="b"/>
                  <a:pathLst>
                    <a:path w="3209" h="1199" extrusionOk="0">
                      <a:moveTo>
                        <a:pt x="2863" y="0"/>
                      </a:moveTo>
                      <a:cubicBezTo>
                        <a:pt x="2837" y="0"/>
                        <a:pt x="2809" y="4"/>
                        <a:pt x="2780" y="13"/>
                      </a:cubicBezTo>
                      <a:cubicBezTo>
                        <a:pt x="1930" y="307"/>
                        <a:pt x="1080" y="536"/>
                        <a:pt x="197" y="700"/>
                      </a:cubicBezTo>
                      <a:cubicBezTo>
                        <a:pt x="66" y="733"/>
                        <a:pt x="1" y="863"/>
                        <a:pt x="33" y="1027"/>
                      </a:cubicBezTo>
                      <a:cubicBezTo>
                        <a:pt x="60" y="1135"/>
                        <a:pt x="155" y="1199"/>
                        <a:pt x="261" y="1199"/>
                      </a:cubicBezTo>
                      <a:cubicBezTo>
                        <a:pt x="283" y="1199"/>
                        <a:pt x="305" y="1196"/>
                        <a:pt x="328" y="1190"/>
                      </a:cubicBezTo>
                      <a:cubicBezTo>
                        <a:pt x="1210" y="1027"/>
                        <a:pt x="2093" y="798"/>
                        <a:pt x="2911" y="504"/>
                      </a:cubicBezTo>
                      <a:cubicBezTo>
                        <a:pt x="3208" y="414"/>
                        <a:pt x="3127" y="0"/>
                        <a:pt x="28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79;p35">
                  <a:extLst>
                    <a:ext uri="{FF2B5EF4-FFF2-40B4-BE49-F238E27FC236}">
                      <a16:creationId xmlns:a16="http://schemas.microsoft.com/office/drawing/2014/main" id="{C069F139-F0EF-847E-665F-027378E6B243}"/>
                    </a:ext>
                  </a:extLst>
                </p:cNvPr>
                <p:cNvSpPr/>
                <p:nvPr/>
              </p:nvSpPr>
              <p:spPr>
                <a:xfrm>
                  <a:off x="5295075" y="4278550"/>
                  <a:ext cx="82425" cy="26500"/>
                </a:xfrm>
                <a:custGeom>
                  <a:avLst/>
                  <a:gdLst/>
                  <a:ahLst/>
                  <a:cxnLst/>
                  <a:rect l="l" t="t" r="r" b="b"/>
                  <a:pathLst>
                    <a:path w="3297" h="1060" extrusionOk="0">
                      <a:moveTo>
                        <a:pt x="2947" y="1"/>
                      </a:moveTo>
                      <a:cubicBezTo>
                        <a:pt x="2929" y="1"/>
                        <a:pt x="2911" y="3"/>
                        <a:pt x="2891" y="7"/>
                      </a:cubicBezTo>
                      <a:cubicBezTo>
                        <a:pt x="2008" y="138"/>
                        <a:pt x="1158" y="399"/>
                        <a:pt x="275" y="563"/>
                      </a:cubicBezTo>
                      <a:cubicBezTo>
                        <a:pt x="1" y="655"/>
                        <a:pt x="96" y="1060"/>
                        <a:pt x="377" y="1060"/>
                      </a:cubicBezTo>
                      <a:cubicBezTo>
                        <a:pt x="396" y="1060"/>
                        <a:pt x="417" y="1058"/>
                        <a:pt x="439" y="1053"/>
                      </a:cubicBezTo>
                      <a:cubicBezTo>
                        <a:pt x="1289" y="890"/>
                        <a:pt x="2139" y="628"/>
                        <a:pt x="3022" y="498"/>
                      </a:cubicBezTo>
                      <a:cubicBezTo>
                        <a:pt x="3297" y="406"/>
                        <a:pt x="3201" y="1"/>
                        <a:pt x="2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80;p35">
                  <a:extLst>
                    <a:ext uri="{FF2B5EF4-FFF2-40B4-BE49-F238E27FC236}">
                      <a16:creationId xmlns:a16="http://schemas.microsoft.com/office/drawing/2014/main" id="{00180549-D660-61CD-76A2-029D2AD4630A}"/>
                    </a:ext>
                  </a:extLst>
                </p:cNvPr>
                <p:cNvSpPr/>
                <p:nvPr/>
              </p:nvSpPr>
              <p:spPr>
                <a:xfrm>
                  <a:off x="5327300" y="4377425"/>
                  <a:ext cx="76025" cy="23125"/>
                </a:xfrm>
                <a:custGeom>
                  <a:avLst/>
                  <a:gdLst/>
                  <a:ahLst/>
                  <a:cxnLst/>
                  <a:rect l="l" t="t" r="r" b="b"/>
                  <a:pathLst>
                    <a:path w="3041" h="925" extrusionOk="0">
                      <a:moveTo>
                        <a:pt x="2748" y="0"/>
                      </a:moveTo>
                      <a:cubicBezTo>
                        <a:pt x="2726" y="0"/>
                        <a:pt x="2704" y="3"/>
                        <a:pt x="2681" y="9"/>
                      </a:cubicBezTo>
                      <a:cubicBezTo>
                        <a:pt x="1897" y="205"/>
                        <a:pt x="1112" y="336"/>
                        <a:pt x="294" y="434"/>
                      </a:cubicBezTo>
                      <a:cubicBezTo>
                        <a:pt x="0" y="466"/>
                        <a:pt x="0" y="891"/>
                        <a:pt x="294" y="924"/>
                      </a:cubicBezTo>
                      <a:cubicBezTo>
                        <a:pt x="1144" y="826"/>
                        <a:pt x="1995" y="695"/>
                        <a:pt x="2812" y="499"/>
                      </a:cubicBezTo>
                      <a:cubicBezTo>
                        <a:pt x="2943" y="466"/>
                        <a:pt x="3041" y="336"/>
                        <a:pt x="3008" y="172"/>
                      </a:cubicBezTo>
                      <a:cubicBezTo>
                        <a:pt x="2954" y="64"/>
                        <a:pt x="2855" y="0"/>
                        <a:pt x="2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81;p35">
                  <a:extLst>
                    <a:ext uri="{FF2B5EF4-FFF2-40B4-BE49-F238E27FC236}">
                      <a16:creationId xmlns:a16="http://schemas.microsoft.com/office/drawing/2014/main" id="{6429E249-DFEE-36D8-5123-09F119108675}"/>
                    </a:ext>
                  </a:extLst>
                </p:cNvPr>
                <p:cNvSpPr/>
                <p:nvPr/>
              </p:nvSpPr>
              <p:spPr>
                <a:xfrm>
                  <a:off x="5351000" y="4476025"/>
                  <a:ext cx="72775" cy="16275"/>
                </a:xfrm>
                <a:custGeom>
                  <a:avLst/>
                  <a:gdLst/>
                  <a:ahLst/>
                  <a:cxnLst/>
                  <a:rect l="l" t="t" r="r" b="b"/>
                  <a:pathLst>
                    <a:path w="2911" h="651" extrusionOk="0">
                      <a:moveTo>
                        <a:pt x="2636" y="0"/>
                      </a:moveTo>
                      <a:cubicBezTo>
                        <a:pt x="2608" y="0"/>
                        <a:pt x="2579" y="7"/>
                        <a:pt x="2551" y="21"/>
                      </a:cubicBezTo>
                      <a:cubicBezTo>
                        <a:pt x="1987" y="95"/>
                        <a:pt x="1423" y="131"/>
                        <a:pt x="859" y="131"/>
                      </a:cubicBezTo>
                      <a:cubicBezTo>
                        <a:pt x="671" y="131"/>
                        <a:pt x="483" y="127"/>
                        <a:pt x="295" y="119"/>
                      </a:cubicBezTo>
                      <a:cubicBezTo>
                        <a:pt x="0" y="185"/>
                        <a:pt x="0" y="610"/>
                        <a:pt x="295" y="642"/>
                      </a:cubicBezTo>
                      <a:cubicBezTo>
                        <a:pt x="439" y="648"/>
                        <a:pt x="583" y="651"/>
                        <a:pt x="726" y="651"/>
                      </a:cubicBezTo>
                      <a:cubicBezTo>
                        <a:pt x="1390" y="651"/>
                        <a:pt x="2036" y="592"/>
                        <a:pt x="2682" y="512"/>
                      </a:cubicBezTo>
                      <a:cubicBezTo>
                        <a:pt x="2812" y="446"/>
                        <a:pt x="2910" y="315"/>
                        <a:pt x="2878" y="185"/>
                      </a:cubicBezTo>
                      <a:cubicBezTo>
                        <a:pt x="2827" y="82"/>
                        <a:pt x="2736" y="0"/>
                        <a:pt x="2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 name="Google Shape;782;p35">
              <a:extLst>
                <a:ext uri="{FF2B5EF4-FFF2-40B4-BE49-F238E27FC236}">
                  <a16:creationId xmlns:a16="http://schemas.microsoft.com/office/drawing/2014/main" id="{C38BB0A2-DCCA-E1F9-B1C4-1701F4507EA4}"/>
                </a:ext>
              </a:extLst>
            </p:cNvPr>
            <p:cNvGrpSpPr/>
            <p:nvPr/>
          </p:nvGrpSpPr>
          <p:grpSpPr>
            <a:xfrm>
              <a:off x="932058" y="1961497"/>
              <a:ext cx="2901262" cy="2340210"/>
              <a:chOff x="582175" y="238125"/>
              <a:chExt cx="6401725" cy="5169450"/>
            </a:xfrm>
          </p:grpSpPr>
          <p:sp>
            <p:nvSpPr>
              <p:cNvPr id="231" name="Google Shape;783;p35">
                <a:extLst>
                  <a:ext uri="{FF2B5EF4-FFF2-40B4-BE49-F238E27FC236}">
                    <a16:creationId xmlns:a16="http://schemas.microsoft.com/office/drawing/2014/main" id="{441CCA17-5360-42FB-14CF-0B7F4FD2DBED}"/>
                  </a:ext>
                </a:extLst>
              </p:cNvPr>
              <p:cNvSpPr/>
              <p:nvPr/>
            </p:nvSpPr>
            <p:spPr>
              <a:xfrm>
                <a:off x="1199875" y="238125"/>
                <a:ext cx="5167900" cy="5169450"/>
              </a:xfrm>
              <a:custGeom>
                <a:avLst/>
                <a:gdLst/>
                <a:ahLst/>
                <a:cxnLst/>
                <a:rect l="l" t="t" r="r" b="b"/>
                <a:pathLst>
                  <a:path w="206716" h="206778" extrusionOk="0">
                    <a:moveTo>
                      <a:pt x="103327" y="0"/>
                    </a:moveTo>
                    <a:cubicBezTo>
                      <a:pt x="46272" y="0"/>
                      <a:pt x="0" y="46272"/>
                      <a:pt x="0" y="103389"/>
                    </a:cubicBezTo>
                    <a:cubicBezTo>
                      <a:pt x="0" y="160443"/>
                      <a:pt x="46272" y="206777"/>
                      <a:pt x="103327" y="206777"/>
                    </a:cubicBezTo>
                    <a:cubicBezTo>
                      <a:pt x="160443" y="206777"/>
                      <a:pt x="206715" y="160443"/>
                      <a:pt x="206715" y="103389"/>
                    </a:cubicBezTo>
                    <a:cubicBezTo>
                      <a:pt x="206715" y="46272"/>
                      <a:pt x="160443" y="0"/>
                      <a:pt x="103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784;p35">
                <a:extLst>
                  <a:ext uri="{FF2B5EF4-FFF2-40B4-BE49-F238E27FC236}">
                    <a16:creationId xmlns:a16="http://schemas.microsoft.com/office/drawing/2014/main" id="{B7C0B4BD-4553-CB2F-8C43-BF2DD392E3D4}"/>
                  </a:ext>
                </a:extLst>
              </p:cNvPr>
              <p:cNvSpPr/>
              <p:nvPr/>
            </p:nvSpPr>
            <p:spPr>
              <a:xfrm>
                <a:off x="876400" y="790200"/>
                <a:ext cx="2587800" cy="4028950"/>
              </a:xfrm>
              <a:custGeom>
                <a:avLst/>
                <a:gdLst/>
                <a:ahLst/>
                <a:cxnLst/>
                <a:rect l="l" t="t" r="r" b="b"/>
                <a:pathLst>
                  <a:path w="103512" h="161158" extrusionOk="0">
                    <a:moveTo>
                      <a:pt x="60220" y="0"/>
                    </a:moveTo>
                    <a:cubicBezTo>
                      <a:pt x="57443" y="0"/>
                      <a:pt x="54469" y="270"/>
                      <a:pt x="51509" y="714"/>
                    </a:cubicBezTo>
                    <a:cubicBezTo>
                      <a:pt x="431" y="41811"/>
                      <a:pt x="0" y="119507"/>
                      <a:pt x="50647" y="161158"/>
                    </a:cubicBezTo>
                    <a:lnTo>
                      <a:pt x="50770" y="161096"/>
                    </a:lnTo>
                    <a:cubicBezTo>
                      <a:pt x="56130" y="157954"/>
                      <a:pt x="63709" y="152901"/>
                      <a:pt x="63154" y="145754"/>
                    </a:cubicBezTo>
                    <a:cubicBezTo>
                      <a:pt x="62600" y="137128"/>
                      <a:pt x="53666" y="132569"/>
                      <a:pt x="49106" y="126222"/>
                    </a:cubicBezTo>
                    <a:cubicBezTo>
                      <a:pt x="43253" y="118213"/>
                      <a:pt x="51140" y="109094"/>
                      <a:pt x="58102" y="104904"/>
                    </a:cubicBezTo>
                    <a:cubicBezTo>
                      <a:pt x="64510" y="101022"/>
                      <a:pt x="71965" y="100221"/>
                      <a:pt x="79236" y="98866"/>
                    </a:cubicBezTo>
                    <a:cubicBezTo>
                      <a:pt x="86445" y="97572"/>
                      <a:pt x="94701" y="95539"/>
                      <a:pt x="97966" y="87960"/>
                    </a:cubicBezTo>
                    <a:cubicBezTo>
                      <a:pt x="103512" y="74898"/>
                      <a:pt x="76648" y="74158"/>
                      <a:pt x="69994" y="70215"/>
                    </a:cubicBezTo>
                    <a:cubicBezTo>
                      <a:pt x="66913" y="68367"/>
                      <a:pt x="64941" y="65348"/>
                      <a:pt x="66605" y="61774"/>
                    </a:cubicBezTo>
                    <a:cubicBezTo>
                      <a:pt x="67899" y="59001"/>
                      <a:pt x="71226" y="57091"/>
                      <a:pt x="73752" y="55613"/>
                    </a:cubicBezTo>
                    <a:cubicBezTo>
                      <a:pt x="80776" y="51792"/>
                      <a:pt x="89587" y="49081"/>
                      <a:pt x="95379" y="43413"/>
                    </a:cubicBezTo>
                    <a:cubicBezTo>
                      <a:pt x="96426" y="42365"/>
                      <a:pt x="96981" y="41749"/>
                      <a:pt x="97227" y="40702"/>
                    </a:cubicBezTo>
                    <a:lnTo>
                      <a:pt x="97227" y="40702"/>
                    </a:lnTo>
                    <a:cubicBezTo>
                      <a:pt x="97222" y="40716"/>
                      <a:pt x="97218" y="40723"/>
                      <a:pt x="97214" y="40723"/>
                    </a:cubicBezTo>
                    <a:cubicBezTo>
                      <a:pt x="97165" y="40723"/>
                      <a:pt x="97165" y="39778"/>
                      <a:pt x="97165" y="39778"/>
                    </a:cubicBezTo>
                    <a:cubicBezTo>
                      <a:pt x="97042" y="39100"/>
                      <a:pt x="96857" y="38484"/>
                      <a:pt x="96549" y="37868"/>
                    </a:cubicBezTo>
                    <a:cubicBezTo>
                      <a:pt x="95995" y="36820"/>
                      <a:pt x="95132" y="35958"/>
                      <a:pt x="94085" y="35280"/>
                    </a:cubicBezTo>
                    <a:cubicBezTo>
                      <a:pt x="89094" y="32322"/>
                      <a:pt x="83117" y="32692"/>
                      <a:pt x="77572" y="31213"/>
                    </a:cubicBezTo>
                    <a:cubicBezTo>
                      <a:pt x="74183" y="30289"/>
                      <a:pt x="65681" y="28256"/>
                      <a:pt x="67899" y="22772"/>
                    </a:cubicBezTo>
                    <a:cubicBezTo>
                      <a:pt x="68576" y="20985"/>
                      <a:pt x="69809" y="19630"/>
                      <a:pt x="70918" y="18028"/>
                    </a:cubicBezTo>
                    <a:cubicBezTo>
                      <a:pt x="72335" y="15933"/>
                      <a:pt x="73382" y="13592"/>
                      <a:pt x="73937" y="11127"/>
                    </a:cubicBezTo>
                    <a:cubicBezTo>
                      <a:pt x="75810" y="2700"/>
                      <a:pt x="69003" y="0"/>
                      <a:pt x="60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785;p35">
                <a:extLst>
                  <a:ext uri="{FF2B5EF4-FFF2-40B4-BE49-F238E27FC236}">
                    <a16:creationId xmlns:a16="http://schemas.microsoft.com/office/drawing/2014/main" id="{E68927C2-CA89-6A99-1630-95B0DE204A3F}"/>
                  </a:ext>
                </a:extLst>
              </p:cNvPr>
              <p:cNvSpPr/>
              <p:nvPr/>
            </p:nvSpPr>
            <p:spPr>
              <a:xfrm>
                <a:off x="3963250" y="410625"/>
                <a:ext cx="2555475" cy="3173925"/>
              </a:xfrm>
              <a:custGeom>
                <a:avLst/>
                <a:gdLst/>
                <a:ahLst/>
                <a:cxnLst/>
                <a:rect l="l" t="t" r="r" b="b"/>
                <a:pathLst>
                  <a:path w="102219" h="126957" extrusionOk="0">
                    <a:moveTo>
                      <a:pt x="29945" y="1"/>
                    </a:moveTo>
                    <a:cubicBezTo>
                      <a:pt x="24954" y="679"/>
                      <a:pt x="20087" y="3143"/>
                      <a:pt x="16020" y="5793"/>
                    </a:cubicBezTo>
                    <a:cubicBezTo>
                      <a:pt x="10290" y="9489"/>
                      <a:pt x="3697" y="14911"/>
                      <a:pt x="1541" y="21689"/>
                    </a:cubicBezTo>
                    <a:cubicBezTo>
                      <a:pt x="1" y="26495"/>
                      <a:pt x="1171" y="30130"/>
                      <a:pt x="5546" y="32595"/>
                    </a:cubicBezTo>
                    <a:cubicBezTo>
                      <a:pt x="9920" y="35059"/>
                      <a:pt x="14788" y="36230"/>
                      <a:pt x="19409" y="38078"/>
                    </a:cubicBezTo>
                    <a:cubicBezTo>
                      <a:pt x="23167" y="39496"/>
                      <a:pt x="27357" y="41282"/>
                      <a:pt x="29637" y="44794"/>
                    </a:cubicBezTo>
                    <a:cubicBezTo>
                      <a:pt x="32163" y="48676"/>
                      <a:pt x="31177" y="53359"/>
                      <a:pt x="29021" y="57117"/>
                    </a:cubicBezTo>
                    <a:cubicBezTo>
                      <a:pt x="25817" y="62662"/>
                      <a:pt x="21196" y="66174"/>
                      <a:pt x="16636" y="70487"/>
                    </a:cubicBezTo>
                    <a:cubicBezTo>
                      <a:pt x="14542" y="72521"/>
                      <a:pt x="12015" y="74862"/>
                      <a:pt x="11522" y="77881"/>
                    </a:cubicBezTo>
                    <a:cubicBezTo>
                      <a:pt x="11091" y="80407"/>
                      <a:pt x="12508" y="84166"/>
                      <a:pt x="14850" y="85398"/>
                    </a:cubicBezTo>
                    <a:cubicBezTo>
                      <a:pt x="16112" y="86066"/>
                      <a:pt x="17503" y="86330"/>
                      <a:pt x="18961" y="86330"/>
                    </a:cubicBezTo>
                    <a:cubicBezTo>
                      <a:pt x="23552" y="86330"/>
                      <a:pt x="28804" y="83714"/>
                      <a:pt x="32779" y="82872"/>
                    </a:cubicBezTo>
                    <a:cubicBezTo>
                      <a:pt x="34474" y="82509"/>
                      <a:pt x="36320" y="82269"/>
                      <a:pt x="38174" y="82269"/>
                    </a:cubicBezTo>
                    <a:cubicBezTo>
                      <a:pt x="41037" y="82269"/>
                      <a:pt x="43916" y="82841"/>
                      <a:pt x="46273" y="84412"/>
                    </a:cubicBezTo>
                    <a:cubicBezTo>
                      <a:pt x="52742" y="88664"/>
                      <a:pt x="51202" y="96550"/>
                      <a:pt x="48984" y="102773"/>
                    </a:cubicBezTo>
                    <a:cubicBezTo>
                      <a:pt x="46827" y="109058"/>
                      <a:pt x="42453" y="116452"/>
                      <a:pt x="42699" y="122675"/>
                    </a:cubicBezTo>
                    <a:cubicBezTo>
                      <a:pt x="42699" y="123168"/>
                      <a:pt x="42822" y="123722"/>
                      <a:pt x="43007" y="124215"/>
                    </a:cubicBezTo>
                    <a:cubicBezTo>
                      <a:pt x="43007" y="124207"/>
                      <a:pt x="43009" y="124204"/>
                      <a:pt x="43013" y="124204"/>
                    </a:cubicBezTo>
                    <a:cubicBezTo>
                      <a:pt x="43066" y="124204"/>
                      <a:pt x="43433" y="124812"/>
                      <a:pt x="43371" y="124812"/>
                    </a:cubicBezTo>
                    <a:cubicBezTo>
                      <a:pt x="43362" y="124812"/>
                      <a:pt x="43345" y="124799"/>
                      <a:pt x="43315" y="124770"/>
                    </a:cubicBezTo>
                    <a:lnTo>
                      <a:pt x="43315" y="124770"/>
                    </a:lnTo>
                    <a:cubicBezTo>
                      <a:pt x="44055" y="125571"/>
                      <a:pt x="45102" y="126125"/>
                      <a:pt x="46150" y="126310"/>
                    </a:cubicBezTo>
                    <a:cubicBezTo>
                      <a:pt x="47927" y="126727"/>
                      <a:pt x="50033" y="126956"/>
                      <a:pt x="52203" y="126956"/>
                    </a:cubicBezTo>
                    <a:cubicBezTo>
                      <a:pt x="56125" y="126956"/>
                      <a:pt x="60255" y="126207"/>
                      <a:pt x="63032" y="124462"/>
                    </a:cubicBezTo>
                    <a:cubicBezTo>
                      <a:pt x="68392" y="121011"/>
                      <a:pt x="71781" y="115281"/>
                      <a:pt x="77881" y="112755"/>
                    </a:cubicBezTo>
                    <a:cubicBezTo>
                      <a:pt x="80991" y="111511"/>
                      <a:pt x="84407" y="111020"/>
                      <a:pt x="87793" y="111020"/>
                    </a:cubicBezTo>
                    <a:cubicBezTo>
                      <a:pt x="89438" y="111020"/>
                      <a:pt x="91076" y="111136"/>
                      <a:pt x="92668" y="111338"/>
                    </a:cubicBezTo>
                    <a:cubicBezTo>
                      <a:pt x="93469" y="111461"/>
                      <a:pt x="94270" y="111584"/>
                      <a:pt x="95071" y="111707"/>
                    </a:cubicBezTo>
                    <a:cubicBezTo>
                      <a:pt x="102218" y="63833"/>
                      <a:pt x="75108" y="17376"/>
                      <a:pt x="29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786;p35">
                <a:extLst>
                  <a:ext uri="{FF2B5EF4-FFF2-40B4-BE49-F238E27FC236}">
                    <a16:creationId xmlns:a16="http://schemas.microsoft.com/office/drawing/2014/main" id="{1EF139E1-C703-CC32-E811-ABC735DD2F66}"/>
                  </a:ext>
                </a:extLst>
              </p:cNvPr>
              <p:cNvSpPr/>
              <p:nvPr/>
            </p:nvSpPr>
            <p:spPr>
              <a:xfrm>
                <a:off x="3080625" y="3407975"/>
                <a:ext cx="2584750" cy="1998475"/>
              </a:xfrm>
              <a:custGeom>
                <a:avLst/>
                <a:gdLst/>
                <a:ahLst/>
                <a:cxnLst/>
                <a:rect l="l" t="t" r="r" b="b"/>
                <a:pathLst>
                  <a:path w="103390" h="79939" extrusionOk="0">
                    <a:moveTo>
                      <a:pt x="45221" y="0"/>
                    </a:moveTo>
                    <a:cubicBezTo>
                      <a:pt x="44581" y="0"/>
                      <a:pt x="43937" y="310"/>
                      <a:pt x="43315" y="1056"/>
                    </a:cubicBezTo>
                    <a:cubicBezTo>
                      <a:pt x="38633" y="6662"/>
                      <a:pt x="41405" y="14611"/>
                      <a:pt x="41344" y="21080"/>
                    </a:cubicBezTo>
                    <a:cubicBezTo>
                      <a:pt x="41282" y="27550"/>
                      <a:pt x="38386" y="34389"/>
                      <a:pt x="31177" y="35498"/>
                    </a:cubicBezTo>
                    <a:cubicBezTo>
                      <a:pt x="30608" y="35580"/>
                      <a:pt x="30048" y="35618"/>
                      <a:pt x="29495" y="35618"/>
                    </a:cubicBezTo>
                    <a:cubicBezTo>
                      <a:pt x="23414" y="35618"/>
                      <a:pt x="18321" y="30949"/>
                      <a:pt x="13125" y="28351"/>
                    </a:cubicBezTo>
                    <a:cubicBezTo>
                      <a:pt x="11358" y="27433"/>
                      <a:pt x="9610" y="26928"/>
                      <a:pt x="7839" y="26928"/>
                    </a:cubicBezTo>
                    <a:cubicBezTo>
                      <a:pt x="6399" y="26928"/>
                      <a:pt x="4944" y="27262"/>
                      <a:pt x="3451" y="27981"/>
                    </a:cubicBezTo>
                    <a:cubicBezTo>
                      <a:pt x="1603" y="28844"/>
                      <a:pt x="1" y="29953"/>
                      <a:pt x="124" y="32171"/>
                    </a:cubicBezTo>
                    <a:cubicBezTo>
                      <a:pt x="370" y="37038"/>
                      <a:pt x="4252" y="41659"/>
                      <a:pt x="6717" y="45664"/>
                    </a:cubicBezTo>
                    <a:cubicBezTo>
                      <a:pt x="10290" y="51333"/>
                      <a:pt x="12447" y="57679"/>
                      <a:pt x="11646" y="64395"/>
                    </a:cubicBezTo>
                    <a:cubicBezTo>
                      <a:pt x="11091" y="69139"/>
                      <a:pt x="9613" y="73699"/>
                      <a:pt x="7210" y="77827"/>
                    </a:cubicBezTo>
                    <a:cubicBezTo>
                      <a:pt x="14130" y="79245"/>
                      <a:pt x="21098" y="79938"/>
                      <a:pt x="28014" y="79938"/>
                    </a:cubicBezTo>
                    <a:cubicBezTo>
                      <a:pt x="56259" y="79938"/>
                      <a:pt x="83641" y="68375"/>
                      <a:pt x="103389" y="47389"/>
                    </a:cubicBezTo>
                    <a:cubicBezTo>
                      <a:pt x="103081" y="43754"/>
                      <a:pt x="101541" y="40304"/>
                      <a:pt x="99015" y="37654"/>
                    </a:cubicBezTo>
                    <a:cubicBezTo>
                      <a:pt x="96077" y="34356"/>
                      <a:pt x="92941" y="32913"/>
                      <a:pt x="89217" y="32913"/>
                    </a:cubicBezTo>
                    <a:cubicBezTo>
                      <a:pt x="87863" y="32913"/>
                      <a:pt x="86432" y="33103"/>
                      <a:pt x="84905" y="33465"/>
                    </a:cubicBezTo>
                    <a:cubicBezTo>
                      <a:pt x="79976" y="34635"/>
                      <a:pt x="75108" y="36422"/>
                      <a:pt x="69994" y="36422"/>
                    </a:cubicBezTo>
                    <a:cubicBezTo>
                      <a:pt x="69870" y="36424"/>
                      <a:pt x="69746" y="36425"/>
                      <a:pt x="69621" y="36425"/>
                    </a:cubicBezTo>
                    <a:cubicBezTo>
                      <a:pt x="64944" y="36425"/>
                      <a:pt x="60363" y="35276"/>
                      <a:pt x="57302" y="31555"/>
                    </a:cubicBezTo>
                    <a:cubicBezTo>
                      <a:pt x="54591" y="28289"/>
                      <a:pt x="53728" y="24161"/>
                      <a:pt x="53174" y="20094"/>
                    </a:cubicBezTo>
                    <a:cubicBezTo>
                      <a:pt x="52558" y="15658"/>
                      <a:pt x="52496" y="10914"/>
                      <a:pt x="50894" y="6662"/>
                    </a:cubicBezTo>
                    <a:cubicBezTo>
                      <a:pt x="50205" y="4843"/>
                      <a:pt x="47750" y="0"/>
                      <a:pt x="45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87;p35">
                <a:extLst>
                  <a:ext uri="{FF2B5EF4-FFF2-40B4-BE49-F238E27FC236}">
                    <a16:creationId xmlns:a16="http://schemas.microsoft.com/office/drawing/2014/main" id="{FDD7C440-86C2-84D8-9FF1-291DFB5A78C2}"/>
                  </a:ext>
                </a:extLst>
              </p:cNvPr>
              <p:cNvSpPr/>
              <p:nvPr/>
            </p:nvSpPr>
            <p:spPr>
              <a:xfrm>
                <a:off x="2093375" y="914000"/>
                <a:ext cx="150925" cy="133375"/>
              </a:xfrm>
              <a:custGeom>
                <a:avLst/>
                <a:gdLst/>
                <a:ahLst/>
                <a:cxnLst/>
                <a:rect l="l" t="t" r="r" b="b"/>
                <a:pathLst>
                  <a:path w="6037" h="5335" extrusionOk="0">
                    <a:moveTo>
                      <a:pt x="4827" y="0"/>
                    </a:moveTo>
                    <a:cubicBezTo>
                      <a:pt x="4633" y="0"/>
                      <a:pt x="4431" y="77"/>
                      <a:pt x="4248" y="260"/>
                    </a:cubicBezTo>
                    <a:lnTo>
                      <a:pt x="612" y="3895"/>
                    </a:lnTo>
                    <a:cubicBezTo>
                      <a:pt x="1" y="4507"/>
                      <a:pt x="539" y="5334"/>
                      <a:pt x="1184" y="5334"/>
                    </a:cubicBezTo>
                    <a:cubicBezTo>
                      <a:pt x="1384" y="5334"/>
                      <a:pt x="1594" y="5255"/>
                      <a:pt x="1783" y="5066"/>
                    </a:cubicBezTo>
                    <a:lnTo>
                      <a:pt x="5418" y="1492"/>
                    </a:lnTo>
                    <a:cubicBezTo>
                      <a:pt x="6036" y="875"/>
                      <a:pt x="5481" y="0"/>
                      <a:pt x="482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88;p35">
                <a:extLst>
                  <a:ext uri="{FF2B5EF4-FFF2-40B4-BE49-F238E27FC236}">
                    <a16:creationId xmlns:a16="http://schemas.microsoft.com/office/drawing/2014/main" id="{FE30853C-1B33-0BF4-B7C1-3994CBADDDA2}"/>
                  </a:ext>
                </a:extLst>
              </p:cNvPr>
              <p:cNvSpPr/>
              <p:nvPr/>
            </p:nvSpPr>
            <p:spPr>
              <a:xfrm>
                <a:off x="2319650" y="992550"/>
                <a:ext cx="127950" cy="111625"/>
              </a:xfrm>
              <a:custGeom>
                <a:avLst/>
                <a:gdLst/>
                <a:ahLst/>
                <a:cxnLst/>
                <a:rect l="l" t="t" r="r" b="b"/>
                <a:pathLst>
                  <a:path w="5118" h="4465" extrusionOk="0">
                    <a:moveTo>
                      <a:pt x="1210" y="0"/>
                    </a:moveTo>
                    <a:cubicBezTo>
                      <a:pt x="556" y="0"/>
                      <a:pt x="1" y="875"/>
                      <a:pt x="619" y="1493"/>
                    </a:cubicBezTo>
                    <a:lnTo>
                      <a:pt x="3330" y="4204"/>
                    </a:lnTo>
                    <a:cubicBezTo>
                      <a:pt x="3514" y="4388"/>
                      <a:pt x="3717" y="4464"/>
                      <a:pt x="3912" y="4464"/>
                    </a:cubicBezTo>
                    <a:cubicBezTo>
                      <a:pt x="4564" y="4464"/>
                      <a:pt x="5117" y="3603"/>
                      <a:pt x="4500" y="3033"/>
                    </a:cubicBezTo>
                    <a:lnTo>
                      <a:pt x="1789" y="260"/>
                    </a:lnTo>
                    <a:cubicBezTo>
                      <a:pt x="1606" y="77"/>
                      <a:pt x="1404" y="0"/>
                      <a:pt x="121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89;p35">
                <a:extLst>
                  <a:ext uri="{FF2B5EF4-FFF2-40B4-BE49-F238E27FC236}">
                    <a16:creationId xmlns:a16="http://schemas.microsoft.com/office/drawing/2014/main" id="{A5378960-262A-72AD-17DF-96217DDC58DB}"/>
                  </a:ext>
                </a:extLst>
              </p:cNvPr>
              <p:cNvSpPr/>
              <p:nvPr/>
            </p:nvSpPr>
            <p:spPr>
              <a:xfrm>
                <a:off x="2161150" y="1275975"/>
                <a:ext cx="117025" cy="101025"/>
              </a:xfrm>
              <a:custGeom>
                <a:avLst/>
                <a:gdLst/>
                <a:ahLst/>
                <a:cxnLst/>
                <a:rect l="l" t="t" r="r" b="b"/>
                <a:pathLst>
                  <a:path w="4681" h="4041" extrusionOk="0">
                    <a:moveTo>
                      <a:pt x="3418" y="0"/>
                    </a:moveTo>
                    <a:cubicBezTo>
                      <a:pt x="3219" y="0"/>
                      <a:pt x="3014" y="77"/>
                      <a:pt x="2830" y="260"/>
                    </a:cubicBezTo>
                    <a:lnTo>
                      <a:pt x="612" y="2602"/>
                    </a:lnTo>
                    <a:cubicBezTo>
                      <a:pt x="1" y="3214"/>
                      <a:pt x="539" y="4041"/>
                      <a:pt x="1184" y="4041"/>
                    </a:cubicBezTo>
                    <a:cubicBezTo>
                      <a:pt x="1384" y="4041"/>
                      <a:pt x="1594" y="3962"/>
                      <a:pt x="1783" y="3772"/>
                    </a:cubicBezTo>
                    <a:lnTo>
                      <a:pt x="4063" y="1493"/>
                    </a:lnTo>
                    <a:cubicBezTo>
                      <a:pt x="4681" y="875"/>
                      <a:pt x="4089" y="0"/>
                      <a:pt x="341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90;p35">
                <a:extLst>
                  <a:ext uri="{FF2B5EF4-FFF2-40B4-BE49-F238E27FC236}">
                    <a16:creationId xmlns:a16="http://schemas.microsoft.com/office/drawing/2014/main" id="{4238DE29-7AFF-E496-24A9-03946E1D0BA6}"/>
                  </a:ext>
                </a:extLst>
              </p:cNvPr>
              <p:cNvSpPr/>
              <p:nvPr/>
            </p:nvSpPr>
            <p:spPr>
              <a:xfrm>
                <a:off x="1843850" y="1321975"/>
                <a:ext cx="150750" cy="133600"/>
              </a:xfrm>
              <a:custGeom>
                <a:avLst/>
                <a:gdLst/>
                <a:ahLst/>
                <a:cxnLst/>
                <a:rect l="l" t="t" r="r" b="b"/>
                <a:pathLst>
                  <a:path w="6030" h="5344" extrusionOk="0">
                    <a:moveTo>
                      <a:pt x="1184" y="0"/>
                    </a:moveTo>
                    <a:cubicBezTo>
                      <a:pt x="538" y="0"/>
                      <a:pt x="0" y="828"/>
                      <a:pt x="612" y="1440"/>
                    </a:cubicBezTo>
                    <a:lnTo>
                      <a:pt x="4247" y="5075"/>
                    </a:lnTo>
                    <a:cubicBezTo>
                      <a:pt x="4436" y="5264"/>
                      <a:pt x="4646" y="5343"/>
                      <a:pt x="4846" y="5343"/>
                    </a:cubicBezTo>
                    <a:cubicBezTo>
                      <a:pt x="5491" y="5343"/>
                      <a:pt x="6029" y="4516"/>
                      <a:pt x="5418" y="3904"/>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91;p35">
                <a:extLst>
                  <a:ext uri="{FF2B5EF4-FFF2-40B4-BE49-F238E27FC236}">
                    <a16:creationId xmlns:a16="http://schemas.microsoft.com/office/drawing/2014/main" id="{518E8650-C4CB-89B4-7A63-742B32C34942}"/>
                  </a:ext>
                </a:extLst>
              </p:cNvPr>
              <p:cNvSpPr/>
              <p:nvPr/>
            </p:nvSpPr>
            <p:spPr>
              <a:xfrm>
                <a:off x="2160900" y="1537625"/>
                <a:ext cx="140225" cy="121975"/>
              </a:xfrm>
              <a:custGeom>
                <a:avLst/>
                <a:gdLst/>
                <a:ahLst/>
                <a:cxnLst/>
                <a:rect l="l" t="t" r="r" b="b"/>
                <a:pathLst>
                  <a:path w="5609" h="4879" extrusionOk="0">
                    <a:moveTo>
                      <a:pt x="4372" y="0"/>
                    </a:moveTo>
                    <a:cubicBezTo>
                      <a:pt x="4167" y="0"/>
                      <a:pt x="3954" y="80"/>
                      <a:pt x="3765" y="269"/>
                    </a:cubicBezTo>
                    <a:lnTo>
                      <a:pt x="622" y="3411"/>
                    </a:lnTo>
                    <a:cubicBezTo>
                      <a:pt x="0" y="4033"/>
                      <a:pt x="567" y="4878"/>
                      <a:pt x="1227" y="4878"/>
                    </a:cubicBezTo>
                    <a:cubicBezTo>
                      <a:pt x="1417" y="4878"/>
                      <a:pt x="1614" y="4809"/>
                      <a:pt x="1793" y="4643"/>
                    </a:cubicBezTo>
                    <a:lnTo>
                      <a:pt x="4997" y="1440"/>
                    </a:lnTo>
                    <a:cubicBezTo>
                      <a:pt x="5609" y="828"/>
                      <a:pt x="5034" y="0"/>
                      <a:pt x="43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92;p35">
                <a:extLst>
                  <a:ext uri="{FF2B5EF4-FFF2-40B4-BE49-F238E27FC236}">
                    <a16:creationId xmlns:a16="http://schemas.microsoft.com/office/drawing/2014/main" id="{1214A722-79DB-0FE4-2E7D-2AE2D8E9C5D4}"/>
                  </a:ext>
                </a:extLst>
              </p:cNvPr>
              <p:cNvSpPr/>
              <p:nvPr/>
            </p:nvSpPr>
            <p:spPr>
              <a:xfrm>
                <a:off x="2489250" y="1605400"/>
                <a:ext cx="127025" cy="109225"/>
              </a:xfrm>
              <a:custGeom>
                <a:avLst/>
                <a:gdLst/>
                <a:ahLst/>
                <a:cxnLst/>
                <a:rect l="l" t="t" r="r" b="b"/>
                <a:pathLst>
                  <a:path w="5081" h="4369" extrusionOk="0">
                    <a:moveTo>
                      <a:pt x="1237" y="0"/>
                    </a:moveTo>
                    <a:cubicBezTo>
                      <a:pt x="575" y="0"/>
                      <a:pt x="0" y="828"/>
                      <a:pt x="612" y="1440"/>
                    </a:cubicBezTo>
                    <a:lnTo>
                      <a:pt x="3385" y="4151"/>
                    </a:lnTo>
                    <a:cubicBezTo>
                      <a:pt x="3551" y="4303"/>
                      <a:pt x="3737" y="4369"/>
                      <a:pt x="3917" y="4369"/>
                    </a:cubicBezTo>
                    <a:cubicBezTo>
                      <a:pt x="4533" y="4369"/>
                      <a:pt x="5080" y="3600"/>
                      <a:pt x="4555" y="2980"/>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793;p35">
                <a:extLst>
                  <a:ext uri="{FF2B5EF4-FFF2-40B4-BE49-F238E27FC236}">
                    <a16:creationId xmlns:a16="http://schemas.microsoft.com/office/drawing/2014/main" id="{8C70A423-1078-2073-6A6A-5D0045B2A45F}"/>
                  </a:ext>
                </a:extLst>
              </p:cNvPr>
              <p:cNvSpPr/>
              <p:nvPr/>
            </p:nvSpPr>
            <p:spPr>
              <a:xfrm>
                <a:off x="1604950" y="1694950"/>
                <a:ext cx="140275" cy="122400"/>
              </a:xfrm>
              <a:custGeom>
                <a:avLst/>
                <a:gdLst/>
                <a:ahLst/>
                <a:cxnLst/>
                <a:rect l="l" t="t" r="r" b="b"/>
                <a:pathLst>
                  <a:path w="5611" h="4896" extrusionOk="0">
                    <a:moveTo>
                      <a:pt x="4401" y="1"/>
                    </a:moveTo>
                    <a:cubicBezTo>
                      <a:pt x="4207" y="1"/>
                      <a:pt x="4005" y="77"/>
                      <a:pt x="3822" y="261"/>
                    </a:cubicBezTo>
                    <a:lnTo>
                      <a:pt x="618" y="3464"/>
                    </a:lnTo>
                    <a:cubicBezTo>
                      <a:pt x="1" y="4034"/>
                      <a:pt x="590" y="4896"/>
                      <a:pt x="1259" y="4896"/>
                    </a:cubicBezTo>
                    <a:cubicBezTo>
                      <a:pt x="1459" y="4896"/>
                      <a:pt x="1666" y="4819"/>
                      <a:pt x="1850" y="4635"/>
                    </a:cubicBezTo>
                    <a:lnTo>
                      <a:pt x="4992" y="1493"/>
                    </a:lnTo>
                    <a:cubicBezTo>
                      <a:pt x="5610" y="875"/>
                      <a:pt x="5055" y="1"/>
                      <a:pt x="440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794;p35">
                <a:extLst>
                  <a:ext uri="{FF2B5EF4-FFF2-40B4-BE49-F238E27FC236}">
                    <a16:creationId xmlns:a16="http://schemas.microsoft.com/office/drawing/2014/main" id="{7101D5C6-5A19-BE92-4A6A-9BB2BE7DFE8E}"/>
                  </a:ext>
                </a:extLst>
              </p:cNvPr>
              <p:cNvSpPr/>
              <p:nvPr/>
            </p:nvSpPr>
            <p:spPr>
              <a:xfrm>
                <a:off x="1900825" y="1831825"/>
                <a:ext cx="150775" cy="133600"/>
              </a:xfrm>
              <a:custGeom>
                <a:avLst/>
                <a:gdLst/>
                <a:ahLst/>
                <a:cxnLst/>
                <a:rect l="l" t="t" r="r" b="b"/>
                <a:pathLst>
                  <a:path w="6031" h="5344" extrusionOk="0">
                    <a:moveTo>
                      <a:pt x="1184" y="1"/>
                    </a:moveTo>
                    <a:cubicBezTo>
                      <a:pt x="539" y="1"/>
                      <a:pt x="1" y="828"/>
                      <a:pt x="613" y="1440"/>
                    </a:cubicBezTo>
                    <a:lnTo>
                      <a:pt x="4186" y="5075"/>
                    </a:lnTo>
                    <a:cubicBezTo>
                      <a:pt x="4375" y="5264"/>
                      <a:pt x="4589" y="5344"/>
                      <a:pt x="4794" y="5344"/>
                    </a:cubicBezTo>
                    <a:cubicBezTo>
                      <a:pt x="5456" y="5344"/>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95;p35">
                <a:extLst>
                  <a:ext uri="{FF2B5EF4-FFF2-40B4-BE49-F238E27FC236}">
                    <a16:creationId xmlns:a16="http://schemas.microsoft.com/office/drawing/2014/main" id="{B739D5BB-33A5-E2AE-5276-709F48E63C5C}"/>
                  </a:ext>
                </a:extLst>
              </p:cNvPr>
              <p:cNvSpPr/>
              <p:nvPr/>
            </p:nvSpPr>
            <p:spPr>
              <a:xfrm>
                <a:off x="2410700" y="1865725"/>
                <a:ext cx="150650" cy="134225"/>
              </a:xfrm>
              <a:custGeom>
                <a:avLst/>
                <a:gdLst/>
                <a:ahLst/>
                <a:cxnLst/>
                <a:rect l="l" t="t" r="r" b="b"/>
                <a:pathLst>
                  <a:path w="6026" h="5369" extrusionOk="0">
                    <a:moveTo>
                      <a:pt x="1184" y="0"/>
                    </a:moveTo>
                    <a:cubicBezTo>
                      <a:pt x="538" y="0"/>
                      <a:pt x="0" y="828"/>
                      <a:pt x="612" y="1439"/>
                    </a:cubicBezTo>
                    <a:lnTo>
                      <a:pt x="4185" y="5075"/>
                    </a:lnTo>
                    <a:cubicBezTo>
                      <a:pt x="4378" y="5282"/>
                      <a:pt x="4596" y="5369"/>
                      <a:pt x="4805" y="5369"/>
                    </a:cubicBezTo>
                    <a:cubicBezTo>
                      <a:pt x="5462" y="5369"/>
                      <a:pt x="6026" y="4512"/>
                      <a:pt x="5418" y="3904"/>
                    </a:cubicBezTo>
                    <a:lnTo>
                      <a:pt x="1782" y="269"/>
                    </a:lnTo>
                    <a:cubicBezTo>
                      <a:pt x="1593" y="79"/>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96;p35">
                <a:extLst>
                  <a:ext uri="{FF2B5EF4-FFF2-40B4-BE49-F238E27FC236}">
                    <a16:creationId xmlns:a16="http://schemas.microsoft.com/office/drawing/2014/main" id="{0FFC89CC-86E3-8A3B-7669-CFB999973CB6}"/>
                  </a:ext>
                </a:extLst>
              </p:cNvPr>
              <p:cNvSpPr/>
              <p:nvPr/>
            </p:nvSpPr>
            <p:spPr>
              <a:xfrm>
                <a:off x="2886650" y="1808925"/>
                <a:ext cx="140125" cy="122625"/>
              </a:xfrm>
              <a:custGeom>
                <a:avLst/>
                <a:gdLst/>
                <a:ahLst/>
                <a:cxnLst/>
                <a:rect l="l" t="t" r="r" b="b"/>
                <a:pathLst>
                  <a:path w="5605" h="4905" extrusionOk="0">
                    <a:moveTo>
                      <a:pt x="4342" y="1"/>
                    </a:moveTo>
                    <a:cubicBezTo>
                      <a:pt x="4144" y="1"/>
                      <a:pt x="3938" y="78"/>
                      <a:pt x="3755" y="261"/>
                    </a:cubicBezTo>
                    <a:lnTo>
                      <a:pt x="613" y="3465"/>
                    </a:lnTo>
                    <a:cubicBezTo>
                      <a:pt x="1" y="4077"/>
                      <a:pt x="539" y="4904"/>
                      <a:pt x="1184" y="4904"/>
                    </a:cubicBezTo>
                    <a:cubicBezTo>
                      <a:pt x="1384" y="4904"/>
                      <a:pt x="1594" y="4825"/>
                      <a:pt x="1783" y="4636"/>
                    </a:cubicBezTo>
                    <a:lnTo>
                      <a:pt x="4987" y="1493"/>
                    </a:ln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97;p35">
                <a:extLst>
                  <a:ext uri="{FF2B5EF4-FFF2-40B4-BE49-F238E27FC236}">
                    <a16:creationId xmlns:a16="http://schemas.microsoft.com/office/drawing/2014/main" id="{578A0606-E4A8-201E-7DED-A64D81A33F5D}"/>
                  </a:ext>
                </a:extLst>
              </p:cNvPr>
              <p:cNvSpPr/>
              <p:nvPr/>
            </p:nvSpPr>
            <p:spPr>
              <a:xfrm>
                <a:off x="1492650" y="2115250"/>
                <a:ext cx="150750" cy="133600"/>
              </a:xfrm>
              <a:custGeom>
                <a:avLst/>
                <a:gdLst/>
                <a:ahLst/>
                <a:cxnLst/>
                <a:rect l="l" t="t" r="r" b="b"/>
                <a:pathLst>
                  <a:path w="6030" h="5344" extrusionOk="0">
                    <a:moveTo>
                      <a:pt x="1184" y="1"/>
                    </a:moveTo>
                    <a:cubicBezTo>
                      <a:pt x="538" y="1"/>
                      <a:pt x="0" y="828"/>
                      <a:pt x="612" y="1440"/>
                    </a:cubicBezTo>
                    <a:lnTo>
                      <a:pt x="4247" y="5075"/>
                    </a:lnTo>
                    <a:cubicBezTo>
                      <a:pt x="4422" y="5264"/>
                      <a:pt x="4624" y="5344"/>
                      <a:pt x="4820" y="5344"/>
                    </a:cubicBezTo>
                    <a:cubicBezTo>
                      <a:pt x="5455" y="5344"/>
                      <a:pt x="6029" y="4516"/>
                      <a:pt x="5418" y="3904"/>
                    </a:cubicBezTo>
                    <a:lnTo>
                      <a:pt x="1782" y="269"/>
                    </a:lnTo>
                    <a:cubicBezTo>
                      <a:pt x="1593" y="80"/>
                      <a:pt x="1383"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98;p35">
                <a:extLst>
                  <a:ext uri="{FF2B5EF4-FFF2-40B4-BE49-F238E27FC236}">
                    <a16:creationId xmlns:a16="http://schemas.microsoft.com/office/drawing/2014/main" id="{76EC9F50-1AB0-4AB3-AA17-370F9F27AE34}"/>
                  </a:ext>
                </a:extLst>
              </p:cNvPr>
              <p:cNvSpPr/>
              <p:nvPr/>
            </p:nvSpPr>
            <p:spPr>
              <a:xfrm>
                <a:off x="1722325" y="2296375"/>
                <a:ext cx="147425" cy="132350"/>
              </a:xfrm>
              <a:custGeom>
                <a:avLst/>
                <a:gdLst/>
                <a:ahLst/>
                <a:cxnLst/>
                <a:rect l="l" t="t" r="r" b="b"/>
                <a:pathLst>
                  <a:path w="5897" h="5294" extrusionOk="0">
                    <a:moveTo>
                      <a:pt x="4728" y="1"/>
                    </a:moveTo>
                    <a:cubicBezTo>
                      <a:pt x="4525" y="1"/>
                      <a:pt x="4310" y="87"/>
                      <a:pt x="4117" y="295"/>
                    </a:cubicBezTo>
                    <a:lnTo>
                      <a:pt x="482" y="3930"/>
                    </a:lnTo>
                    <a:cubicBezTo>
                      <a:pt x="1" y="4555"/>
                      <a:pt x="534" y="5294"/>
                      <a:pt x="1173" y="5294"/>
                    </a:cubicBezTo>
                    <a:cubicBezTo>
                      <a:pt x="1352" y="5294"/>
                      <a:pt x="1539" y="5236"/>
                      <a:pt x="1714" y="5101"/>
                    </a:cubicBezTo>
                    <a:lnTo>
                      <a:pt x="5288" y="1465"/>
                    </a:lnTo>
                    <a:cubicBezTo>
                      <a:pt x="5896" y="857"/>
                      <a:pt x="5368" y="1"/>
                      <a:pt x="472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99;p35">
                <a:extLst>
                  <a:ext uri="{FF2B5EF4-FFF2-40B4-BE49-F238E27FC236}">
                    <a16:creationId xmlns:a16="http://schemas.microsoft.com/office/drawing/2014/main" id="{A537FEEA-EFC2-D1CA-F552-62FCF65773BB}"/>
                  </a:ext>
                </a:extLst>
              </p:cNvPr>
              <p:cNvSpPr/>
              <p:nvPr/>
            </p:nvSpPr>
            <p:spPr>
              <a:xfrm>
                <a:off x="2138050" y="2081375"/>
                <a:ext cx="140125" cy="122600"/>
              </a:xfrm>
              <a:custGeom>
                <a:avLst/>
                <a:gdLst/>
                <a:ahLst/>
                <a:cxnLst/>
                <a:rect l="l" t="t" r="r" b="b"/>
                <a:pathLst>
                  <a:path w="5605" h="4904" extrusionOk="0">
                    <a:moveTo>
                      <a:pt x="1209" y="0"/>
                    </a:moveTo>
                    <a:cubicBezTo>
                      <a:pt x="575" y="0"/>
                      <a:pt x="0" y="828"/>
                      <a:pt x="612" y="1439"/>
                    </a:cubicBezTo>
                    <a:cubicBezTo>
                      <a:pt x="1660" y="2487"/>
                      <a:pt x="2707" y="3596"/>
                      <a:pt x="3754" y="4643"/>
                    </a:cubicBezTo>
                    <a:cubicBezTo>
                      <a:pt x="3938" y="4826"/>
                      <a:pt x="4143" y="4903"/>
                      <a:pt x="4342" y="4903"/>
                    </a:cubicBezTo>
                    <a:cubicBezTo>
                      <a:pt x="5013" y="4903"/>
                      <a:pt x="5605" y="4029"/>
                      <a:pt x="4987" y="3411"/>
                    </a:cubicBezTo>
                    <a:cubicBezTo>
                      <a:pt x="3939" y="2364"/>
                      <a:pt x="2892" y="1316"/>
                      <a:pt x="1783" y="269"/>
                    </a:cubicBezTo>
                    <a:cubicBezTo>
                      <a:pt x="1608" y="79"/>
                      <a:pt x="1406"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800;p35">
                <a:extLst>
                  <a:ext uri="{FF2B5EF4-FFF2-40B4-BE49-F238E27FC236}">
                    <a16:creationId xmlns:a16="http://schemas.microsoft.com/office/drawing/2014/main" id="{2DFED10B-0995-DC6E-90EC-E7F6F69C81A3}"/>
                  </a:ext>
                </a:extLst>
              </p:cNvPr>
              <p:cNvSpPr/>
              <p:nvPr/>
            </p:nvSpPr>
            <p:spPr>
              <a:xfrm>
                <a:off x="2104025" y="2341900"/>
                <a:ext cx="140275" cy="122400"/>
              </a:xfrm>
              <a:custGeom>
                <a:avLst/>
                <a:gdLst/>
                <a:ahLst/>
                <a:cxnLst/>
                <a:rect l="l" t="t" r="r" b="b"/>
                <a:pathLst>
                  <a:path w="5611" h="4896" extrusionOk="0">
                    <a:moveTo>
                      <a:pt x="4376" y="1"/>
                    </a:moveTo>
                    <a:cubicBezTo>
                      <a:pt x="4185" y="1"/>
                      <a:pt x="3991" y="77"/>
                      <a:pt x="3822" y="261"/>
                    </a:cubicBezTo>
                    <a:lnTo>
                      <a:pt x="618" y="3464"/>
                    </a:lnTo>
                    <a:cubicBezTo>
                      <a:pt x="1" y="4034"/>
                      <a:pt x="590" y="4896"/>
                      <a:pt x="1259" y="4896"/>
                    </a:cubicBezTo>
                    <a:cubicBezTo>
                      <a:pt x="1459" y="4896"/>
                      <a:pt x="1666" y="4819"/>
                      <a:pt x="1850" y="4635"/>
                    </a:cubicBezTo>
                    <a:cubicBezTo>
                      <a:pt x="2897" y="3588"/>
                      <a:pt x="3945" y="2540"/>
                      <a:pt x="4992" y="1493"/>
                    </a:cubicBezTo>
                    <a:cubicBezTo>
                      <a:pt x="5610" y="875"/>
                      <a:pt x="5018" y="1"/>
                      <a:pt x="4376"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801;p35">
                <a:extLst>
                  <a:ext uri="{FF2B5EF4-FFF2-40B4-BE49-F238E27FC236}">
                    <a16:creationId xmlns:a16="http://schemas.microsoft.com/office/drawing/2014/main" id="{8CB6F17D-8B08-5DCE-C29A-8520C5A9747F}"/>
                  </a:ext>
                </a:extLst>
              </p:cNvPr>
              <p:cNvSpPr/>
              <p:nvPr/>
            </p:nvSpPr>
            <p:spPr>
              <a:xfrm>
                <a:off x="1333825" y="2580650"/>
                <a:ext cx="140275" cy="122400"/>
              </a:xfrm>
              <a:custGeom>
                <a:avLst/>
                <a:gdLst/>
                <a:ahLst/>
                <a:cxnLst/>
                <a:rect l="l" t="t" r="r" b="b"/>
                <a:pathLst>
                  <a:path w="5611" h="4896" extrusionOk="0">
                    <a:moveTo>
                      <a:pt x="1263" y="1"/>
                    </a:moveTo>
                    <a:cubicBezTo>
                      <a:pt x="593" y="1"/>
                      <a:pt x="1" y="875"/>
                      <a:pt x="619" y="1493"/>
                    </a:cubicBezTo>
                    <a:lnTo>
                      <a:pt x="3822" y="4635"/>
                    </a:lnTo>
                    <a:cubicBezTo>
                      <a:pt x="4006" y="4818"/>
                      <a:pt x="4208" y="4895"/>
                      <a:pt x="4402" y="4895"/>
                    </a:cubicBezTo>
                    <a:cubicBezTo>
                      <a:pt x="5056" y="4895"/>
                      <a:pt x="5611" y="4021"/>
                      <a:pt x="4993" y="3403"/>
                    </a:cubicBezTo>
                    <a:lnTo>
                      <a:pt x="1851" y="261"/>
                    </a:lnTo>
                    <a:cubicBezTo>
                      <a:pt x="1668" y="78"/>
                      <a:pt x="1462" y="1"/>
                      <a:pt x="126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802;p35">
                <a:extLst>
                  <a:ext uri="{FF2B5EF4-FFF2-40B4-BE49-F238E27FC236}">
                    <a16:creationId xmlns:a16="http://schemas.microsoft.com/office/drawing/2014/main" id="{769B66AF-FC73-C95A-8D4E-898CFF9EF06F}"/>
                  </a:ext>
                </a:extLst>
              </p:cNvPr>
              <p:cNvSpPr/>
              <p:nvPr/>
            </p:nvSpPr>
            <p:spPr>
              <a:xfrm>
                <a:off x="1627925" y="2738400"/>
                <a:ext cx="140500" cy="122675"/>
              </a:xfrm>
              <a:custGeom>
                <a:avLst/>
                <a:gdLst/>
                <a:ahLst/>
                <a:cxnLst/>
                <a:rect l="l" t="t" r="r" b="b"/>
                <a:pathLst>
                  <a:path w="5620" h="4907" extrusionOk="0">
                    <a:moveTo>
                      <a:pt x="4339" y="0"/>
                    </a:moveTo>
                    <a:cubicBezTo>
                      <a:pt x="4144" y="0"/>
                      <a:pt x="3944" y="70"/>
                      <a:pt x="3765" y="235"/>
                    </a:cubicBezTo>
                    <a:lnTo>
                      <a:pt x="623" y="3439"/>
                    </a:lnTo>
                    <a:cubicBezTo>
                      <a:pt x="1" y="4061"/>
                      <a:pt x="568" y="4907"/>
                      <a:pt x="1228" y="4907"/>
                    </a:cubicBezTo>
                    <a:cubicBezTo>
                      <a:pt x="1417" y="4907"/>
                      <a:pt x="1615" y="4837"/>
                      <a:pt x="1794" y="4672"/>
                    </a:cubicBezTo>
                    <a:lnTo>
                      <a:pt x="4997" y="1468"/>
                    </a:lnTo>
                    <a:cubicBezTo>
                      <a:pt x="5620" y="846"/>
                      <a:pt x="5015" y="0"/>
                      <a:pt x="433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803;p35">
                <a:extLst>
                  <a:ext uri="{FF2B5EF4-FFF2-40B4-BE49-F238E27FC236}">
                    <a16:creationId xmlns:a16="http://schemas.microsoft.com/office/drawing/2014/main" id="{41138E28-B5E7-C88F-99BB-9B4C9601B1FA}"/>
                  </a:ext>
                </a:extLst>
              </p:cNvPr>
              <p:cNvSpPr/>
              <p:nvPr/>
            </p:nvSpPr>
            <p:spPr>
              <a:xfrm>
                <a:off x="2104150" y="2682100"/>
                <a:ext cx="125950" cy="108625"/>
              </a:xfrm>
              <a:custGeom>
                <a:avLst/>
                <a:gdLst/>
                <a:ahLst/>
                <a:cxnLst/>
                <a:rect l="l" t="t" r="r" b="b"/>
                <a:pathLst>
                  <a:path w="5038" h="4345" extrusionOk="0">
                    <a:moveTo>
                      <a:pt x="1237" y="1"/>
                    </a:moveTo>
                    <a:cubicBezTo>
                      <a:pt x="575" y="1"/>
                      <a:pt x="1" y="828"/>
                      <a:pt x="613" y="1440"/>
                    </a:cubicBezTo>
                    <a:lnTo>
                      <a:pt x="3385" y="4151"/>
                    </a:lnTo>
                    <a:cubicBezTo>
                      <a:pt x="3547" y="4286"/>
                      <a:pt x="3724" y="4344"/>
                      <a:pt x="3895" y="4344"/>
                    </a:cubicBezTo>
                    <a:cubicBezTo>
                      <a:pt x="4504" y="4344"/>
                      <a:pt x="5037" y="3606"/>
                      <a:pt x="4556" y="2980"/>
                    </a:cubicBezTo>
                    <a:lnTo>
                      <a:pt x="1845" y="269"/>
                    </a:lnTo>
                    <a:cubicBezTo>
                      <a:pt x="1656"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804;p35">
                <a:extLst>
                  <a:ext uri="{FF2B5EF4-FFF2-40B4-BE49-F238E27FC236}">
                    <a16:creationId xmlns:a16="http://schemas.microsoft.com/office/drawing/2014/main" id="{AC038B94-2549-0F6F-54CE-955F67C11692}"/>
                  </a:ext>
                </a:extLst>
              </p:cNvPr>
              <p:cNvSpPr/>
              <p:nvPr/>
            </p:nvSpPr>
            <p:spPr>
              <a:xfrm>
                <a:off x="2579875" y="2703875"/>
                <a:ext cx="129600" cy="112525"/>
              </a:xfrm>
              <a:custGeom>
                <a:avLst/>
                <a:gdLst/>
                <a:ahLst/>
                <a:cxnLst/>
                <a:rect l="l" t="t" r="r" b="b"/>
                <a:pathLst>
                  <a:path w="5184" h="4501" extrusionOk="0">
                    <a:moveTo>
                      <a:pt x="3921" y="1"/>
                    </a:moveTo>
                    <a:cubicBezTo>
                      <a:pt x="3722" y="1"/>
                      <a:pt x="3516" y="78"/>
                      <a:pt x="3333" y="261"/>
                    </a:cubicBezTo>
                    <a:lnTo>
                      <a:pt x="622" y="3033"/>
                    </a:lnTo>
                    <a:cubicBezTo>
                      <a:pt x="0" y="3656"/>
                      <a:pt x="605" y="4501"/>
                      <a:pt x="1281" y="4501"/>
                    </a:cubicBezTo>
                    <a:cubicBezTo>
                      <a:pt x="1475" y="4501"/>
                      <a:pt x="1676" y="4431"/>
                      <a:pt x="1855" y="4266"/>
                    </a:cubicBezTo>
                    <a:lnTo>
                      <a:pt x="4566" y="1493"/>
                    </a:lnTo>
                    <a:cubicBezTo>
                      <a:pt x="5183" y="875"/>
                      <a:pt x="4592" y="1"/>
                      <a:pt x="392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805;p35">
                <a:extLst>
                  <a:ext uri="{FF2B5EF4-FFF2-40B4-BE49-F238E27FC236}">
                    <a16:creationId xmlns:a16="http://schemas.microsoft.com/office/drawing/2014/main" id="{AD540F12-3FF8-80C6-7AF4-EFD6916CBF01}"/>
                  </a:ext>
                </a:extLst>
              </p:cNvPr>
              <p:cNvSpPr/>
              <p:nvPr/>
            </p:nvSpPr>
            <p:spPr>
              <a:xfrm>
                <a:off x="1380825" y="3169075"/>
                <a:ext cx="137950" cy="121325"/>
              </a:xfrm>
              <a:custGeom>
                <a:avLst/>
                <a:gdLst/>
                <a:ahLst/>
                <a:cxnLst/>
                <a:rect l="l" t="t" r="r" b="b"/>
                <a:pathLst>
                  <a:path w="5518" h="4853" extrusionOk="0">
                    <a:moveTo>
                      <a:pt x="4309" y="0"/>
                    </a:moveTo>
                    <a:cubicBezTo>
                      <a:pt x="4115" y="0"/>
                      <a:pt x="3912" y="77"/>
                      <a:pt x="3729" y="260"/>
                    </a:cubicBezTo>
                    <a:lnTo>
                      <a:pt x="525" y="3464"/>
                    </a:lnTo>
                    <a:cubicBezTo>
                      <a:pt x="0" y="4085"/>
                      <a:pt x="547" y="4853"/>
                      <a:pt x="1193" y="4853"/>
                    </a:cubicBezTo>
                    <a:cubicBezTo>
                      <a:pt x="1381" y="4853"/>
                      <a:pt x="1577" y="4788"/>
                      <a:pt x="1758" y="4635"/>
                    </a:cubicBezTo>
                    <a:lnTo>
                      <a:pt x="4900" y="1493"/>
                    </a:lnTo>
                    <a:cubicBezTo>
                      <a:pt x="5518" y="875"/>
                      <a:pt x="4963" y="0"/>
                      <a:pt x="43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806;p35">
                <a:extLst>
                  <a:ext uri="{FF2B5EF4-FFF2-40B4-BE49-F238E27FC236}">
                    <a16:creationId xmlns:a16="http://schemas.microsoft.com/office/drawing/2014/main" id="{39596AA7-559A-58AC-639E-805323959993}"/>
                  </a:ext>
                </a:extLst>
              </p:cNvPr>
              <p:cNvSpPr/>
              <p:nvPr/>
            </p:nvSpPr>
            <p:spPr>
              <a:xfrm>
                <a:off x="1852975" y="3092400"/>
                <a:ext cx="41600" cy="186025"/>
              </a:xfrm>
              <a:custGeom>
                <a:avLst/>
                <a:gdLst/>
                <a:ahLst/>
                <a:cxnLst/>
                <a:rect l="l" t="t" r="r" b="b"/>
                <a:pathLst>
                  <a:path w="1664" h="7441" extrusionOk="0">
                    <a:moveTo>
                      <a:pt x="832" y="0"/>
                    </a:moveTo>
                    <a:cubicBezTo>
                      <a:pt x="432" y="0"/>
                      <a:pt x="31" y="247"/>
                      <a:pt x="0" y="740"/>
                    </a:cubicBezTo>
                    <a:lnTo>
                      <a:pt x="0" y="6655"/>
                    </a:lnTo>
                    <a:cubicBezTo>
                      <a:pt x="31" y="7178"/>
                      <a:pt x="432" y="7440"/>
                      <a:pt x="832" y="7440"/>
                    </a:cubicBezTo>
                    <a:cubicBezTo>
                      <a:pt x="1233" y="7440"/>
                      <a:pt x="1633" y="7178"/>
                      <a:pt x="1664" y="6655"/>
                    </a:cubicBezTo>
                    <a:lnTo>
                      <a:pt x="1664" y="740"/>
                    </a:lnTo>
                    <a:cubicBezTo>
                      <a:pt x="1633" y="247"/>
                      <a:pt x="1233" y="0"/>
                      <a:pt x="83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807;p35">
                <a:extLst>
                  <a:ext uri="{FF2B5EF4-FFF2-40B4-BE49-F238E27FC236}">
                    <a16:creationId xmlns:a16="http://schemas.microsoft.com/office/drawing/2014/main" id="{84D7C513-9596-C9BE-9306-FDC8B35133D1}"/>
                  </a:ext>
                </a:extLst>
              </p:cNvPr>
              <p:cNvSpPr/>
              <p:nvPr/>
            </p:nvSpPr>
            <p:spPr>
              <a:xfrm>
                <a:off x="2261175" y="3148225"/>
                <a:ext cx="41600" cy="118250"/>
              </a:xfrm>
              <a:custGeom>
                <a:avLst/>
                <a:gdLst/>
                <a:ahLst/>
                <a:cxnLst/>
                <a:rect l="l" t="t" r="r" b="b"/>
                <a:pathLst>
                  <a:path w="1664" h="4730" extrusionOk="0">
                    <a:moveTo>
                      <a:pt x="832" y="1"/>
                    </a:moveTo>
                    <a:cubicBezTo>
                      <a:pt x="431" y="1"/>
                      <a:pt x="31" y="263"/>
                      <a:pt x="0" y="786"/>
                    </a:cubicBezTo>
                    <a:lnTo>
                      <a:pt x="0" y="3990"/>
                    </a:lnTo>
                    <a:cubicBezTo>
                      <a:pt x="31" y="4483"/>
                      <a:pt x="431" y="4730"/>
                      <a:pt x="832" y="4730"/>
                    </a:cubicBezTo>
                    <a:cubicBezTo>
                      <a:pt x="1232" y="4730"/>
                      <a:pt x="1633" y="4483"/>
                      <a:pt x="1664" y="3990"/>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808;p35">
                <a:extLst>
                  <a:ext uri="{FF2B5EF4-FFF2-40B4-BE49-F238E27FC236}">
                    <a16:creationId xmlns:a16="http://schemas.microsoft.com/office/drawing/2014/main" id="{78675731-3E8B-C726-90B5-7D4E6A78FB92}"/>
                  </a:ext>
                </a:extLst>
              </p:cNvPr>
              <p:cNvSpPr/>
              <p:nvPr/>
            </p:nvSpPr>
            <p:spPr>
              <a:xfrm>
                <a:off x="2714025" y="3012675"/>
                <a:ext cx="43150" cy="117875"/>
              </a:xfrm>
              <a:custGeom>
                <a:avLst/>
                <a:gdLst/>
                <a:ahLst/>
                <a:cxnLst/>
                <a:rect l="l" t="t" r="r" b="b"/>
                <a:pathLst>
                  <a:path w="1726" h="4715" extrusionOk="0">
                    <a:moveTo>
                      <a:pt x="840" y="1"/>
                    </a:moveTo>
                    <a:cubicBezTo>
                      <a:pt x="432" y="1"/>
                      <a:pt x="31" y="262"/>
                      <a:pt x="1" y="786"/>
                    </a:cubicBezTo>
                    <a:lnTo>
                      <a:pt x="1" y="3929"/>
                    </a:lnTo>
                    <a:cubicBezTo>
                      <a:pt x="31" y="4452"/>
                      <a:pt x="432" y="4714"/>
                      <a:pt x="840" y="4714"/>
                    </a:cubicBezTo>
                    <a:cubicBezTo>
                      <a:pt x="1248" y="4714"/>
                      <a:pt x="1664" y="4452"/>
                      <a:pt x="1726" y="3929"/>
                    </a:cubicBezTo>
                    <a:lnTo>
                      <a:pt x="1726" y="786"/>
                    </a:lnTo>
                    <a:cubicBezTo>
                      <a:pt x="1664" y="262"/>
                      <a:pt x="1248"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809;p35">
                <a:extLst>
                  <a:ext uri="{FF2B5EF4-FFF2-40B4-BE49-F238E27FC236}">
                    <a16:creationId xmlns:a16="http://schemas.microsoft.com/office/drawing/2014/main" id="{BA345355-DE26-F023-EBE4-89FD4D02F904}"/>
                  </a:ext>
                </a:extLst>
              </p:cNvPr>
              <p:cNvSpPr/>
              <p:nvPr/>
            </p:nvSpPr>
            <p:spPr>
              <a:xfrm>
                <a:off x="3001275" y="2919525"/>
                <a:ext cx="137950" cy="121350"/>
              </a:xfrm>
              <a:custGeom>
                <a:avLst/>
                <a:gdLst/>
                <a:ahLst/>
                <a:cxnLst/>
                <a:rect l="l" t="t" r="r" b="b"/>
                <a:pathLst>
                  <a:path w="5518" h="4854" extrusionOk="0">
                    <a:moveTo>
                      <a:pt x="4309" y="1"/>
                    </a:moveTo>
                    <a:cubicBezTo>
                      <a:pt x="4115" y="1"/>
                      <a:pt x="3912" y="78"/>
                      <a:pt x="3729" y="261"/>
                    </a:cubicBezTo>
                    <a:lnTo>
                      <a:pt x="525" y="3465"/>
                    </a:lnTo>
                    <a:cubicBezTo>
                      <a:pt x="0" y="4085"/>
                      <a:pt x="547" y="4853"/>
                      <a:pt x="1193" y="4853"/>
                    </a:cubicBezTo>
                    <a:cubicBezTo>
                      <a:pt x="1381" y="4853"/>
                      <a:pt x="1577" y="4788"/>
                      <a:pt x="1758" y="4635"/>
                    </a:cubicBezTo>
                    <a:lnTo>
                      <a:pt x="4900" y="1493"/>
                    </a:lnTo>
                    <a:cubicBezTo>
                      <a:pt x="5518" y="875"/>
                      <a:pt x="4963" y="1"/>
                      <a:pt x="43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810;p35">
                <a:extLst>
                  <a:ext uri="{FF2B5EF4-FFF2-40B4-BE49-F238E27FC236}">
                    <a16:creationId xmlns:a16="http://schemas.microsoft.com/office/drawing/2014/main" id="{1718B025-57F4-2662-AF53-E665DBB033C1}"/>
                  </a:ext>
                </a:extLst>
              </p:cNvPr>
              <p:cNvSpPr/>
              <p:nvPr/>
            </p:nvSpPr>
            <p:spPr>
              <a:xfrm>
                <a:off x="1526600" y="3531775"/>
                <a:ext cx="140050" cy="123200"/>
              </a:xfrm>
              <a:custGeom>
                <a:avLst/>
                <a:gdLst/>
                <a:ahLst/>
                <a:cxnLst/>
                <a:rect l="l" t="t" r="r" b="b"/>
                <a:pathLst>
                  <a:path w="5602" h="4928" extrusionOk="0">
                    <a:moveTo>
                      <a:pt x="1200" y="0"/>
                    </a:moveTo>
                    <a:cubicBezTo>
                      <a:pt x="531" y="0"/>
                      <a:pt x="0" y="870"/>
                      <a:pt x="609" y="1526"/>
                    </a:cubicBezTo>
                    <a:lnTo>
                      <a:pt x="3752" y="4668"/>
                    </a:lnTo>
                    <a:cubicBezTo>
                      <a:pt x="3935" y="4851"/>
                      <a:pt x="4140" y="4928"/>
                      <a:pt x="4339" y="4928"/>
                    </a:cubicBezTo>
                    <a:cubicBezTo>
                      <a:pt x="5010" y="4928"/>
                      <a:pt x="5602" y="4053"/>
                      <a:pt x="4984" y="3436"/>
                    </a:cubicBezTo>
                    <a:lnTo>
                      <a:pt x="1842" y="293"/>
                    </a:lnTo>
                    <a:cubicBezTo>
                      <a:pt x="1635" y="87"/>
                      <a:pt x="1410" y="0"/>
                      <a:pt x="12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811;p35">
                <a:extLst>
                  <a:ext uri="{FF2B5EF4-FFF2-40B4-BE49-F238E27FC236}">
                    <a16:creationId xmlns:a16="http://schemas.microsoft.com/office/drawing/2014/main" id="{B4BD56ED-564A-4E9D-9B75-16D66E02005D}"/>
                  </a:ext>
                </a:extLst>
              </p:cNvPr>
              <p:cNvSpPr/>
              <p:nvPr/>
            </p:nvSpPr>
            <p:spPr>
              <a:xfrm>
                <a:off x="1943850" y="3590300"/>
                <a:ext cx="41625" cy="140975"/>
              </a:xfrm>
              <a:custGeom>
                <a:avLst/>
                <a:gdLst/>
                <a:ahLst/>
                <a:cxnLst/>
                <a:rect l="l" t="t" r="r" b="b"/>
                <a:pathLst>
                  <a:path w="1665" h="5639" extrusionOk="0">
                    <a:moveTo>
                      <a:pt x="832" y="1"/>
                    </a:moveTo>
                    <a:cubicBezTo>
                      <a:pt x="432" y="1"/>
                      <a:pt x="31" y="263"/>
                      <a:pt x="1" y="787"/>
                    </a:cubicBezTo>
                    <a:lnTo>
                      <a:pt x="1" y="4853"/>
                    </a:lnTo>
                    <a:cubicBezTo>
                      <a:pt x="31" y="5377"/>
                      <a:pt x="432" y="5639"/>
                      <a:pt x="832" y="5639"/>
                    </a:cubicBezTo>
                    <a:cubicBezTo>
                      <a:pt x="1233" y="5639"/>
                      <a:pt x="1633" y="5377"/>
                      <a:pt x="1664" y="4853"/>
                    </a:cubicBezTo>
                    <a:lnTo>
                      <a:pt x="1664" y="787"/>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812;p35">
                <a:extLst>
                  <a:ext uri="{FF2B5EF4-FFF2-40B4-BE49-F238E27FC236}">
                    <a16:creationId xmlns:a16="http://schemas.microsoft.com/office/drawing/2014/main" id="{3D9C2F81-C729-CB14-76D1-9D8BCD12DF3B}"/>
                  </a:ext>
                </a:extLst>
              </p:cNvPr>
              <p:cNvSpPr/>
              <p:nvPr/>
            </p:nvSpPr>
            <p:spPr>
              <a:xfrm>
                <a:off x="1628200" y="3883575"/>
                <a:ext cx="151125" cy="133600"/>
              </a:xfrm>
              <a:custGeom>
                <a:avLst/>
                <a:gdLst/>
                <a:ahLst/>
                <a:cxnLst/>
                <a:rect l="l" t="t" r="r" b="b"/>
                <a:pathLst>
                  <a:path w="6045" h="5344" extrusionOk="0">
                    <a:moveTo>
                      <a:pt x="1237" y="1"/>
                    </a:moveTo>
                    <a:cubicBezTo>
                      <a:pt x="574" y="1"/>
                      <a:pt x="0" y="828"/>
                      <a:pt x="612" y="1440"/>
                    </a:cubicBezTo>
                    <a:lnTo>
                      <a:pt x="4247" y="5075"/>
                    </a:lnTo>
                    <a:cubicBezTo>
                      <a:pt x="4436" y="5265"/>
                      <a:pt x="4646" y="5344"/>
                      <a:pt x="4847" y="5344"/>
                    </a:cubicBezTo>
                    <a:cubicBezTo>
                      <a:pt x="5495" y="5344"/>
                      <a:pt x="6044" y="4516"/>
                      <a:pt x="5479" y="3905"/>
                    </a:cubicBezTo>
                    <a:cubicBezTo>
                      <a:pt x="4247" y="2672"/>
                      <a:pt x="3015" y="1440"/>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813;p35">
                <a:extLst>
                  <a:ext uri="{FF2B5EF4-FFF2-40B4-BE49-F238E27FC236}">
                    <a16:creationId xmlns:a16="http://schemas.microsoft.com/office/drawing/2014/main" id="{C36DE08B-E7D2-069B-57AA-0C93B3CC735D}"/>
                  </a:ext>
                </a:extLst>
              </p:cNvPr>
              <p:cNvSpPr/>
              <p:nvPr/>
            </p:nvSpPr>
            <p:spPr>
              <a:xfrm>
                <a:off x="1939225" y="4099775"/>
                <a:ext cx="118650" cy="41625"/>
              </a:xfrm>
              <a:custGeom>
                <a:avLst/>
                <a:gdLst/>
                <a:ahLst/>
                <a:cxnLst/>
                <a:rect l="l" t="t" r="r" b="b"/>
                <a:pathLst>
                  <a:path w="4746" h="1665" extrusionOk="0">
                    <a:moveTo>
                      <a:pt x="987" y="1"/>
                    </a:moveTo>
                    <a:cubicBezTo>
                      <a:pt x="1" y="62"/>
                      <a:pt x="1" y="1603"/>
                      <a:pt x="987" y="1664"/>
                    </a:cubicBezTo>
                    <a:lnTo>
                      <a:pt x="3759" y="1664"/>
                    </a:lnTo>
                    <a:cubicBezTo>
                      <a:pt x="4745" y="1603"/>
                      <a:pt x="4745" y="62"/>
                      <a:pt x="375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814;p35">
                <a:extLst>
                  <a:ext uri="{FF2B5EF4-FFF2-40B4-BE49-F238E27FC236}">
                    <a16:creationId xmlns:a16="http://schemas.microsoft.com/office/drawing/2014/main" id="{32A2B83F-C1C7-6B6A-654F-B28C7768ACAD}"/>
                  </a:ext>
                </a:extLst>
              </p:cNvPr>
              <p:cNvSpPr/>
              <p:nvPr/>
            </p:nvSpPr>
            <p:spPr>
              <a:xfrm>
                <a:off x="1968600" y="4382650"/>
                <a:ext cx="127650" cy="110500"/>
              </a:xfrm>
              <a:custGeom>
                <a:avLst/>
                <a:gdLst/>
                <a:ahLst/>
                <a:cxnLst/>
                <a:rect l="l" t="t" r="r" b="b"/>
                <a:pathLst>
                  <a:path w="5106" h="4420" extrusionOk="0">
                    <a:moveTo>
                      <a:pt x="1184" y="1"/>
                    </a:moveTo>
                    <a:cubicBezTo>
                      <a:pt x="539" y="1"/>
                      <a:pt x="1" y="828"/>
                      <a:pt x="613" y="1440"/>
                    </a:cubicBezTo>
                    <a:cubicBezTo>
                      <a:pt x="1475" y="2364"/>
                      <a:pt x="2399" y="3227"/>
                      <a:pt x="3324" y="4151"/>
                    </a:cubicBezTo>
                    <a:cubicBezTo>
                      <a:pt x="3513" y="4340"/>
                      <a:pt x="3723" y="4419"/>
                      <a:pt x="3922" y="4419"/>
                    </a:cubicBezTo>
                    <a:cubicBezTo>
                      <a:pt x="4568" y="4419"/>
                      <a:pt x="5106" y="3592"/>
                      <a:pt x="4494" y="2980"/>
                    </a:cubicBezTo>
                    <a:cubicBezTo>
                      <a:pt x="3632" y="2056"/>
                      <a:pt x="2707" y="1132"/>
                      <a:pt x="1783" y="269"/>
                    </a:cubicBez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15;p35">
                <a:extLst>
                  <a:ext uri="{FF2B5EF4-FFF2-40B4-BE49-F238E27FC236}">
                    <a16:creationId xmlns:a16="http://schemas.microsoft.com/office/drawing/2014/main" id="{3A23F716-15CC-29ED-D914-673AA9C7954A}"/>
                  </a:ext>
                </a:extLst>
              </p:cNvPr>
              <p:cNvSpPr/>
              <p:nvPr/>
            </p:nvSpPr>
            <p:spPr>
              <a:xfrm>
                <a:off x="2205825" y="4372500"/>
                <a:ext cx="126925" cy="109875"/>
              </a:xfrm>
              <a:custGeom>
                <a:avLst/>
                <a:gdLst/>
                <a:ahLst/>
                <a:cxnLst/>
                <a:rect l="l" t="t" r="r" b="b"/>
                <a:pathLst>
                  <a:path w="5077" h="4395" extrusionOk="0">
                    <a:moveTo>
                      <a:pt x="3902" y="1"/>
                    </a:moveTo>
                    <a:cubicBezTo>
                      <a:pt x="3710" y="1"/>
                      <a:pt x="3508" y="73"/>
                      <a:pt x="3323" y="244"/>
                    </a:cubicBezTo>
                    <a:cubicBezTo>
                      <a:pt x="2461" y="1107"/>
                      <a:pt x="1536" y="2031"/>
                      <a:pt x="612" y="2955"/>
                    </a:cubicBezTo>
                    <a:cubicBezTo>
                      <a:pt x="0" y="3567"/>
                      <a:pt x="575" y="4394"/>
                      <a:pt x="1237" y="4394"/>
                    </a:cubicBezTo>
                    <a:cubicBezTo>
                      <a:pt x="1442" y="4394"/>
                      <a:pt x="1655" y="4315"/>
                      <a:pt x="1844" y="4126"/>
                    </a:cubicBezTo>
                    <a:lnTo>
                      <a:pt x="4555" y="1415"/>
                    </a:lnTo>
                    <a:cubicBezTo>
                      <a:pt x="5076" y="799"/>
                      <a:pt x="4541" y="1"/>
                      <a:pt x="390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6;p35">
                <a:extLst>
                  <a:ext uri="{FF2B5EF4-FFF2-40B4-BE49-F238E27FC236}">
                    <a16:creationId xmlns:a16="http://schemas.microsoft.com/office/drawing/2014/main" id="{AF5E2C04-DFE4-8140-98B1-DB26BBB4759D}"/>
                  </a:ext>
                </a:extLst>
              </p:cNvPr>
              <p:cNvSpPr/>
              <p:nvPr/>
            </p:nvSpPr>
            <p:spPr>
              <a:xfrm>
                <a:off x="4177475" y="947675"/>
                <a:ext cx="129450" cy="111175"/>
              </a:xfrm>
              <a:custGeom>
                <a:avLst/>
                <a:gdLst/>
                <a:ahLst/>
                <a:cxnLst/>
                <a:rect l="l" t="t" r="r" b="b"/>
                <a:pathLst>
                  <a:path w="5178" h="4447" extrusionOk="0">
                    <a:moveTo>
                      <a:pt x="1237" y="0"/>
                    </a:moveTo>
                    <a:cubicBezTo>
                      <a:pt x="575" y="0"/>
                      <a:pt x="0" y="828"/>
                      <a:pt x="612" y="1439"/>
                    </a:cubicBezTo>
                    <a:lnTo>
                      <a:pt x="3385" y="4212"/>
                    </a:lnTo>
                    <a:cubicBezTo>
                      <a:pt x="3550" y="4377"/>
                      <a:pt x="3740" y="4447"/>
                      <a:pt x="3926" y="4447"/>
                    </a:cubicBezTo>
                    <a:cubicBezTo>
                      <a:pt x="4573" y="4447"/>
                      <a:pt x="5178" y="3602"/>
                      <a:pt x="4555" y="2980"/>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17;p35">
                <a:extLst>
                  <a:ext uri="{FF2B5EF4-FFF2-40B4-BE49-F238E27FC236}">
                    <a16:creationId xmlns:a16="http://schemas.microsoft.com/office/drawing/2014/main" id="{B0E8FEE1-D4E6-58AA-3E56-884E9161DA91}"/>
                  </a:ext>
                </a:extLst>
              </p:cNvPr>
              <p:cNvSpPr/>
              <p:nvPr/>
            </p:nvSpPr>
            <p:spPr>
              <a:xfrm>
                <a:off x="4607125" y="733325"/>
                <a:ext cx="41600" cy="166400"/>
              </a:xfrm>
              <a:custGeom>
                <a:avLst/>
                <a:gdLst/>
                <a:ahLst/>
                <a:cxnLst/>
                <a:rect l="l" t="t" r="r" b="b"/>
                <a:pathLst>
                  <a:path w="1664" h="6656" extrusionOk="0">
                    <a:moveTo>
                      <a:pt x="832" y="1"/>
                    </a:moveTo>
                    <a:cubicBezTo>
                      <a:pt x="416" y="1"/>
                      <a:pt x="0" y="278"/>
                      <a:pt x="0" y="833"/>
                    </a:cubicBezTo>
                    <a:lnTo>
                      <a:pt x="0" y="5824"/>
                    </a:lnTo>
                    <a:cubicBezTo>
                      <a:pt x="0" y="6378"/>
                      <a:pt x="416" y="6655"/>
                      <a:pt x="832" y="6655"/>
                    </a:cubicBezTo>
                    <a:cubicBezTo>
                      <a:pt x="1248" y="6655"/>
                      <a:pt x="1664" y="6378"/>
                      <a:pt x="1664" y="5824"/>
                    </a:cubicBezTo>
                    <a:lnTo>
                      <a:pt x="1664" y="833"/>
                    </a:lnTo>
                    <a:cubicBezTo>
                      <a:pt x="1664" y="278"/>
                      <a:pt x="1248"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18;p35">
                <a:extLst>
                  <a:ext uri="{FF2B5EF4-FFF2-40B4-BE49-F238E27FC236}">
                    <a16:creationId xmlns:a16="http://schemas.microsoft.com/office/drawing/2014/main" id="{52D02429-58DB-4DA7-D14F-4257F82014B7}"/>
                  </a:ext>
                </a:extLst>
              </p:cNvPr>
              <p:cNvSpPr/>
              <p:nvPr/>
            </p:nvSpPr>
            <p:spPr>
              <a:xfrm>
                <a:off x="4530200" y="1095550"/>
                <a:ext cx="147750" cy="130925"/>
              </a:xfrm>
              <a:custGeom>
                <a:avLst/>
                <a:gdLst/>
                <a:ahLst/>
                <a:cxnLst/>
                <a:rect l="l" t="t" r="r" b="b"/>
                <a:pathLst>
                  <a:path w="5910" h="5237" extrusionOk="0">
                    <a:moveTo>
                      <a:pt x="1238" y="0"/>
                    </a:moveTo>
                    <a:cubicBezTo>
                      <a:pt x="575" y="0"/>
                      <a:pt x="1" y="828"/>
                      <a:pt x="613" y="1439"/>
                    </a:cubicBezTo>
                    <a:lnTo>
                      <a:pt x="4248" y="5074"/>
                    </a:lnTo>
                    <a:cubicBezTo>
                      <a:pt x="4411" y="5187"/>
                      <a:pt x="4581" y="5236"/>
                      <a:pt x="4744" y="5236"/>
                    </a:cubicBezTo>
                    <a:cubicBezTo>
                      <a:pt x="5383" y="5236"/>
                      <a:pt x="5910" y="4481"/>
                      <a:pt x="5419" y="3842"/>
                    </a:cubicBezTo>
                    <a:lnTo>
                      <a:pt x="1845" y="269"/>
                    </a:lnTo>
                    <a:cubicBezTo>
                      <a:pt x="1656" y="79"/>
                      <a:pt x="1442" y="0"/>
                      <a:pt x="12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19;p35">
                <a:extLst>
                  <a:ext uri="{FF2B5EF4-FFF2-40B4-BE49-F238E27FC236}">
                    <a16:creationId xmlns:a16="http://schemas.microsoft.com/office/drawing/2014/main" id="{F78FD6AB-AF75-FF45-D343-CE2316639169}"/>
                  </a:ext>
                </a:extLst>
              </p:cNvPr>
              <p:cNvSpPr/>
              <p:nvPr/>
            </p:nvSpPr>
            <p:spPr>
              <a:xfrm>
                <a:off x="4993850" y="800000"/>
                <a:ext cx="106250" cy="88725"/>
              </a:xfrm>
              <a:custGeom>
                <a:avLst/>
                <a:gdLst/>
                <a:ahLst/>
                <a:cxnLst/>
                <a:rect l="l" t="t" r="r" b="b"/>
                <a:pathLst>
                  <a:path w="4250" h="3549" extrusionOk="0">
                    <a:moveTo>
                      <a:pt x="3015" y="1"/>
                    </a:moveTo>
                    <a:cubicBezTo>
                      <a:pt x="2825" y="1"/>
                      <a:pt x="2630" y="78"/>
                      <a:pt x="2461" y="261"/>
                    </a:cubicBezTo>
                    <a:lnTo>
                      <a:pt x="613" y="2109"/>
                    </a:lnTo>
                    <a:cubicBezTo>
                      <a:pt x="1" y="2721"/>
                      <a:pt x="575" y="3548"/>
                      <a:pt x="1237" y="3548"/>
                    </a:cubicBezTo>
                    <a:cubicBezTo>
                      <a:pt x="1442" y="3548"/>
                      <a:pt x="1656" y="3469"/>
                      <a:pt x="1845" y="3280"/>
                    </a:cubicBezTo>
                    <a:lnTo>
                      <a:pt x="3632" y="1493"/>
                    </a:lnTo>
                    <a:cubicBezTo>
                      <a:pt x="4249" y="875"/>
                      <a:pt x="3658" y="1"/>
                      <a:pt x="30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20;p35">
                <a:extLst>
                  <a:ext uri="{FF2B5EF4-FFF2-40B4-BE49-F238E27FC236}">
                    <a16:creationId xmlns:a16="http://schemas.microsoft.com/office/drawing/2014/main" id="{6EBD1571-6D1F-1F5D-A839-99B45CFF1788}"/>
                  </a:ext>
                </a:extLst>
              </p:cNvPr>
              <p:cNvSpPr/>
              <p:nvPr/>
            </p:nvSpPr>
            <p:spPr>
              <a:xfrm>
                <a:off x="4926075" y="1038550"/>
                <a:ext cx="162150" cy="145075"/>
              </a:xfrm>
              <a:custGeom>
                <a:avLst/>
                <a:gdLst/>
                <a:ahLst/>
                <a:cxnLst/>
                <a:rect l="l" t="t" r="r" b="b"/>
                <a:pathLst>
                  <a:path w="6486" h="5803" extrusionOk="0">
                    <a:moveTo>
                      <a:pt x="1237" y="0"/>
                    </a:moveTo>
                    <a:cubicBezTo>
                      <a:pt x="575" y="0"/>
                      <a:pt x="1" y="828"/>
                      <a:pt x="613" y="1440"/>
                    </a:cubicBezTo>
                    <a:lnTo>
                      <a:pt x="4679" y="5568"/>
                    </a:lnTo>
                    <a:cubicBezTo>
                      <a:pt x="4858" y="5733"/>
                      <a:pt x="5055" y="5803"/>
                      <a:pt x="5246" y="5803"/>
                    </a:cubicBezTo>
                    <a:cubicBezTo>
                      <a:pt x="5908" y="5803"/>
                      <a:pt x="6486" y="4958"/>
                      <a:pt x="5911" y="4335"/>
                    </a:cubicBezTo>
                    <a:lnTo>
                      <a:pt x="1845" y="269"/>
                    </a:lnTo>
                    <a:cubicBezTo>
                      <a:pt x="1656"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21;p35">
                <a:extLst>
                  <a:ext uri="{FF2B5EF4-FFF2-40B4-BE49-F238E27FC236}">
                    <a16:creationId xmlns:a16="http://schemas.microsoft.com/office/drawing/2014/main" id="{7C9B53E2-DADF-7C6D-D039-EDC772D7C98B}"/>
                  </a:ext>
                </a:extLst>
              </p:cNvPr>
              <p:cNvSpPr/>
              <p:nvPr/>
            </p:nvSpPr>
            <p:spPr>
              <a:xfrm>
                <a:off x="5334125" y="1130075"/>
                <a:ext cx="171750" cy="155850"/>
              </a:xfrm>
              <a:custGeom>
                <a:avLst/>
                <a:gdLst/>
                <a:ahLst/>
                <a:cxnLst/>
                <a:rect l="l" t="t" r="r" b="b"/>
                <a:pathLst>
                  <a:path w="6870" h="6234" extrusionOk="0">
                    <a:moveTo>
                      <a:pt x="5695" y="0"/>
                    </a:moveTo>
                    <a:cubicBezTo>
                      <a:pt x="5503" y="0"/>
                      <a:pt x="5301" y="72"/>
                      <a:pt x="5116" y="243"/>
                    </a:cubicBezTo>
                    <a:lnTo>
                      <a:pt x="618" y="4741"/>
                    </a:lnTo>
                    <a:cubicBezTo>
                      <a:pt x="0" y="5359"/>
                      <a:pt x="556" y="6233"/>
                      <a:pt x="1209" y="6233"/>
                    </a:cubicBezTo>
                    <a:cubicBezTo>
                      <a:pt x="1403" y="6233"/>
                      <a:pt x="1606" y="6156"/>
                      <a:pt x="1789" y="5973"/>
                    </a:cubicBezTo>
                    <a:cubicBezTo>
                      <a:pt x="3329" y="4433"/>
                      <a:pt x="4808" y="2893"/>
                      <a:pt x="6348" y="1414"/>
                    </a:cubicBezTo>
                    <a:cubicBezTo>
                      <a:pt x="6869" y="798"/>
                      <a:pt x="6334" y="0"/>
                      <a:pt x="5695"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22;p35">
                <a:extLst>
                  <a:ext uri="{FF2B5EF4-FFF2-40B4-BE49-F238E27FC236}">
                    <a16:creationId xmlns:a16="http://schemas.microsoft.com/office/drawing/2014/main" id="{9B3190AA-2A97-5999-38B6-7F4217D98164}"/>
                  </a:ext>
                </a:extLst>
              </p:cNvPr>
              <p:cNvSpPr/>
              <p:nvPr/>
            </p:nvSpPr>
            <p:spPr>
              <a:xfrm>
                <a:off x="4839700" y="1413400"/>
                <a:ext cx="175625" cy="41625"/>
              </a:xfrm>
              <a:custGeom>
                <a:avLst/>
                <a:gdLst/>
                <a:ahLst/>
                <a:cxnLst/>
                <a:rect l="l" t="t" r="r" b="b"/>
                <a:pathLst>
                  <a:path w="7025" h="1665" extrusionOk="0">
                    <a:moveTo>
                      <a:pt x="1048" y="1"/>
                    </a:moveTo>
                    <a:cubicBezTo>
                      <a:pt x="1" y="62"/>
                      <a:pt x="1" y="1603"/>
                      <a:pt x="1048" y="1664"/>
                    </a:cubicBezTo>
                    <a:lnTo>
                      <a:pt x="6039" y="1664"/>
                    </a:lnTo>
                    <a:cubicBezTo>
                      <a:pt x="7025" y="1603"/>
                      <a:pt x="7025" y="62"/>
                      <a:pt x="603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23;p35">
                <a:extLst>
                  <a:ext uri="{FF2B5EF4-FFF2-40B4-BE49-F238E27FC236}">
                    <a16:creationId xmlns:a16="http://schemas.microsoft.com/office/drawing/2014/main" id="{DD167441-44ED-D9B6-A026-FD0CE002AA4B}"/>
                  </a:ext>
                </a:extLst>
              </p:cNvPr>
              <p:cNvSpPr/>
              <p:nvPr/>
            </p:nvSpPr>
            <p:spPr>
              <a:xfrm>
                <a:off x="5232475" y="1457725"/>
                <a:ext cx="139050" cy="122425"/>
              </a:xfrm>
              <a:custGeom>
                <a:avLst/>
                <a:gdLst/>
                <a:ahLst/>
                <a:cxnLst/>
                <a:rect l="l" t="t" r="r" b="b"/>
                <a:pathLst>
                  <a:path w="5562" h="4897" extrusionOk="0">
                    <a:moveTo>
                      <a:pt x="4343" y="0"/>
                    </a:moveTo>
                    <a:cubicBezTo>
                      <a:pt x="4148" y="0"/>
                      <a:pt x="3944" y="77"/>
                      <a:pt x="3760" y="261"/>
                    </a:cubicBezTo>
                    <a:lnTo>
                      <a:pt x="618" y="3465"/>
                    </a:lnTo>
                    <a:cubicBezTo>
                      <a:pt x="1" y="4034"/>
                      <a:pt x="554" y="4896"/>
                      <a:pt x="1206" y="4896"/>
                    </a:cubicBezTo>
                    <a:cubicBezTo>
                      <a:pt x="1401" y="4896"/>
                      <a:pt x="1604" y="4820"/>
                      <a:pt x="1788" y="4636"/>
                    </a:cubicBezTo>
                    <a:lnTo>
                      <a:pt x="4992" y="1432"/>
                    </a:lnTo>
                    <a:cubicBezTo>
                      <a:pt x="5562" y="862"/>
                      <a:pt x="4998" y="0"/>
                      <a:pt x="43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24;p35">
                <a:extLst>
                  <a:ext uri="{FF2B5EF4-FFF2-40B4-BE49-F238E27FC236}">
                    <a16:creationId xmlns:a16="http://schemas.microsoft.com/office/drawing/2014/main" id="{B5CBDC78-1CB4-51EC-1561-B2EE75360EAB}"/>
                  </a:ext>
                </a:extLst>
              </p:cNvPr>
              <p:cNvSpPr/>
              <p:nvPr/>
            </p:nvSpPr>
            <p:spPr>
              <a:xfrm>
                <a:off x="5662375" y="1389750"/>
                <a:ext cx="140125" cy="122600"/>
              </a:xfrm>
              <a:custGeom>
                <a:avLst/>
                <a:gdLst/>
                <a:ahLst/>
                <a:cxnLst/>
                <a:rect l="l" t="t" r="r" b="b"/>
                <a:pathLst>
                  <a:path w="5605" h="4904" extrusionOk="0">
                    <a:moveTo>
                      <a:pt x="1237" y="0"/>
                    </a:moveTo>
                    <a:cubicBezTo>
                      <a:pt x="575" y="0"/>
                      <a:pt x="0" y="828"/>
                      <a:pt x="612" y="1440"/>
                    </a:cubicBezTo>
                    <a:lnTo>
                      <a:pt x="3816" y="4644"/>
                    </a:lnTo>
                    <a:cubicBezTo>
                      <a:pt x="3999" y="4827"/>
                      <a:pt x="4202" y="4904"/>
                      <a:pt x="4395" y="4904"/>
                    </a:cubicBezTo>
                    <a:cubicBezTo>
                      <a:pt x="5049" y="4904"/>
                      <a:pt x="5604" y="4029"/>
                      <a:pt x="4987" y="3411"/>
                    </a:cubicBezTo>
                    <a:lnTo>
                      <a:pt x="1844"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825;p35">
                <a:extLst>
                  <a:ext uri="{FF2B5EF4-FFF2-40B4-BE49-F238E27FC236}">
                    <a16:creationId xmlns:a16="http://schemas.microsoft.com/office/drawing/2014/main" id="{46677BDA-A015-04D5-2D95-64CE6A2880C4}"/>
                  </a:ext>
                </a:extLst>
              </p:cNvPr>
              <p:cNvSpPr/>
              <p:nvPr/>
            </p:nvSpPr>
            <p:spPr>
              <a:xfrm>
                <a:off x="4882850" y="1809275"/>
                <a:ext cx="146350" cy="43150"/>
              </a:xfrm>
              <a:custGeom>
                <a:avLst/>
                <a:gdLst/>
                <a:ahLst/>
                <a:cxnLst/>
                <a:rect l="l" t="t" r="r" b="b"/>
                <a:pathLst>
                  <a:path w="5854" h="1726" extrusionOk="0">
                    <a:moveTo>
                      <a:pt x="1109" y="1"/>
                    </a:moveTo>
                    <a:cubicBezTo>
                      <a:pt x="0" y="1"/>
                      <a:pt x="0" y="1726"/>
                      <a:pt x="1109" y="1726"/>
                    </a:cubicBezTo>
                    <a:lnTo>
                      <a:pt x="4744" y="1726"/>
                    </a:lnTo>
                    <a:cubicBezTo>
                      <a:pt x="5854" y="1726"/>
                      <a:pt x="5854" y="1"/>
                      <a:pt x="474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826;p35">
                <a:extLst>
                  <a:ext uri="{FF2B5EF4-FFF2-40B4-BE49-F238E27FC236}">
                    <a16:creationId xmlns:a16="http://schemas.microsoft.com/office/drawing/2014/main" id="{88913FAB-43EA-B120-05C6-532D9FE06C5B}"/>
                  </a:ext>
                </a:extLst>
              </p:cNvPr>
              <p:cNvSpPr/>
              <p:nvPr/>
            </p:nvSpPr>
            <p:spPr>
              <a:xfrm>
                <a:off x="5309525" y="1754200"/>
                <a:ext cx="41600" cy="140975"/>
              </a:xfrm>
              <a:custGeom>
                <a:avLst/>
                <a:gdLst/>
                <a:ahLst/>
                <a:cxnLst/>
                <a:rect l="l" t="t" r="r" b="b"/>
                <a:pathLst>
                  <a:path w="1664" h="5639" extrusionOk="0">
                    <a:moveTo>
                      <a:pt x="832" y="1"/>
                    </a:moveTo>
                    <a:cubicBezTo>
                      <a:pt x="432" y="1"/>
                      <a:pt x="31" y="263"/>
                      <a:pt x="0" y="786"/>
                    </a:cubicBezTo>
                    <a:lnTo>
                      <a:pt x="0" y="4853"/>
                    </a:lnTo>
                    <a:cubicBezTo>
                      <a:pt x="31" y="5377"/>
                      <a:pt x="432" y="5639"/>
                      <a:pt x="832" y="5639"/>
                    </a:cubicBezTo>
                    <a:cubicBezTo>
                      <a:pt x="1233" y="5639"/>
                      <a:pt x="1633" y="5377"/>
                      <a:pt x="1664" y="4853"/>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827;p35">
                <a:extLst>
                  <a:ext uri="{FF2B5EF4-FFF2-40B4-BE49-F238E27FC236}">
                    <a16:creationId xmlns:a16="http://schemas.microsoft.com/office/drawing/2014/main" id="{E1031207-7B12-5B91-EC85-85AD20BF443C}"/>
                  </a:ext>
                </a:extLst>
              </p:cNvPr>
              <p:cNvSpPr/>
              <p:nvPr/>
            </p:nvSpPr>
            <p:spPr>
              <a:xfrm>
                <a:off x="5633000" y="1832375"/>
                <a:ext cx="130950" cy="41625"/>
              </a:xfrm>
              <a:custGeom>
                <a:avLst/>
                <a:gdLst/>
                <a:ahLst/>
                <a:cxnLst/>
                <a:rect l="l" t="t" r="r" b="b"/>
                <a:pathLst>
                  <a:path w="5238" h="1665" extrusionOk="0">
                    <a:moveTo>
                      <a:pt x="1048" y="1"/>
                    </a:moveTo>
                    <a:cubicBezTo>
                      <a:pt x="0" y="62"/>
                      <a:pt x="0" y="1603"/>
                      <a:pt x="1048" y="1664"/>
                    </a:cubicBezTo>
                    <a:lnTo>
                      <a:pt x="4190" y="1664"/>
                    </a:lnTo>
                    <a:cubicBezTo>
                      <a:pt x="5237" y="1603"/>
                      <a:pt x="5237" y="62"/>
                      <a:pt x="419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828;p35">
                <a:extLst>
                  <a:ext uri="{FF2B5EF4-FFF2-40B4-BE49-F238E27FC236}">
                    <a16:creationId xmlns:a16="http://schemas.microsoft.com/office/drawing/2014/main" id="{A17A21B2-8AF1-D456-42E9-E4F4B4375C2D}"/>
                  </a:ext>
                </a:extLst>
              </p:cNvPr>
              <p:cNvSpPr/>
              <p:nvPr/>
            </p:nvSpPr>
            <p:spPr>
              <a:xfrm>
                <a:off x="4699500" y="528900"/>
                <a:ext cx="150900" cy="133375"/>
              </a:xfrm>
              <a:custGeom>
                <a:avLst/>
                <a:gdLst/>
                <a:ahLst/>
                <a:cxnLst/>
                <a:rect l="l" t="t" r="r" b="b"/>
                <a:pathLst>
                  <a:path w="6036" h="5335" extrusionOk="0">
                    <a:moveTo>
                      <a:pt x="1209" y="1"/>
                    </a:moveTo>
                    <a:cubicBezTo>
                      <a:pt x="556" y="1"/>
                      <a:pt x="0" y="875"/>
                      <a:pt x="618" y="1493"/>
                    </a:cubicBezTo>
                    <a:lnTo>
                      <a:pt x="4253" y="5066"/>
                    </a:lnTo>
                    <a:cubicBezTo>
                      <a:pt x="4443" y="5256"/>
                      <a:pt x="4653" y="5335"/>
                      <a:pt x="4852" y="5335"/>
                    </a:cubicBezTo>
                    <a:cubicBezTo>
                      <a:pt x="5498" y="5335"/>
                      <a:pt x="6036" y="4508"/>
                      <a:pt x="5424" y="3896"/>
                    </a:cubicBezTo>
                    <a:lnTo>
                      <a:pt x="1789" y="261"/>
                    </a:lnTo>
                    <a:cubicBezTo>
                      <a:pt x="1606" y="77"/>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829;p35">
                <a:extLst>
                  <a:ext uri="{FF2B5EF4-FFF2-40B4-BE49-F238E27FC236}">
                    <a16:creationId xmlns:a16="http://schemas.microsoft.com/office/drawing/2014/main" id="{BE14E103-1208-8850-AE85-84CC2F975C80}"/>
                  </a:ext>
                </a:extLst>
              </p:cNvPr>
              <p:cNvSpPr/>
              <p:nvPr/>
            </p:nvSpPr>
            <p:spPr>
              <a:xfrm>
                <a:off x="4665775" y="2104400"/>
                <a:ext cx="104050" cy="87450"/>
              </a:xfrm>
              <a:custGeom>
                <a:avLst/>
                <a:gdLst/>
                <a:ahLst/>
                <a:cxnLst/>
                <a:rect l="l" t="t" r="r" b="b"/>
                <a:pathLst>
                  <a:path w="4162" h="3498" extrusionOk="0">
                    <a:moveTo>
                      <a:pt x="2943" y="0"/>
                    </a:moveTo>
                    <a:cubicBezTo>
                      <a:pt x="2761" y="0"/>
                      <a:pt x="2573" y="63"/>
                      <a:pt x="2399" y="210"/>
                    </a:cubicBezTo>
                    <a:lnTo>
                      <a:pt x="612" y="2059"/>
                    </a:lnTo>
                    <a:cubicBezTo>
                      <a:pt x="0" y="2670"/>
                      <a:pt x="538" y="3498"/>
                      <a:pt x="1184" y="3498"/>
                    </a:cubicBezTo>
                    <a:cubicBezTo>
                      <a:pt x="1383" y="3498"/>
                      <a:pt x="1593" y="3419"/>
                      <a:pt x="1782" y="3229"/>
                    </a:cubicBezTo>
                    <a:lnTo>
                      <a:pt x="3631" y="1443"/>
                    </a:lnTo>
                    <a:cubicBezTo>
                      <a:pt x="4161" y="816"/>
                      <a:pt x="3597" y="0"/>
                      <a:pt x="294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830;p35">
                <a:extLst>
                  <a:ext uri="{FF2B5EF4-FFF2-40B4-BE49-F238E27FC236}">
                    <a16:creationId xmlns:a16="http://schemas.microsoft.com/office/drawing/2014/main" id="{44E60B71-C11E-3E8A-6BA5-6D48928D06AF}"/>
                  </a:ext>
                </a:extLst>
              </p:cNvPr>
              <p:cNvSpPr/>
              <p:nvPr/>
            </p:nvSpPr>
            <p:spPr>
              <a:xfrm>
                <a:off x="5070775" y="2083850"/>
                <a:ext cx="43150" cy="173700"/>
              </a:xfrm>
              <a:custGeom>
                <a:avLst/>
                <a:gdLst/>
                <a:ahLst/>
                <a:cxnLst/>
                <a:rect l="l" t="t" r="r" b="b"/>
                <a:pathLst>
                  <a:path w="1726" h="6948" extrusionOk="0">
                    <a:moveTo>
                      <a:pt x="863" y="0"/>
                    </a:moveTo>
                    <a:cubicBezTo>
                      <a:pt x="462" y="0"/>
                      <a:pt x="62" y="262"/>
                      <a:pt x="0" y="786"/>
                    </a:cubicBezTo>
                    <a:lnTo>
                      <a:pt x="0" y="6208"/>
                    </a:lnTo>
                    <a:cubicBezTo>
                      <a:pt x="62" y="6701"/>
                      <a:pt x="462" y="6947"/>
                      <a:pt x="863" y="6947"/>
                    </a:cubicBezTo>
                    <a:cubicBezTo>
                      <a:pt x="1263" y="6947"/>
                      <a:pt x="1664" y="6701"/>
                      <a:pt x="1725" y="6208"/>
                    </a:cubicBezTo>
                    <a:lnTo>
                      <a:pt x="1725" y="786"/>
                    </a:lnTo>
                    <a:cubicBezTo>
                      <a:pt x="1664" y="262"/>
                      <a:pt x="1263" y="0"/>
                      <a:pt x="8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831;p35">
                <a:extLst>
                  <a:ext uri="{FF2B5EF4-FFF2-40B4-BE49-F238E27FC236}">
                    <a16:creationId xmlns:a16="http://schemas.microsoft.com/office/drawing/2014/main" id="{5C3D95E6-9748-03ED-3E56-E27677C4B964}"/>
                  </a:ext>
                </a:extLst>
              </p:cNvPr>
              <p:cNvSpPr/>
              <p:nvPr/>
            </p:nvSpPr>
            <p:spPr>
              <a:xfrm>
                <a:off x="5508225" y="2194375"/>
                <a:ext cx="143275" cy="43150"/>
              </a:xfrm>
              <a:custGeom>
                <a:avLst/>
                <a:gdLst/>
                <a:ahLst/>
                <a:cxnLst/>
                <a:rect l="l" t="t" r="r" b="b"/>
                <a:pathLst>
                  <a:path w="5731" h="1726" extrusionOk="0">
                    <a:moveTo>
                      <a:pt x="1048" y="0"/>
                    </a:moveTo>
                    <a:cubicBezTo>
                      <a:pt x="0" y="123"/>
                      <a:pt x="0" y="1602"/>
                      <a:pt x="1048" y="1725"/>
                    </a:cubicBezTo>
                    <a:lnTo>
                      <a:pt x="4683" y="1725"/>
                    </a:lnTo>
                    <a:cubicBezTo>
                      <a:pt x="5731" y="1602"/>
                      <a:pt x="5731" y="123"/>
                      <a:pt x="468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832;p35">
                <a:extLst>
                  <a:ext uri="{FF2B5EF4-FFF2-40B4-BE49-F238E27FC236}">
                    <a16:creationId xmlns:a16="http://schemas.microsoft.com/office/drawing/2014/main" id="{80FE237B-8017-219B-A31F-CC0EA2124DCE}"/>
                  </a:ext>
                </a:extLst>
              </p:cNvPr>
              <p:cNvSpPr/>
              <p:nvPr/>
            </p:nvSpPr>
            <p:spPr>
              <a:xfrm>
                <a:off x="5924225" y="2024375"/>
                <a:ext cx="150775" cy="133600"/>
              </a:xfrm>
              <a:custGeom>
                <a:avLst/>
                <a:gdLst/>
                <a:ahLst/>
                <a:cxnLst/>
                <a:rect l="l" t="t" r="r" b="b"/>
                <a:pathLst>
                  <a:path w="6031" h="5344" extrusionOk="0">
                    <a:moveTo>
                      <a:pt x="1184" y="1"/>
                    </a:moveTo>
                    <a:cubicBezTo>
                      <a:pt x="539" y="1"/>
                      <a:pt x="1" y="828"/>
                      <a:pt x="612" y="1440"/>
                    </a:cubicBezTo>
                    <a:lnTo>
                      <a:pt x="4186" y="5075"/>
                    </a:lnTo>
                    <a:cubicBezTo>
                      <a:pt x="4375" y="5264"/>
                      <a:pt x="4589" y="5343"/>
                      <a:pt x="4794" y="5343"/>
                    </a:cubicBezTo>
                    <a:cubicBezTo>
                      <a:pt x="5456" y="5343"/>
                      <a:pt x="6030" y="4516"/>
                      <a:pt x="5418" y="3904"/>
                    </a:cubicBezTo>
                    <a:lnTo>
                      <a:pt x="1783" y="269"/>
                    </a:lnTo>
                    <a:cubicBezTo>
                      <a:pt x="1594" y="80"/>
                      <a:pt x="1384" y="1"/>
                      <a:pt x="1184"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833;p35">
                <a:extLst>
                  <a:ext uri="{FF2B5EF4-FFF2-40B4-BE49-F238E27FC236}">
                    <a16:creationId xmlns:a16="http://schemas.microsoft.com/office/drawing/2014/main" id="{A383A004-A858-985A-8053-296DFA2285CF}"/>
                  </a:ext>
                </a:extLst>
              </p:cNvPr>
              <p:cNvSpPr/>
              <p:nvPr/>
            </p:nvSpPr>
            <p:spPr>
              <a:xfrm>
                <a:off x="6011925" y="1664475"/>
                <a:ext cx="41600" cy="129025"/>
              </a:xfrm>
              <a:custGeom>
                <a:avLst/>
                <a:gdLst/>
                <a:ahLst/>
                <a:cxnLst/>
                <a:rect l="l" t="t" r="r" b="b"/>
                <a:pathLst>
                  <a:path w="1664" h="5161" extrusionOk="0">
                    <a:moveTo>
                      <a:pt x="832" y="1"/>
                    </a:moveTo>
                    <a:cubicBezTo>
                      <a:pt x="432" y="1"/>
                      <a:pt x="31" y="247"/>
                      <a:pt x="0" y="740"/>
                    </a:cubicBezTo>
                    <a:lnTo>
                      <a:pt x="0" y="4375"/>
                    </a:lnTo>
                    <a:cubicBezTo>
                      <a:pt x="31" y="4899"/>
                      <a:pt x="432" y="5161"/>
                      <a:pt x="832" y="5161"/>
                    </a:cubicBezTo>
                    <a:cubicBezTo>
                      <a:pt x="1233" y="5161"/>
                      <a:pt x="1633" y="4899"/>
                      <a:pt x="1664" y="4375"/>
                    </a:cubicBezTo>
                    <a:lnTo>
                      <a:pt x="1664" y="740"/>
                    </a:lnTo>
                    <a:cubicBezTo>
                      <a:pt x="1633" y="247"/>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834;p35">
                <a:extLst>
                  <a:ext uri="{FF2B5EF4-FFF2-40B4-BE49-F238E27FC236}">
                    <a16:creationId xmlns:a16="http://schemas.microsoft.com/office/drawing/2014/main" id="{DB0AC9B2-C513-B6DA-887C-6B3A31FA5C8E}"/>
                  </a:ext>
                </a:extLst>
              </p:cNvPr>
              <p:cNvSpPr/>
              <p:nvPr/>
            </p:nvSpPr>
            <p:spPr>
              <a:xfrm>
                <a:off x="4484000" y="2320125"/>
                <a:ext cx="127925" cy="111125"/>
              </a:xfrm>
              <a:custGeom>
                <a:avLst/>
                <a:gdLst/>
                <a:ahLst/>
                <a:cxnLst/>
                <a:rect l="l" t="t" r="r" b="b"/>
                <a:pathLst>
                  <a:path w="5117" h="4445" extrusionOk="0">
                    <a:moveTo>
                      <a:pt x="1237" y="0"/>
                    </a:moveTo>
                    <a:cubicBezTo>
                      <a:pt x="575" y="0"/>
                      <a:pt x="1" y="828"/>
                      <a:pt x="612" y="1440"/>
                    </a:cubicBezTo>
                    <a:cubicBezTo>
                      <a:pt x="1475" y="2364"/>
                      <a:pt x="2399" y="3226"/>
                      <a:pt x="3323" y="4151"/>
                    </a:cubicBezTo>
                    <a:cubicBezTo>
                      <a:pt x="3501" y="4358"/>
                      <a:pt x="3708" y="4445"/>
                      <a:pt x="3909" y="4445"/>
                    </a:cubicBezTo>
                    <a:cubicBezTo>
                      <a:pt x="4542" y="4445"/>
                      <a:pt x="5117" y="3588"/>
                      <a:pt x="4556" y="2980"/>
                    </a:cubicBezTo>
                    <a:lnTo>
                      <a:pt x="1845" y="269"/>
                    </a:lnTo>
                    <a:cubicBezTo>
                      <a:pt x="1655" y="80"/>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835;p35">
                <a:extLst>
                  <a:ext uri="{FF2B5EF4-FFF2-40B4-BE49-F238E27FC236}">
                    <a16:creationId xmlns:a16="http://schemas.microsoft.com/office/drawing/2014/main" id="{8ED1E438-376F-0208-588B-138318D4ED76}"/>
                  </a:ext>
                </a:extLst>
              </p:cNvPr>
              <p:cNvSpPr/>
              <p:nvPr/>
            </p:nvSpPr>
            <p:spPr>
              <a:xfrm>
                <a:off x="5369550" y="2500375"/>
                <a:ext cx="127825" cy="111800"/>
              </a:xfrm>
              <a:custGeom>
                <a:avLst/>
                <a:gdLst/>
                <a:ahLst/>
                <a:cxnLst/>
                <a:rect l="l" t="t" r="r" b="b"/>
                <a:pathLst>
                  <a:path w="5113" h="4472" extrusionOk="0">
                    <a:moveTo>
                      <a:pt x="3872" y="0"/>
                    </a:moveTo>
                    <a:cubicBezTo>
                      <a:pt x="3668" y="0"/>
                      <a:pt x="3456" y="79"/>
                      <a:pt x="3268" y="268"/>
                    </a:cubicBezTo>
                    <a:lnTo>
                      <a:pt x="618" y="2979"/>
                    </a:lnTo>
                    <a:cubicBezTo>
                      <a:pt x="1" y="3597"/>
                      <a:pt x="556" y="4471"/>
                      <a:pt x="1210" y="4471"/>
                    </a:cubicBezTo>
                    <a:cubicBezTo>
                      <a:pt x="1403" y="4471"/>
                      <a:pt x="1606" y="4394"/>
                      <a:pt x="1789" y="4211"/>
                    </a:cubicBezTo>
                    <a:lnTo>
                      <a:pt x="4500" y="1500"/>
                    </a:lnTo>
                    <a:cubicBezTo>
                      <a:pt x="5113" y="840"/>
                      <a:pt x="4536" y="0"/>
                      <a:pt x="387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836;p35">
                <a:extLst>
                  <a:ext uri="{FF2B5EF4-FFF2-40B4-BE49-F238E27FC236}">
                    <a16:creationId xmlns:a16="http://schemas.microsoft.com/office/drawing/2014/main" id="{D5E821FC-3D3D-392F-BA29-36A1286F764E}"/>
                  </a:ext>
                </a:extLst>
              </p:cNvPr>
              <p:cNvSpPr/>
              <p:nvPr/>
            </p:nvSpPr>
            <p:spPr>
              <a:xfrm>
                <a:off x="5807825" y="2387675"/>
                <a:ext cx="42375" cy="178700"/>
              </a:xfrm>
              <a:custGeom>
                <a:avLst/>
                <a:gdLst/>
                <a:ahLst/>
                <a:cxnLst/>
                <a:rect l="l" t="t" r="r" b="b"/>
                <a:pathLst>
                  <a:path w="1695" h="7148" extrusionOk="0">
                    <a:moveTo>
                      <a:pt x="840" y="1"/>
                    </a:moveTo>
                    <a:cubicBezTo>
                      <a:pt x="416" y="1"/>
                      <a:pt x="0" y="278"/>
                      <a:pt x="31" y="832"/>
                    </a:cubicBezTo>
                    <a:lnTo>
                      <a:pt x="31" y="6316"/>
                    </a:lnTo>
                    <a:cubicBezTo>
                      <a:pt x="31" y="6871"/>
                      <a:pt x="447" y="7148"/>
                      <a:pt x="863" y="7148"/>
                    </a:cubicBezTo>
                    <a:cubicBezTo>
                      <a:pt x="1279" y="7148"/>
                      <a:pt x="1695" y="6871"/>
                      <a:pt x="1695" y="6316"/>
                    </a:cubicBezTo>
                    <a:lnTo>
                      <a:pt x="1695" y="832"/>
                    </a:lnTo>
                    <a:cubicBezTo>
                      <a:pt x="1695" y="278"/>
                      <a:pt x="1264" y="1"/>
                      <a:pt x="84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837;p35">
                <a:extLst>
                  <a:ext uri="{FF2B5EF4-FFF2-40B4-BE49-F238E27FC236}">
                    <a16:creationId xmlns:a16="http://schemas.microsoft.com/office/drawing/2014/main" id="{5DB31FFC-BA8B-8AB5-CB4A-2D37883217CF}"/>
                  </a:ext>
                </a:extLst>
              </p:cNvPr>
              <p:cNvSpPr/>
              <p:nvPr/>
            </p:nvSpPr>
            <p:spPr>
              <a:xfrm>
                <a:off x="5554425" y="2875200"/>
                <a:ext cx="152525" cy="41625"/>
              </a:xfrm>
              <a:custGeom>
                <a:avLst/>
                <a:gdLst/>
                <a:ahLst/>
                <a:cxnLst/>
                <a:rect l="l" t="t" r="r" b="b"/>
                <a:pathLst>
                  <a:path w="6101" h="1665" extrusionOk="0">
                    <a:moveTo>
                      <a:pt x="987" y="1"/>
                    </a:moveTo>
                    <a:cubicBezTo>
                      <a:pt x="1" y="62"/>
                      <a:pt x="1" y="1603"/>
                      <a:pt x="987" y="1664"/>
                    </a:cubicBezTo>
                    <a:lnTo>
                      <a:pt x="5115" y="1664"/>
                    </a:lnTo>
                    <a:cubicBezTo>
                      <a:pt x="6101" y="1603"/>
                      <a:pt x="6101" y="62"/>
                      <a:pt x="5115"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838;p35">
                <a:extLst>
                  <a:ext uri="{FF2B5EF4-FFF2-40B4-BE49-F238E27FC236}">
                    <a16:creationId xmlns:a16="http://schemas.microsoft.com/office/drawing/2014/main" id="{5F0EE361-D03E-94A7-D4ED-985A79B5BA6B}"/>
                  </a:ext>
                </a:extLst>
              </p:cNvPr>
              <p:cNvSpPr/>
              <p:nvPr/>
            </p:nvSpPr>
            <p:spPr>
              <a:xfrm>
                <a:off x="5991850" y="2703875"/>
                <a:ext cx="150950" cy="134900"/>
              </a:xfrm>
              <a:custGeom>
                <a:avLst/>
                <a:gdLst/>
                <a:ahLst/>
                <a:cxnLst/>
                <a:rect l="l" t="t" r="r" b="b"/>
                <a:pathLst>
                  <a:path w="6038" h="5396" extrusionOk="0">
                    <a:moveTo>
                      <a:pt x="1210" y="1"/>
                    </a:moveTo>
                    <a:cubicBezTo>
                      <a:pt x="556" y="1"/>
                      <a:pt x="1" y="875"/>
                      <a:pt x="618" y="1493"/>
                    </a:cubicBezTo>
                    <a:lnTo>
                      <a:pt x="4192" y="5128"/>
                    </a:lnTo>
                    <a:cubicBezTo>
                      <a:pt x="4380" y="5317"/>
                      <a:pt x="4592" y="5396"/>
                      <a:pt x="4796" y="5396"/>
                    </a:cubicBezTo>
                    <a:cubicBezTo>
                      <a:pt x="5460" y="5396"/>
                      <a:pt x="6037" y="4556"/>
                      <a:pt x="5424" y="3896"/>
                    </a:cubicBezTo>
                    <a:lnTo>
                      <a:pt x="1789" y="261"/>
                    </a:lnTo>
                    <a:cubicBezTo>
                      <a:pt x="1606" y="78"/>
                      <a:pt x="1403"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839;p35">
                <a:extLst>
                  <a:ext uri="{FF2B5EF4-FFF2-40B4-BE49-F238E27FC236}">
                    <a16:creationId xmlns:a16="http://schemas.microsoft.com/office/drawing/2014/main" id="{7E4C6AE6-C0E5-2B61-A39A-063AD8078C40}"/>
                  </a:ext>
                </a:extLst>
              </p:cNvPr>
              <p:cNvSpPr/>
              <p:nvPr/>
            </p:nvSpPr>
            <p:spPr>
              <a:xfrm>
                <a:off x="6139875" y="2432575"/>
                <a:ext cx="116875" cy="99700"/>
              </a:xfrm>
              <a:custGeom>
                <a:avLst/>
                <a:gdLst/>
                <a:ahLst/>
                <a:cxnLst/>
                <a:rect l="l" t="t" r="r" b="b"/>
                <a:pathLst>
                  <a:path w="4675" h="3988" extrusionOk="0">
                    <a:moveTo>
                      <a:pt x="3438" y="0"/>
                    </a:moveTo>
                    <a:cubicBezTo>
                      <a:pt x="3233" y="0"/>
                      <a:pt x="3020" y="79"/>
                      <a:pt x="2830" y="269"/>
                    </a:cubicBezTo>
                    <a:lnTo>
                      <a:pt x="612" y="2548"/>
                    </a:lnTo>
                    <a:cubicBezTo>
                      <a:pt x="1" y="3160"/>
                      <a:pt x="539" y="3988"/>
                      <a:pt x="1184" y="3988"/>
                    </a:cubicBezTo>
                    <a:cubicBezTo>
                      <a:pt x="1384" y="3988"/>
                      <a:pt x="1594" y="3908"/>
                      <a:pt x="1783" y="3719"/>
                    </a:cubicBezTo>
                    <a:lnTo>
                      <a:pt x="4063" y="1439"/>
                    </a:lnTo>
                    <a:cubicBezTo>
                      <a:pt x="4675" y="828"/>
                      <a:pt x="4100" y="0"/>
                      <a:pt x="343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840;p35">
                <a:extLst>
                  <a:ext uri="{FF2B5EF4-FFF2-40B4-BE49-F238E27FC236}">
                    <a16:creationId xmlns:a16="http://schemas.microsoft.com/office/drawing/2014/main" id="{A7B23CBE-063A-7A24-7FD0-B459918AE9BB}"/>
                  </a:ext>
                </a:extLst>
              </p:cNvPr>
              <p:cNvSpPr/>
              <p:nvPr/>
            </p:nvSpPr>
            <p:spPr>
              <a:xfrm>
                <a:off x="5300250" y="3056600"/>
                <a:ext cx="162275" cy="144900"/>
              </a:xfrm>
              <a:custGeom>
                <a:avLst/>
                <a:gdLst/>
                <a:ahLst/>
                <a:cxnLst/>
                <a:rect l="l" t="t" r="r" b="b"/>
                <a:pathLst>
                  <a:path w="6491" h="5796" extrusionOk="0">
                    <a:moveTo>
                      <a:pt x="1231" y="1"/>
                    </a:moveTo>
                    <a:cubicBezTo>
                      <a:pt x="590" y="1"/>
                      <a:pt x="1" y="863"/>
                      <a:pt x="618" y="1432"/>
                    </a:cubicBezTo>
                    <a:lnTo>
                      <a:pt x="4684" y="5560"/>
                    </a:lnTo>
                    <a:cubicBezTo>
                      <a:pt x="4863" y="5725"/>
                      <a:pt x="5060" y="5795"/>
                      <a:pt x="5251" y="5795"/>
                    </a:cubicBezTo>
                    <a:cubicBezTo>
                      <a:pt x="5913" y="5795"/>
                      <a:pt x="6491" y="4950"/>
                      <a:pt x="5917" y="4328"/>
                    </a:cubicBezTo>
                    <a:lnTo>
                      <a:pt x="1788" y="262"/>
                    </a:lnTo>
                    <a:cubicBezTo>
                      <a:pt x="1619" y="77"/>
                      <a:pt x="1423" y="1"/>
                      <a:pt x="123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841;p35">
                <a:extLst>
                  <a:ext uri="{FF2B5EF4-FFF2-40B4-BE49-F238E27FC236}">
                    <a16:creationId xmlns:a16="http://schemas.microsoft.com/office/drawing/2014/main" id="{3FEFE41D-75E9-34E9-B561-D18AD389B24D}"/>
                  </a:ext>
                </a:extLst>
              </p:cNvPr>
              <p:cNvSpPr/>
              <p:nvPr/>
            </p:nvSpPr>
            <p:spPr>
              <a:xfrm>
                <a:off x="5617550" y="3145975"/>
                <a:ext cx="151050" cy="134700"/>
              </a:xfrm>
              <a:custGeom>
                <a:avLst/>
                <a:gdLst/>
                <a:ahLst/>
                <a:cxnLst/>
                <a:rect l="l" t="t" r="r" b="b"/>
                <a:pathLst>
                  <a:path w="6042" h="5388" extrusionOk="0">
                    <a:moveTo>
                      <a:pt x="4833" y="0"/>
                    </a:moveTo>
                    <a:cubicBezTo>
                      <a:pt x="4639" y="0"/>
                      <a:pt x="4437" y="77"/>
                      <a:pt x="4253" y="260"/>
                    </a:cubicBezTo>
                    <a:lnTo>
                      <a:pt x="618" y="3895"/>
                    </a:lnTo>
                    <a:cubicBezTo>
                      <a:pt x="0" y="4513"/>
                      <a:pt x="556" y="5388"/>
                      <a:pt x="1209" y="5388"/>
                    </a:cubicBezTo>
                    <a:cubicBezTo>
                      <a:pt x="1403" y="5388"/>
                      <a:pt x="1606" y="5311"/>
                      <a:pt x="1789" y="5128"/>
                    </a:cubicBezTo>
                    <a:lnTo>
                      <a:pt x="5424" y="1492"/>
                    </a:lnTo>
                    <a:cubicBezTo>
                      <a:pt x="6042" y="875"/>
                      <a:pt x="5487" y="0"/>
                      <a:pt x="483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842;p35">
                <a:extLst>
                  <a:ext uri="{FF2B5EF4-FFF2-40B4-BE49-F238E27FC236}">
                    <a16:creationId xmlns:a16="http://schemas.microsoft.com/office/drawing/2014/main" id="{A59C22D2-513A-0CC0-D94E-4DA4BAEC3579}"/>
                  </a:ext>
                </a:extLst>
              </p:cNvPr>
              <p:cNvSpPr/>
              <p:nvPr/>
            </p:nvSpPr>
            <p:spPr>
              <a:xfrm>
                <a:off x="6014500" y="2977150"/>
                <a:ext cx="126225" cy="109750"/>
              </a:xfrm>
              <a:custGeom>
                <a:avLst/>
                <a:gdLst/>
                <a:ahLst/>
                <a:cxnLst/>
                <a:rect l="l" t="t" r="r" b="b"/>
                <a:pathLst>
                  <a:path w="5049" h="4390" extrusionOk="0">
                    <a:moveTo>
                      <a:pt x="1241" y="1"/>
                    </a:moveTo>
                    <a:cubicBezTo>
                      <a:pt x="579" y="1"/>
                      <a:pt x="1" y="846"/>
                      <a:pt x="575" y="1468"/>
                    </a:cubicBezTo>
                    <a:lnTo>
                      <a:pt x="3348" y="4179"/>
                    </a:lnTo>
                    <a:cubicBezTo>
                      <a:pt x="3522" y="4326"/>
                      <a:pt x="3707" y="4389"/>
                      <a:pt x="3885" y="4389"/>
                    </a:cubicBezTo>
                    <a:cubicBezTo>
                      <a:pt x="4522" y="4389"/>
                      <a:pt x="5049" y="3573"/>
                      <a:pt x="4518" y="2947"/>
                    </a:cubicBezTo>
                    <a:lnTo>
                      <a:pt x="1807" y="236"/>
                    </a:lnTo>
                    <a:cubicBezTo>
                      <a:pt x="1628" y="70"/>
                      <a:pt x="1431" y="1"/>
                      <a:pt x="1241"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843;p35">
                <a:extLst>
                  <a:ext uri="{FF2B5EF4-FFF2-40B4-BE49-F238E27FC236}">
                    <a16:creationId xmlns:a16="http://schemas.microsoft.com/office/drawing/2014/main" id="{AD42F270-82E6-A089-D9B6-03989614CE1E}"/>
                  </a:ext>
                </a:extLst>
              </p:cNvPr>
              <p:cNvSpPr/>
              <p:nvPr/>
            </p:nvSpPr>
            <p:spPr>
              <a:xfrm>
                <a:off x="5198725" y="3339850"/>
                <a:ext cx="127650" cy="110475"/>
              </a:xfrm>
              <a:custGeom>
                <a:avLst/>
                <a:gdLst/>
                <a:ahLst/>
                <a:cxnLst/>
                <a:rect l="l" t="t" r="r" b="b"/>
                <a:pathLst>
                  <a:path w="5106" h="4419" extrusionOk="0">
                    <a:moveTo>
                      <a:pt x="3922" y="0"/>
                    </a:moveTo>
                    <a:cubicBezTo>
                      <a:pt x="3722" y="0"/>
                      <a:pt x="3512" y="79"/>
                      <a:pt x="3323" y="269"/>
                    </a:cubicBezTo>
                    <a:lnTo>
                      <a:pt x="612" y="2980"/>
                    </a:lnTo>
                    <a:cubicBezTo>
                      <a:pt x="0" y="3591"/>
                      <a:pt x="539" y="4419"/>
                      <a:pt x="1184" y="4419"/>
                    </a:cubicBezTo>
                    <a:cubicBezTo>
                      <a:pt x="1384" y="4419"/>
                      <a:pt x="1594" y="4339"/>
                      <a:pt x="1783" y="4150"/>
                    </a:cubicBezTo>
                    <a:lnTo>
                      <a:pt x="4494" y="1439"/>
                    </a:lnTo>
                    <a:cubicBezTo>
                      <a:pt x="5106" y="827"/>
                      <a:pt x="4567"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844;p35">
                <a:extLst>
                  <a:ext uri="{FF2B5EF4-FFF2-40B4-BE49-F238E27FC236}">
                    <a16:creationId xmlns:a16="http://schemas.microsoft.com/office/drawing/2014/main" id="{5722900E-8AB4-BAE6-8FC9-512E21C665BA}"/>
                  </a:ext>
                </a:extLst>
              </p:cNvPr>
              <p:cNvSpPr/>
              <p:nvPr/>
            </p:nvSpPr>
            <p:spPr>
              <a:xfrm>
                <a:off x="3191650" y="4257900"/>
                <a:ext cx="152450" cy="133375"/>
              </a:xfrm>
              <a:custGeom>
                <a:avLst/>
                <a:gdLst/>
                <a:ahLst/>
                <a:cxnLst/>
                <a:rect l="l" t="t" r="r" b="b"/>
                <a:pathLst>
                  <a:path w="6098" h="5335" extrusionOk="0">
                    <a:moveTo>
                      <a:pt x="1237" y="0"/>
                    </a:moveTo>
                    <a:cubicBezTo>
                      <a:pt x="575" y="0"/>
                      <a:pt x="0" y="828"/>
                      <a:pt x="612" y="1439"/>
                    </a:cubicBezTo>
                    <a:lnTo>
                      <a:pt x="4247" y="5075"/>
                    </a:lnTo>
                    <a:cubicBezTo>
                      <a:pt x="4430" y="5258"/>
                      <a:pt x="4636" y="5335"/>
                      <a:pt x="4835" y="5335"/>
                    </a:cubicBezTo>
                    <a:cubicBezTo>
                      <a:pt x="5506" y="5335"/>
                      <a:pt x="6097" y="4460"/>
                      <a:pt x="5480" y="3842"/>
                    </a:cubicBezTo>
                    <a:lnTo>
                      <a:pt x="1844" y="269"/>
                    </a:lnTo>
                    <a:cubicBezTo>
                      <a:pt x="1655" y="79"/>
                      <a:pt x="1442" y="0"/>
                      <a:pt x="1237"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845;p35">
                <a:extLst>
                  <a:ext uri="{FF2B5EF4-FFF2-40B4-BE49-F238E27FC236}">
                    <a16:creationId xmlns:a16="http://schemas.microsoft.com/office/drawing/2014/main" id="{470D5ECC-A9A3-CAFD-5A9F-3925C27D50D5}"/>
                  </a:ext>
                </a:extLst>
              </p:cNvPr>
              <p:cNvSpPr/>
              <p:nvPr/>
            </p:nvSpPr>
            <p:spPr>
              <a:xfrm>
                <a:off x="3362625" y="4529200"/>
                <a:ext cx="140125" cy="122600"/>
              </a:xfrm>
              <a:custGeom>
                <a:avLst/>
                <a:gdLst/>
                <a:ahLst/>
                <a:cxnLst/>
                <a:rect l="l" t="t" r="r" b="b"/>
                <a:pathLst>
                  <a:path w="5605" h="4904" extrusionOk="0">
                    <a:moveTo>
                      <a:pt x="4342" y="1"/>
                    </a:moveTo>
                    <a:cubicBezTo>
                      <a:pt x="4143" y="1"/>
                      <a:pt x="3938" y="78"/>
                      <a:pt x="3755" y="261"/>
                    </a:cubicBezTo>
                    <a:lnTo>
                      <a:pt x="612" y="3465"/>
                    </a:lnTo>
                    <a:cubicBezTo>
                      <a:pt x="1" y="4076"/>
                      <a:pt x="539" y="4904"/>
                      <a:pt x="1184" y="4904"/>
                    </a:cubicBezTo>
                    <a:cubicBezTo>
                      <a:pt x="1384" y="4904"/>
                      <a:pt x="1594" y="4825"/>
                      <a:pt x="1783" y="4635"/>
                    </a:cubicBezTo>
                    <a:cubicBezTo>
                      <a:pt x="2830" y="3588"/>
                      <a:pt x="3878" y="2540"/>
                      <a:pt x="4987" y="1493"/>
                    </a:cubicBezTo>
                    <a:cubicBezTo>
                      <a:pt x="5605" y="875"/>
                      <a:pt x="5013" y="1"/>
                      <a:pt x="434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846;p35">
                <a:extLst>
                  <a:ext uri="{FF2B5EF4-FFF2-40B4-BE49-F238E27FC236}">
                    <a16:creationId xmlns:a16="http://schemas.microsoft.com/office/drawing/2014/main" id="{24993C55-1ED7-19EB-697B-292F863272F6}"/>
                  </a:ext>
                </a:extLst>
              </p:cNvPr>
              <p:cNvSpPr/>
              <p:nvPr/>
            </p:nvSpPr>
            <p:spPr>
              <a:xfrm>
                <a:off x="3622950" y="4416550"/>
                <a:ext cx="128025" cy="110475"/>
              </a:xfrm>
              <a:custGeom>
                <a:avLst/>
                <a:gdLst/>
                <a:ahLst/>
                <a:cxnLst/>
                <a:rect l="l" t="t" r="r" b="b"/>
                <a:pathLst>
                  <a:path w="5121" h="4419" extrusionOk="0">
                    <a:moveTo>
                      <a:pt x="1184" y="0"/>
                    </a:moveTo>
                    <a:cubicBezTo>
                      <a:pt x="539" y="0"/>
                      <a:pt x="0" y="828"/>
                      <a:pt x="612" y="1440"/>
                    </a:cubicBezTo>
                    <a:lnTo>
                      <a:pt x="3323" y="4151"/>
                    </a:lnTo>
                    <a:cubicBezTo>
                      <a:pt x="3512" y="4340"/>
                      <a:pt x="3722" y="4419"/>
                      <a:pt x="3923" y="4419"/>
                    </a:cubicBezTo>
                    <a:cubicBezTo>
                      <a:pt x="4571" y="4419"/>
                      <a:pt x="5120" y="3592"/>
                      <a:pt x="4555" y="2980"/>
                    </a:cubicBezTo>
                    <a:lnTo>
                      <a:pt x="1783" y="269"/>
                    </a:lnTo>
                    <a:cubicBezTo>
                      <a:pt x="1593" y="80"/>
                      <a:pt x="1384"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847;p35">
                <a:extLst>
                  <a:ext uri="{FF2B5EF4-FFF2-40B4-BE49-F238E27FC236}">
                    <a16:creationId xmlns:a16="http://schemas.microsoft.com/office/drawing/2014/main" id="{D41C371A-3D98-DBF5-667B-674A5D11C273}"/>
                  </a:ext>
                </a:extLst>
              </p:cNvPr>
              <p:cNvSpPr/>
              <p:nvPr/>
            </p:nvSpPr>
            <p:spPr>
              <a:xfrm>
                <a:off x="3847725" y="4645450"/>
                <a:ext cx="41625" cy="105925"/>
              </a:xfrm>
              <a:custGeom>
                <a:avLst/>
                <a:gdLst/>
                <a:ahLst/>
                <a:cxnLst/>
                <a:rect l="l" t="t" r="r" b="b"/>
                <a:pathLst>
                  <a:path w="1665" h="4237" extrusionOk="0">
                    <a:moveTo>
                      <a:pt x="832" y="1"/>
                    </a:moveTo>
                    <a:cubicBezTo>
                      <a:pt x="432" y="1"/>
                      <a:pt x="31" y="263"/>
                      <a:pt x="1" y="786"/>
                    </a:cubicBezTo>
                    <a:lnTo>
                      <a:pt x="1" y="3497"/>
                    </a:lnTo>
                    <a:cubicBezTo>
                      <a:pt x="31" y="3990"/>
                      <a:pt x="432" y="4237"/>
                      <a:pt x="832" y="4237"/>
                    </a:cubicBezTo>
                    <a:cubicBezTo>
                      <a:pt x="1233" y="4237"/>
                      <a:pt x="1633" y="3990"/>
                      <a:pt x="1664" y="3497"/>
                    </a:cubicBezTo>
                    <a:lnTo>
                      <a:pt x="1664" y="786"/>
                    </a:lnTo>
                    <a:cubicBezTo>
                      <a:pt x="1633" y="263"/>
                      <a:pt x="1233"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848;p35">
                <a:extLst>
                  <a:ext uri="{FF2B5EF4-FFF2-40B4-BE49-F238E27FC236}">
                    <a16:creationId xmlns:a16="http://schemas.microsoft.com/office/drawing/2014/main" id="{ACB9ACA3-E184-8AA6-6A3C-713876E69E95}"/>
                  </a:ext>
                </a:extLst>
              </p:cNvPr>
              <p:cNvSpPr/>
              <p:nvPr/>
            </p:nvSpPr>
            <p:spPr>
              <a:xfrm>
                <a:off x="4075650" y="4370550"/>
                <a:ext cx="163400" cy="145500"/>
              </a:xfrm>
              <a:custGeom>
                <a:avLst/>
                <a:gdLst/>
                <a:ahLst/>
                <a:cxnLst/>
                <a:rect l="l" t="t" r="r" b="b"/>
                <a:pathLst>
                  <a:path w="6536" h="5820" extrusionOk="0">
                    <a:moveTo>
                      <a:pt x="1263" y="0"/>
                    </a:moveTo>
                    <a:cubicBezTo>
                      <a:pt x="593" y="0"/>
                      <a:pt x="1" y="875"/>
                      <a:pt x="619" y="1493"/>
                    </a:cubicBezTo>
                    <a:lnTo>
                      <a:pt x="4685" y="5559"/>
                    </a:lnTo>
                    <a:cubicBezTo>
                      <a:pt x="4868" y="5742"/>
                      <a:pt x="5074" y="5819"/>
                      <a:pt x="5273" y="5819"/>
                    </a:cubicBezTo>
                    <a:cubicBezTo>
                      <a:pt x="5943" y="5819"/>
                      <a:pt x="6535" y="4945"/>
                      <a:pt x="5917" y="4327"/>
                    </a:cubicBezTo>
                    <a:lnTo>
                      <a:pt x="1851" y="260"/>
                    </a:lnTo>
                    <a:cubicBezTo>
                      <a:pt x="1668" y="77"/>
                      <a:pt x="1462" y="0"/>
                      <a:pt x="1263"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849;p35">
                <a:extLst>
                  <a:ext uri="{FF2B5EF4-FFF2-40B4-BE49-F238E27FC236}">
                    <a16:creationId xmlns:a16="http://schemas.microsoft.com/office/drawing/2014/main" id="{1463E5A7-5D03-F42B-F215-C7CEE7553622}"/>
                  </a:ext>
                </a:extLst>
              </p:cNvPr>
              <p:cNvSpPr/>
              <p:nvPr/>
            </p:nvSpPr>
            <p:spPr>
              <a:xfrm>
                <a:off x="4314300" y="4247450"/>
                <a:ext cx="124650" cy="109300"/>
              </a:xfrm>
              <a:custGeom>
                <a:avLst/>
                <a:gdLst/>
                <a:ahLst/>
                <a:cxnLst/>
                <a:rect l="l" t="t" r="r" b="b"/>
                <a:pathLst>
                  <a:path w="4986" h="4372" extrusionOk="0">
                    <a:moveTo>
                      <a:pt x="3868" y="1"/>
                    </a:moveTo>
                    <a:cubicBezTo>
                      <a:pt x="3694" y="1"/>
                      <a:pt x="3509" y="59"/>
                      <a:pt x="3334" y="194"/>
                    </a:cubicBezTo>
                    <a:lnTo>
                      <a:pt x="623" y="2905"/>
                    </a:lnTo>
                    <a:cubicBezTo>
                      <a:pt x="1" y="3527"/>
                      <a:pt x="568" y="4372"/>
                      <a:pt x="1228" y="4372"/>
                    </a:cubicBezTo>
                    <a:cubicBezTo>
                      <a:pt x="1417" y="4372"/>
                      <a:pt x="1615" y="4302"/>
                      <a:pt x="1793" y="4137"/>
                    </a:cubicBezTo>
                    <a:lnTo>
                      <a:pt x="4504" y="1364"/>
                    </a:lnTo>
                    <a:cubicBezTo>
                      <a:pt x="4986" y="739"/>
                      <a:pt x="4490" y="1"/>
                      <a:pt x="3868"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850;p35">
                <a:extLst>
                  <a:ext uri="{FF2B5EF4-FFF2-40B4-BE49-F238E27FC236}">
                    <a16:creationId xmlns:a16="http://schemas.microsoft.com/office/drawing/2014/main" id="{115B7D1A-D702-1250-EB12-22629C446AAC}"/>
                  </a:ext>
                </a:extLst>
              </p:cNvPr>
              <p:cNvSpPr/>
              <p:nvPr/>
            </p:nvSpPr>
            <p:spPr>
              <a:xfrm>
                <a:off x="4212750" y="3928475"/>
                <a:ext cx="125875" cy="109750"/>
              </a:xfrm>
              <a:custGeom>
                <a:avLst/>
                <a:gdLst/>
                <a:ahLst/>
                <a:cxnLst/>
                <a:rect l="l" t="t" r="r" b="b"/>
                <a:pathLst>
                  <a:path w="5035" h="4390" extrusionOk="0">
                    <a:moveTo>
                      <a:pt x="1209" y="0"/>
                    </a:moveTo>
                    <a:cubicBezTo>
                      <a:pt x="556" y="0"/>
                      <a:pt x="0" y="875"/>
                      <a:pt x="618" y="1492"/>
                    </a:cubicBezTo>
                    <a:lnTo>
                      <a:pt x="3329" y="4203"/>
                    </a:lnTo>
                    <a:cubicBezTo>
                      <a:pt x="3485" y="4333"/>
                      <a:pt x="3657" y="4389"/>
                      <a:pt x="3826" y="4389"/>
                    </a:cubicBezTo>
                    <a:cubicBezTo>
                      <a:pt x="4457" y="4389"/>
                      <a:pt x="5035" y="3603"/>
                      <a:pt x="4500" y="2971"/>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851;p35">
                <a:extLst>
                  <a:ext uri="{FF2B5EF4-FFF2-40B4-BE49-F238E27FC236}">
                    <a16:creationId xmlns:a16="http://schemas.microsoft.com/office/drawing/2014/main" id="{3AE6E801-45A0-2823-AF62-36B49408DD6E}"/>
                  </a:ext>
                </a:extLst>
              </p:cNvPr>
              <p:cNvSpPr/>
              <p:nvPr/>
            </p:nvSpPr>
            <p:spPr>
              <a:xfrm>
                <a:off x="4177475" y="3623275"/>
                <a:ext cx="129200" cy="110475"/>
              </a:xfrm>
              <a:custGeom>
                <a:avLst/>
                <a:gdLst/>
                <a:ahLst/>
                <a:cxnLst/>
                <a:rect l="l" t="t" r="r" b="b"/>
                <a:pathLst>
                  <a:path w="5168" h="4419" extrusionOk="0">
                    <a:moveTo>
                      <a:pt x="3958" y="0"/>
                    </a:moveTo>
                    <a:cubicBezTo>
                      <a:pt x="3762" y="0"/>
                      <a:pt x="3559" y="79"/>
                      <a:pt x="3385" y="269"/>
                    </a:cubicBezTo>
                    <a:lnTo>
                      <a:pt x="612" y="2980"/>
                    </a:lnTo>
                    <a:cubicBezTo>
                      <a:pt x="0" y="3591"/>
                      <a:pt x="575" y="4419"/>
                      <a:pt x="1237" y="4419"/>
                    </a:cubicBezTo>
                    <a:cubicBezTo>
                      <a:pt x="1442" y="4419"/>
                      <a:pt x="1655" y="4339"/>
                      <a:pt x="1844" y="4150"/>
                    </a:cubicBezTo>
                    <a:lnTo>
                      <a:pt x="4555" y="1439"/>
                    </a:lnTo>
                    <a:cubicBezTo>
                      <a:pt x="5167" y="827"/>
                      <a:pt x="4593" y="0"/>
                      <a:pt x="3958"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852;p35">
                <a:extLst>
                  <a:ext uri="{FF2B5EF4-FFF2-40B4-BE49-F238E27FC236}">
                    <a16:creationId xmlns:a16="http://schemas.microsoft.com/office/drawing/2014/main" id="{9D7E4FCA-08BB-0453-DECF-35481AF3826D}"/>
                  </a:ext>
                </a:extLst>
              </p:cNvPr>
              <p:cNvSpPr/>
              <p:nvPr/>
            </p:nvSpPr>
            <p:spPr>
              <a:xfrm>
                <a:off x="4382350" y="4484325"/>
                <a:ext cx="161900" cy="144375"/>
              </a:xfrm>
              <a:custGeom>
                <a:avLst/>
                <a:gdLst/>
                <a:ahLst/>
                <a:cxnLst/>
                <a:rect l="l" t="t" r="r" b="b"/>
                <a:pathLst>
                  <a:path w="6476" h="5775" extrusionOk="0">
                    <a:moveTo>
                      <a:pt x="1184" y="0"/>
                    </a:moveTo>
                    <a:cubicBezTo>
                      <a:pt x="538" y="0"/>
                      <a:pt x="0" y="828"/>
                      <a:pt x="612" y="1440"/>
                    </a:cubicBezTo>
                    <a:lnTo>
                      <a:pt x="4678" y="5506"/>
                    </a:lnTo>
                    <a:cubicBezTo>
                      <a:pt x="4868" y="5695"/>
                      <a:pt x="5077" y="5775"/>
                      <a:pt x="5278" y="5775"/>
                    </a:cubicBezTo>
                    <a:cubicBezTo>
                      <a:pt x="5926" y="5775"/>
                      <a:pt x="6475" y="4947"/>
                      <a:pt x="5911" y="4335"/>
                    </a:cubicBezTo>
                    <a:lnTo>
                      <a:pt x="1782" y="269"/>
                    </a:lnTo>
                    <a:cubicBezTo>
                      <a:pt x="1593" y="80"/>
                      <a:pt x="1383" y="0"/>
                      <a:pt x="118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853;p35">
                <a:extLst>
                  <a:ext uri="{FF2B5EF4-FFF2-40B4-BE49-F238E27FC236}">
                    <a16:creationId xmlns:a16="http://schemas.microsoft.com/office/drawing/2014/main" id="{D842171B-A842-E5F3-D8B4-8871424A5066}"/>
                  </a:ext>
                </a:extLst>
              </p:cNvPr>
              <p:cNvSpPr/>
              <p:nvPr/>
            </p:nvSpPr>
            <p:spPr>
              <a:xfrm>
                <a:off x="4799675" y="4429800"/>
                <a:ext cx="41600" cy="196800"/>
              </a:xfrm>
              <a:custGeom>
                <a:avLst/>
                <a:gdLst/>
                <a:ahLst/>
                <a:cxnLst/>
                <a:rect l="l" t="t" r="r" b="b"/>
                <a:pathLst>
                  <a:path w="1664" h="7872" extrusionOk="0">
                    <a:moveTo>
                      <a:pt x="832" y="1"/>
                    </a:moveTo>
                    <a:cubicBezTo>
                      <a:pt x="431" y="1"/>
                      <a:pt x="31" y="263"/>
                      <a:pt x="0" y="786"/>
                    </a:cubicBezTo>
                    <a:lnTo>
                      <a:pt x="0" y="7133"/>
                    </a:lnTo>
                    <a:cubicBezTo>
                      <a:pt x="31" y="7625"/>
                      <a:pt x="431" y="7872"/>
                      <a:pt x="832" y="7872"/>
                    </a:cubicBezTo>
                    <a:cubicBezTo>
                      <a:pt x="1232" y="7872"/>
                      <a:pt x="1633" y="7625"/>
                      <a:pt x="1664" y="7133"/>
                    </a:cubicBezTo>
                    <a:lnTo>
                      <a:pt x="1664" y="786"/>
                    </a:lnTo>
                    <a:cubicBezTo>
                      <a:pt x="1633" y="263"/>
                      <a:pt x="1232" y="1"/>
                      <a:pt x="832"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854;p35">
                <a:extLst>
                  <a:ext uri="{FF2B5EF4-FFF2-40B4-BE49-F238E27FC236}">
                    <a16:creationId xmlns:a16="http://schemas.microsoft.com/office/drawing/2014/main" id="{7EF95F86-F269-56FA-7B2C-F8B471255142}"/>
                  </a:ext>
                </a:extLst>
              </p:cNvPr>
              <p:cNvSpPr/>
              <p:nvPr/>
            </p:nvSpPr>
            <p:spPr>
              <a:xfrm>
                <a:off x="4827400" y="4789875"/>
                <a:ext cx="180225" cy="43150"/>
              </a:xfrm>
              <a:custGeom>
                <a:avLst/>
                <a:gdLst/>
                <a:ahLst/>
                <a:cxnLst/>
                <a:rect l="l" t="t" r="r" b="b"/>
                <a:pathLst>
                  <a:path w="7209" h="1726" extrusionOk="0">
                    <a:moveTo>
                      <a:pt x="1109" y="0"/>
                    </a:moveTo>
                    <a:cubicBezTo>
                      <a:pt x="0" y="0"/>
                      <a:pt x="0" y="1725"/>
                      <a:pt x="1109" y="1725"/>
                    </a:cubicBezTo>
                    <a:lnTo>
                      <a:pt x="6100" y="1725"/>
                    </a:lnTo>
                    <a:cubicBezTo>
                      <a:pt x="7209" y="1725"/>
                      <a:pt x="7209" y="0"/>
                      <a:pt x="6100"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855;p35">
                <a:extLst>
                  <a:ext uri="{FF2B5EF4-FFF2-40B4-BE49-F238E27FC236}">
                    <a16:creationId xmlns:a16="http://schemas.microsoft.com/office/drawing/2014/main" id="{6E737653-92F4-767F-0820-C9A0C712EFE7}"/>
                  </a:ext>
                </a:extLst>
              </p:cNvPr>
              <p:cNvSpPr/>
              <p:nvPr/>
            </p:nvSpPr>
            <p:spPr>
              <a:xfrm>
                <a:off x="5039950" y="4472200"/>
                <a:ext cx="151025" cy="134750"/>
              </a:xfrm>
              <a:custGeom>
                <a:avLst/>
                <a:gdLst/>
                <a:ahLst/>
                <a:cxnLst/>
                <a:rect l="l" t="t" r="r" b="b"/>
                <a:pathLst>
                  <a:path w="6041" h="5390" extrusionOk="0">
                    <a:moveTo>
                      <a:pt x="4803" y="1"/>
                    </a:moveTo>
                    <a:cubicBezTo>
                      <a:pt x="4601" y="1"/>
                      <a:pt x="4388" y="78"/>
                      <a:pt x="4191" y="261"/>
                    </a:cubicBezTo>
                    <a:lnTo>
                      <a:pt x="617" y="3958"/>
                    </a:lnTo>
                    <a:cubicBezTo>
                      <a:pt x="0" y="4527"/>
                      <a:pt x="553" y="5389"/>
                      <a:pt x="1205" y="5389"/>
                    </a:cubicBezTo>
                    <a:cubicBezTo>
                      <a:pt x="1400" y="5389"/>
                      <a:pt x="1604" y="5313"/>
                      <a:pt x="1788" y="5129"/>
                    </a:cubicBezTo>
                    <a:lnTo>
                      <a:pt x="5423" y="1493"/>
                    </a:lnTo>
                    <a:cubicBezTo>
                      <a:pt x="6041" y="875"/>
                      <a:pt x="5485" y="1"/>
                      <a:pt x="4803"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856;p35">
                <a:extLst>
                  <a:ext uri="{FF2B5EF4-FFF2-40B4-BE49-F238E27FC236}">
                    <a16:creationId xmlns:a16="http://schemas.microsoft.com/office/drawing/2014/main" id="{EBBFED9B-F4A4-9C6C-55AB-BADF62295200}"/>
                  </a:ext>
                </a:extLst>
              </p:cNvPr>
              <p:cNvSpPr/>
              <p:nvPr/>
            </p:nvSpPr>
            <p:spPr>
              <a:xfrm>
                <a:off x="5232450" y="4620075"/>
                <a:ext cx="128325" cy="111625"/>
              </a:xfrm>
              <a:custGeom>
                <a:avLst/>
                <a:gdLst/>
                <a:ahLst/>
                <a:cxnLst/>
                <a:rect l="l" t="t" r="r" b="b"/>
                <a:pathLst>
                  <a:path w="5133" h="4465" extrusionOk="0">
                    <a:moveTo>
                      <a:pt x="1210" y="1"/>
                    </a:moveTo>
                    <a:cubicBezTo>
                      <a:pt x="556" y="1"/>
                      <a:pt x="1" y="875"/>
                      <a:pt x="619" y="1493"/>
                    </a:cubicBezTo>
                    <a:lnTo>
                      <a:pt x="3330" y="4204"/>
                    </a:lnTo>
                    <a:cubicBezTo>
                      <a:pt x="3513" y="4387"/>
                      <a:pt x="3715" y="4464"/>
                      <a:pt x="3910" y="4464"/>
                    </a:cubicBezTo>
                    <a:cubicBezTo>
                      <a:pt x="4566" y="4464"/>
                      <a:pt x="5132" y="3590"/>
                      <a:pt x="4562" y="2972"/>
                    </a:cubicBezTo>
                    <a:lnTo>
                      <a:pt x="1789" y="261"/>
                    </a:lnTo>
                    <a:cubicBezTo>
                      <a:pt x="1606" y="78"/>
                      <a:pt x="1404" y="1"/>
                      <a:pt x="121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857;p35">
                <a:extLst>
                  <a:ext uri="{FF2B5EF4-FFF2-40B4-BE49-F238E27FC236}">
                    <a16:creationId xmlns:a16="http://schemas.microsoft.com/office/drawing/2014/main" id="{E6EE24EE-A083-9352-CCBB-D73FF3FFF4A4}"/>
                  </a:ext>
                </a:extLst>
              </p:cNvPr>
              <p:cNvSpPr/>
              <p:nvPr/>
            </p:nvSpPr>
            <p:spPr>
              <a:xfrm>
                <a:off x="5391000" y="4417175"/>
                <a:ext cx="114875" cy="99775"/>
              </a:xfrm>
              <a:custGeom>
                <a:avLst/>
                <a:gdLst/>
                <a:ahLst/>
                <a:cxnLst/>
                <a:rect l="l" t="t" r="r" b="b"/>
                <a:pathLst>
                  <a:path w="4595" h="3991" extrusionOk="0">
                    <a:moveTo>
                      <a:pt x="3420" y="1"/>
                    </a:moveTo>
                    <a:cubicBezTo>
                      <a:pt x="3228" y="1"/>
                      <a:pt x="3026" y="73"/>
                      <a:pt x="2841" y="244"/>
                    </a:cubicBezTo>
                    <a:lnTo>
                      <a:pt x="623" y="2524"/>
                    </a:lnTo>
                    <a:cubicBezTo>
                      <a:pt x="1" y="3146"/>
                      <a:pt x="568" y="3991"/>
                      <a:pt x="1228" y="3991"/>
                    </a:cubicBezTo>
                    <a:cubicBezTo>
                      <a:pt x="1417" y="3991"/>
                      <a:pt x="1615" y="3921"/>
                      <a:pt x="1794" y="3756"/>
                    </a:cubicBezTo>
                    <a:lnTo>
                      <a:pt x="4073" y="1415"/>
                    </a:lnTo>
                    <a:cubicBezTo>
                      <a:pt x="4594" y="799"/>
                      <a:pt x="4059" y="1"/>
                      <a:pt x="3420"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858;p35">
                <a:extLst>
                  <a:ext uri="{FF2B5EF4-FFF2-40B4-BE49-F238E27FC236}">
                    <a16:creationId xmlns:a16="http://schemas.microsoft.com/office/drawing/2014/main" id="{B3FC4EF5-0643-75DB-F439-82025C02E06B}"/>
                  </a:ext>
                </a:extLst>
              </p:cNvPr>
              <p:cNvSpPr/>
              <p:nvPr/>
            </p:nvSpPr>
            <p:spPr>
              <a:xfrm>
                <a:off x="3532075" y="4858625"/>
                <a:ext cx="140225" cy="121975"/>
              </a:xfrm>
              <a:custGeom>
                <a:avLst/>
                <a:gdLst/>
                <a:ahLst/>
                <a:cxnLst/>
                <a:rect l="l" t="t" r="r" b="b"/>
                <a:pathLst>
                  <a:path w="5609" h="4879" extrusionOk="0">
                    <a:moveTo>
                      <a:pt x="1237" y="1"/>
                    </a:moveTo>
                    <a:cubicBezTo>
                      <a:pt x="574" y="1"/>
                      <a:pt x="0" y="828"/>
                      <a:pt x="612" y="1440"/>
                    </a:cubicBezTo>
                    <a:lnTo>
                      <a:pt x="3816" y="4644"/>
                    </a:lnTo>
                    <a:cubicBezTo>
                      <a:pt x="3981" y="4809"/>
                      <a:pt x="4171" y="4879"/>
                      <a:pt x="4357" y="4879"/>
                    </a:cubicBezTo>
                    <a:cubicBezTo>
                      <a:pt x="5004" y="4879"/>
                      <a:pt x="5609" y="4034"/>
                      <a:pt x="4986" y="3411"/>
                    </a:cubicBezTo>
                    <a:lnTo>
                      <a:pt x="1844" y="269"/>
                    </a:ln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859;p35">
                <a:extLst>
                  <a:ext uri="{FF2B5EF4-FFF2-40B4-BE49-F238E27FC236}">
                    <a16:creationId xmlns:a16="http://schemas.microsoft.com/office/drawing/2014/main" id="{992DB5B8-7309-3D3E-9112-342258CE90A1}"/>
                  </a:ext>
                </a:extLst>
              </p:cNvPr>
              <p:cNvSpPr/>
              <p:nvPr/>
            </p:nvSpPr>
            <p:spPr>
              <a:xfrm>
                <a:off x="3817650" y="5028075"/>
                <a:ext cx="148600" cy="132325"/>
              </a:xfrm>
              <a:custGeom>
                <a:avLst/>
                <a:gdLst/>
                <a:ahLst/>
                <a:cxnLst/>
                <a:rect l="l" t="t" r="r" b="b"/>
                <a:pathLst>
                  <a:path w="5944" h="5293" extrusionOk="0">
                    <a:moveTo>
                      <a:pt x="4734" y="0"/>
                    </a:moveTo>
                    <a:cubicBezTo>
                      <a:pt x="4538" y="0"/>
                      <a:pt x="4336" y="79"/>
                      <a:pt x="4161" y="269"/>
                    </a:cubicBezTo>
                    <a:lnTo>
                      <a:pt x="526" y="3904"/>
                    </a:lnTo>
                    <a:cubicBezTo>
                      <a:pt x="1" y="4524"/>
                      <a:pt x="511" y="5293"/>
                      <a:pt x="1140" y="5293"/>
                    </a:cubicBezTo>
                    <a:cubicBezTo>
                      <a:pt x="1323" y="5293"/>
                      <a:pt x="1516" y="5227"/>
                      <a:pt x="1696" y="5075"/>
                    </a:cubicBezTo>
                    <a:lnTo>
                      <a:pt x="5332" y="1439"/>
                    </a:lnTo>
                    <a:cubicBezTo>
                      <a:pt x="5943" y="828"/>
                      <a:pt x="5369" y="0"/>
                      <a:pt x="4734"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860;p35">
                <a:extLst>
                  <a:ext uri="{FF2B5EF4-FFF2-40B4-BE49-F238E27FC236}">
                    <a16:creationId xmlns:a16="http://schemas.microsoft.com/office/drawing/2014/main" id="{B3191D50-5659-B936-4A91-742F1815E299}"/>
                  </a:ext>
                </a:extLst>
              </p:cNvPr>
              <p:cNvSpPr/>
              <p:nvPr/>
            </p:nvSpPr>
            <p:spPr>
              <a:xfrm>
                <a:off x="4064875" y="4744850"/>
                <a:ext cx="140250" cy="122425"/>
              </a:xfrm>
              <a:custGeom>
                <a:avLst/>
                <a:gdLst/>
                <a:ahLst/>
                <a:cxnLst/>
                <a:rect l="l" t="t" r="r" b="b"/>
                <a:pathLst>
                  <a:path w="5610" h="4897" extrusionOk="0">
                    <a:moveTo>
                      <a:pt x="1209" y="1"/>
                    </a:moveTo>
                    <a:cubicBezTo>
                      <a:pt x="556" y="1"/>
                      <a:pt x="0" y="875"/>
                      <a:pt x="618" y="1493"/>
                    </a:cubicBezTo>
                    <a:cubicBezTo>
                      <a:pt x="1666" y="2540"/>
                      <a:pt x="2713" y="3588"/>
                      <a:pt x="3761" y="4635"/>
                    </a:cubicBezTo>
                    <a:cubicBezTo>
                      <a:pt x="3945" y="4819"/>
                      <a:pt x="4151" y="4896"/>
                      <a:pt x="4351" y="4896"/>
                    </a:cubicBezTo>
                    <a:cubicBezTo>
                      <a:pt x="5021" y="4896"/>
                      <a:pt x="5610" y="4034"/>
                      <a:pt x="4993" y="3465"/>
                    </a:cubicBezTo>
                    <a:cubicBezTo>
                      <a:pt x="3945" y="2356"/>
                      <a:pt x="2836" y="1308"/>
                      <a:pt x="1789" y="261"/>
                    </a:cubicBezTo>
                    <a:cubicBezTo>
                      <a:pt x="1606" y="78"/>
                      <a:pt x="1403" y="1"/>
                      <a:pt x="1209"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861;p35">
                <a:extLst>
                  <a:ext uri="{FF2B5EF4-FFF2-40B4-BE49-F238E27FC236}">
                    <a16:creationId xmlns:a16="http://schemas.microsoft.com/office/drawing/2014/main" id="{7237D3A5-0372-D5C7-B0A3-48A229BBA781}"/>
                  </a:ext>
                </a:extLst>
              </p:cNvPr>
              <p:cNvSpPr/>
              <p:nvPr/>
            </p:nvSpPr>
            <p:spPr>
              <a:xfrm>
                <a:off x="4189800" y="5028075"/>
                <a:ext cx="150750" cy="133600"/>
              </a:xfrm>
              <a:custGeom>
                <a:avLst/>
                <a:gdLst/>
                <a:ahLst/>
                <a:cxnLst/>
                <a:rect l="l" t="t" r="r" b="b"/>
                <a:pathLst>
                  <a:path w="6030" h="5344" extrusionOk="0">
                    <a:moveTo>
                      <a:pt x="4846" y="0"/>
                    </a:moveTo>
                    <a:cubicBezTo>
                      <a:pt x="4646" y="0"/>
                      <a:pt x="4436" y="79"/>
                      <a:pt x="4247" y="269"/>
                    </a:cubicBezTo>
                    <a:lnTo>
                      <a:pt x="612" y="3904"/>
                    </a:lnTo>
                    <a:cubicBezTo>
                      <a:pt x="0" y="4516"/>
                      <a:pt x="539" y="5343"/>
                      <a:pt x="1184" y="5343"/>
                    </a:cubicBezTo>
                    <a:cubicBezTo>
                      <a:pt x="1384" y="5343"/>
                      <a:pt x="1593" y="5264"/>
                      <a:pt x="1783" y="5075"/>
                    </a:cubicBezTo>
                    <a:lnTo>
                      <a:pt x="5418" y="1439"/>
                    </a:lnTo>
                    <a:cubicBezTo>
                      <a:pt x="6030" y="828"/>
                      <a:pt x="5491" y="0"/>
                      <a:pt x="4846"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862;p35">
                <a:extLst>
                  <a:ext uri="{FF2B5EF4-FFF2-40B4-BE49-F238E27FC236}">
                    <a16:creationId xmlns:a16="http://schemas.microsoft.com/office/drawing/2014/main" id="{582A7F3E-5F57-6A5E-EF91-5584AA2C7C4A}"/>
                  </a:ext>
                </a:extLst>
              </p:cNvPr>
              <p:cNvSpPr/>
              <p:nvPr/>
            </p:nvSpPr>
            <p:spPr>
              <a:xfrm>
                <a:off x="4473075" y="4778750"/>
                <a:ext cx="140125" cy="122600"/>
              </a:xfrm>
              <a:custGeom>
                <a:avLst/>
                <a:gdLst/>
                <a:ahLst/>
                <a:cxnLst/>
                <a:rect l="l" t="t" r="r" b="b"/>
                <a:pathLst>
                  <a:path w="5605" h="4904" extrusionOk="0">
                    <a:moveTo>
                      <a:pt x="1209" y="0"/>
                    </a:moveTo>
                    <a:cubicBezTo>
                      <a:pt x="555" y="0"/>
                      <a:pt x="0" y="875"/>
                      <a:pt x="618" y="1493"/>
                    </a:cubicBezTo>
                    <a:lnTo>
                      <a:pt x="3760" y="4635"/>
                    </a:lnTo>
                    <a:cubicBezTo>
                      <a:pt x="3950" y="4824"/>
                      <a:pt x="4163" y="4903"/>
                      <a:pt x="4368" y="4903"/>
                    </a:cubicBezTo>
                    <a:cubicBezTo>
                      <a:pt x="5030" y="4903"/>
                      <a:pt x="5604" y="4076"/>
                      <a:pt x="4993" y="3464"/>
                    </a:cubicBezTo>
                    <a:lnTo>
                      <a:pt x="1789" y="260"/>
                    </a:lnTo>
                    <a:cubicBezTo>
                      <a:pt x="1606" y="77"/>
                      <a:pt x="1403" y="0"/>
                      <a:pt x="1209"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863;p35">
                <a:extLst>
                  <a:ext uri="{FF2B5EF4-FFF2-40B4-BE49-F238E27FC236}">
                    <a16:creationId xmlns:a16="http://schemas.microsoft.com/office/drawing/2014/main" id="{A4A414C5-8D2C-CF1F-E053-F49D24C88EB5}"/>
                  </a:ext>
                </a:extLst>
              </p:cNvPr>
              <p:cNvSpPr/>
              <p:nvPr/>
            </p:nvSpPr>
            <p:spPr>
              <a:xfrm>
                <a:off x="4665775" y="5085075"/>
                <a:ext cx="128000" cy="110475"/>
              </a:xfrm>
              <a:custGeom>
                <a:avLst/>
                <a:gdLst/>
                <a:ahLst/>
                <a:cxnLst/>
                <a:rect l="l" t="t" r="r" b="b"/>
                <a:pathLst>
                  <a:path w="5120" h="4419" extrusionOk="0">
                    <a:moveTo>
                      <a:pt x="3922" y="0"/>
                    </a:moveTo>
                    <a:cubicBezTo>
                      <a:pt x="3722" y="0"/>
                      <a:pt x="3512" y="79"/>
                      <a:pt x="3323" y="268"/>
                    </a:cubicBezTo>
                    <a:cubicBezTo>
                      <a:pt x="2399" y="1131"/>
                      <a:pt x="1536" y="2055"/>
                      <a:pt x="612" y="2979"/>
                    </a:cubicBezTo>
                    <a:cubicBezTo>
                      <a:pt x="0" y="3591"/>
                      <a:pt x="538" y="4419"/>
                      <a:pt x="1184" y="4419"/>
                    </a:cubicBezTo>
                    <a:cubicBezTo>
                      <a:pt x="1383" y="4419"/>
                      <a:pt x="1593" y="4339"/>
                      <a:pt x="1782" y="4150"/>
                    </a:cubicBezTo>
                    <a:lnTo>
                      <a:pt x="4555" y="1439"/>
                    </a:lnTo>
                    <a:cubicBezTo>
                      <a:pt x="5120" y="827"/>
                      <a:pt x="4570" y="0"/>
                      <a:pt x="3922" y="0"/>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864;p35">
                <a:extLst>
                  <a:ext uri="{FF2B5EF4-FFF2-40B4-BE49-F238E27FC236}">
                    <a16:creationId xmlns:a16="http://schemas.microsoft.com/office/drawing/2014/main" id="{45931D8D-F59F-2CFD-59EE-39AE93B6569C}"/>
                  </a:ext>
                </a:extLst>
              </p:cNvPr>
              <p:cNvSpPr/>
              <p:nvPr/>
            </p:nvSpPr>
            <p:spPr>
              <a:xfrm>
                <a:off x="3532075" y="5209825"/>
                <a:ext cx="140125" cy="122600"/>
              </a:xfrm>
              <a:custGeom>
                <a:avLst/>
                <a:gdLst/>
                <a:ahLst/>
                <a:cxnLst/>
                <a:rect l="l" t="t" r="r" b="b"/>
                <a:pathLst>
                  <a:path w="5605" h="4904" extrusionOk="0">
                    <a:moveTo>
                      <a:pt x="1237" y="1"/>
                    </a:moveTo>
                    <a:cubicBezTo>
                      <a:pt x="574" y="1"/>
                      <a:pt x="0" y="828"/>
                      <a:pt x="612" y="1440"/>
                    </a:cubicBezTo>
                    <a:cubicBezTo>
                      <a:pt x="1659" y="2487"/>
                      <a:pt x="2707" y="3535"/>
                      <a:pt x="3816" y="4644"/>
                    </a:cubicBezTo>
                    <a:cubicBezTo>
                      <a:pt x="3985" y="4827"/>
                      <a:pt x="4180" y="4904"/>
                      <a:pt x="4370" y="4904"/>
                    </a:cubicBezTo>
                    <a:cubicBezTo>
                      <a:pt x="5012" y="4904"/>
                      <a:pt x="5604" y="4029"/>
                      <a:pt x="4986" y="3412"/>
                    </a:cubicBezTo>
                    <a:cubicBezTo>
                      <a:pt x="3939" y="2364"/>
                      <a:pt x="2892" y="1317"/>
                      <a:pt x="1844" y="269"/>
                    </a:cubicBezTo>
                    <a:cubicBezTo>
                      <a:pt x="1655" y="80"/>
                      <a:pt x="1442" y="1"/>
                      <a:pt x="1237" y="1"/>
                    </a:cubicBezTo>
                    <a:close/>
                  </a:path>
                </a:pathLst>
              </a:custGeom>
              <a:solidFill>
                <a:srgbClr val="4A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865;p35">
                <a:extLst>
                  <a:ext uri="{FF2B5EF4-FFF2-40B4-BE49-F238E27FC236}">
                    <a16:creationId xmlns:a16="http://schemas.microsoft.com/office/drawing/2014/main" id="{0841F207-7DBF-9207-D4A0-019A8EA33EAE}"/>
                  </a:ext>
                </a:extLst>
              </p:cNvPr>
              <p:cNvSpPr/>
              <p:nvPr/>
            </p:nvSpPr>
            <p:spPr>
              <a:xfrm>
                <a:off x="2907300" y="1188425"/>
                <a:ext cx="929175" cy="176725"/>
              </a:xfrm>
              <a:custGeom>
                <a:avLst/>
                <a:gdLst/>
                <a:ahLst/>
                <a:cxnLst/>
                <a:rect l="l" t="t" r="r" b="b"/>
                <a:pathLst>
                  <a:path w="37167" h="7069" extrusionOk="0">
                    <a:moveTo>
                      <a:pt x="19853" y="1"/>
                    </a:moveTo>
                    <a:cubicBezTo>
                      <a:pt x="19521" y="1"/>
                      <a:pt x="19205" y="151"/>
                      <a:pt x="19072" y="497"/>
                    </a:cubicBezTo>
                    <a:cubicBezTo>
                      <a:pt x="18271" y="2222"/>
                      <a:pt x="17038" y="4563"/>
                      <a:pt x="14882" y="4748"/>
                    </a:cubicBezTo>
                    <a:cubicBezTo>
                      <a:pt x="14781" y="4760"/>
                      <a:pt x="14681" y="4765"/>
                      <a:pt x="14583" y="4765"/>
                    </a:cubicBezTo>
                    <a:cubicBezTo>
                      <a:pt x="12589" y="4765"/>
                      <a:pt x="11212" y="2449"/>
                      <a:pt x="10507" y="805"/>
                    </a:cubicBezTo>
                    <a:cubicBezTo>
                      <a:pt x="10323" y="497"/>
                      <a:pt x="9999" y="343"/>
                      <a:pt x="9676" y="343"/>
                    </a:cubicBezTo>
                    <a:cubicBezTo>
                      <a:pt x="9352" y="343"/>
                      <a:pt x="9029" y="497"/>
                      <a:pt x="8844" y="805"/>
                    </a:cubicBezTo>
                    <a:cubicBezTo>
                      <a:pt x="8166" y="2469"/>
                      <a:pt x="7057" y="3824"/>
                      <a:pt x="5578" y="4810"/>
                    </a:cubicBezTo>
                    <a:cubicBezTo>
                      <a:pt x="5134" y="5057"/>
                      <a:pt x="4729" y="5167"/>
                      <a:pt x="4358" y="5167"/>
                    </a:cubicBezTo>
                    <a:cubicBezTo>
                      <a:pt x="3344" y="5167"/>
                      <a:pt x="2592" y="4337"/>
                      <a:pt x="2005" y="3208"/>
                    </a:cubicBezTo>
                    <a:cubicBezTo>
                      <a:pt x="1852" y="2864"/>
                      <a:pt x="1587" y="2722"/>
                      <a:pt x="1308" y="2722"/>
                    </a:cubicBezTo>
                    <a:cubicBezTo>
                      <a:pt x="688" y="2722"/>
                      <a:pt x="1" y="3428"/>
                      <a:pt x="341" y="4194"/>
                    </a:cubicBezTo>
                    <a:lnTo>
                      <a:pt x="403" y="4132"/>
                    </a:lnTo>
                    <a:cubicBezTo>
                      <a:pt x="1227" y="5830"/>
                      <a:pt x="2586" y="7069"/>
                      <a:pt x="4299" y="7069"/>
                    </a:cubicBezTo>
                    <a:cubicBezTo>
                      <a:pt x="4762" y="7069"/>
                      <a:pt x="5252" y="6978"/>
                      <a:pt x="5763" y="6782"/>
                    </a:cubicBezTo>
                    <a:cubicBezTo>
                      <a:pt x="7417" y="6138"/>
                      <a:pt x="8729" y="4810"/>
                      <a:pt x="9672" y="3307"/>
                    </a:cubicBezTo>
                    <a:lnTo>
                      <a:pt x="9672" y="3307"/>
                    </a:lnTo>
                    <a:cubicBezTo>
                      <a:pt x="10777" y="5111"/>
                      <a:pt x="12382" y="6674"/>
                      <a:pt x="14563" y="6674"/>
                    </a:cubicBezTo>
                    <a:cubicBezTo>
                      <a:pt x="14688" y="6674"/>
                      <a:pt x="14815" y="6669"/>
                      <a:pt x="14944" y="6658"/>
                    </a:cubicBezTo>
                    <a:cubicBezTo>
                      <a:pt x="17038" y="6476"/>
                      <a:pt x="18627" y="5016"/>
                      <a:pt x="19737" y="3296"/>
                    </a:cubicBezTo>
                    <a:lnTo>
                      <a:pt x="19737" y="3296"/>
                    </a:lnTo>
                    <a:cubicBezTo>
                      <a:pt x="20571" y="4973"/>
                      <a:pt x="21902" y="6430"/>
                      <a:pt x="23816" y="6473"/>
                    </a:cubicBezTo>
                    <a:cubicBezTo>
                      <a:pt x="23872" y="6476"/>
                      <a:pt x="23928" y="6477"/>
                      <a:pt x="23983" y="6477"/>
                    </a:cubicBezTo>
                    <a:cubicBezTo>
                      <a:pt x="25894" y="6477"/>
                      <a:pt x="27168" y="5028"/>
                      <a:pt x="27926" y="3351"/>
                    </a:cubicBezTo>
                    <a:lnTo>
                      <a:pt x="27926" y="3351"/>
                    </a:lnTo>
                    <a:cubicBezTo>
                      <a:pt x="28770" y="4610"/>
                      <a:pt x="29877" y="5682"/>
                      <a:pt x="31210" y="6473"/>
                    </a:cubicBezTo>
                    <a:cubicBezTo>
                      <a:pt x="31892" y="6863"/>
                      <a:pt x="32561" y="7043"/>
                      <a:pt x="33199" y="7043"/>
                    </a:cubicBezTo>
                    <a:cubicBezTo>
                      <a:pt x="34578" y="7043"/>
                      <a:pt x="35809" y="6200"/>
                      <a:pt x="36693" y="4810"/>
                    </a:cubicBezTo>
                    <a:cubicBezTo>
                      <a:pt x="37167" y="4078"/>
                      <a:pt x="36498" y="3377"/>
                      <a:pt x="35821" y="3377"/>
                    </a:cubicBezTo>
                    <a:cubicBezTo>
                      <a:pt x="35528" y="3377"/>
                      <a:pt x="35234" y="3508"/>
                      <a:pt x="35030" y="3824"/>
                    </a:cubicBezTo>
                    <a:cubicBezTo>
                      <a:pt x="34485" y="4675"/>
                      <a:pt x="33865" y="5075"/>
                      <a:pt x="33180" y="5075"/>
                    </a:cubicBezTo>
                    <a:cubicBezTo>
                      <a:pt x="32625" y="5075"/>
                      <a:pt x="32028" y="4813"/>
                      <a:pt x="31395" y="4317"/>
                    </a:cubicBezTo>
                    <a:cubicBezTo>
                      <a:pt x="30162" y="3270"/>
                      <a:pt x="29176" y="1976"/>
                      <a:pt x="28560" y="497"/>
                    </a:cubicBezTo>
                    <a:cubicBezTo>
                      <a:pt x="28366" y="164"/>
                      <a:pt x="28034" y="6"/>
                      <a:pt x="27706" y="6"/>
                    </a:cubicBezTo>
                    <a:cubicBezTo>
                      <a:pt x="27305" y="6"/>
                      <a:pt x="26909" y="241"/>
                      <a:pt x="26773" y="682"/>
                    </a:cubicBezTo>
                    <a:cubicBezTo>
                      <a:pt x="26476" y="2052"/>
                      <a:pt x="25775" y="4573"/>
                      <a:pt x="24004" y="4573"/>
                    </a:cubicBezTo>
                    <a:cubicBezTo>
                      <a:pt x="23942" y="4573"/>
                      <a:pt x="23880" y="4570"/>
                      <a:pt x="23816" y="4563"/>
                    </a:cubicBezTo>
                    <a:cubicBezTo>
                      <a:pt x="21906" y="4379"/>
                      <a:pt x="21167" y="2099"/>
                      <a:pt x="20859" y="682"/>
                    </a:cubicBezTo>
                    <a:cubicBezTo>
                      <a:pt x="20753" y="262"/>
                      <a:pt x="20290" y="1"/>
                      <a:pt x="19853"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866;p35">
                <a:extLst>
                  <a:ext uri="{FF2B5EF4-FFF2-40B4-BE49-F238E27FC236}">
                    <a16:creationId xmlns:a16="http://schemas.microsoft.com/office/drawing/2014/main" id="{E412D315-C23A-BC48-3FDA-C37E208B573A}"/>
                  </a:ext>
                </a:extLst>
              </p:cNvPr>
              <p:cNvSpPr/>
              <p:nvPr/>
            </p:nvSpPr>
            <p:spPr>
              <a:xfrm>
                <a:off x="3808900" y="2830575"/>
                <a:ext cx="930225" cy="178150"/>
              </a:xfrm>
              <a:custGeom>
                <a:avLst/>
                <a:gdLst/>
                <a:ahLst/>
                <a:cxnLst/>
                <a:rect l="l" t="t" r="r" b="b"/>
                <a:pathLst>
                  <a:path w="37209" h="7126" extrusionOk="0">
                    <a:moveTo>
                      <a:pt x="19844" y="0"/>
                    </a:moveTo>
                    <a:cubicBezTo>
                      <a:pt x="19522" y="0"/>
                      <a:pt x="19209" y="151"/>
                      <a:pt x="19052" y="492"/>
                    </a:cubicBezTo>
                    <a:cubicBezTo>
                      <a:pt x="18313" y="2217"/>
                      <a:pt x="17019" y="4558"/>
                      <a:pt x="14924" y="4805"/>
                    </a:cubicBezTo>
                    <a:cubicBezTo>
                      <a:pt x="14847" y="4811"/>
                      <a:pt x="14771" y="4814"/>
                      <a:pt x="14695" y="4814"/>
                    </a:cubicBezTo>
                    <a:cubicBezTo>
                      <a:pt x="12663" y="4814"/>
                      <a:pt x="11262" y="2463"/>
                      <a:pt x="10549" y="800"/>
                    </a:cubicBezTo>
                    <a:cubicBezTo>
                      <a:pt x="10364" y="492"/>
                      <a:pt x="10041" y="338"/>
                      <a:pt x="9717" y="338"/>
                    </a:cubicBezTo>
                    <a:cubicBezTo>
                      <a:pt x="9394" y="338"/>
                      <a:pt x="9070" y="492"/>
                      <a:pt x="8886" y="800"/>
                    </a:cubicBezTo>
                    <a:cubicBezTo>
                      <a:pt x="8208" y="2463"/>
                      <a:pt x="7037" y="3819"/>
                      <a:pt x="5558" y="4805"/>
                    </a:cubicBezTo>
                    <a:cubicBezTo>
                      <a:pt x="5114" y="5052"/>
                      <a:pt x="4709" y="5162"/>
                      <a:pt x="4340" y="5162"/>
                    </a:cubicBezTo>
                    <a:cubicBezTo>
                      <a:pt x="3328" y="5162"/>
                      <a:pt x="2588" y="4331"/>
                      <a:pt x="2046" y="3203"/>
                    </a:cubicBezTo>
                    <a:cubicBezTo>
                      <a:pt x="1875" y="2859"/>
                      <a:pt x="1596" y="2716"/>
                      <a:pt x="1310" y="2716"/>
                    </a:cubicBezTo>
                    <a:cubicBezTo>
                      <a:pt x="674" y="2716"/>
                      <a:pt x="0" y="3423"/>
                      <a:pt x="383" y="4189"/>
                    </a:cubicBezTo>
                    <a:cubicBezTo>
                      <a:pt x="1207" y="5886"/>
                      <a:pt x="2604" y="7125"/>
                      <a:pt x="4334" y="7125"/>
                    </a:cubicBezTo>
                    <a:cubicBezTo>
                      <a:pt x="4801" y="7125"/>
                      <a:pt x="5293" y="7035"/>
                      <a:pt x="5805" y="6838"/>
                    </a:cubicBezTo>
                    <a:cubicBezTo>
                      <a:pt x="7416" y="6194"/>
                      <a:pt x="8717" y="4861"/>
                      <a:pt x="9684" y="3355"/>
                    </a:cubicBezTo>
                    <a:lnTo>
                      <a:pt x="9684" y="3355"/>
                    </a:lnTo>
                    <a:cubicBezTo>
                      <a:pt x="10774" y="5163"/>
                      <a:pt x="12405" y="6730"/>
                      <a:pt x="14550" y="6730"/>
                    </a:cubicBezTo>
                    <a:cubicBezTo>
                      <a:pt x="14673" y="6730"/>
                      <a:pt x="14798" y="6725"/>
                      <a:pt x="14924" y="6715"/>
                    </a:cubicBezTo>
                    <a:cubicBezTo>
                      <a:pt x="17018" y="6533"/>
                      <a:pt x="18642" y="5072"/>
                      <a:pt x="19744" y="3352"/>
                    </a:cubicBezTo>
                    <a:lnTo>
                      <a:pt x="19744" y="3352"/>
                    </a:lnTo>
                    <a:cubicBezTo>
                      <a:pt x="20557" y="5010"/>
                      <a:pt x="21886" y="6443"/>
                      <a:pt x="23796" y="6530"/>
                    </a:cubicBezTo>
                    <a:cubicBezTo>
                      <a:pt x="23854" y="6532"/>
                      <a:pt x="23911" y="6534"/>
                      <a:pt x="23967" y="6534"/>
                    </a:cubicBezTo>
                    <a:cubicBezTo>
                      <a:pt x="25910" y="6534"/>
                      <a:pt x="27165" y="5095"/>
                      <a:pt x="27931" y="3425"/>
                    </a:cubicBezTo>
                    <a:lnTo>
                      <a:pt x="27931" y="3425"/>
                    </a:lnTo>
                    <a:cubicBezTo>
                      <a:pt x="28787" y="4676"/>
                      <a:pt x="29905" y="5742"/>
                      <a:pt x="31190" y="6530"/>
                    </a:cubicBezTo>
                    <a:cubicBezTo>
                      <a:pt x="31879" y="6912"/>
                      <a:pt x="32550" y="7087"/>
                      <a:pt x="33186" y="7087"/>
                    </a:cubicBezTo>
                    <a:cubicBezTo>
                      <a:pt x="34599" y="7087"/>
                      <a:pt x="35843" y="6226"/>
                      <a:pt x="36735" y="4866"/>
                    </a:cubicBezTo>
                    <a:cubicBezTo>
                      <a:pt x="37208" y="4135"/>
                      <a:pt x="36540" y="3433"/>
                      <a:pt x="35863" y="3433"/>
                    </a:cubicBezTo>
                    <a:cubicBezTo>
                      <a:pt x="35570" y="3433"/>
                      <a:pt x="35276" y="3564"/>
                      <a:pt x="35072" y="3880"/>
                    </a:cubicBezTo>
                    <a:cubicBezTo>
                      <a:pt x="34527" y="4732"/>
                      <a:pt x="33888" y="5131"/>
                      <a:pt x="33196" y="5131"/>
                    </a:cubicBezTo>
                    <a:cubicBezTo>
                      <a:pt x="32637" y="5131"/>
                      <a:pt x="32043" y="4870"/>
                      <a:pt x="31436" y="4373"/>
                    </a:cubicBezTo>
                    <a:cubicBezTo>
                      <a:pt x="30204" y="3326"/>
                      <a:pt x="29218" y="1970"/>
                      <a:pt x="28541" y="492"/>
                    </a:cubicBezTo>
                    <a:cubicBezTo>
                      <a:pt x="28355" y="173"/>
                      <a:pt x="28054" y="26"/>
                      <a:pt x="27753" y="26"/>
                    </a:cubicBezTo>
                    <a:cubicBezTo>
                      <a:pt x="27355" y="26"/>
                      <a:pt x="26956" y="282"/>
                      <a:pt x="26815" y="738"/>
                    </a:cubicBezTo>
                    <a:cubicBezTo>
                      <a:pt x="26518" y="2048"/>
                      <a:pt x="25759" y="4567"/>
                      <a:pt x="23984" y="4567"/>
                    </a:cubicBezTo>
                    <a:cubicBezTo>
                      <a:pt x="23923" y="4567"/>
                      <a:pt x="23860" y="4564"/>
                      <a:pt x="23796" y="4558"/>
                    </a:cubicBezTo>
                    <a:cubicBezTo>
                      <a:pt x="21948" y="4373"/>
                      <a:pt x="21208" y="2094"/>
                      <a:pt x="20839" y="738"/>
                    </a:cubicBezTo>
                    <a:cubicBezTo>
                      <a:pt x="20732" y="277"/>
                      <a:pt x="20280" y="0"/>
                      <a:pt x="19844"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867;p35">
                <a:extLst>
                  <a:ext uri="{FF2B5EF4-FFF2-40B4-BE49-F238E27FC236}">
                    <a16:creationId xmlns:a16="http://schemas.microsoft.com/office/drawing/2014/main" id="{816EB09C-12D2-E8CA-5328-917D3F461998}"/>
                  </a:ext>
                </a:extLst>
              </p:cNvPr>
              <p:cNvSpPr/>
              <p:nvPr/>
            </p:nvSpPr>
            <p:spPr>
              <a:xfrm>
                <a:off x="2271625" y="3779425"/>
                <a:ext cx="930225" cy="178150"/>
              </a:xfrm>
              <a:custGeom>
                <a:avLst/>
                <a:gdLst/>
                <a:ahLst/>
                <a:cxnLst/>
                <a:rect l="l" t="t" r="r" b="b"/>
                <a:pathLst>
                  <a:path w="37209" h="7126" extrusionOk="0">
                    <a:moveTo>
                      <a:pt x="19844" y="1"/>
                    </a:moveTo>
                    <a:cubicBezTo>
                      <a:pt x="19522" y="1"/>
                      <a:pt x="19209" y="152"/>
                      <a:pt x="19052" y="492"/>
                    </a:cubicBezTo>
                    <a:cubicBezTo>
                      <a:pt x="18313" y="2217"/>
                      <a:pt x="17019" y="4559"/>
                      <a:pt x="14862" y="4743"/>
                    </a:cubicBezTo>
                    <a:cubicBezTo>
                      <a:pt x="14764" y="4755"/>
                      <a:pt x="14667" y="4761"/>
                      <a:pt x="14572" y="4761"/>
                    </a:cubicBezTo>
                    <a:cubicBezTo>
                      <a:pt x="12630" y="4761"/>
                      <a:pt x="11254" y="2447"/>
                      <a:pt x="10549" y="862"/>
                    </a:cubicBezTo>
                    <a:cubicBezTo>
                      <a:pt x="10334" y="523"/>
                      <a:pt x="10010" y="353"/>
                      <a:pt x="9694" y="353"/>
                    </a:cubicBezTo>
                    <a:cubicBezTo>
                      <a:pt x="9379" y="353"/>
                      <a:pt x="9071" y="523"/>
                      <a:pt x="8886" y="862"/>
                    </a:cubicBezTo>
                    <a:cubicBezTo>
                      <a:pt x="8208" y="2464"/>
                      <a:pt x="7037" y="3819"/>
                      <a:pt x="5559" y="4805"/>
                    </a:cubicBezTo>
                    <a:cubicBezTo>
                      <a:pt x="5109" y="5071"/>
                      <a:pt x="4701" y="5189"/>
                      <a:pt x="4329" y="5189"/>
                    </a:cubicBezTo>
                    <a:cubicBezTo>
                      <a:pt x="3323" y="5189"/>
                      <a:pt x="2586" y="4327"/>
                      <a:pt x="2047" y="3203"/>
                    </a:cubicBezTo>
                    <a:cubicBezTo>
                      <a:pt x="1875" y="2859"/>
                      <a:pt x="1596" y="2717"/>
                      <a:pt x="1311" y="2717"/>
                    </a:cubicBezTo>
                    <a:cubicBezTo>
                      <a:pt x="674" y="2717"/>
                      <a:pt x="0" y="3424"/>
                      <a:pt x="383" y="4189"/>
                    </a:cubicBezTo>
                    <a:cubicBezTo>
                      <a:pt x="1208" y="5886"/>
                      <a:pt x="2605" y="7126"/>
                      <a:pt x="4304" y="7126"/>
                    </a:cubicBezTo>
                    <a:cubicBezTo>
                      <a:pt x="4763" y="7126"/>
                      <a:pt x="5245" y="7035"/>
                      <a:pt x="5743" y="6838"/>
                    </a:cubicBezTo>
                    <a:cubicBezTo>
                      <a:pt x="7365" y="6190"/>
                      <a:pt x="8707" y="4845"/>
                      <a:pt x="9667" y="3327"/>
                    </a:cubicBezTo>
                    <a:lnTo>
                      <a:pt x="9667" y="3327"/>
                    </a:lnTo>
                    <a:cubicBezTo>
                      <a:pt x="10757" y="5147"/>
                      <a:pt x="12394" y="6731"/>
                      <a:pt x="14551" y="6731"/>
                    </a:cubicBezTo>
                    <a:cubicBezTo>
                      <a:pt x="14673" y="6731"/>
                      <a:pt x="14798" y="6726"/>
                      <a:pt x="14924" y="6715"/>
                    </a:cubicBezTo>
                    <a:cubicBezTo>
                      <a:pt x="17102" y="6534"/>
                      <a:pt x="18679" y="5082"/>
                      <a:pt x="19753" y="3369"/>
                    </a:cubicBezTo>
                    <a:lnTo>
                      <a:pt x="19753" y="3369"/>
                    </a:lnTo>
                    <a:cubicBezTo>
                      <a:pt x="20566" y="5020"/>
                      <a:pt x="21892" y="6444"/>
                      <a:pt x="23796" y="6530"/>
                    </a:cubicBezTo>
                    <a:cubicBezTo>
                      <a:pt x="23853" y="6533"/>
                      <a:pt x="23909" y="6534"/>
                      <a:pt x="23964" y="6534"/>
                    </a:cubicBezTo>
                    <a:cubicBezTo>
                      <a:pt x="25902" y="6534"/>
                      <a:pt x="27157" y="5075"/>
                      <a:pt x="27924" y="3414"/>
                    </a:cubicBezTo>
                    <a:lnTo>
                      <a:pt x="27924" y="3414"/>
                    </a:lnTo>
                    <a:cubicBezTo>
                      <a:pt x="28781" y="4670"/>
                      <a:pt x="29901" y="5740"/>
                      <a:pt x="31190" y="6530"/>
                    </a:cubicBezTo>
                    <a:cubicBezTo>
                      <a:pt x="31879" y="6913"/>
                      <a:pt x="32550" y="7088"/>
                      <a:pt x="33186" y="7088"/>
                    </a:cubicBezTo>
                    <a:cubicBezTo>
                      <a:pt x="34600" y="7088"/>
                      <a:pt x="35843" y="6226"/>
                      <a:pt x="36735" y="4867"/>
                    </a:cubicBezTo>
                    <a:cubicBezTo>
                      <a:pt x="37209" y="4135"/>
                      <a:pt x="36510" y="3434"/>
                      <a:pt x="35836" y="3434"/>
                    </a:cubicBezTo>
                    <a:cubicBezTo>
                      <a:pt x="35545" y="3434"/>
                      <a:pt x="35258" y="3565"/>
                      <a:pt x="35072" y="3881"/>
                    </a:cubicBezTo>
                    <a:cubicBezTo>
                      <a:pt x="34493" y="4732"/>
                      <a:pt x="33858" y="5132"/>
                      <a:pt x="33176" y="5132"/>
                    </a:cubicBezTo>
                    <a:cubicBezTo>
                      <a:pt x="32625" y="5132"/>
                      <a:pt x="32043" y="4870"/>
                      <a:pt x="31437" y="4374"/>
                    </a:cubicBezTo>
                    <a:cubicBezTo>
                      <a:pt x="30143" y="3326"/>
                      <a:pt x="29218" y="1971"/>
                      <a:pt x="28541" y="492"/>
                    </a:cubicBezTo>
                    <a:cubicBezTo>
                      <a:pt x="28355" y="173"/>
                      <a:pt x="28055" y="26"/>
                      <a:pt x="27753" y="26"/>
                    </a:cubicBezTo>
                    <a:cubicBezTo>
                      <a:pt x="27355" y="26"/>
                      <a:pt x="26956" y="283"/>
                      <a:pt x="26815" y="738"/>
                    </a:cubicBezTo>
                    <a:cubicBezTo>
                      <a:pt x="26518" y="2049"/>
                      <a:pt x="25759" y="4568"/>
                      <a:pt x="23984" y="4568"/>
                    </a:cubicBezTo>
                    <a:cubicBezTo>
                      <a:pt x="23923" y="4568"/>
                      <a:pt x="23860" y="4565"/>
                      <a:pt x="23796" y="4559"/>
                    </a:cubicBezTo>
                    <a:cubicBezTo>
                      <a:pt x="22010" y="4435"/>
                      <a:pt x="21209" y="2094"/>
                      <a:pt x="20839" y="738"/>
                    </a:cubicBezTo>
                    <a:cubicBezTo>
                      <a:pt x="20733" y="278"/>
                      <a:pt x="20280" y="1"/>
                      <a:pt x="19844"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868;p35">
                <a:extLst>
                  <a:ext uri="{FF2B5EF4-FFF2-40B4-BE49-F238E27FC236}">
                    <a16:creationId xmlns:a16="http://schemas.microsoft.com/office/drawing/2014/main" id="{854A6D26-FC84-B2C0-A4B8-3283CACE6923}"/>
                  </a:ext>
                </a:extLst>
              </p:cNvPr>
              <p:cNvSpPr/>
              <p:nvPr/>
            </p:nvSpPr>
            <p:spPr>
              <a:xfrm>
                <a:off x="4879550" y="3794700"/>
                <a:ext cx="930125" cy="177350"/>
              </a:xfrm>
              <a:custGeom>
                <a:avLst/>
                <a:gdLst/>
                <a:ahLst/>
                <a:cxnLst/>
                <a:rect l="l" t="t" r="r" b="b"/>
                <a:pathLst>
                  <a:path w="37205" h="7094" extrusionOk="0">
                    <a:moveTo>
                      <a:pt x="19855" y="1"/>
                    </a:moveTo>
                    <a:cubicBezTo>
                      <a:pt x="19528" y="1"/>
                      <a:pt x="19207" y="151"/>
                      <a:pt x="19048" y="497"/>
                    </a:cubicBezTo>
                    <a:cubicBezTo>
                      <a:pt x="18308" y="2222"/>
                      <a:pt x="17014" y="4564"/>
                      <a:pt x="14920" y="4749"/>
                    </a:cubicBezTo>
                    <a:cubicBezTo>
                      <a:pt x="14819" y="4760"/>
                      <a:pt x="14719" y="4766"/>
                      <a:pt x="14621" y="4766"/>
                    </a:cubicBezTo>
                    <a:cubicBezTo>
                      <a:pt x="12626" y="4766"/>
                      <a:pt x="11250" y="2450"/>
                      <a:pt x="10545" y="805"/>
                    </a:cubicBezTo>
                    <a:cubicBezTo>
                      <a:pt x="10360" y="497"/>
                      <a:pt x="10037" y="343"/>
                      <a:pt x="9713" y="343"/>
                    </a:cubicBezTo>
                    <a:cubicBezTo>
                      <a:pt x="9390" y="343"/>
                      <a:pt x="9066" y="497"/>
                      <a:pt x="8881" y="805"/>
                    </a:cubicBezTo>
                    <a:cubicBezTo>
                      <a:pt x="8204" y="2407"/>
                      <a:pt x="7033" y="3824"/>
                      <a:pt x="5616" y="4749"/>
                    </a:cubicBezTo>
                    <a:cubicBezTo>
                      <a:pt x="5137" y="5022"/>
                      <a:pt x="4705" y="5144"/>
                      <a:pt x="4316" y="5144"/>
                    </a:cubicBezTo>
                    <a:cubicBezTo>
                      <a:pt x="3303" y="5144"/>
                      <a:pt x="2576" y="4321"/>
                      <a:pt x="2042" y="3208"/>
                    </a:cubicBezTo>
                    <a:cubicBezTo>
                      <a:pt x="1865" y="2854"/>
                      <a:pt x="1576" y="2708"/>
                      <a:pt x="1281" y="2708"/>
                    </a:cubicBezTo>
                    <a:cubicBezTo>
                      <a:pt x="652" y="2708"/>
                      <a:pt x="1" y="3377"/>
                      <a:pt x="379" y="4132"/>
                    </a:cubicBezTo>
                    <a:cubicBezTo>
                      <a:pt x="1199" y="5821"/>
                      <a:pt x="2585" y="7094"/>
                      <a:pt x="4272" y="7094"/>
                    </a:cubicBezTo>
                    <a:cubicBezTo>
                      <a:pt x="4740" y="7094"/>
                      <a:pt x="5231" y="6996"/>
                      <a:pt x="5739" y="6782"/>
                    </a:cubicBezTo>
                    <a:cubicBezTo>
                      <a:pt x="7397" y="6183"/>
                      <a:pt x="8711" y="4827"/>
                      <a:pt x="9681" y="3331"/>
                    </a:cubicBezTo>
                    <a:lnTo>
                      <a:pt x="9681" y="3331"/>
                    </a:lnTo>
                    <a:cubicBezTo>
                      <a:pt x="10771" y="5109"/>
                      <a:pt x="12401" y="6674"/>
                      <a:pt x="14546" y="6674"/>
                    </a:cubicBezTo>
                    <a:cubicBezTo>
                      <a:pt x="14669" y="6674"/>
                      <a:pt x="14793" y="6669"/>
                      <a:pt x="14920" y="6659"/>
                    </a:cubicBezTo>
                    <a:cubicBezTo>
                      <a:pt x="17056" y="6522"/>
                      <a:pt x="18656" y="5077"/>
                      <a:pt x="19745" y="3339"/>
                    </a:cubicBezTo>
                    <a:lnTo>
                      <a:pt x="19745" y="3339"/>
                    </a:lnTo>
                    <a:cubicBezTo>
                      <a:pt x="20557" y="4990"/>
                      <a:pt x="21885" y="6449"/>
                      <a:pt x="23792" y="6535"/>
                    </a:cubicBezTo>
                    <a:cubicBezTo>
                      <a:pt x="23821" y="6536"/>
                      <a:pt x="23850" y="6536"/>
                      <a:pt x="23879" y="6536"/>
                    </a:cubicBezTo>
                    <a:cubicBezTo>
                      <a:pt x="25875" y="6536"/>
                      <a:pt x="27157" y="5061"/>
                      <a:pt x="27932" y="3379"/>
                    </a:cubicBezTo>
                    <a:lnTo>
                      <a:pt x="27932" y="3379"/>
                    </a:lnTo>
                    <a:cubicBezTo>
                      <a:pt x="28788" y="4631"/>
                      <a:pt x="29904" y="5708"/>
                      <a:pt x="31186" y="6535"/>
                    </a:cubicBezTo>
                    <a:cubicBezTo>
                      <a:pt x="31873" y="6898"/>
                      <a:pt x="32542" y="7065"/>
                      <a:pt x="33177" y="7065"/>
                    </a:cubicBezTo>
                    <a:cubicBezTo>
                      <a:pt x="34592" y="7065"/>
                      <a:pt x="35838" y="6233"/>
                      <a:pt x="36731" y="4872"/>
                    </a:cubicBezTo>
                    <a:cubicBezTo>
                      <a:pt x="37204" y="4140"/>
                      <a:pt x="36536" y="3439"/>
                      <a:pt x="35859" y="3439"/>
                    </a:cubicBezTo>
                    <a:cubicBezTo>
                      <a:pt x="35566" y="3439"/>
                      <a:pt x="35272" y="3570"/>
                      <a:pt x="35067" y="3886"/>
                    </a:cubicBezTo>
                    <a:cubicBezTo>
                      <a:pt x="34523" y="4737"/>
                      <a:pt x="33884" y="5137"/>
                      <a:pt x="33192" y="5137"/>
                    </a:cubicBezTo>
                    <a:cubicBezTo>
                      <a:pt x="32633" y="5137"/>
                      <a:pt x="32039" y="4875"/>
                      <a:pt x="31432" y="4379"/>
                    </a:cubicBezTo>
                    <a:cubicBezTo>
                      <a:pt x="30200" y="3331"/>
                      <a:pt x="29214" y="1976"/>
                      <a:pt x="28536" y="497"/>
                    </a:cubicBezTo>
                    <a:cubicBezTo>
                      <a:pt x="28342" y="164"/>
                      <a:pt x="28023" y="6"/>
                      <a:pt x="27708" y="6"/>
                    </a:cubicBezTo>
                    <a:cubicBezTo>
                      <a:pt x="27324" y="6"/>
                      <a:pt x="26947" y="242"/>
                      <a:pt x="26811" y="682"/>
                    </a:cubicBezTo>
                    <a:cubicBezTo>
                      <a:pt x="26513" y="2052"/>
                      <a:pt x="25755" y="4573"/>
                      <a:pt x="23980" y="4573"/>
                    </a:cubicBezTo>
                    <a:cubicBezTo>
                      <a:pt x="23918" y="4573"/>
                      <a:pt x="23856" y="4570"/>
                      <a:pt x="23792" y="4564"/>
                    </a:cubicBezTo>
                    <a:cubicBezTo>
                      <a:pt x="22067" y="4379"/>
                      <a:pt x="21204" y="2099"/>
                      <a:pt x="20835" y="682"/>
                    </a:cubicBezTo>
                    <a:cubicBezTo>
                      <a:pt x="20729" y="262"/>
                      <a:pt x="20286" y="1"/>
                      <a:pt x="19855"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869;p35">
                <a:extLst>
                  <a:ext uri="{FF2B5EF4-FFF2-40B4-BE49-F238E27FC236}">
                    <a16:creationId xmlns:a16="http://schemas.microsoft.com/office/drawing/2014/main" id="{F2F04089-1CDF-C487-DD48-E9756230E30C}"/>
                  </a:ext>
                </a:extLst>
              </p:cNvPr>
              <p:cNvSpPr/>
              <p:nvPr/>
            </p:nvSpPr>
            <p:spPr>
              <a:xfrm>
                <a:off x="3134200" y="3459025"/>
                <a:ext cx="720750" cy="146600"/>
              </a:xfrm>
              <a:custGeom>
                <a:avLst/>
                <a:gdLst/>
                <a:ahLst/>
                <a:cxnLst/>
                <a:rect l="l" t="t" r="r" b="b"/>
                <a:pathLst>
                  <a:path w="28830" h="5864" extrusionOk="0">
                    <a:moveTo>
                      <a:pt x="15347" y="1"/>
                    </a:moveTo>
                    <a:cubicBezTo>
                      <a:pt x="15025" y="1"/>
                      <a:pt x="14712" y="152"/>
                      <a:pt x="14555" y="492"/>
                    </a:cubicBezTo>
                    <a:cubicBezTo>
                      <a:pt x="14062" y="1725"/>
                      <a:pt x="13138" y="3450"/>
                      <a:pt x="11598" y="3635"/>
                    </a:cubicBezTo>
                    <a:cubicBezTo>
                      <a:pt x="11525" y="3643"/>
                      <a:pt x="11454" y="3647"/>
                      <a:pt x="11384" y="3647"/>
                    </a:cubicBezTo>
                    <a:cubicBezTo>
                      <a:pt x="9960" y="3647"/>
                      <a:pt x="8987" y="1913"/>
                      <a:pt x="8517" y="739"/>
                    </a:cubicBezTo>
                    <a:cubicBezTo>
                      <a:pt x="8332" y="431"/>
                      <a:pt x="8009" y="277"/>
                      <a:pt x="7685" y="277"/>
                    </a:cubicBezTo>
                    <a:cubicBezTo>
                      <a:pt x="7362" y="277"/>
                      <a:pt x="7038" y="431"/>
                      <a:pt x="6853" y="739"/>
                    </a:cubicBezTo>
                    <a:cubicBezTo>
                      <a:pt x="6360" y="1909"/>
                      <a:pt x="5560" y="2895"/>
                      <a:pt x="4512" y="3635"/>
                    </a:cubicBezTo>
                    <a:cubicBezTo>
                      <a:pt x="4189" y="3822"/>
                      <a:pt x="3899" y="3905"/>
                      <a:pt x="3636" y="3905"/>
                    </a:cubicBezTo>
                    <a:cubicBezTo>
                      <a:pt x="2947" y="3905"/>
                      <a:pt x="2449" y="3329"/>
                      <a:pt x="2048" y="2526"/>
                    </a:cubicBezTo>
                    <a:cubicBezTo>
                      <a:pt x="1876" y="2202"/>
                      <a:pt x="1599" y="2067"/>
                      <a:pt x="1314" y="2067"/>
                    </a:cubicBezTo>
                    <a:cubicBezTo>
                      <a:pt x="677" y="2067"/>
                      <a:pt x="1" y="2745"/>
                      <a:pt x="384" y="3511"/>
                    </a:cubicBezTo>
                    <a:cubicBezTo>
                      <a:pt x="1027" y="4846"/>
                      <a:pt x="2185" y="5864"/>
                      <a:pt x="3604" y="5864"/>
                    </a:cubicBezTo>
                    <a:cubicBezTo>
                      <a:pt x="3954" y="5864"/>
                      <a:pt x="4319" y="5802"/>
                      <a:pt x="4697" y="5668"/>
                    </a:cubicBezTo>
                    <a:cubicBezTo>
                      <a:pt x="5895" y="5197"/>
                      <a:pt x="6886" y="4251"/>
                      <a:pt x="7626" y="3180"/>
                    </a:cubicBezTo>
                    <a:lnTo>
                      <a:pt x="7626" y="3180"/>
                    </a:lnTo>
                    <a:cubicBezTo>
                      <a:pt x="8489" y="4483"/>
                      <a:pt x="9753" y="5550"/>
                      <a:pt x="11396" y="5550"/>
                    </a:cubicBezTo>
                    <a:cubicBezTo>
                      <a:pt x="11462" y="5550"/>
                      <a:pt x="11530" y="5548"/>
                      <a:pt x="11598" y="5545"/>
                    </a:cubicBezTo>
                    <a:cubicBezTo>
                      <a:pt x="13217" y="5459"/>
                      <a:pt x="14423" y="4461"/>
                      <a:pt x="15278" y="3222"/>
                    </a:cubicBezTo>
                    <a:lnTo>
                      <a:pt x="15278" y="3222"/>
                    </a:lnTo>
                    <a:cubicBezTo>
                      <a:pt x="15937" y="4406"/>
                      <a:pt x="16935" y="5381"/>
                      <a:pt x="18375" y="5421"/>
                    </a:cubicBezTo>
                    <a:cubicBezTo>
                      <a:pt x="18403" y="5422"/>
                      <a:pt x="18431" y="5423"/>
                      <a:pt x="18459" y="5423"/>
                    </a:cubicBezTo>
                    <a:cubicBezTo>
                      <a:pt x="19868" y="5423"/>
                      <a:pt x="20872" y="4420"/>
                      <a:pt x="21518" y="3217"/>
                    </a:cubicBezTo>
                    <a:lnTo>
                      <a:pt x="21518" y="3217"/>
                    </a:lnTo>
                    <a:cubicBezTo>
                      <a:pt x="22158" y="4091"/>
                      <a:pt x="22969" y="4850"/>
                      <a:pt x="23920" y="5421"/>
                    </a:cubicBezTo>
                    <a:cubicBezTo>
                      <a:pt x="24459" y="5700"/>
                      <a:pt x="24981" y="5827"/>
                      <a:pt x="25475" y="5827"/>
                    </a:cubicBezTo>
                    <a:cubicBezTo>
                      <a:pt x="26622" y="5827"/>
                      <a:pt x="27625" y="5142"/>
                      <a:pt x="28357" y="4066"/>
                    </a:cubicBezTo>
                    <a:cubicBezTo>
                      <a:pt x="28830" y="3334"/>
                      <a:pt x="28162" y="2633"/>
                      <a:pt x="27484" y="2633"/>
                    </a:cubicBezTo>
                    <a:cubicBezTo>
                      <a:pt x="27192" y="2633"/>
                      <a:pt x="26898" y="2764"/>
                      <a:pt x="26693" y="3080"/>
                    </a:cubicBezTo>
                    <a:cubicBezTo>
                      <a:pt x="26319" y="3663"/>
                      <a:pt x="25902" y="3898"/>
                      <a:pt x="25474" y="3898"/>
                    </a:cubicBezTo>
                    <a:cubicBezTo>
                      <a:pt x="24141" y="3898"/>
                      <a:pt x="22709" y="1612"/>
                      <a:pt x="22195" y="492"/>
                    </a:cubicBezTo>
                    <a:cubicBezTo>
                      <a:pt x="22009" y="174"/>
                      <a:pt x="21698" y="27"/>
                      <a:pt x="21383" y="27"/>
                    </a:cubicBezTo>
                    <a:cubicBezTo>
                      <a:pt x="20968" y="27"/>
                      <a:pt x="20549" y="283"/>
                      <a:pt x="20408" y="739"/>
                    </a:cubicBezTo>
                    <a:cubicBezTo>
                      <a:pt x="20229" y="1635"/>
                      <a:pt x="19702" y="3517"/>
                      <a:pt x="18490" y="3517"/>
                    </a:cubicBezTo>
                    <a:cubicBezTo>
                      <a:pt x="18452" y="3517"/>
                      <a:pt x="18414" y="3515"/>
                      <a:pt x="18375" y="3511"/>
                    </a:cubicBezTo>
                    <a:cubicBezTo>
                      <a:pt x="17081" y="3388"/>
                      <a:pt x="16588" y="1663"/>
                      <a:pt x="16342" y="739"/>
                    </a:cubicBezTo>
                    <a:cubicBezTo>
                      <a:pt x="16236" y="278"/>
                      <a:pt x="15783" y="1"/>
                      <a:pt x="1534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870;p35">
                <a:extLst>
                  <a:ext uri="{FF2B5EF4-FFF2-40B4-BE49-F238E27FC236}">
                    <a16:creationId xmlns:a16="http://schemas.microsoft.com/office/drawing/2014/main" id="{D045D022-EE3D-3EE9-D1EB-9B4C75219333}"/>
                  </a:ext>
                </a:extLst>
              </p:cNvPr>
              <p:cNvSpPr/>
              <p:nvPr/>
            </p:nvSpPr>
            <p:spPr>
              <a:xfrm>
                <a:off x="3482475" y="1923300"/>
                <a:ext cx="720600" cy="147175"/>
              </a:xfrm>
              <a:custGeom>
                <a:avLst/>
                <a:gdLst/>
                <a:ahLst/>
                <a:cxnLst/>
                <a:rect l="l" t="t" r="r" b="b"/>
                <a:pathLst>
                  <a:path w="28824" h="5887" extrusionOk="0">
                    <a:moveTo>
                      <a:pt x="15291" y="0"/>
                    </a:moveTo>
                    <a:cubicBezTo>
                      <a:pt x="14977" y="0"/>
                      <a:pt x="14680" y="152"/>
                      <a:pt x="14549" y="492"/>
                    </a:cubicBezTo>
                    <a:cubicBezTo>
                      <a:pt x="13994" y="1724"/>
                      <a:pt x="13070" y="3449"/>
                      <a:pt x="11530" y="3634"/>
                    </a:cubicBezTo>
                    <a:cubicBezTo>
                      <a:pt x="11458" y="3643"/>
                      <a:pt x="11386" y="3647"/>
                      <a:pt x="11316" y="3647"/>
                    </a:cubicBezTo>
                    <a:cubicBezTo>
                      <a:pt x="9892" y="3647"/>
                      <a:pt x="8919" y="1913"/>
                      <a:pt x="8449" y="738"/>
                    </a:cubicBezTo>
                    <a:cubicBezTo>
                      <a:pt x="8264" y="430"/>
                      <a:pt x="7941" y="276"/>
                      <a:pt x="7617" y="276"/>
                    </a:cubicBezTo>
                    <a:cubicBezTo>
                      <a:pt x="7294" y="276"/>
                      <a:pt x="6970" y="430"/>
                      <a:pt x="6786" y="738"/>
                    </a:cubicBezTo>
                    <a:cubicBezTo>
                      <a:pt x="6293" y="1909"/>
                      <a:pt x="5492" y="2895"/>
                      <a:pt x="4506" y="3634"/>
                    </a:cubicBezTo>
                    <a:cubicBezTo>
                      <a:pt x="4148" y="3849"/>
                      <a:pt x="3837" y="3944"/>
                      <a:pt x="3563" y="3944"/>
                    </a:cubicBezTo>
                    <a:cubicBezTo>
                      <a:pt x="2891" y="3944"/>
                      <a:pt x="2435" y="3374"/>
                      <a:pt x="2041" y="2587"/>
                    </a:cubicBezTo>
                    <a:cubicBezTo>
                      <a:pt x="1864" y="2233"/>
                      <a:pt x="1575" y="2086"/>
                      <a:pt x="1280" y="2086"/>
                    </a:cubicBezTo>
                    <a:cubicBezTo>
                      <a:pt x="651" y="2086"/>
                      <a:pt x="0" y="2756"/>
                      <a:pt x="378" y="3511"/>
                    </a:cubicBezTo>
                    <a:lnTo>
                      <a:pt x="316" y="3511"/>
                    </a:lnTo>
                    <a:cubicBezTo>
                      <a:pt x="954" y="4836"/>
                      <a:pt x="2100" y="5887"/>
                      <a:pt x="3504" y="5887"/>
                    </a:cubicBezTo>
                    <a:cubicBezTo>
                      <a:pt x="3864" y="5887"/>
                      <a:pt x="4240" y="5818"/>
                      <a:pt x="4629" y="5667"/>
                    </a:cubicBezTo>
                    <a:cubicBezTo>
                      <a:pt x="5824" y="5113"/>
                      <a:pt x="6842" y="4262"/>
                      <a:pt x="7580" y="3218"/>
                    </a:cubicBezTo>
                    <a:lnTo>
                      <a:pt x="7580" y="3218"/>
                    </a:lnTo>
                    <a:cubicBezTo>
                      <a:pt x="8430" y="4499"/>
                      <a:pt x="9669" y="5556"/>
                      <a:pt x="11297" y="5556"/>
                    </a:cubicBezTo>
                    <a:cubicBezTo>
                      <a:pt x="11394" y="5556"/>
                      <a:pt x="11492" y="5552"/>
                      <a:pt x="11591" y="5544"/>
                    </a:cubicBezTo>
                    <a:cubicBezTo>
                      <a:pt x="13198" y="5460"/>
                      <a:pt x="14370" y="4476"/>
                      <a:pt x="15226" y="3249"/>
                    </a:cubicBezTo>
                    <a:lnTo>
                      <a:pt x="15226" y="3249"/>
                    </a:lnTo>
                    <a:cubicBezTo>
                      <a:pt x="15897" y="4432"/>
                      <a:pt x="16907" y="5381"/>
                      <a:pt x="18307" y="5421"/>
                    </a:cubicBezTo>
                    <a:cubicBezTo>
                      <a:pt x="18336" y="5422"/>
                      <a:pt x="18365" y="5422"/>
                      <a:pt x="18393" y="5422"/>
                    </a:cubicBezTo>
                    <a:cubicBezTo>
                      <a:pt x="19795" y="5422"/>
                      <a:pt x="20819" y="4457"/>
                      <a:pt x="21483" y="3264"/>
                    </a:cubicBezTo>
                    <a:lnTo>
                      <a:pt x="21483" y="3264"/>
                    </a:lnTo>
                    <a:cubicBezTo>
                      <a:pt x="22140" y="4133"/>
                      <a:pt x="22969" y="4878"/>
                      <a:pt x="23914" y="5483"/>
                    </a:cubicBezTo>
                    <a:cubicBezTo>
                      <a:pt x="24431" y="5759"/>
                      <a:pt x="24942" y="5887"/>
                      <a:pt x="25432" y="5887"/>
                    </a:cubicBezTo>
                    <a:cubicBezTo>
                      <a:pt x="26580" y="5887"/>
                      <a:pt x="27617" y="5188"/>
                      <a:pt x="28350" y="4066"/>
                    </a:cubicBezTo>
                    <a:cubicBezTo>
                      <a:pt x="28824" y="3334"/>
                      <a:pt x="28155" y="2633"/>
                      <a:pt x="27478" y="2633"/>
                    </a:cubicBezTo>
                    <a:cubicBezTo>
                      <a:pt x="27186" y="2633"/>
                      <a:pt x="26891" y="2764"/>
                      <a:pt x="26687" y="3080"/>
                    </a:cubicBezTo>
                    <a:cubicBezTo>
                      <a:pt x="26298" y="3663"/>
                      <a:pt x="25869" y="3898"/>
                      <a:pt x="25433" y="3898"/>
                    </a:cubicBezTo>
                    <a:cubicBezTo>
                      <a:pt x="24073" y="3898"/>
                      <a:pt x="22641" y="1612"/>
                      <a:pt x="22127" y="492"/>
                    </a:cubicBezTo>
                    <a:cubicBezTo>
                      <a:pt x="21939" y="195"/>
                      <a:pt x="21620" y="52"/>
                      <a:pt x="21300" y="52"/>
                    </a:cubicBezTo>
                    <a:cubicBezTo>
                      <a:pt x="20890" y="52"/>
                      <a:pt x="20479" y="288"/>
                      <a:pt x="20341" y="738"/>
                    </a:cubicBezTo>
                    <a:cubicBezTo>
                      <a:pt x="20161" y="1635"/>
                      <a:pt x="19692" y="3517"/>
                      <a:pt x="18427" y="3517"/>
                    </a:cubicBezTo>
                    <a:cubicBezTo>
                      <a:pt x="18388" y="3517"/>
                      <a:pt x="18348" y="3515"/>
                      <a:pt x="18307" y="3511"/>
                    </a:cubicBezTo>
                    <a:cubicBezTo>
                      <a:pt x="17013" y="3388"/>
                      <a:pt x="16521" y="1724"/>
                      <a:pt x="16274" y="738"/>
                    </a:cubicBezTo>
                    <a:cubicBezTo>
                      <a:pt x="16168" y="278"/>
                      <a:pt x="15715" y="0"/>
                      <a:pt x="15291"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871;p35">
                <a:extLst>
                  <a:ext uri="{FF2B5EF4-FFF2-40B4-BE49-F238E27FC236}">
                    <a16:creationId xmlns:a16="http://schemas.microsoft.com/office/drawing/2014/main" id="{6454CE76-45D8-9D1C-D0B5-790B2372C9C7}"/>
                  </a:ext>
                </a:extLst>
              </p:cNvPr>
              <p:cNvSpPr/>
              <p:nvPr/>
            </p:nvSpPr>
            <p:spPr>
              <a:xfrm>
                <a:off x="3108025" y="452250"/>
                <a:ext cx="720750" cy="146600"/>
              </a:xfrm>
              <a:custGeom>
                <a:avLst/>
                <a:gdLst/>
                <a:ahLst/>
                <a:cxnLst/>
                <a:rect l="l" t="t" r="r" b="b"/>
                <a:pathLst>
                  <a:path w="28830" h="5864" extrusionOk="0">
                    <a:moveTo>
                      <a:pt x="15297" y="1"/>
                    </a:moveTo>
                    <a:cubicBezTo>
                      <a:pt x="14983" y="1"/>
                      <a:pt x="14686" y="152"/>
                      <a:pt x="14555" y="492"/>
                    </a:cubicBezTo>
                    <a:cubicBezTo>
                      <a:pt x="14000" y="1725"/>
                      <a:pt x="13076" y="3450"/>
                      <a:pt x="11536" y="3635"/>
                    </a:cubicBezTo>
                    <a:cubicBezTo>
                      <a:pt x="11466" y="3643"/>
                      <a:pt x="11398" y="3647"/>
                      <a:pt x="11330" y="3647"/>
                    </a:cubicBezTo>
                    <a:cubicBezTo>
                      <a:pt x="9960" y="3647"/>
                      <a:pt x="8983" y="1913"/>
                      <a:pt x="8455" y="739"/>
                    </a:cubicBezTo>
                    <a:cubicBezTo>
                      <a:pt x="8270" y="431"/>
                      <a:pt x="7947" y="277"/>
                      <a:pt x="7623" y="277"/>
                    </a:cubicBezTo>
                    <a:cubicBezTo>
                      <a:pt x="7300" y="277"/>
                      <a:pt x="6976" y="431"/>
                      <a:pt x="6791" y="739"/>
                    </a:cubicBezTo>
                    <a:cubicBezTo>
                      <a:pt x="6298" y="1909"/>
                      <a:pt x="5497" y="2895"/>
                      <a:pt x="4512" y="3635"/>
                    </a:cubicBezTo>
                    <a:cubicBezTo>
                      <a:pt x="4178" y="3828"/>
                      <a:pt x="3879" y="3916"/>
                      <a:pt x="3610" y="3916"/>
                    </a:cubicBezTo>
                    <a:cubicBezTo>
                      <a:pt x="2934" y="3916"/>
                      <a:pt x="2443" y="3362"/>
                      <a:pt x="2047" y="2526"/>
                    </a:cubicBezTo>
                    <a:cubicBezTo>
                      <a:pt x="1875" y="2182"/>
                      <a:pt x="1597" y="2039"/>
                      <a:pt x="1311" y="2039"/>
                    </a:cubicBezTo>
                    <a:cubicBezTo>
                      <a:pt x="674" y="2039"/>
                      <a:pt x="1" y="2746"/>
                      <a:pt x="383" y="3511"/>
                    </a:cubicBezTo>
                    <a:lnTo>
                      <a:pt x="322" y="3511"/>
                    </a:lnTo>
                    <a:cubicBezTo>
                      <a:pt x="1014" y="4846"/>
                      <a:pt x="2142" y="5864"/>
                      <a:pt x="3548" y="5864"/>
                    </a:cubicBezTo>
                    <a:cubicBezTo>
                      <a:pt x="3894" y="5864"/>
                      <a:pt x="4257" y="5802"/>
                      <a:pt x="4635" y="5668"/>
                    </a:cubicBezTo>
                    <a:cubicBezTo>
                      <a:pt x="5835" y="5196"/>
                      <a:pt x="6826" y="4248"/>
                      <a:pt x="7588" y="3175"/>
                    </a:cubicBezTo>
                    <a:lnTo>
                      <a:pt x="7588" y="3175"/>
                    </a:lnTo>
                    <a:cubicBezTo>
                      <a:pt x="8462" y="4480"/>
                      <a:pt x="9707" y="5550"/>
                      <a:pt x="11390" y="5550"/>
                    </a:cubicBezTo>
                    <a:cubicBezTo>
                      <a:pt x="11459" y="5550"/>
                      <a:pt x="11528" y="5548"/>
                      <a:pt x="11597" y="5545"/>
                    </a:cubicBezTo>
                    <a:cubicBezTo>
                      <a:pt x="13209" y="5460"/>
                      <a:pt x="14383" y="4469"/>
                      <a:pt x="15240" y="3237"/>
                    </a:cubicBezTo>
                    <a:lnTo>
                      <a:pt x="15240" y="3237"/>
                    </a:lnTo>
                    <a:cubicBezTo>
                      <a:pt x="15911" y="4415"/>
                      <a:pt x="16919" y="5382"/>
                      <a:pt x="18313" y="5421"/>
                    </a:cubicBezTo>
                    <a:cubicBezTo>
                      <a:pt x="18341" y="5422"/>
                      <a:pt x="18369" y="5423"/>
                      <a:pt x="18397" y="5423"/>
                    </a:cubicBezTo>
                    <a:cubicBezTo>
                      <a:pt x="19794" y="5423"/>
                      <a:pt x="20817" y="4439"/>
                      <a:pt x="21482" y="3251"/>
                    </a:cubicBezTo>
                    <a:lnTo>
                      <a:pt x="21482" y="3251"/>
                    </a:lnTo>
                    <a:cubicBezTo>
                      <a:pt x="22139" y="4119"/>
                      <a:pt x="22971" y="4852"/>
                      <a:pt x="23920" y="5421"/>
                    </a:cubicBezTo>
                    <a:cubicBezTo>
                      <a:pt x="24458" y="5700"/>
                      <a:pt x="24980" y="5827"/>
                      <a:pt x="25475" y="5827"/>
                    </a:cubicBezTo>
                    <a:cubicBezTo>
                      <a:pt x="26622" y="5827"/>
                      <a:pt x="27624" y="5142"/>
                      <a:pt x="28356" y="4066"/>
                    </a:cubicBezTo>
                    <a:cubicBezTo>
                      <a:pt x="28830" y="3335"/>
                      <a:pt x="28161" y="2633"/>
                      <a:pt x="27484" y="2633"/>
                    </a:cubicBezTo>
                    <a:cubicBezTo>
                      <a:pt x="27191" y="2633"/>
                      <a:pt x="26897" y="2764"/>
                      <a:pt x="26693" y="3080"/>
                    </a:cubicBezTo>
                    <a:cubicBezTo>
                      <a:pt x="26304" y="3663"/>
                      <a:pt x="25875" y="3898"/>
                      <a:pt x="25439" y="3898"/>
                    </a:cubicBezTo>
                    <a:cubicBezTo>
                      <a:pt x="24079" y="3898"/>
                      <a:pt x="22647" y="1612"/>
                      <a:pt x="22133" y="492"/>
                    </a:cubicBezTo>
                    <a:cubicBezTo>
                      <a:pt x="21947" y="174"/>
                      <a:pt x="21636" y="27"/>
                      <a:pt x="21326" y="27"/>
                    </a:cubicBezTo>
                    <a:cubicBezTo>
                      <a:pt x="20918" y="27"/>
                      <a:pt x="20513" y="283"/>
                      <a:pt x="20408" y="739"/>
                    </a:cubicBezTo>
                    <a:cubicBezTo>
                      <a:pt x="20169" y="1635"/>
                      <a:pt x="19698" y="3517"/>
                      <a:pt x="18433" y="3517"/>
                    </a:cubicBezTo>
                    <a:cubicBezTo>
                      <a:pt x="18394" y="3517"/>
                      <a:pt x="18354" y="3515"/>
                      <a:pt x="18313" y="3511"/>
                    </a:cubicBezTo>
                    <a:cubicBezTo>
                      <a:pt x="17019" y="3388"/>
                      <a:pt x="16526" y="1663"/>
                      <a:pt x="16280" y="739"/>
                    </a:cubicBezTo>
                    <a:cubicBezTo>
                      <a:pt x="16174" y="278"/>
                      <a:pt x="15721" y="1"/>
                      <a:pt x="15297" y="1"/>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872;p35">
                <a:extLst>
                  <a:ext uri="{FF2B5EF4-FFF2-40B4-BE49-F238E27FC236}">
                    <a16:creationId xmlns:a16="http://schemas.microsoft.com/office/drawing/2014/main" id="{93B7255B-2D16-0773-268B-CEE8A1ABEE77}"/>
                  </a:ext>
                </a:extLst>
              </p:cNvPr>
              <p:cNvSpPr/>
              <p:nvPr/>
            </p:nvSpPr>
            <p:spPr>
              <a:xfrm>
                <a:off x="2450325" y="4806725"/>
                <a:ext cx="765425" cy="153450"/>
              </a:xfrm>
              <a:custGeom>
                <a:avLst/>
                <a:gdLst/>
                <a:ahLst/>
                <a:cxnLst/>
                <a:rect l="l" t="t" r="r" b="b"/>
                <a:pathLst>
                  <a:path w="30617" h="6138" extrusionOk="0">
                    <a:moveTo>
                      <a:pt x="16347" y="0"/>
                    </a:moveTo>
                    <a:cubicBezTo>
                      <a:pt x="16019" y="0"/>
                      <a:pt x="15699" y="151"/>
                      <a:pt x="15539" y="497"/>
                    </a:cubicBezTo>
                    <a:cubicBezTo>
                      <a:pt x="14985" y="1791"/>
                      <a:pt x="13999" y="3639"/>
                      <a:pt x="12335" y="3824"/>
                    </a:cubicBezTo>
                    <a:cubicBezTo>
                      <a:pt x="12239" y="3838"/>
                      <a:pt x="12144" y="3844"/>
                      <a:pt x="12051" y="3844"/>
                    </a:cubicBezTo>
                    <a:cubicBezTo>
                      <a:pt x="10487" y="3844"/>
                      <a:pt x="9470" y="1964"/>
                      <a:pt x="8947" y="743"/>
                    </a:cubicBezTo>
                    <a:cubicBezTo>
                      <a:pt x="8762" y="435"/>
                      <a:pt x="8438" y="281"/>
                      <a:pt x="8115" y="281"/>
                    </a:cubicBezTo>
                    <a:cubicBezTo>
                      <a:pt x="7791" y="281"/>
                      <a:pt x="7468" y="435"/>
                      <a:pt x="7283" y="743"/>
                    </a:cubicBezTo>
                    <a:cubicBezTo>
                      <a:pt x="6729" y="2037"/>
                      <a:pt x="5866" y="3085"/>
                      <a:pt x="4757" y="3824"/>
                    </a:cubicBezTo>
                    <a:cubicBezTo>
                      <a:pt x="4394" y="4048"/>
                      <a:pt x="4071" y="4147"/>
                      <a:pt x="3779" y="4147"/>
                    </a:cubicBezTo>
                    <a:cubicBezTo>
                      <a:pt x="3029" y="4147"/>
                      <a:pt x="2489" y="3496"/>
                      <a:pt x="2046" y="2653"/>
                    </a:cubicBezTo>
                    <a:cubicBezTo>
                      <a:pt x="1873" y="2289"/>
                      <a:pt x="1594" y="2140"/>
                      <a:pt x="1307" y="2140"/>
                    </a:cubicBezTo>
                    <a:cubicBezTo>
                      <a:pt x="671" y="2140"/>
                      <a:pt x="0" y="2875"/>
                      <a:pt x="382" y="3639"/>
                    </a:cubicBezTo>
                    <a:cubicBezTo>
                      <a:pt x="1070" y="5065"/>
                      <a:pt x="2268" y="6137"/>
                      <a:pt x="3757" y="6137"/>
                    </a:cubicBezTo>
                    <a:cubicBezTo>
                      <a:pt x="4135" y="6137"/>
                      <a:pt x="4531" y="6068"/>
                      <a:pt x="4942" y="5919"/>
                    </a:cubicBezTo>
                    <a:cubicBezTo>
                      <a:pt x="6242" y="5399"/>
                      <a:pt x="7298" y="4391"/>
                      <a:pt x="8089" y="3238"/>
                    </a:cubicBezTo>
                    <a:lnTo>
                      <a:pt x="8089" y="3238"/>
                    </a:lnTo>
                    <a:cubicBezTo>
                      <a:pt x="9019" y="4644"/>
                      <a:pt x="10382" y="5801"/>
                      <a:pt x="12134" y="5801"/>
                    </a:cubicBezTo>
                    <a:cubicBezTo>
                      <a:pt x="12201" y="5801"/>
                      <a:pt x="12268" y="5799"/>
                      <a:pt x="12335" y="5796"/>
                    </a:cubicBezTo>
                    <a:cubicBezTo>
                      <a:pt x="14102" y="5666"/>
                      <a:pt x="15356" y="4573"/>
                      <a:pt x="16245" y="3233"/>
                    </a:cubicBezTo>
                    <a:lnTo>
                      <a:pt x="16245" y="3233"/>
                    </a:lnTo>
                    <a:cubicBezTo>
                      <a:pt x="16930" y="4503"/>
                      <a:pt x="17994" y="5570"/>
                      <a:pt x="19544" y="5611"/>
                    </a:cubicBezTo>
                    <a:cubicBezTo>
                      <a:pt x="19599" y="5614"/>
                      <a:pt x="19654" y="5615"/>
                      <a:pt x="19708" y="5615"/>
                    </a:cubicBezTo>
                    <a:cubicBezTo>
                      <a:pt x="21183" y="5615"/>
                      <a:pt x="22227" y="4549"/>
                      <a:pt x="22905" y="3271"/>
                    </a:cubicBezTo>
                    <a:lnTo>
                      <a:pt x="22905" y="3271"/>
                    </a:lnTo>
                    <a:cubicBezTo>
                      <a:pt x="23589" y="4236"/>
                      <a:pt x="24451" y="5052"/>
                      <a:pt x="25459" y="5672"/>
                    </a:cubicBezTo>
                    <a:cubicBezTo>
                      <a:pt x="26030" y="5967"/>
                      <a:pt x="26579" y="6102"/>
                      <a:pt x="27098" y="6102"/>
                    </a:cubicBezTo>
                    <a:cubicBezTo>
                      <a:pt x="28314" y="6102"/>
                      <a:pt x="29364" y="5360"/>
                      <a:pt x="30142" y="4194"/>
                    </a:cubicBezTo>
                    <a:cubicBezTo>
                      <a:pt x="30616" y="3461"/>
                      <a:pt x="29944" y="2788"/>
                      <a:pt x="29265" y="2788"/>
                    </a:cubicBezTo>
                    <a:cubicBezTo>
                      <a:pt x="28974" y="2788"/>
                      <a:pt x="28682" y="2912"/>
                      <a:pt x="28478" y="3208"/>
                    </a:cubicBezTo>
                    <a:cubicBezTo>
                      <a:pt x="28051" y="3864"/>
                      <a:pt x="27578" y="4127"/>
                      <a:pt x="27097" y="4127"/>
                    </a:cubicBezTo>
                    <a:cubicBezTo>
                      <a:pt x="25638" y="4127"/>
                      <a:pt x="24105" y="1702"/>
                      <a:pt x="23549" y="497"/>
                    </a:cubicBezTo>
                    <a:cubicBezTo>
                      <a:pt x="23355" y="164"/>
                      <a:pt x="23023" y="6"/>
                      <a:pt x="22695" y="6"/>
                    </a:cubicBezTo>
                    <a:cubicBezTo>
                      <a:pt x="22294" y="6"/>
                      <a:pt x="21898" y="241"/>
                      <a:pt x="21762" y="682"/>
                    </a:cubicBezTo>
                    <a:cubicBezTo>
                      <a:pt x="21583" y="1699"/>
                      <a:pt x="21054" y="3706"/>
                      <a:pt x="19668" y="3706"/>
                    </a:cubicBezTo>
                    <a:cubicBezTo>
                      <a:pt x="19627" y="3706"/>
                      <a:pt x="19586" y="3704"/>
                      <a:pt x="19544" y="3701"/>
                    </a:cubicBezTo>
                    <a:cubicBezTo>
                      <a:pt x="18066" y="3577"/>
                      <a:pt x="17573" y="1791"/>
                      <a:pt x="17326" y="682"/>
                    </a:cubicBezTo>
                    <a:cubicBezTo>
                      <a:pt x="17221" y="261"/>
                      <a:pt x="16778" y="0"/>
                      <a:pt x="16347" y="0"/>
                    </a:cubicBezTo>
                    <a:close/>
                  </a:path>
                </a:pathLst>
              </a:custGeom>
              <a:solidFill>
                <a:srgbClr val="000000">
                  <a:alpha val="21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873;p35">
                <a:extLst>
                  <a:ext uri="{FF2B5EF4-FFF2-40B4-BE49-F238E27FC236}">
                    <a16:creationId xmlns:a16="http://schemas.microsoft.com/office/drawing/2014/main" id="{B220D701-8E29-8F07-B6BD-B2CA96B91FF1}"/>
                  </a:ext>
                </a:extLst>
              </p:cNvPr>
              <p:cNvSpPr/>
              <p:nvPr/>
            </p:nvSpPr>
            <p:spPr>
              <a:xfrm>
                <a:off x="582175" y="1019075"/>
                <a:ext cx="2518500" cy="3260300"/>
              </a:xfrm>
              <a:custGeom>
                <a:avLst/>
                <a:gdLst/>
                <a:ahLst/>
                <a:cxnLst/>
                <a:rect l="l" t="t" r="r" b="b"/>
                <a:pathLst>
                  <a:path w="100740" h="130412" extrusionOk="0">
                    <a:moveTo>
                      <a:pt x="53913" y="0"/>
                    </a:moveTo>
                    <a:cubicBezTo>
                      <a:pt x="15404" y="21072"/>
                      <a:pt x="1" y="76032"/>
                      <a:pt x="29822" y="110413"/>
                    </a:cubicBezTo>
                    <a:cubicBezTo>
                      <a:pt x="34587" y="115650"/>
                      <a:pt x="54620" y="130412"/>
                      <a:pt x="63021" y="130412"/>
                    </a:cubicBezTo>
                    <a:cubicBezTo>
                      <a:pt x="64505" y="130412"/>
                      <a:pt x="65626" y="129951"/>
                      <a:pt x="66236" y="128897"/>
                    </a:cubicBezTo>
                    <a:cubicBezTo>
                      <a:pt x="68331" y="125324"/>
                      <a:pt x="49292" y="111461"/>
                      <a:pt x="41097" y="103204"/>
                    </a:cubicBezTo>
                    <a:lnTo>
                      <a:pt x="41097" y="103204"/>
                    </a:lnTo>
                    <a:cubicBezTo>
                      <a:pt x="48782" y="105477"/>
                      <a:pt x="71299" y="117115"/>
                      <a:pt x="82592" y="117115"/>
                    </a:cubicBezTo>
                    <a:cubicBezTo>
                      <a:pt x="84156" y="117115"/>
                      <a:pt x="85504" y="116892"/>
                      <a:pt x="86569" y="116390"/>
                    </a:cubicBezTo>
                    <a:cubicBezTo>
                      <a:pt x="94763" y="112816"/>
                      <a:pt x="71966" y="104252"/>
                      <a:pt x="67345" y="101664"/>
                    </a:cubicBezTo>
                    <a:cubicBezTo>
                      <a:pt x="61184" y="98583"/>
                      <a:pt x="54468" y="95502"/>
                      <a:pt x="48861" y="92422"/>
                    </a:cubicBezTo>
                    <a:cubicBezTo>
                      <a:pt x="49030" y="92411"/>
                      <a:pt x="49216" y="92406"/>
                      <a:pt x="49417" y="92406"/>
                    </a:cubicBezTo>
                    <a:cubicBezTo>
                      <a:pt x="55898" y="92406"/>
                      <a:pt x="78148" y="97898"/>
                      <a:pt x="90582" y="97898"/>
                    </a:cubicBezTo>
                    <a:cubicBezTo>
                      <a:pt x="95238" y="97898"/>
                      <a:pt x="98518" y="97128"/>
                      <a:pt x="99076" y="95010"/>
                    </a:cubicBezTo>
                    <a:cubicBezTo>
                      <a:pt x="100740" y="88787"/>
                      <a:pt x="59643" y="80099"/>
                      <a:pt x="53975" y="77511"/>
                    </a:cubicBezTo>
                    <a:cubicBezTo>
                      <a:pt x="58103" y="75971"/>
                      <a:pt x="95934" y="78620"/>
                      <a:pt x="96673" y="70117"/>
                    </a:cubicBezTo>
                    <a:cubicBezTo>
                      <a:pt x="97043" y="65558"/>
                      <a:pt x="56008" y="65250"/>
                      <a:pt x="47813" y="63155"/>
                    </a:cubicBezTo>
                    <a:cubicBezTo>
                      <a:pt x="58041" y="60629"/>
                      <a:pt x="66852" y="52619"/>
                      <a:pt x="69378" y="45164"/>
                    </a:cubicBezTo>
                    <a:cubicBezTo>
                      <a:pt x="70460" y="41967"/>
                      <a:pt x="69540" y="40674"/>
                      <a:pt x="67468" y="40674"/>
                    </a:cubicBezTo>
                    <a:cubicBezTo>
                      <a:pt x="64348" y="40674"/>
                      <a:pt x="58616" y="43605"/>
                      <a:pt x="53174" y="47382"/>
                    </a:cubicBezTo>
                    <a:cubicBezTo>
                      <a:pt x="49442" y="49954"/>
                      <a:pt x="43771" y="54094"/>
                      <a:pt x="38457" y="54094"/>
                    </a:cubicBezTo>
                    <a:cubicBezTo>
                      <a:pt x="37278" y="54094"/>
                      <a:pt x="36116" y="53890"/>
                      <a:pt x="34998" y="53420"/>
                    </a:cubicBezTo>
                    <a:cubicBezTo>
                      <a:pt x="28282" y="50832"/>
                      <a:pt x="31855" y="29390"/>
                      <a:pt x="5397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874;p35">
                <a:extLst>
                  <a:ext uri="{FF2B5EF4-FFF2-40B4-BE49-F238E27FC236}">
                    <a16:creationId xmlns:a16="http://schemas.microsoft.com/office/drawing/2014/main" id="{F89E311B-5C05-673B-14C7-F22EAFC9BDDB}"/>
                  </a:ext>
                </a:extLst>
              </p:cNvPr>
              <p:cNvSpPr/>
              <p:nvPr/>
            </p:nvSpPr>
            <p:spPr>
              <a:xfrm>
                <a:off x="4466950" y="1019075"/>
                <a:ext cx="2516950" cy="3260300"/>
              </a:xfrm>
              <a:custGeom>
                <a:avLst/>
                <a:gdLst/>
                <a:ahLst/>
                <a:cxnLst/>
                <a:rect l="l" t="t" r="r" b="b"/>
                <a:pathLst>
                  <a:path w="100678" h="130412" extrusionOk="0">
                    <a:moveTo>
                      <a:pt x="46765" y="0"/>
                    </a:moveTo>
                    <a:lnTo>
                      <a:pt x="46765" y="0"/>
                    </a:lnTo>
                    <a:cubicBezTo>
                      <a:pt x="68947" y="29390"/>
                      <a:pt x="72459" y="50832"/>
                      <a:pt x="65804" y="53420"/>
                    </a:cubicBezTo>
                    <a:cubicBezTo>
                      <a:pt x="64685" y="53890"/>
                      <a:pt x="63522" y="54094"/>
                      <a:pt x="62340" y="54094"/>
                    </a:cubicBezTo>
                    <a:cubicBezTo>
                      <a:pt x="57011" y="54094"/>
                      <a:pt x="51298" y="49954"/>
                      <a:pt x="47566" y="47382"/>
                    </a:cubicBezTo>
                    <a:cubicBezTo>
                      <a:pt x="42161" y="43605"/>
                      <a:pt x="36422" y="40674"/>
                      <a:pt x="33290" y="40674"/>
                    </a:cubicBezTo>
                    <a:cubicBezTo>
                      <a:pt x="31210" y="40674"/>
                      <a:pt x="30280" y="41967"/>
                      <a:pt x="31362" y="45164"/>
                    </a:cubicBezTo>
                    <a:cubicBezTo>
                      <a:pt x="33888" y="52619"/>
                      <a:pt x="42761" y="60629"/>
                      <a:pt x="52927" y="63155"/>
                    </a:cubicBezTo>
                    <a:cubicBezTo>
                      <a:pt x="44732" y="65250"/>
                      <a:pt x="3697" y="65558"/>
                      <a:pt x="4067" y="70117"/>
                    </a:cubicBezTo>
                    <a:cubicBezTo>
                      <a:pt x="4806" y="78620"/>
                      <a:pt x="42637" y="75971"/>
                      <a:pt x="46765" y="77511"/>
                    </a:cubicBezTo>
                    <a:cubicBezTo>
                      <a:pt x="41159" y="80099"/>
                      <a:pt x="0" y="88787"/>
                      <a:pt x="1664" y="95010"/>
                    </a:cubicBezTo>
                    <a:cubicBezTo>
                      <a:pt x="2222" y="97128"/>
                      <a:pt x="5506" y="97898"/>
                      <a:pt x="10169" y="97898"/>
                    </a:cubicBezTo>
                    <a:cubicBezTo>
                      <a:pt x="22620" y="97898"/>
                      <a:pt x="44902" y="92406"/>
                      <a:pt x="51385" y="92406"/>
                    </a:cubicBezTo>
                    <a:cubicBezTo>
                      <a:pt x="51586" y="92406"/>
                      <a:pt x="51771" y="92411"/>
                      <a:pt x="51941" y="92422"/>
                    </a:cubicBezTo>
                    <a:cubicBezTo>
                      <a:pt x="46273" y="95502"/>
                      <a:pt x="39618" y="98583"/>
                      <a:pt x="33457" y="101664"/>
                    </a:cubicBezTo>
                    <a:cubicBezTo>
                      <a:pt x="28836" y="104252"/>
                      <a:pt x="5977" y="112816"/>
                      <a:pt x="14172" y="116390"/>
                    </a:cubicBezTo>
                    <a:cubicBezTo>
                      <a:pt x="15236" y="116892"/>
                      <a:pt x="16585" y="117115"/>
                      <a:pt x="18148" y="117115"/>
                    </a:cubicBezTo>
                    <a:cubicBezTo>
                      <a:pt x="29441" y="117115"/>
                      <a:pt x="51958" y="105477"/>
                      <a:pt x="59643" y="103204"/>
                    </a:cubicBezTo>
                    <a:lnTo>
                      <a:pt x="59643" y="103204"/>
                    </a:lnTo>
                    <a:cubicBezTo>
                      <a:pt x="51387" y="111461"/>
                      <a:pt x="32348" y="125324"/>
                      <a:pt x="34443" y="128897"/>
                    </a:cubicBezTo>
                    <a:cubicBezTo>
                      <a:pt x="35062" y="129951"/>
                      <a:pt x="36190" y="130412"/>
                      <a:pt x="37677" y="130412"/>
                    </a:cubicBezTo>
                    <a:cubicBezTo>
                      <a:pt x="46105" y="130412"/>
                      <a:pt x="66100" y="115650"/>
                      <a:pt x="70918" y="110413"/>
                    </a:cubicBezTo>
                    <a:cubicBezTo>
                      <a:pt x="100678" y="76032"/>
                      <a:pt x="85274" y="21072"/>
                      <a:pt x="46765" y="0"/>
                    </a:cubicBezTo>
                    <a:close/>
                  </a:path>
                </a:pathLst>
              </a:custGeom>
              <a:solidFill>
                <a:srgbClr val="F8D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708845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FFE561-8BC6-46E2-A5F4-47F6155CC96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CF4ECE-660C-4ECF-868B-61F3A2287FAA}"/>
              </a:ext>
            </a:extLst>
          </p:cNvPr>
          <p:cNvSpPr txBox="1"/>
          <p:nvPr/>
        </p:nvSpPr>
        <p:spPr>
          <a:xfrm>
            <a:off x="4428384" y="528856"/>
            <a:ext cx="538955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pic>
        <p:nvPicPr>
          <p:cNvPr id="6" name="Picture 5">
            <a:extLst>
              <a:ext uri="{FF2B5EF4-FFF2-40B4-BE49-F238E27FC236}">
                <a16:creationId xmlns:a16="http://schemas.microsoft.com/office/drawing/2014/main" id="{0617FE04-BF16-4690-8597-C7A19B7C4B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1556" l="5778" r="89778">
                        <a14:foregroundMark x1="8889" y1="41778" x2="8889" y2="41778"/>
                        <a14:foregroundMark x1="6222" y1="48889" x2="6222" y2="48889"/>
                        <a14:foregroundMark x1="45333" y1="90222" x2="45333" y2="90222"/>
                        <a14:foregroundMark x1="46222" y1="91556" x2="46222" y2="91556"/>
                      </a14:backgroundRemoval>
                    </a14:imgEffect>
                  </a14:imgLayer>
                </a14:imgProps>
              </a:ext>
            </a:extLst>
          </a:blip>
          <a:stretch>
            <a:fillRect/>
          </a:stretch>
        </p:blipFill>
        <p:spPr>
          <a:xfrm>
            <a:off x="2943778" y="3089038"/>
            <a:ext cx="4179383" cy="3768962"/>
          </a:xfrm>
          <a:prstGeom prst="rect">
            <a:avLst/>
          </a:prstGeom>
        </p:spPr>
      </p:pic>
      <p:pic>
        <p:nvPicPr>
          <p:cNvPr id="2" name="Picture 1">
            <a:extLst>
              <a:ext uri="{FF2B5EF4-FFF2-40B4-BE49-F238E27FC236}">
                <a16:creationId xmlns:a16="http://schemas.microsoft.com/office/drawing/2014/main" id="{F2A20AEF-7CC2-B1A3-823F-1F2DA7F52D99}"/>
              </a:ext>
            </a:extLst>
          </p:cNvPr>
          <p:cNvPicPr>
            <a:picLocks noChangeAspect="1"/>
          </p:cNvPicPr>
          <p:nvPr/>
        </p:nvPicPr>
        <p:blipFill>
          <a:blip r:embed="rId5"/>
          <a:stretch>
            <a:fillRect/>
          </a:stretch>
        </p:blipFill>
        <p:spPr>
          <a:xfrm>
            <a:off x="4991878" y="2073375"/>
            <a:ext cx="4826059" cy="2284022"/>
          </a:xfrm>
          <a:prstGeom prst="rect">
            <a:avLst/>
          </a:prstGeom>
        </p:spPr>
      </p:pic>
      <p:sp>
        <p:nvSpPr>
          <p:cNvPr id="7" name="TextBox 6">
            <a:extLst>
              <a:ext uri="{FF2B5EF4-FFF2-40B4-BE49-F238E27FC236}">
                <a16:creationId xmlns:a16="http://schemas.microsoft.com/office/drawing/2014/main" id="{F365E4D8-E3AA-2DE7-3A04-919B2CE64F1F}"/>
              </a:ext>
            </a:extLst>
          </p:cNvPr>
          <p:cNvSpPr txBox="1"/>
          <p:nvPr/>
        </p:nvSpPr>
        <p:spPr>
          <a:xfrm>
            <a:off x="5389812" y="2228671"/>
            <a:ext cx="408289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Em hãy viết đoạn văn (5-7 câu) với chủ đề: Để hành tinh xanh mãi xanh</a:t>
            </a: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 HS thực hiện ở nhà)</a:t>
            </a:r>
            <a:endParaRPr kumimoji="0" lang="vi-VN" sz="2400" b="0"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2472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C9DC-0E81-38D7-3029-9B3E98BAA5FE}"/>
              </a:ext>
            </a:extLst>
          </p:cNvPr>
          <p:cNvSpPr>
            <a:spLocks noGrp="1"/>
          </p:cNvSpPr>
          <p:nvPr>
            <p:ph type="title"/>
          </p:nvPr>
        </p:nvSpPr>
        <p:spPr/>
        <p:txBody>
          <a:bodyPr/>
          <a:lstStyle/>
          <a:p>
            <a:pPr algn="ctr"/>
            <a:r>
              <a:rPr lang="vi-VN" dirty="0"/>
              <a:t/>
            </a:r>
            <a:br>
              <a:rPr lang="vi-VN" dirty="0"/>
            </a:br>
            <a:r>
              <a:rPr lang="vi-VN" dirty="0"/>
              <a:t>HƯỚNG DẪN VỀ NHÀ</a:t>
            </a:r>
            <a:endParaRPr lang="en-US" dirty="0"/>
          </a:p>
        </p:txBody>
      </p:sp>
      <p:sp>
        <p:nvSpPr>
          <p:cNvPr id="3" name="Content Placeholder 2">
            <a:extLst>
              <a:ext uri="{FF2B5EF4-FFF2-40B4-BE49-F238E27FC236}">
                <a16:creationId xmlns:a16="http://schemas.microsoft.com/office/drawing/2014/main" id="{D357DD88-25DD-BC19-D9B5-27461415A0D4}"/>
              </a:ext>
            </a:extLst>
          </p:cNvPr>
          <p:cNvSpPr>
            <a:spLocks noGrp="1"/>
          </p:cNvSpPr>
          <p:nvPr>
            <p:ph idx="1"/>
          </p:nvPr>
        </p:nvSpPr>
        <p:spPr>
          <a:xfrm>
            <a:off x="1183433" y="1690688"/>
            <a:ext cx="10515600" cy="4351338"/>
          </a:xfrm>
        </p:spPr>
        <p:txBody>
          <a:bodyPr/>
          <a:lstStyle/>
          <a:p>
            <a:endParaRPr lang="vi-VN" dirty="0"/>
          </a:p>
          <a:p>
            <a:r>
              <a:rPr lang="vi-VN" dirty="0"/>
              <a:t>Nắm vững thông tin chung về văn bản. </a:t>
            </a:r>
          </a:p>
          <a:p>
            <a:r>
              <a:rPr lang="vi-VN" dirty="0"/>
              <a:t>Hoàn thành viết đoạn văn.</a:t>
            </a:r>
          </a:p>
          <a:p>
            <a:r>
              <a:rPr lang="vi-VN" dirty="0"/>
              <a:t>Chuẩn bị phần còn lại của bài học:</a:t>
            </a:r>
          </a:p>
          <a:p>
            <a:pPr marL="0" indent="0">
              <a:buNone/>
            </a:pPr>
            <a:r>
              <a:rPr lang="vi-VN" dirty="0"/>
              <a:t>    + Nhóm 1,2 tìm hiểu: con người trên Trái Đất.</a:t>
            </a:r>
          </a:p>
          <a:p>
            <a:pPr marL="0" indent="0">
              <a:buNone/>
            </a:pPr>
            <a:r>
              <a:rPr lang="vi-VN" dirty="0"/>
              <a:t>    + Nhóm 3,4 tìm hiểu: thực trạng của Trái Đất.</a:t>
            </a:r>
          </a:p>
          <a:p>
            <a:pPr marL="0" indent="0">
              <a:buNone/>
            </a:pPr>
            <a:endParaRPr lang="en-US" dirty="0"/>
          </a:p>
        </p:txBody>
      </p:sp>
    </p:spTree>
    <p:extLst>
      <p:ext uri="{BB962C8B-B14F-4D97-AF65-F5344CB8AC3E}">
        <p14:creationId xmlns:p14="http://schemas.microsoft.com/office/powerpoint/2010/main" val="1261369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9B0829B-F028-D0DD-772B-E00473D0EF0D}"/>
              </a:ext>
            </a:extLst>
          </p:cNvPr>
          <p:cNvGraphicFramePr/>
          <p:nvPr>
            <p:extLst>
              <p:ext uri="{D42A27DB-BD31-4B8C-83A1-F6EECF244321}">
                <p14:modId xmlns:p14="http://schemas.microsoft.com/office/powerpoint/2010/main" val="1694281155"/>
              </p:ext>
            </p:extLst>
          </p:nvPr>
        </p:nvGraphicFramePr>
        <p:xfrm>
          <a:off x="1017037" y="485192"/>
          <a:ext cx="10702212" cy="5477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490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文本框 8">
            <a:extLst>
              <a:ext uri="{FF2B5EF4-FFF2-40B4-BE49-F238E27FC236}">
                <a16:creationId xmlns:a16="http://schemas.microsoft.com/office/drawing/2014/main" id="{F7DC2CCB-F5D3-49B9-8BE9-9C6F6A091E66}"/>
              </a:ext>
            </a:extLst>
          </p:cNvPr>
          <p:cNvSpPr txBox="1"/>
          <p:nvPr>
            <p:custDataLst>
              <p:tags r:id="rId1"/>
            </p:custDataLst>
          </p:nvPr>
        </p:nvSpPr>
        <p:spPr>
          <a:xfrm>
            <a:off x="498087" y="1155771"/>
            <a:ext cx="7404067" cy="52322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rPr>
              <a:t>I. ĐỌC, TÌM HIỂU CHUNG</a:t>
            </a:r>
            <a:endParaRPr kumimoji="0" lang="en-US" altLang="zh-C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endParaRPr>
          </a:p>
        </p:txBody>
      </p:sp>
      <p:sp>
        <p:nvSpPr>
          <p:cNvPr id="2" name="Rectangle 1"/>
          <p:cNvSpPr/>
          <p:nvPr/>
        </p:nvSpPr>
        <p:spPr>
          <a:xfrm>
            <a:off x="1123538" y="2275343"/>
            <a:ext cx="2138406" cy="369332"/>
          </a:xfrm>
          <a:prstGeom prst="rect">
            <a:avLst/>
          </a:prstGeom>
        </p:spPr>
        <p:txBody>
          <a:bodyPr wrap="none">
            <a:spAutoFit/>
          </a:bodyPr>
          <a:lstStyle/>
          <a:p>
            <a:pPr lvl="0" algn="ctr">
              <a:defRPr/>
            </a:pPr>
            <a:r>
              <a:rPr lang="vi-VN" altLang="zh-CN" b="1" dirty="0">
                <a:solidFill>
                  <a:schemeClr val="tx2"/>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mn-lt"/>
              </a:rPr>
              <a:t>1. ĐỌC- TÓM TẮT</a:t>
            </a:r>
            <a:endParaRPr lang="en-US" altLang="zh-CN" b="1" dirty="0">
              <a:solidFill>
                <a:schemeClr val="tx2"/>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mn-lt"/>
            </a:endParaRPr>
          </a:p>
        </p:txBody>
      </p:sp>
    </p:spTree>
    <p:extLst>
      <p:ext uri="{BB962C8B-B14F-4D97-AF65-F5344CB8AC3E}">
        <p14:creationId xmlns:p14="http://schemas.microsoft.com/office/powerpoint/2010/main" val="29378069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5174C-4F91-7531-03E9-5CE46C3A10D0}"/>
              </a:ext>
            </a:extLst>
          </p:cNvPr>
          <p:cNvPicPr>
            <a:picLocks noChangeAspect="1"/>
          </p:cNvPicPr>
          <p:nvPr/>
        </p:nvPicPr>
        <p:blipFill>
          <a:blip r:embed="rId2"/>
          <a:stretch>
            <a:fillRect/>
          </a:stretch>
        </p:blipFill>
        <p:spPr>
          <a:xfrm>
            <a:off x="1013012" y="766734"/>
            <a:ext cx="10165975" cy="4774423"/>
          </a:xfrm>
          <a:prstGeom prst="rect">
            <a:avLst/>
          </a:prstGeom>
        </p:spPr>
      </p:pic>
      <p:sp>
        <p:nvSpPr>
          <p:cNvPr id="6" name="Oval 5">
            <a:extLst>
              <a:ext uri="{FF2B5EF4-FFF2-40B4-BE49-F238E27FC236}">
                <a16:creationId xmlns:a16="http://schemas.microsoft.com/office/drawing/2014/main" id="{E66DC15E-0A61-0B54-2063-4116E5CBAA6A}"/>
              </a:ext>
            </a:extLst>
          </p:cNvPr>
          <p:cNvSpPr/>
          <p:nvPr/>
        </p:nvSpPr>
        <p:spPr>
          <a:xfrm>
            <a:off x="1632856" y="4217437"/>
            <a:ext cx="2425959" cy="1082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t>Một hành tinh của hệ Mặt Trời</a:t>
            </a:r>
            <a:endParaRPr lang="en-US" sz="1600" dirty="0"/>
          </a:p>
        </p:txBody>
      </p:sp>
    </p:spTree>
    <p:extLst>
      <p:ext uri="{BB962C8B-B14F-4D97-AF65-F5344CB8AC3E}">
        <p14:creationId xmlns:p14="http://schemas.microsoft.com/office/powerpoint/2010/main" val="1496190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PA-组合 6">
            <a:extLst>
              <a:ext uri="{FF2B5EF4-FFF2-40B4-BE49-F238E27FC236}">
                <a16:creationId xmlns:a16="http://schemas.microsoft.com/office/drawing/2014/main" id="{AE6F78D0-2236-499D-BB8B-06A2EA854B0D}"/>
              </a:ext>
            </a:extLst>
          </p:cNvPr>
          <p:cNvGrpSpPr/>
          <p:nvPr>
            <p:custDataLst>
              <p:tags r:id="rId1"/>
            </p:custDataLst>
          </p:nvPr>
        </p:nvGrpSpPr>
        <p:grpSpPr>
          <a:xfrm>
            <a:off x="2354181" y="2489669"/>
            <a:ext cx="7589919" cy="2604845"/>
            <a:chOff x="4791939" y="3452100"/>
            <a:chExt cx="2330327" cy="767064"/>
          </a:xfrm>
        </p:grpSpPr>
        <p:sp>
          <p:nvSpPr>
            <p:cNvPr id="12" name="PA-圆角矩形 7">
              <a:extLst>
                <a:ext uri="{FF2B5EF4-FFF2-40B4-BE49-F238E27FC236}">
                  <a16:creationId xmlns:a16="http://schemas.microsoft.com/office/drawing/2014/main" id="{17A07652-2C28-472D-8A53-7C2364B24607}"/>
                </a:ext>
              </a:extLst>
            </p:cNvPr>
            <p:cNvSpPr/>
            <p:nvPr>
              <p:custDataLst>
                <p:tags r:id="rId2"/>
              </p:custDataLst>
            </p:nvPr>
          </p:nvSpPr>
          <p:spPr>
            <a:xfrm>
              <a:off x="4791939" y="3452100"/>
              <a:ext cx="2330327" cy="767064"/>
            </a:xfrm>
            <a:prstGeom prst="roundRect">
              <a:avLst>
                <a:gd name="adj" fmla="val 50000"/>
              </a:avLst>
            </a:prstGeom>
            <a:solidFill>
              <a:srgbClr val="1371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ea"/>
                <a:sym typeface="+mn-lt"/>
              </a:endParaRPr>
            </a:p>
          </p:txBody>
        </p:sp>
        <p:sp>
          <p:nvSpPr>
            <p:cNvPr id="13" name="PA-文本框 8">
              <a:extLst>
                <a:ext uri="{FF2B5EF4-FFF2-40B4-BE49-F238E27FC236}">
                  <a16:creationId xmlns:a16="http://schemas.microsoft.com/office/drawing/2014/main" id="{F7DC2CCB-F5D3-49B9-8BE9-9C6F6A091E66}"/>
                </a:ext>
              </a:extLst>
            </p:cNvPr>
            <p:cNvSpPr txBox="1"/>
            <p:nvPr>
              <p:custDataLst>
                <p:tags r:id="rId3"/>
              </p:custDataLst>
            </p:nvPr>
          </p:nvSpPr>
          <p:spPr>
            <a:xfrm>
              <a:off x="4791939" y="3699683"/>
              <a:ext cx="2273265" cy="27189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anose="00000500000000000000" pitchFamily="2" charset="0"/>
                  <a:ea typeface="黑体" panose="02010609060101010101" pitchFamily="49" charset="-122"/>
                  <a:cs typeface="+mn-ea"/>
                  <a:sym typeface="+mn-lt"/>
                </a:rPr>
                <a:t>2. TÌM HIỂU CHUNG</a:t>
              </a:r>
              <a:endParaRPr kumimoji="0" lang="en-US" altLang="zh-CN"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Oswald" panose="00000500000000000000" pitchFamily="2" charset="0"/>
                <a:ea typeface="黑体" panose="02010609060101010101" pitchFamily="49" charset="-122"/>
                <a:cs typeface="+mn-ea"/>
                <a:sym typeface="+mn-lt"/>
              </a:endParaRPr>
            </a:p>
          </p:txBody>
        </p:sp>
      </p:grpSp>
    </p:spTree>
    <p:extLst>
      <p:ext uri="{BB962C8B-B14F-4D97-AF65-F5344CB8AC3E}">
        <p14:creationId xmlns:p14="http://schemas.microsoft.com/office/powerpoint/2010/main" val="394168393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416AEB9-684A-41A3-B5EC-39BA24F7B117}"/>
              </a:ext>
            </a:extLst>
          </p:cNvPr>
          <p:cNvSpPr txBox="1"/>
          <p:nvPr/>
        </p:nvSpPr>
        <p:spPr>
          <a:xfrm>
            <a:off x="1797373" y="1386384"/>
            <a:ext cx="9967231" cy="3674852"/>
          </a:xfrm>
          <a:prstGeom prst="rect">
            <a:avLst/>
          </a:prstGeom>
          <a:noFill/>
        </p:spPr>
        <p:txBody>
          <a:bodyPr wrap="square" rtlCol="0" anchor="ctr">
            <a:spAutoFit/>
          </a:bodyPr>
          <a:lstStyle/>
          <a:p>
            <a:pPr>
              <a:lnSpc>
                <a:spcPct val="150000"/>
              </a:lnSpc>
            </a:pPr>
            <a:r>
              <a:rPr lang="vi-VN" sz="4000" b="1" dirty="0">
                <a:solidFill>
                  <a:prstClr val="black">
                    <a:lumMod val="75000"/>
                    <a:lumOff val="25000"/>
                  </a:prstClr>
                </a:solidFill>
                <a:latin typeface="Times New Roman" panose="02020603050405020304" pitchFamily="18" charset="0"/>
                <a:cs typeface="Times New Roman" panose="02020603050405020304" pitchFamily="18" charset="0"/>
              </a:rPr>
              <a:t>- Tìm hiểu: Tác giả </a:t>
            </a:r>
          </a:p>
          <a:p>
            <a:pPr>
              <a:lnSpc>
                <a:spcPct val="150000"/>
              </a:lnSpc>
            </a:pPr>
            <a:r>
              <a:rPr lang="vi-VN" sz="4000" b="1" dirty="0">
                <a:solidFill>
                  <a:prstClr val="black">
                    <a:lumMod val="75000"/>
                    <a:lumOff val="25000"/>
                  </a:prstClr>
                </a:solidFill>
                <a:latin typeface="Times New Roman" panose="02020603050405020304" pitchFamily="18" charset="0"/>
                <a:cs typeface="Times New Roman" panose="02020603050405020304" pitchFamily="18" charset="0"/>
              </a:rPr>
              <a:t>- Văn bản: “Trái Đất- cái nôi của sự sống” </a:t>
            </a:r>
          </a:p>
          <a:p>
            <a:pPr>
              <a:lnSpc>
                <a:spcPct val="150000"/>
              </a:lnSpc>
            </a:pPr>
            <a:r>
              <a:rPr lang="vi-VN" sz="4000" b="1" dirty="0">
                <a:solidFill>
                  <a:prstClr val="black">
                    <a:lumMod val="75000"/>
                    <a:lumOff val="25000"/>
                  </a:prstClr>
                </a:solidFill>
                <a:latin typeface="Times New Roman" panose="02020603050405020304" pitchFamily="18" charset="0"/>
                <a:cs typeface="Times New Roman" panose="02020603050405020304" pitchFamily="18" charset="0"/>
              </a:rPr>
              <a:t>( xuất xứ, thể loại, phương thức biểu đạt chính, bố cục)</a:t>
            </a:r>
          </a:p>
        </p:txBody>
      </p:sp>
      <p:pic>
        <p:nvPicPr>
          <p:cNvPr id="3" name="图片 2">
            <a:extLst>
              <a:ext uri="{FF2B5EF4-FFF2-40B4-BE49-F238E27FC236}">
                <a16:creationId xmlns:a16="http://schemas.microsoft.com/office/drawing/2014/main" id="{205027E8-529D-413E-905F-BD7C78C5F2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419" y="3429000"/>
            <a:ext cx="2291137" cy="3048038"/>
          </a:xfrm>
          <a:prstGeom prst="rect">
            <a:avLst/>
          </a:prstGeom>
        </p:spPr>
      </p:pic>
      <p:sp>
        <p:nvSpPr>
          <p:cNvPr id="4" name="矩形: 剪去对角 3">
            <a:extLst>
              <a:ext uri="{FF2B5EF4-FFF2-40B4-BE49-F238E27FC236}">
                <a16:creationId xmlns:a16="http://schemas.microsoft.com/office/drawing/2014/main" id="{24AEAED9-C8FC-4D4A-8764-AAF825B2716F}"/>
              </a:ext>
            </a:extLst>
          </p:cNvPr>
          <p:cNvSpPr/>
          <p:nvPr/>
        </p:nvSpPr>
        <p:spPr>
          <a:xfrm>
            <a:off x="1715784" y="1022901"/>
            <a:ext cx="10279700" cy="5454137"/>
          </a:xfrm>
          <a:prstGeom prst="snip2DiagRect">
            <a:avLst>
              <a:gd name="adj1" fmla="val 0"/>
              <a:gd name="adj2" fmla="val 11155"/>
            </a:avLst>
          </a:prstGeom>
          <a:noFill/>
          <a:ln w="38100">
            <a:solidFill>
              <a:srgbClr val="1371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grpSp>
        <p:nvGrpSpPr>
          <p:cNvPr id="28" name="组合 27">
            <a:extLst>
              <a:ext uri="{FF2B5EF4-FFF2-40B4-BE49-F238E27FC236}">
                <a16:creationId xmlns:a16="http://schemas.microsoft.com/office/drawing/2014/main" id="{76D452D5-036F-4BB1-B1FA-ACEE08410BEC}"/>
              </a:ext>
            </a:extLst>
          </p:cNvPr>
          <p:cNvGrpSpPr/>
          <p:nvPr/>
        </p:nvGrpSpPr>
        <p:grpSpPr>
          <a:xfrm>
            <a:off x="3961459" y="110365"/>
            <a:ext cx="3714278" cy="707886"/>
            <a:chOff x="3502877" y="3393241"/>
            <a:chExt cx="3338687" cy="922267"/>
          </a:xfrm>
        </p:grpSpPr>
        <p:sp>
          <p:nvSpPr>
            <p:cNvPr id="29" name="矩形: 圆角 28">
              <a:extLst>
                <a:ext uri="{FF2B5EF4-FFF2-40B4-BE49-F238E27FC236}">
                  <a16:creationId xmlns:a16="http://schemas.microsoft.com/office/drawing/2014/main" id="{ABA9BB2F-93F4-45CF-9D7D-026C20FF4C23}"/>
                </a:ext>
              </a:extLst>
            </p:cNvPr>
            <p:cNvSpPr/>
            <p:nvPr/>
          </p:nvSpPr>
          <p:spPr>
            <a:xfrm>
              <a:off x="3502877" y="3393945"/>
              <a:ext cx="3338687" cy="920860"/>
            </a:xfrm>
            <a:prstGeom prst="roundRect">
              <a:avLst>
                <a:gd name="adj" fmla="val 50000"/>
              </a:avLst>
            </a:prstGeom>
            <a:solidFill>
              <a:srgbClr val="1371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30" name="文本框 29">
              <a:extLst>
                <a:ext uri="{FF2B5EF4-FFF2-40B4-BE49-F238E27FC236}">
                  <a16:creationId xmlns:a16="http://schemas.microsoft.com/office/drawing/2014/main" id="{EE77614C-FBE6-420D-A656-1B0DFCCCF600}"/>
                </a:ext>
              </a:extLst>
            </p:cNvPr>
            <p:cNvSpPr txBox="1"/>
            <p:nvPr/>
          </p:nvSpPr>
          <p:spPr>
            <a:xfrm>
              <a:off x="3656731" y="3393241"/>
              <a:ext cx="3030981" cy="922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sym typeface="+mn-lt"/>
                </a:rPr>
                <a:t>NHIỆM VỤ</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sym typeface="+mn-lt"/>
              </a:endParaRPr>
            </a:p>
          </p:txBody>
        </p:sp>
      </p:grpSp>
    </p:spTree>
    <p:extLst>
      <p:ext uri="{BB962C8B-B14F-4D97-AF65-F5344CB8AC3E}">
        <p14:creationId xmlns:p14="http://schemas.microsoft.com/office/powerpoint/2010/main" val="1274772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62C133-368A-9958-394A-65007C3600F1}"/>
              </a:ext>
            </a:extLst>
          </p:cNvPr>
          <p:cNvSpPr/>
          <p:nvPr/>
        </p:nvSpPr>
        <p:spPr>
          <a:xfrm>
            <a:off x="3706563" y="476049"/>
            <a:ext cx="4073864" cy="559604"/>
          </a:xfrm>
          <a:prstGeom prst="rect">
            <a:avLst/>
          </a:prstGeom>
          <a:solidFill>
            <a:schemeClr val="accent5">
              <a:lumMod val="60000"/>
              <a:lumOff val="4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Hồ Thanh Trang</a:t>
            </a:r>
            <a:endParaRPr lang="en-US" sz="2000" b="1" dirty="0">
              <a:solidFill>
                <a:schemeClr val="tx1"/>
              </a:solidFill>
            </a:endParaRPr>
          </a:p>
        </p:txBody>
      </p:sp>
      <p:sp>
        <p:nvSpPr>
          <p:cNvPr id="6" name="Rectangle 5">
            <a:extLst>
              <a:ext uri="{FF2B5EF4-FFF2-40B4-BE49-F238E27FC236}">
                <a16:creationId xmlns:a16="http://schemas.microsoft.com/office/drawing/2014/main" id="{2B13DCBE-3355-488E-DB5B-6CC1571B54B2}"/>
              </a:ext>
            </a:extLst>
          </p:cNvPr>
          <p:cNvSpPr/>
          <p:nvPr/>
        </p:nvSpPr>
        <p:spPr>
          <a:xfrm>
            <a:off x="3648975" y="3081622"/>
            <a:ext cx="4038744" cy="559422"/>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Thể loại: văn bản thông tin</a:t>
            </a:r>
            <a:endParaRPr lang="en-US" sz="2000" b="1" dirty="0">
              <a:solidFill>
                <a:schemeClr val="tx1"/>
              </a:solidFill>
            </a:endParaRPr>
          </a:p>
        </p:txBody>
      </p:sp>
      <p:sp>
        <p:nvSpPr>
          <p:cNvPr id="7" name="Rectangle 6">
            <a:extLst>
              <a:ext uri="{FF2B5EF4-FFF2-40B4-BE49-F238E27FC236}">
                <a16:creationId xmlns:a16="http://schemas.microsoft.com/office/drawing/2014/main" id="{2E82734A-222E-FC77-CE3C-D348591819C9}"/>
              </a:ext>
            </a:extLst>
          </p:cNvPr>
          <p:cNvSpPr/>
          <p:nvPr/>
        </p:nvSpPr>
        <p:spPr>
          <a:xfrm>
            <a:off x="3648975" y="3869632"/>
            <a:ext cx="4002850" cy="559422"/>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Phương thức biểu đạt chính: thuyết minh</a:t>
            </a:r>
            <a:endParaRPr lang="en-US" sz="2000" b="1" dirty="0">
              <a:solidFill>
                <a:schemeClr val="tx1"/>
              </a:solidFill>
            </a:endParaRPr>
          </a:p>
        </p:txBody>
      </p:sp>
      <p:sp>
        <p:nvSpPr>
          <p:cNvPr id="17" name="Rectangle 16">
            <a:extLst>
              <a:ext uri="{FF2B5EF4-FFF2-40B4-BE49-F238E27FC236}">
                <a16:creationId xmlns:a16="http://schemas.microsoft.com/office/drawing/2014/main" id="{D7F7BD85-E4B2-7B00-3B43-00F607862E4D}"/>
              </a:ext>
            </a:extLst>
          </p:cNvPr>
          <p:cNvSpPr/>
          <p:nvPr/>
        </p:nvSpPr>
        <p:spPr>
          <a:xfrm>
            <a:off x="3648992" y="1569758"/>
            <a:ext cx="4038727" cy="1295832"/>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Xuất xứ: Báo điện tử Đất Việt- Diễn đàn của Liên hiệp các Hội khoa học và Kĩ thuật Việt Nam, tháng 9/2020</a:t>
            </a:r>
            <a:endParaRPr lang="en-US" sz="2000" b="1" dirty="0">
              <a:solidFill>
                <a:schemeClr val="tx1"/>
              </a:solidFill>
            </a:endParaRPr>
          </a:p>
        </p:txBody>
      </p:sp>
      <p:sp>
        <p:nvSpPr>
          <p:cNvPr id="18" name="Rectangle 17">
            <a:extLst>
              <a:ext uri="{FF2B5EF4-FFF2-40B4-BE49-F238E27FC236}">
                <a16:creationId xmlns:a16="http://schemas.microsoft.com/office/drawing/2014/main" id="{1CB174A4-6D7B-5BD1-B217-9D60A6B7DD64}"/>
              </a:ext>
            </a:extLst>
          </p:cNvPr>
          <p:cNvSpPr/>
          <p:nvPr/>
        </p:nvSpPr>
        <p:spPr>
          <a:xfrm>
            <a:off x="3631020" y="4601550"/>
            <a:ext cx="3852131" cy="558395"/>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Bố cục: 3 phần</a:t>
            </a:r>
            <a:endParaRPr lang="en-US" sz="2000" b="1" dirty="0">
              <a:solidFill>
                <a:schemeClr val="tx1"/>
              </a:solidFill>
            </a:endParaRPr>
          </a:p>
        </p:txBody>
      </p:sp>
      <p:sp>
        <p:nvSpPr>
          <p:cNvPr id="19" name="Rectangle 18">
            <a:extLst>
              <a:ext uri="{FF2B5EF4-FFF2-40B4-BE49-F238E27FC236}">
                <a16:creationId xmlns:a16="http://schemas.microsoft.com/office/drawing/2014/main" id="{2B90D692-FC89-E105-3AD8-0D4EDFA9A478}"/>
              </a:ext>
            </a:extLst>
          </p:cNvPr>
          <p:cNvSpPr/>
          <p:nvPr/>
        </p:nvSpPr>
        <p:spPr>
          <a:xfrm>
            <a:off x="8077704" y="3099085"/>
            <a:ext cx="3370957" cy="787104"/>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Mở đầu ( từ đầu... </a:t>
            </a:r>
            <a:r>
              <a:rPr lang="vi-VN" b="1" i="1" dirty="0">
                <a:solidFill>
                  <a:schemeClr val="tx1"/>
                </a:solidFill>
              </a:rPr>
              <a:t>365,25 ngày</a:t>
            </a:r>
            <a:r>
              <a:rPr lang="vi-VN" b="1" dirty="0">
                <a:solidFill>
                  <a:schemeClr val="tx1"/>
                </a:solidFill>
              </a:rPr>
              <a:t>): giới thiệu về Trái Đất</a:t>
            </a:r>
            <a:endParaRPr lang="en-US" b="1" dirty="0">
              <a:solidFill>
                <a:schemeClr val="tx1"/>
              </a:solidFill>
            </a:endParaRPr>
          </a:p>
        </p:txBody>
      </p:sp>
      <p:sp>
        <p:nvSpPr>
          <p:cNvPr id="20" name="Rectangle 19">
            <a:extLst>
              <a:ext uri="{FF2B5EF4-FFF2-40B4-BE49-F238E27FC236}">
                <a16:creationId xmlns:a16="http://schemas.microsoft.com/office/drawing/2014/main" id="{0B32FFC1-358E-16D1-19DE-C9FCA073CA57}"/>
              </a:ext>
            </a:extLst>
          </p:cNvPr>
          <p:cNvSpPr/>
          <p:nvPr/>
        </p:nvSpPr>
        <p:spPr>
          <a:xfrm>
            <a:off x="8077704" y="3965510"/>
            <a:ext cx="3370957" cy="1308790"/>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Thông tin chính ( tiếp theo... </a:t>
            </a:r>
            <a:r>
              <a:rPr lang="vi-VN" b="1" i="1" dirty="0">
                <a:solidFill>
                  <a:schemeClr val="tx1"/>
                </a:solidFill>
              </a:rPr>
              <a:t>phát triển của sự sống trên Trái Đất</a:t>
            </a:r>
            <a:r>
              <a:rPr lang="vi-VN" b="1" dirty="0">
                <a:solidFill>
                  <a:schemeClr val="tx1"/>
                </a:solidFill>
              </a:rPr>
              <a:t>): sự sống muôn màu trên Trái Đất</a:t>
            </a:r>
            <a:endParaRPr lang="en-US" b="1" dirty="0">
              <a:solidFill>
                <a:schemeClr val="tx1"/>
              </a:solidFill>
            </a:endParaRPr>
          </a:p>
        </p:txBody>
      </p:sp>
      <p:sp>
        <p:nvSpPr>
          <p:cNvPr id="21" name="Rectangle 20">
            <a:extLst>
              <a:ext uri="{FF2B5EF4-FFF2-40B4-BE49-F238E27FC236}">
                <a16:creationId xmlns:a16="http://schemas.microsoft.com/office/drawing/2014/main" id="{D7B482C2-11B3-AC52-CD8C-E3DD213DE0D5}"/>
              </a:ext>
            </a:extLst>
          </p:cNvPr>
          <p:cNvSpPr/>
          <p:nvPr/>
        </p:nvSpPr>
        <p:spPr>
          <a:xfrm>
            <a:off x="8077704" y="5353621"/>
            <a:ext cx="3370957" cy="735245"/>
          </a:xfrm>
          <a:prstGeom prst="rect">
            <a:avLst/>
          </a:prstGeom>
          <a:solidFill>
            <a:schemeClr val="accent4">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Kết thúc ( còn lại): thực trạng của Trái Đất</a:t>
            </a:r>
            <a:endParaRPr lang="en-US" b="1" dirty="0">
              <a:solidFill>
                <a:schemeClr val="tx1"/>
              </a:solidFill>
            </a:endParaRPr>
          </a:p>
        </p:txBody>
      </p:sp>
      <p:sp>
        <p:nvSpPr>
          <p:cNvPr id="39" name="Oval 38">
            <a:extLst>
              <a:ext uri="{FF2B5EF4-FFF2-40B4-BE49-F238E27FC236}">
                <a16:creationId xmlns:a16="http://schemas.microsoft.com/office/drawing/2014/main" id="{5FB29129-BEA7-A2B1-8EAC-0C4E280F2F31}"/>
              </a:ext>
            </a:extLst>
          </p:cNvPr>
          <p:cNvSpPr/>
          <p:nvPr/>
        </p:nvSpPr>
        <p:spPr>
          <a:xfrm>
            <a:off x="317241" y="1503550"/>
            <a:ext cx="2043403" cy="1595535"/>
          </a:xfrm>
          <a:prstGeom prst="ellipse">
            <a:avLst/>
          </a:prstGeom>
          <a:solidFill>
            <a:schemeClr val="accent2">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t>Tìm hiểu chung</a:t>
            </a:r>
            <a:endParaRPr lang="en-US" sz="2400" b="1" dirty="0"/>
          </a:p>
        </p:txBody>
      </p:sp>
      <p:sp>
        <p:nvSpPr>
          <p:cNvPr id="40" name="Rectangle 39">
            <a:extLst>
              <a:ext uri="{FF2B5EF4-FFF2-40B4-BE49-F238E27FC236}">
                <a16:creationId xmlns:a16="http://schemas.microsoft.com/office/drawing/2014/main" id="{B7260D14-ED72-6B08-BB1F-AB0EDF858BD0}"/>
              </a:ext>
            </a:extLst>
          </p:cNvPr>
          <p:cNvSpPr/>
          <p:nvPr/>
        </p:nvSpPr>
        <p:spPr>
          <a:xfrm>
            <a:off x="1940765" y="476049"/>
            <a:ext cx="1408923" cy="559604"/>
          </a:xfrm>
          <a:prstGeom prst="rect">
            <a:avLst/>
          </a:prstGeom>
          <a:solidFill>
            <a:schemeClr val="accent5">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t>Tác giả</a:t>
            </a:r>
            <a:endParaRPr lang="en-US" sz="2000" b="1" dirty="0"/>
          </a:p>
        </p:txBody>
      </p:sp>
      <p:sp>
        <p:nvSpPr>
          <p:cNvPr id="42" name="Rectangle 41">
            <a:extLst>
              <a:ext uri="{FF2B5EF4-FFF2-40B4-BE49-F238E27FC236}">
                <a16:creationId xmlns:a16="http://schemas.microsoft.com/office/drawing/2014/main" id="{1898F109-785D-5133-6C2D-7D95C70F7E4C}"/>
              </a:ext>
            </a:extLst>
          </p:cNvPr>
          <p:cNvSpPr/>
          <p:nvPr/>
        </p:nvSpPr>
        <p:spPr>
          <a:xfrm>
            <a:off x="1940765" y="3758916"/>
            <a:ext cx="1408923" cy="559604"/>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t>Văn bản</a:t>
            </a:r>
            <a:endParaRPr lang="en-US" dirty="0"/>
          </a:p>
        </p:txBody>
      </p:sp>
      <p:cxnSp>
        <p:nvCxnSpPr>
          <p:cNvPr id="30" name="Straight Arrow Connector 29">
            <a:extLst>
              <a:ext uri="{FF2B5EF4-FFF2-40B4-BE49-F238E27FC236}">
                <a16:creationId xmlns:a16="http://schemas.microsoft.com/office/drawing/2014/main" id="{3A4BA624-72BF-57B2-07D5-866507557DDA}"/>
              </a:ext>
            </a:extLst>
          </p:cNvPr>
          <p:cNvCxnSpPr>
            <a:stCxn id="39" idx="0"/>
            <a:endCxn id="40" idx="1"/>
          </p:cNvCxnSpPr>
          <p:nvPr/>
        </p:nvCxnSpPr>
        <p:spPr>
          <a:xfrm flipV="1">
            <a:off x="1338943" y="755851"/>
            <a:ext cx="601822" cy="747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6B7741B-0D71-74A6-D530-359EE1526446}"/>
              </a:ext>
            </a:extLst>
          </p:cNvPr>
          <p:cNvCxnSpPr>
            <a:stCxn id="40" idx="3"/>
            <a:endCxn id="4" idx="1"/>
          </p:cNvCxnSpPr>
          <p:nvPr/>
        </p:nvCxnSpPr>
        <p:spPr>
          <a:xfrm>
            <a:off x="3349688" y="755851"/>
            <a:ext cx="3568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D5C80AD-F51D-ED36-1A0D-194A8F1EE4E0}"/>
              </a:ext>
            </a:extLst>
          </p:cNvPr>
          <p:cNvCxnSpPr>
            <a:stCxn id="39" idx="4"/>
            <a:endCxn id="42" idx="1"/>
          </p:cNvCxnSpPr>
          <p:nvPr/>
        </p:nvCxnSpPr>
        <p:spPr>
          <a:xfrm>
            <a:off x="1338943" y="3099085"/>
            <a:ext cx="601822" cy="9396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E1351E-6126-CA97-67F1-0DF22B255E42}"/>
              </a:ext>
            </a:extLst>
          </p:cNvPr>
          <p:cNvCxnSpPr>
            <a:cxnSpLocks/>
            <a:stCxn id="42" idx="3"/>
            <a:endCxn id="17" idx="1"/>
          </p:cNvCxnSpPr>
          <p:nvPr/>
        </p:nvCxnSpPr>
        <p:spPr>
          <a:xfrm flipV="1">
            <a:off x="3349688" y="2217674"/>
            <a:ext cx="299304" cy="1821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4C6ADE4-C05B-867D-F6F6-97C2CE05F13C}"/>
              </a:ext>
            </a:extLst>
          </p:cNvPr>
          <p:cNvCxnSpPr>
            <a:stCxn id="42" idx="3"/>
            <a:endCxn id="6" idx="1"/>
          </p:cNvCxnSpPr>
          <p:nvPr/>
        </p:nvCxnSpPr>
        <p:spPr>
          <a:xfrm flipV="1">
            <a:off x="3349688" y="3361333"/>
            <a:ext cx="299287" cy="677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5C5798D-AD58-DD84-0074-5EBF2A5808F9}"/>
              </a:ext>
            </a:extLst>
          </p:cNvPr>
          <p:cNvCxnSpPr>
            <a:stCxn id="42" idx="3"/>
            <a:endCxn id="7" idx="1"/>
          </p:cNvCxnSpPr>
          <p:nvPr/>
        </p:nvCxnSpPr>
        <p:spPr>
          <a:xfrm>
            <a:off x="3349688" y="4038718"/>
            <a:ext cx="299287" cy="110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883EA12-A73E-730B-F110-C3639EE4E013}"/>
              </a:ext>
            </a:extLst>
          </p:cNvPr>
          <p:cNvCxnSpPr>
            <a:stCxn id="42" idx="3"/>
            <a:endCxn id="18" idx="1"/>
          </p:cNvCxnSpPr>
          <p:nvPr/>
        </p:nvCxnSpPr>
        <p:spPr>
          <a:xfrm>
            <a:off x="3349688" y="4038718"/>
            <a:ext cx="281332" cy="842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22B1D5C-2A57-27AB-BEF7-19B798538B9B}"/>
              </a:ext>
            </a:extLst>
          </p:cNvPr>
          <p:cNvCxnSpPr>
            <a:cxnSpLocks/>
            <a:stCxn id="18" idx="3"/>
            <a:endCxn id="19" idx="1"/>
          </p:cNvCxnSpPr>
          <p:nvPr/>
        </p:nvCxnSpPr>
        <p:spPr>
          <a:xfrm flipV="1">
            <a:off x="7483151" y="3492637"/>
            <a:ext cx="594553" cy="1388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D475FE6-1F62-80F6-B280-C5AB61ECA50C}"/>
              </a:ext>
            </a:extLst>
          </p:cNvPr>
          <p:cNvCxnSpPr>
            <a:cxnSpLocks/>
            <a:stCxn id="18" idx="3"/>
            <a:endCxn id="20" idx="1"/>
          </p:cNvCxnSpPr>
          <p:nvPr/>
        </p:nvCxnSpPr>
        <p:spPr>
          <a:xfrm flipV="1">
            <a:off x="7483151" y="4619905"/>
            <a:ext cx="594553" cy="2608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B9CD987-5F5D-FC08-12F8-B28D97B4DCFB}"/>
              </a:ext>
            </a:extLst>
          </p:cNvPr>
          <p:cNvCxnSpPr>
            <a:cxnSpLocks/>
            <a:stCxn id="18" idx="3"/>
            <a:endCxn id="21" idx="1"/>
          </p:cNvCxnSpPr>
          <p:nvPr/>
        </p:nvCxnSpPr>
        <p:spPr>
          <a:xfrm>
            <a:off x="7483151" y="4880748"/>
            <a:ext cx="594553" cy="840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210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PA" val="v5.2.9"/>
</p:tagLst>
</file>

<file path=ppt/tags/tag11.xml><?xml version="1.0" encoding="utf-8"?>
<p:tagLst xmlns:a="http://schemas.openxmlformats.org/drawingml/2006/main" xmlns:r="http://schemas.openxmlformats.org/officeDocument/2006/relationships" xmlns:p="http://schemas.openxmlformats.org/presentationml/2006/main">
  <p:tag name="PA" val="v5.2.9"/>
</p:tagLst>
</file>

<file path=ppt/tags/tag12.xml><?xml version="1.0" encoding="utf-8"?>
<p:tagLst xmlns:a="http://schemas.openxmlformats.org/drawingml/2006/main" xmlns:r="http://schemas.openxmlformats.org/officeDocument/2006/relationships" xmlns:p="http://schemas.openxmlformats.org/presentationml/2006/main">
  <p:tag name="PA" val="v5.2.9"/>
</p:tagLst>
</file>

<file path=ppt/tags/tag13.xml><?xml version="1.0" encoding="utf-8"?>
<p:tagLst xmlns:a="http://schemas.openxmlformats.org/drawingml/2006/main" xmlns:r="http://schemas.openxmlformats.org/officeDocument/2006/relationships" xmlns:p="http://schemas.openxmlformats.org/presentationml/2006/main">
  <p:tag name="PA" val="v5.2.9"/>
</p:tagLst>
</file>

<file path=ppt/tags/tag14.xml><?xml version="1.0" encoding="utf-8"?>
<p:tagLst xmlns:a="http://schemas.openxmlformats.org/drawingml/2006/main" xmlns:r="http://schemas.openxmlformats.org/officeDocument/2006/relationships" xmlns:p="http://schemas.openxmlformats.org/presentationml/2006/main">
  <p:tag name="PA" val="v5.2.9"/>
</p:tagLst>
</file>

<file path=ppt/tags/tag15.xml><?xml version="1.0" encoding="utf-8"?>
<p:tagLst xmlns:a="http://schemas.openxmlformats.org/drawingml/2006/main" xmlns:r="http://schemas.openxmlformats.org/officeDocument/2006/relationships" xmlns:p="http://schemas.openxmlformats.org/presentationml/2006/main">
  <p:tag name="PA" val="v5.2.9"/>
</p:tagLst>
</file>

<file path=ppt/tags/tag16.xml><?xml version="1.0" encoding="utf-8"?>
<p:tagLst xmlns:a="http://schemas.openxmlformats.org/drawingml/2006/main" xmlns:r="http://schemas.openxmlformats.org/officeDocument/2006/relationships" xmlns:p="http://schemas.openxmlformats.org/presentationml/2006/main">
  <p:tag name="PA" val="v5.2.9"/>
</p:tagLst>
</file>

<file path=ppt/tags/tag17.xml><?xml version="1.0" encoding="utf-8"?>
<p:tagLst xmlns:a="http://schemas.openxmlformats.org/drawingml/2006/main" xmlns:r="http://schemas.openxmlformats.org/officeDocument/2006/relationships" xmlns:p="http://schemas.openxmlformats.org/presentationml/2006/main">
  <p:tag name="PA" val="v5.2.9"/>
</p:tagLst>
</file>

<file path=ppt/tags/tag18.xml><?xml version="1.0" encoding="utf-8"?>
<p:tagLst xmlns:a="http://schemas.openxmlformats.org/drawingml/2006/main" xmlns:r="http://schemas.openxmlformats.org/officeDocument/2006/relationships" xmlns:p="http://schemas.openxmlformats.org/presentationml/2006/main">
  <p:tag name="PA" val="v5.2.9"/>
</p:tagLst>
</file>

<file path=ppt/tags/tag19.xml><?xml version="1.0" encoding="utf-8"?>
<p:tagLst xmlns:a="http://schemas.openxmlformats.org/drawingml/2006/main" xmlns:r="http://schemas.openxmlformats.org/officeDocument/2006/relationships" xmlns:p="http://schemas.openxmlformats.org/presentationml/2006/main">
  <p:tag name="PA" val="v5.2.9"/>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20.xml><?xml version="1.0" encoding="utf-8"?>
<p:tagLst xmlns:a="http://schemas.openxmlformats.org/drawingml/2006/main" xmlns:r="http://schemas.openxmlformats.org/officeDocument/2006/relationships" xmlns:p="http://schemas.openxmlformats.org/presentationml/2006/main">
  <p:tag name="PA" val="v5.2.9"/>
</p:tagLst>
</file>

<file path=ppt/tags/tag21.xml><?xml version="1.0" encoding="utf-8"?>
<p:tagLst xmlns:a="http://schemas.openxmlformats.org/drawingml/2006/main" xmlns:r="http://schemas.openxmlformats.org/officeDocument/2006/relationships" xmlns:p="http://schemas.openxmlformats.org/presentationml/2006/main">
  <p:tag name="PA" val="v5.2.9"/>
</p:tagLst>
</file>

<file path=ppt/tags/tag22.xml><?xml version="1.0" encoding="utf-8"?>
<p:tagLst xmlns:a="http://schemas.openxmlformats.org/drawingml/2006/main" xmlns:r="http://schemas.openxmlformats.org/officeDocument/2006/relationships" xmlns:p="http://schemas.openxmlformats.org/presentationml/2006/main">
  <p:tag name="PA" val="v5.2.9"/>
</p:tagLst>
</file>

<file path=ppt/tags/tag23.xml><?xml version="1.0" encoding="utf-8"?>
<p:tagLst xmlns:a="http://schemas.openxmlformats.org/drawingml/2006/main" xmlns:r="http://schemas.openxmlformats.org/officeDocument/2006/relationships" xmlns:p="http://schemas.openxmlformats.org/presentationml/2006/main">
  <p:tag name="PA" val="v5.2.9"/>
</p:tagLst>
</file>

<file path=ppt/tags/tag24.xml><?xml version="1.0" encoding="utf-8"?>
<p:tagLst xmlns:a="http://schemas.openxmlformats.org/drawingml/2006/main" xmlns:r="http://schemas.openxmlformats.org/officeDocument/2006/relationships" xmlns:p="http://schemas.openxmlformats.org/presentationml/2006/main">
  <p:tag name="PA" val="v5.2.9"/>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7.xml><?xml version="1.0" encoding="utf-8"?>
<p:tagLst xmlns:a="http://schemas.openxmlformats.org/drawingml/2006/main" xmlns:r="http://schemas.openxmlformats.org/officeDocument/2006/relationships" xmlns:p="http://schemas.openxmlformats.org/presentationml/2006/main">
  <p:tag name="PA" val="v5.2.9"/>
</p:tagLst>
</file>

<file path=ppt/tags/tag28.xml><?xml version="1.0" encoding="utf-8"?>
<p:tagLst xmlns:a="http://schemas.openxmlformats.org/drawingml/2006/main" xmlns:r="http://schemas.openxmlformats.org/officeDocument/2006/relationships" xmlns:p="http://schemas.openxmlformats.org/presentationml/2006/main">
  <p:tag name="PA" val="v5.2.9"/>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1.xml><?xml version="1.0" encoding="utf-8"?>
<p:tagLst xmlns:a="http://schemas.openxmlformats.org/drawingml/2006/main" xmlns:r="http://schemas.openxmlformats.org/officeDocument/2006/relationships" xmlns:p="http://schemas.openxmlformats.org/presentationml/2006/main">
  <p:tag name="PA" val="v5.2.9"/>
</p:tagLst>
</file>

<file path=ppt/tags/tag32.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PA" val="v5.2.9"/>
</p:tagLst>
</file>

<file path=ppt/tags/tag5.xml><?xml version="1.0" encoding="utf-8"?>
<p:tagLst xmlns:a="http://schemas.openxmlformats.org/drawingml/2006/main" xmlns:r="http://schemas.openxmlformats.org/officeDocument/2006/relationships" xmlns:p="http://schemas.openxmlformats.org/presentationml/2006/main">
  <p:tag name="PA" val="v5.2.9"/>
</p:tagLst>
</file>

<file path=ppt/tags/tag6.xml><?xml version="1.0" encoding="utf-8"?>
<p:tagLst xmlns:a="http://schemas.openxmlformats.org/drawingml/2006/main" xmlns:r="http://schemas.openxmlformats.org/officeDocument/2006/relationships" xmlns:p="http://schemas.openxmlformats.org/presentationml/2006/main">
  <p:tag name="PA" val="v5.2.9"/>
</p:tagLst>
</file>

<file path=ppt/tags/tag7.xml><?xml version="1.0" encoding="utf-8"?>
<p:tagLst xmlns:a="http://schemas.openxmlformats.org/drawingml/2006/main" xmlns:r="http://schemas.openxmlformats.org/officeDocument/2006/relationships" xmlns:p="http://schemas.openxmlformats.org/presentationml/2006/main">
  <p:tag name="PA" val="v5.2.9"/>
</p:tagLst>
</file>

<file path=ppt/tags/tag8.xml><?xml version="1.0" encoding="utf-8"?>
<p:tagLst xmlns:a="http://schemas.openxmlformats.org/drawingml/2006/main" xmlns:r="http://schemas.openxmlformats.org/officeDocument/2006/relationships" xmlns:p="http://schemas.openxmlformats.org/presentationml/2006/main">
  <p:tag name="PA" val="v5.2.9"/>
</p:tagLst>
</file>

<file path=ppt/tags/tag9.xml><?xml version="1.0" encoding="utf-8"?>
<p:tagLst xmlns:a="http://schemas.openxmlformats.org/drawingml/2006/main" xmlns:r="http://schemas.openxmlformats.org/officeDocument/2006/relationships" xmlns:p="http://schemas.openxmlformats.org/presentationml/2006/main">
  <p:tag name="PA" val="v5.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14246</TotalTime>
  <Words>1156</Words>
  <Application>Microsoft Office PowerPoint</Application>
  <PresentationFormat>Widescreen</PresentationFormat>
  <Paragraphs>168</Paragraphs>
  <Slides>31</Slides>
  <Notes>0</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Oswald</vt:lpstr>
      <vt:lpstr>宋体</vt:lpstr>
      <vt:lpstr>黑体</vt:lpstr>
      <vt:lpstr>.VnTime</vt:lpstr>
      <vt:lpstr>Times New Roman</vt:lpstr>
      <vt:lpstr>Tahoma</vt:lpstr>
      <vt:lpstr>Calibri</vt:lpstr>
      <vt:lpstr>Microsoft YaHei</vt:lpstr>
      <vt:lpstr>#9Slide03 Maven Pro Bold</vt:lpstr>
      <vt:lpstr>Arial</vt:lpstr>
      <vt:lpstr>宋体</vt:lpstr>
      <vt:lpstr>1_Office Theme</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THAO</dc:creator>
  <cp:lastModifiedBy>Admin</cp:lastModifiedBy>
  <cp:revision>426</cp:revision>
  <cp:lastPrinted>2024-01-03T14:39:18Z</cp:lastPrinted>
  <dcterms:created xsi:type="dcterms:W3CDTF">2023-10-18T03:06:14Z</dcterms:created>
  <dcterms:modified xsi:type="dcterms:W3CDTF">2024-05-23T14:47:16Z</dcterms:modified>
</cp:coreProperties>
</file>