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2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8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2" r:id="rId2"/>
    <p:sldMasterId id="2147483747" r:id="rId3"/>
    <p:sldMasterId id="2147483759" r:id="rId4"/>
    <p:sldMasterId id="2147483771" r:id="rId5"/>
    <p:sldMasterId id="2147483784" r:id="rId6"/>
    <p:sldMasterId id="2147483835" r:id="rId7"/>
    <p:sldMasterId id="2147483859" r:id="rId8"/>
    <p:sldMasterId id="2147483895" r:id="rId9"/>
    <p:sldMasterId id="2147483931" r:id="rId10"/>
    <p:sldMasterId id="2147483944" r:id="rId11"/>
    <p:sldMasterId id="2147484012" r:id="rId12"/>
    <p:sldMasterId id="2147484040" r:id="rId13"/>
    <p:sldMasterId id="2147484052" r:id="rId14"/>
    <p:sldMasterId id="2147484065" r:id="rId15"/>
    <p:sldMasterId id="2147484130" r:id="rId16"/>
    <p:sldMasterId id="2147484143" r:id="rId17"/>
    <p:sldMasterId id="2147484156" r:id="rId18"/>
    <p:sldMasterId id="2147484182" r:id="rId19"/>
  </p:sldMasterIdLst>
  <p:notesMasterIdLst>
    <p:notesMasterId r:id="rId41"/>
  </p:notesMasterIdLst>
  <p:sldIdLst>
    <p:sldId id="2007577400" r:id="rId20"/>
    <p:sldId id="2007577342" r:id="rId21"/>
    <p:sldId id="2007577346" r:id="rId22"/>
    <p:sldId id="2007577341" r:id="rId23"/>
    <p:sldId id="2007577320" r:id="rId24"/>
    <p:sldId id="2007577372" r:id="rId25"/>
    <p:sldId id="2007577351" r:id="rId26"/>
    <p:sldId id="2007577317" r:id="rId27"/>
    <p:sldId id="2007577359" r:id="rId28"/>
    <p:sldId id="2007577395" r:id="rId29"/>
    <p:sldId id="2007577412" r:id="rId30"/>
    <p:sldId id="2007577413" r:id="rId31"/>
    <p:sldId id="2007577414" r:id="rId32"/>
    <p:sldId id="2007577415" r:id="rId33"/>
    <p:sldId id="2007577387" r:id="rId34"/>
    <p:sldId id="2007577417" r:id="rId35"/>
    <p:sldId id="2007577377" r:id="rId36"/>
    <p:sldId id="2007577405" r:id="rId37"/>
    <p:sldId id="2007577404" r:id="rId38"/>
    <p:sldId id="2007577422" r:id="rId39"/>
    <p:sldId id="2007577340" r:id="rId40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89"/>
    <a:srgbClr val="FF3399"/>
    <a:srgbClr val="5A6C90"/>
    <a:srgbClr val="FFF9EF"/>
    <a:srgbClr val="FF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69" autoAdjust="0"/>
    <p:restoredTop sz="74451" autoAdjust="0"/>
  </p:normalViewPr>
  <p:slideViewPr>
    <p:cSldViewPr snapToGrid="0">
      <p:cViewPr varScale="1">
        <p:scale>
          <a:sx n="51" d="100"/>
          <a:sy n="51" d="100"/>
        </p:scale>
        <p:origin x="94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89171F-D77A-5145-8913-B1BA95314DDE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C4E5E1-62CB-3844-A366-384547E0AEF1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lịch sử hình thành và ý nghĩa của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sư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đạo</a:t>
          </a:r>
          <a:endParaRPr lang="en-US" sz="3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4B0A-0E4B-284C-A7A8-E04E2D44C144}" type="parTrans" cxnId="{84765573-5860-9142-A59F-83FC32FE2BA3}">
      <dgm:prSet/>
      <dgm:spPr/>
      <dgm:t>
        <a:bodyPr/>
        <a:lstStyle/>
        <a:p>
          <a:endParaRPr lang="en-US" b="1"/>
        </a:p>
      </dgm:t>
    </dgm:pt>
    <dgm:pt modelId="{33D63D29-67D6-2A40-B987-AEC3EAC858C2}" type="sibTrans" cxnId="{84765573-5860-9142-A59F-83FC32FE2BA3}">
      <dgm:prSet/>
      <dgm:spPr/>
      <dgm:t>
        <a:bodyPr/>
        <a:lstStyle/>
        <a:p>
          <a:endParaRPr lang="en-US" b="1"/>
        </a:p>
      </dgm:t>
    </dgm:pt>
    <dgm:pt modelId="{C9F4E865-121E-4223-923C-3F04E356CC80}">
      <dgm:prSet phldrT="[Text]" custT="1"/>
      <dgm:spPr>
        <a:solidFill>
          <a:srgbClr val="002060"/>
        </a:solidFill>
      </dgm:spPr>
      <dgm:t>
        <a:bodyPr/>
        <a:lstStyle/>
        <a:p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vi-VN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</a:t>
          </a:r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ân thầy cô</a:t>
          </a:r>
          <a:endParaRPr lang="en-US" sz="3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63D560-A419-4A3A-97CB-31B514771CED}" type="parTrans" cxnId="{ABE75015-7ADC-4BF6-8144-CA32656EC107}">
      <dgm:prSet/>
      <dgm:spPr/>
      <dgm:t>
        <a:bodyPr/>
        <a:lstStyle/>
        <a:p>
          <a:endParaRPr lang="en-US" b="1"/>
        </a:p>
      </dgm:t>
    </dgm:pt>
    <dgm:pt modelId="{A9D91394-643B-4B1E-AE70-C163038D0CC7}" type="sibTrans" cxnId="{ABE75015-7ADC-4BF6-8144-CA32656EC107}">
      <dgm:prSet/>
      <dgm:spPr/>
      <dgm:t>
        <a:bodyPr/>
        <a:lstStyle/>
        <a:p>
          <a:endParaRPr lang="en-US" b="1"/>
        </a:p>
      </dgm:t>
    </dgm:pt>
    <dgm:pt modelId="{74DDDD2D-9DEA-4A50-AB78-76926BEFD5C6}">
      <dgm:prSet phldrT="[Text]" custT="1"/>
      <dgm:spPr>
        <a:solidFill>
          <a:srgbClr val="002060"/>
        </a:solidFill>
      </dgm:spPr>
      <dgm:t>
        <a:bodyPr/>
        <a:lstStyle/>
        <a:p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 thúc</a:t>
          </a:r>
          <a:endParaRPr lang="en-US" sz="32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404C56-B9AB-417F-8AD0-990B522DC5FD}" type="parTrans" cxnId="{62AD7CA4-FFB6-4DCA-828E-038697784304}">
      <dgm:prSet/>
      <dgm:spPr/>
      <dgm:t>
        <a:bodyPr/>
        <a:lstStyle/>
        <a:p>
          <a:endParaRPr lang="en-US"/>
        </a:p>
      </dgm:t>
    </dgm:pt>
    <dgm:pt modelId="{A02BE6B3-5026-4AF7-BB84-F998D9A8B23F}" type="sibTrans" cxnId="{62AD7CA4-FFB6-4DCA-828E-038697784304}">
      <dgm:prSet/>
      <dgm:spPr/>
      <dgm:t>
        <a:bodyPr/>
        <a:lstStyle/>
        <a:p>
          <a:endParaRPr lang="en-US"/>
        </a:p>
      </dgm:t>
    </dgm:pt>
    <dgm:pt modelId="{081C746D-72D7-5A44-B779-B20195C10D09}" type="pres">
      <dgm:prSet presAssocID="{C389171F-D77A-5145-8913-B1BA95314DD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7CBA9E-8DF3-FE46-B062-85D8F4526CA9}" type="pres">
      <dgm:prSet presAssocID="{C389171F-D77A-5145-8913-B1BA95314DDE}" presName="dummyMaxCanvas" presStyleCnt="0">
        <dgm:presLayoutVars/>
      </dgm:prSet>
      <dgm:spPr/>
    </dgm:pt>
    <dgm:pt modelId="{88DB5708-0128-4871-B95E-86C2D025787C}" type="pres">
      <dgm:prSet presAssocID="{C389171F-D77A-5145-8913-B1BA95314DDE}" presName="ThreeNodes_1" presStyleLbl="node1" presStyleIdx="0" presStyleCnt="3" custScaleX="117647" custLinFactNeighborX="8339" custLinFactNeighborY="69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13B920-E359-4BEA-B15D-2B8126B5B43A}" type="pres">
      <dgm:prSet presAssocID="{C389171F-D77A-5145-8913-B1BA95314DDE}" presName="ThreeNodes_2" presStyleLbl="node1" presStyleIdx="1" presStyleCnt="3" custScaleX="117647" custLinFactNeighborX="5486" custLinFactNeighborY="11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A8048-1E0C-4F4F-896B-861422D86E8F}" type="pres">
      <dgm:prSet presAssocID="{C389171F-D77A-5145-8913-B1BA95314DDE}" presName="ThreeNodes_3" presStyleLbl="node1" presStyleIdx="2" presStyleCnt="3" custScaleX="117647" custScaleY="88530" custLinFactNeighborX="-8021" custLinFactNeighborY="7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C03036-B1AA-43FC-9596-E266A4213945}" type="pres">
      <dgm:prSet presAssocID="{C389171F-D77A-5145-8913-B1BA95314DD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E2DFC-28E5-44E3-B226-4BA90E93396D}" type="pres">
      <dgm:prSet presAssocID="{C389171F-D77A-5145-8913-B1BA95314DD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ADF3B-61CE-4915-A781-557C08F3C638}" type="pres">
      <dgm:prSet presAssocID="{C389171F-D77A-5145-8913-B1BA95314DD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E56C8-6792-47D4-880F-5872D4DB5B05}" type="pres">
      <dgm:prSet presAssocID="{C389171F-D77A-5145-8913-B1BA95314DD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09DAB-954A-44BC-B783-A7F6A79F7453}" type="pres">
      <dgm:prSet presAssocID="{C389171F-D77A-5145-8913-B1BA95314DD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376F02-0414-4D52-BC6E-E27AD7AB7812}" type="presOf" srcId="{A9D91394-643B-4B1E-AE70-C163038D0CC7}" destId="{F91E2DFC-28E5-44E3-B226-4BA90E93396D}" srcOrd="0" destOrd="0" presId="urn:microsoft.com/office/officeart/2005/8/layout/vProcess5"/>
    <dgm:cxn modelId="{2E5AC8C4-7E55-4BBC-B365-FBA5C00A016F}" type="presOf" srcId="{74DDDD2D-9DEA-4A50-AB78-76926BEFD5C6}" destId="{B5409DAB-954A-44BC-B783-A7F6A79F7453}" srcOrd="1" destOrd="0" presId="urn:microsoft.com/office/officeart/2005/8/layout/vProcess5"/>
    <dgm:cxn modelId="{BA067111-951E-4C29-848D-FCB340626C14}" type="presOf" srcId="{74DDDD2D-9DEA-4A50-AB78-76926BEFD5C6}" destId="{007A8048-1E0C-4F4F-896B-861422D86E8F}" srcOrd="0" destOrd="0" presId="urn:microsoft.com/office/officeart/2005/8/layout/vProcess5"/>
    <dgm:cxn modelId="{84765573-5860-9142-A59F-83FC32FE2BA3}" srcId="{C389171F-D77A-5145-8913-B1BA95314DDE}" destId="{54C4E5E1-62CB-3844-A366-384547E0AEF1}" srcOrd="0" destOrd="0" parTransId="{832E4B0A-0E4B-284C-A7A8-E04E2D44C144}" sibTransId="{33D63D29-67D6-2A40-B987-AEC3EAC858C2}"/>
    <dgm:cxn modelId="{ABE75015-7ADC-4BF6-8144-CA32656EC107}" srcId="{C389171F-D77A-5145-8913-B1BA95314DDE}" destId="{C9F4E865-121E-4223-923C-3F04E356CC80}" srcOrd="1" destOrd="0" parTransId="{CF63D560-A419-4A3A-97CB-31B514771CED}" sibTransId="{A9D91394-643B-4B1E-AE70-C163038D0CC7}"/>
    <dgm:cxn modelId="{4F6071ED-F611-4DC9-8524-5B7A26AC90CA}" type="presOf" srcId="{54C4E5E1-62CB-3844-A366-384547E0AEF1}" destId="{9E5ADF3B-61CE-4915-A781-557C08F3C638}" srcOrd="1" destOrd="0" presId="urn:microsoft.com/office/officeart/2005/8/layout/vProcess5"/>
    <dgm:cxn modelId="{17629013-52AD-48F8-9E91-CA478C0C7C54}" type="presOf" srcId="{33D63D29-67D6-2A40-B987-AEC3EAC858C2}" destId="{F9C03036-B1AA-43FC-9596-E266A4213945}" srcOrd="0" destOrd="0" presId="urn:microsoft.com/office/officeart/2005/8/layout/vProcess5"/>
    <dgm:cxn modelId="{72EAD8DB-53AB-4590-B500-BA1241CFD03D}" type="presOf" srcId="{C9F4E865-121E-4223-923C-3F04E356CC80}" destId="{F613B920-E359-4BEA-B15D-2B8126B5B43A}" srcOrd="0" destOrd="0" presId="urn:microsoft.com/office/officeart/2005/8/layout/vProcess5"/>
    <dgm:cxn modelId="{320838A7-9882-0C49-B058-25B8FF530C55}" type="presOf" srcId="{C389171F-D77A-5145-8913-B1BA95314DDE}" destId="{081C746D-72D7-5A44-B779-B20195C10D09}" srcOrd="0" destOrd="0" presId="urn:microsoft.com/office/officeart/2005/8/layout/vProcess5"/>
    <dgm:cxn modelId="{502CE284-46FE-468B-8FA8-F9FAD6FCD23E}" type="presOf" srcId="{54C4E5E1-62CB-3844-A366-384547E0AEF1}" destId="{88DB5708-0128-4871-B95E-86C2D025787C}" srcOrd="0" destOrd="0" presId="urn:microsoft.com/office/officeart/2005/8/layout/vProcess5"/>
    <dgm:cxn modelId="{B6724336-41C9-4A0A-ACF2-B7BBDEBB119B}" type="presOf" srcId="{C9F4E865-121E-4223-923C-3F04E356CC80}" destId="{E7BE56C8-6792-47D4-880F-5872D4DB5B05}" srcOrd="1" destOrd="0" presId="urn:microsoft.com/office/officeart/2005/8/layout/vProcess5"/>
    <dgm:cxn modelId="{62AD7CA4-FFB6-4DCA-828E-038697784304}" srcId="{C389171F-D77A-5145-8913-B1BA95314DDE}" destId="{74DDDD2D-9DEA-4A50-AB78-76926BEFD5C6}" srcOrd="2" destOrd="0" parTransId="{E9404C56-B9AB-417F-8AD0-990B522DC5FD}" sibTransId="{A02BE6B3-5026-4AF7-BB84-F998D9A8B23F}"/>
    <dgm:cxn modelId="{4695F652-A9E6-6543-80AB-8C5A33799796}" type="presParOf" srcId="{081C746D-72D7-5A44-B779-B20195C10D09}" destId="{FA7CBA9E-8DF3-FE46-B062-85D8F4526CA9}" srcOrd="0" destOrd="0" presId="urn:microsoft.com/office/officeart/2005/8/layout/vProcess5"/>
    <dgm:cxn modelId="{2F3DA477-5DE1-47E8-965C-E1E42C0DDFB9}" type="presParOf" srcId="{081C746D-72D7-5A44-B779-B20195C10D09}" destId="{88DB5708-0128-4871-B95E-86C2D025787C}" srcOrd="1" destOrd="0" presId="urn:microsoft.com/office/officeart/2005/8/layout/vProcess5"/>
    <dgm:cxn modelId="{28F7E24A-83B4-4DFF-901E-7B36B024A887}" type="presParOf" srcId="{081C746D-72D7-5A44-B779-B20195C10D09}" destId="{F613B920-E359-4BEA-B15D-2B8126B5B43A}" srcOrd="2" destOrd="0" presId="urn:microsoft.com/office/officeart/2005/8/layout/vProcess5"/>
    <dgm:cxn modelId="{FBF899EC-CD6A-4E2C-8132-F4E4179CA613}" type="presParOf" srcId="{081C746D-72D7-5A44-B779-B20195C10D09}" destId="{007A8048-1E0C-4F4F-896B-861422D86E8F}" srcOrd="3" destOrd="0" presId="urn:microsoft.com/office/officeart/2005/8/layout/vProcess5"/>
    <dgm:cxn modelId="{8FF20533-AF06-4D9E-B2F6-9420E15090C0}" type="presParOf" srcId="{081C746D-72D7-5A44-B779-B20195C10D09}" destId="{F9C03036-B1AA-43FC-9596-E266A4213945}" srcOrd="4" destOrd="0" presId="urn:microsoft.com/office/officeart/2005/8/layout/vProcess5"/>
    <dgm:cxn modelId="{4478AC5A-95A5-421A-AF0B-94BA95C60281}" type="presParOf" srcId="{081C746D-72D7-5A44-B779-B20195C10D09}" destId="{F91E2DFC-28E5-44E3-B226-4BA90E93396D}" srcOrd="5" destOrd="0" presId="urn:microsoft.com/office/officeart/2005/8/layout/vProcess5"/>
    <dgm:cxn modelId="{B3236699-CA80-4679-9F92-34E139BEE3EF}" type="presParOf" srcId="{081C746D-72D7-5A44-B779-B20195C10D09}" destId="{9E5ADF3B-61CE-4915-A781-557C08F3C638}" srcOrd="6" destOrd="0" presId="urn:microsoft.com/office/officeart/2005/8/layout/vProcess5"/>
    <dgm:cxn modelId="{4F708398-F88C-452C-B12B-ECF0FE21333F}" type="presParOf" srcId="{081C746D-72D7-5A44-B779-B20195C10D09}" destId="{E7BE56C8-6792-47D4-880F-5872D4DB5B05}" srcOrd="7" destOrd="0" presId="urn:microsoft.com/office/officeart/2005/8/layout/vProcess5"/>
    <dgm:cxn modelId="{ADB4951F-3CD0-4227-96DC-016212E0C6D3}" type="presParOf" srcId="{081C746D-72D7-5A44-B779-B20195C10D09}" destId="{B5409DAB-954A-44BC-B783-A7F6A79F745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B5708-0128-4871-B95E-86C2D025787C}">
      <dsp:nvSpPr>
        <dsp:cNvPr id="0" name=""/>
        <dsp:cNvSpPr/>
      </dsp:nvSpPr>
      <dsp:spPr>
        <a:xfrm>
          <a:off x="-43295" y="112159"/>
          <a:ext cx="10513054" cy="1605026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lịch sử hình thành và ý nghĩa của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sư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32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đạo</a:t>
          </a:r>
          <a:endParaRPr lang="en-US" sz="3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5" y="159169"/>
        <a:ext cx="8492060" cy="1511006"/>
      </dsp:txXfrm>
    </dsp:sp>
    <dsp:sp modelId="{F613B920-E359-4BEA-B15D-2B8126B5B43A}">
      <dsp:nvSpPr>
        <dsp:cNvPr id="0" name=""/>
        <dsp:cNvSpPr/>
      </dsp:nvSpPr>
      <dsp:spPr>
        <a:xfrm>
          <a:off x="5" y="2056899"/>
          <a:ext cx="10513054" cy="1605026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vi-VN" sz="3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en-US" sz="3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 </a:t>
          </a: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ân thầy cô</a:t>
          </a:r>
          <a:endParaRPr lang="en-US" sz="3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15" y="2103909"/>
        <a:ext cx="8264039" cy="1511006"/>
      </dsp:txXfrm>
    </dsp:sp>
    <dsp:sp modelId="{007A8048-1E0C-4F4F-896B-861422D86E8F}">
      <dsp:nvSpPr>
        <dsp:cNvPr id="0" name=""/>
        <dsp:cNvSpPr/>
      </dsp:nvSpPr>
      <dsp:spPr>
        <a:xfrm>
          <a:off x="71717" y="3929157"/>
          <a:ext cx="10513054" cy="142092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</a:t>
          </a:r>
          <a:r>
            <a: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 thúc</a:t>
          </a:r>
          <a:endParaRPr lang="en-US" sz="32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335" y="3970775"/>
        <a:ext cx="8274823" cy="1337693"/>
      </dsp:txXfrm>
    </dsp:sp>
    <dsp:sp modelId="{F9C03036-B1AA-43FC-9596-E266A4213945}">
      <dsp:nvSpPr>
        <dsp:cNvPr id="0" name=""/>
        <dsp:cNvSpPr/>
      </dsp:nvSpPr>
      <dsp:spPr>
        <a:xfrm>
          <a:off x="7892834" y="1217144"/>
          <a:ext cx="1043266" cy="10432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/>
        </a:p>
      </dsp:txBody>
      <dsp:txXfrm>
        <a:off x="8127569" y="1217144"/>
        <a:ext cx="573796" cy="785058"/>
      </dsp:txXfrm>
    </dsp:sp>
    <dsp:sp modelId="{F91E2DFC-28E5-44E3-B226-4BA90E93396D}">
      <dsp:nvSpPr>
        <dsp:cNvPr id="0" name=""/>
        <dsp:cNvSpPr/>
      </dsp:nvSpPr>
      <dsp:spPr>
        <a:xfrm>
          <a:off x="8681313" y="3078975"/>
          <a:ext cx="1043266" cy="104326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/>
        </a:p>
      </dsp:txBody>
      <dsp:txXfrm>
        <a:off x="8916048" y="3078975"/>
        <a:ext cx="573796" cy="785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26EF6-600D-4A30-ADF6-3C724CB45E3B}" type="datetimeFigureOut">
              <a:rPr lang="zh-CN" altLang="en-US" smtClean="0"/>
              <a:t>2024/5/23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B769-EA29-45FE-903B-CF2C69C1A0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12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46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10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777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5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0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C0B769-EA29-45FE-903B-CF2C69C1A080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479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35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C0B769-EA29-45FE-903B-CF2C69C1A080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495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0B769-EA29-45FE-903B-CF2C69C1A08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38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5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6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7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8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9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3984816-17E8-4804-BD73-DA063AE4C8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58C1247A-E364-4EC7-8FB0-FB41E02D4C18}"/>
              </a:ext>
            </a:extLst>
          </p:cNvPr>
          <p:cNvSpPr>
            <a:spLocks/>
          </p:cNvSpPr>
          <p:nvPr userDrawn="1"/>
        </p:nvSpPr>
        <p:spPr bwMode="auto">
          <a:xfrm>
            <a:off x="3403600" y="1225550"/>
            <a:ext cx="4783138" cy="4745038"/>
          </a:xfrm>
          <a:custGeom>
            <a:avLst/>
            <a:gdLst>
              <a:gd name="T0" fmla="*/ 1670 w 2447"/>
              <a:gd name="T1" fmla="*/ 936 h 2431"/>
              <a:gd name="T2" fmla="*/ 1589 w 2447"/>
              <a:gd name="T3" fmla="*/ 956 h 2431"/>
              <a:gd name="T4" fmla="*/ 1552 w 2447"/>
              <a:gd name="T5" fmla="*/ 929 h 2431"/>
              <a:gd name="T6" fmla="*/ 1551 w 2447"/>
              <a:gd name="T7" fmla="*/ 928 h 2431"/>
              <a:gd name="T8" fmla="*/ 1423 w 2447"/>
              <a:gd name="T9" fmla="*/ 928 h 2431"/>
              <a:gd name="T10" fmla="*/ 1311 w 2447"/>
              <a:gd name="T11" fmla="*/ 1040 h 2431"/>
              <a:gd name="T12" fmla="*/ 1184 w 2447"/>
              <a:gd name="T13" fmla="*/ 1040 h 2431"/>
              <a:gd name="T14" fmla="*/ 1184 w 2447"/>
              <a:gd name="T15" fmla="*/ 912 h 2431"/>
              <a:gd name="T16" fmla="*/ 1551 w 2447"/>
              <a:gd name="T17" fmla="*/ 546 h 2431"/>
              <a:gd name="T18" fmla="*/ 1555 w 2447"/>
              <a:gd name="T19" fmla="*/ 423 h 2431"/>
              <a:gd name="T20" fmla="*/ 1555 w 2447"/>
              <a:gd name="T21" fmla="*/ 423 h 2431"/>
              <a:gd name="T22" fmla="*/ 1524 w 2447"/>
              <a:gd name="T23" fmla="*/ 380 h 2431"/>
              <a:gd name="T24" fmla="*/ 1543 w 2447"/>
              <a:gd name="T25" fmla="*/ 298 h 2431"/>
              <a:gd name="T26" fmla="*/ 1678 w 2447"/>
              <a:gd name="T27" fmla="*/ 163 h 2431"/>
              <a:gd name="T28" fmla="*/ 1678 w 2447"/>
              <a:gd name="T29" fmla="*/ 35 h 2431"/>
              <a:gd name="T30" fmla="*/ 1551 w 2447"/>
              <a:gd name="T31" fmla="*/ 35 h 2431"/>
              <a:gd name="T32" fmla="*/ 1463 w 2447"/>
              <a:gd name="T33" fmla="*/ 123 h 2431"/>
              <a:gd name="T34" fmla="*/ 1381 w 2447"/>
              <a:gd name="T35" fmla="*/ 143 h 2431"/>
              <a:gd name="T36" fmla="*/ 1348 w 2447"/>
              <a:gd name="T37" fmla="*/ 120 h 2431"/>
              <a:gd name="T38" fmla="*/ 1343 w 2447"/>
              <a:gd name="T39" fmla="*/ 115 h 2431"/>
              <a:gd name="T40" fmla="*/ 1216 w 2447"/>
              <a:gd name="T41" fmla="*/ 115 h 2431"/>
              <a:gd name="T42" fmla="*/ 35 w 2447"/>
              <a:gd name="T43" fmla="*/ 1295 h 2431"/>
              <a:gd name="T44" fmla="*/ 35 w 2447"/>
              <a:gd name="T45" fmla="*/ 1423 h 2431"/>
              <a:gd name="T46" fmla="*/ 163 w 2447"/>
              <a:gd name="T47" fmla="*/ 1423 h 2431"/>
              <a:gd name="T48" fmla="*/ 267 w 2447"/>
              <a:gd name="T49" fmla="*/ 1319 h 2431"/>
              <a:gd name="T50" fmla="*/ 394 w 2447"/>
              <a:gd name="T51" fmla="*/ 1319 h 2431"/>
              <a:gd name="T52" fmla="*/ 394 w 2447"/>
              <a:gd name="T53" fmla="*/ 1447 h 2431"/>
              <a:gd name="T54" fmla="*/ 179 w 2447"/>
              <a:gd name="T55" fmla="*/ 1662 h 2431"/>
              <a:gd name="T56" fmla="*/ 179 w 2447"/>
              <a:gd name="T57" fmla="*/ 1790 h 2431"/>
              <a:gd name="T58" fmla="*/ 306 w 2447"/>
              <a:gd name="T59" fmla="*/ 1790 h 2431"/>
              <a:gd name="T60" fmla="*/ 498 w 2447"/>
              <a:gd name="T61" fmla="*/ 1598 h 2431"/>
              <a:gd name="T62" fmla="*/ 625 w 2447"/>
              <a:gd name="T63" fmla="*/ 1598 h 2431"/>
              <a:gd name="T64" fmla="*/ 625 w 2447"/>
              <a:gd name="T65" fmla="*/ 1726 h 2431"/>
              <a:gd name="T66" fmla="*/ 179 w 2447"/>
              <a:gd name="T67" fmla="*/ 2173 h 2431"/>
              <a:gd name="T68" fmla="*/ 179 w 2447"/>
              <a:gd name="T69" fmla="*/ 2300 h 2431"/>
              <a:gd name="T70" fmla="*/ 306 w 2447"/>
              <a:gd name="T71" fmla="*/ 2300 h 2431"/>
              <a:gd name="T72" fmla="*/ 673 w 2447"/>
              <a:gd name="T73" fmla="*/ 1933 h 2431"/>
              <a:gd name="T74" fmla="*/ 801 w 2447"/>
              <a:gd name="T75" fmla="*/ 1933 h 2431"/>
              <a:gd name="T76" fmla="*/ 801 w 2447"/>
              <a:gd name="T77" fmla="*/ 2061 h 2431"/>
              <a:gd name="T78" fmla="*/ 815 w 2447"/>
              <a:gd name="T79" fmla="*/ 2047 h 2431"/>
              <a:gd name="T80" fmla="*/ 815 w 2447"/>
              <a:gd name="T81" fmla="*/ 2174 h 2431"/>
              <a:gd name="T82" fmla="*/ 943 w 2447"/>
              <a:gd name="T83" fmla="*/ 2174 h 2431"/>
              <a:gd name="T84" fmla="*/ 968 w 2447"/>
              <a:gd name="T85" fmla="*/ 2149 h 2431"/>
              <a:gd name="T86" fmla="*/ 1096 w 2447"/>
              <a:gd name="T87" fmla="*/ 2149 h 2431"/>
              <a:gd name="T88" fmla="*/ 1096 w 2447"/>
              <a:gd name="T89" fmla="*/ 2276 h 2431"/>
              <a:gd name="T90" fmla="*/ 1104 w 2447"/>
              <a:gd name="T91" fmla="*/ 2268 h 2431"/>
              <a:gd name="T92" fmla="*/ 1104 w 2447"/>
              <a:gd name="T93" fmla="*/ 2396 h 2431"/>
              <a:gd name="T94" fmla="*/ 1232 w 2447"/>
              <a:gd name="T95" fmla="*/ 2396 h 2431"/>
              <a:gd name="T96" fmla="*/ 2412 w 2447"/>
              <a:gd name="T97" fmla="*/ 1216 h 2431"/>
              <a:gd name="T98" fmla="*/ 2412 w 2447"/>
              <a:gd name="T99" fmla="*/ 1088 h 2431"/>
              <a:gd name="T100" fmla="*/ 2285 w 2447"/>
              <a:gd name="T101" fmla="*/ 1088 h 2431"/>
              <a:gd name="T102" fmla="*/ 2253 w 2447"/>
              <a:gd name="T103" fmla="*/ 1120 h 2431"/>
              <a:gd name="T104" fmla="*/ 2125 w 2447"/>
              <a:gd name="T105" fmla="*/ 1120 h 2431"/>
              <a:gd name="T106" fmla="*/ 2125 w 2447"/>
              <a:gd name="T107" fmla="*/ 992 h 2431"/>
              <a:gd name="T108" fmla="*/ 2334 w 2447"/>
              <a:gd name="T109" fmla="*/ 783 h 2431"/>
              <a:gd name="T110" fmla="*/ 2334 w 2447"/>
              <a:gd name="T111" fmla="*/ 655 h 2431"/>
              <a:gd name="T112" fmla="*/ 2207 w 2447"/>
              <a:gd name="T113" fmla="*/ 655 h 2431"/>
              <a:gd name="T114" fmla="*/ 2196 w 2447"/>
              <a:gd name="T115" fmla="*/ 666 h 2431"/>
              <a:gd name="T116" fmla="*/ 2124 w 2447"/>
              <a:gd name="T117" fmla="*/ 678 h 2431"/>
              <a:gd name="T118" fmla="*/ 2088 w 2447"/>
              <a:gd name="T119" fmla="*/ 653 h 2431"/>
              <a:gd name="T120" fmla="*/ 2085 w 2447"/>
              <a:gd name="T121" fmla="*/ 649 h 2431"/>
              <a:gd name="T122" fmla="*/ 1957 w 2447"/>
              <a:gd name="T123" fmla="*/ 649 h 2431"/>
              <a:gd name="T124" fmla="*/ 1670 w 2447"/>
              <a:gd name="T125" fmla="*/ 936 h 2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47" h="2431">
                <a:moveTo>
                  <a:pt x="1670" y="936"/>
                </a:moveTo>
                <a:cubicBezTo>
                  <a:pt x="1635" y="969"/>
                  <a:pt x="1604" y="963"/>
                  <a:pt x="1589" y="956"/>
                </a:cubicBezTo>
                <a:cubicBezTo>
                  <a:pt x="1570" y="947"/>
                  <a:pt x="1565" y="941"/>
                  <a:pt x="1552" y="929"/>
                </a:cubicBezTo>
                <a:cubicBezTo>
                  <a:pt x="1551" y="929"/>
                  <a:pt x="1551" y="929"/>
                  <a:pt x="1551" y="928"/>
                </a:cubicBezTo>
                <a:cubicBezTo>
                  <a:pt x="1515" y="893"/>
                  <a:pt x="1458" y="893"/>
                  <a:pt x="1423" y="928"/>
                </a:cubicBezTo>
                <a:cubicBezTo>
                  <a:pt x="1311" y="1040"/>
                  <a:pt x="1311" y="1040"/>
                  <a:pt x="1311" y="1040"/>
                </a:cubicBezTo>
                <a:cubicBezTo>
                  <a:pt x="1276" y="1075"/>
                  <a:pt x="1219" y="1075"/>
                  <a:pt x="1184" y="1040"/>
                </a:cubicBezTo>
                <a:cubicBezTo>
                  <a:pt x="1149" y="1005"/>
                  <a:pt x="1149" y="948"/>
                  <a:pt x="1184" y="912"/>
                </a:cubicBezTo>
                <a:cubicBezTo>
                  <a:pt x="1551" y="546"/>
                  <a:pt x="1551" y="546"/>
                  <a:pt x="1551" y="546"/>
                </a:cubicBezTo>
                <a:cubicBezTo>
                  <a:pt x="1584" y="512"/>
                  <a:pt x="1586" y="458"/>
                  <a:pt x="1555" y="423"/>
                </a:cubicBezTo>
                <a:cubicBezTo>
                  <a:pt x="1555" y="423"/>
                  <a:pt x="1555" y="423"/>
                  <a:pt x="1555" y="423"/>
                </a:cubicBezTo>
                <a:cubicBezTo>
                  <a:pt x="1539" y="405"/>
                  <a:pt x="1533" y="401"/>
                  <a:pt x="1524" y="380"/>
                </a:cubicBezTo>
                <a:cubicBezTo>
                  <a:pt x="1517" y="364"/>
                  <a:pt x="1510" y="333"/>
                  <a:pt x="1543" y="298"/>
                </a:cubicBezTo>
                <a:cubicBezTo>
                  <a:pt x="1678" y="163"/>
                  <a:pt x="1678" y="163"/>
                  <a:pt x="1678" y="163"/>
                </a:cubicBezTo>
                <a:cubicBezTo>
                  <a:pt x="1714" y="127"/>
                  <a:pt x="1714" y="70"/>
                  <a:pt x="1678" y="35"/>
                </a:cubicBezTo>
                <a:cubicBezTo>
                  <a:pt x="1643" y="0"/>
                  <a:pt x="1586" y="0"/>
                  <a:pt x="1551" y="35"/>
                </a:cubicBezTo>
                <a:cubicBezTo>
                  <a:pt x="1463" y="123"/>
                  <a:pt x="1463" y="123"/>
                  <a:pt x="1463" y="123"/>
                </a:cubicBezTo>
                <a:cubicBezTo>
                  <a:pt x="1427" y="156"/>
                  <a:pt x="1396" y="149"/>
                  <a:pt x="1381" y="143"/>
                </a:cubicBezTo>
                <a:cubicBezTo>
                  <a:pt x="1364" y="135"/>
                  <a:pt x="1358" y="130"/>
                  <a:pt x="1348" y="120"/>
                </a:cubicBezTo>
                <a:cubicBezTo>
                  <a:pt x="1347" y="118"/>
                  <a:pt x="1345" y="117"/>
                  <a:pt x="1343" y="115"/>
                </a:cubicBezTo>
                <a:cubicBezTo>
                  <a:pt x="1308" y="80"/>
                  <a:pt x="1251" y="80"/>
                  <a:pt x="1216" y="115"/>
                </a:cubicBezTo>
                <a:cubicBezTo>
                  <a:pt x="35" y="1295"/>
                  <a:pt x="35" y="1295"/>
                  <a:pt x="35" y="1295"/>
                </a:cubicBezTo>
                <a:cubicBezTo>
                  <a:pt x="0" y="1331"/>
                  <a:pt x="0" y="1388"/>
                  <a:pt x="35" y="1423"/>
                </a:cubicBezTo>
                <a:cubicBezTo>
                  <a:pt x="70" y="1458"/>
                  <a:pt x="128" y="1458"/>
                  <a:pt x="163" y="1423"/>
                </a:cubicBezTo>
                <a:cubicBezTo>
                  <a:pt x="267" y="1319"/>
                  <a:pt x="267" y="1319"/>
                  <a:pt x="267" y="1319"/>
                </a:cubicBezTo>
                <a:cubicBezTo>
                  <a:pt x="302" y="1284"/>
                  <a:pt x="359" y="1284"/>
                  <a:pt x="394" y="1319"/>
                </a:cubicBezTo>
                <a:cubicBezTo>
                  <a:pt x="429" y="1354"/>
                  <a:pt x="429" y="1412"/>
                  <a:pt x="394" y="1447"/>
                </a:cubicBezTo>
                <a:cubicBezTo>
                  <a:pt x="179" y="1662"/>
                  <a:pt x="179" y="1662"/>
                  <a:pt x="179" y="1662"/>
                </a:cubicBezTo>
                <a:cubicBezTo>
                  <a:pt x="144" y="1697"/>
                  <a:pt x="144" y="1755"/>
                  <a:pt x="179" y="1790"/>
                </a:cubicBezTo>
                <a:cubicBezTo>
                  <a:pt x="214" y="1825"/>
                  <a:pt x="271" y="1825"/>
                  <a:pt x="306" y="1790"/>
                </a:cubicBezTo>
                <a:cubicBezTo>
                  <a:pt x="498" y="1598"/>
                  <a:pt x="498" y="1598"/>
                  <a:pt x="498" y="1598"/>
                </a:cubicBezTo>
                <a:cubicBezTo>
                  <a:pt x="533" y="1563"/>
                  <a:pt x="590" y="1563"/>
                  <a:pt x="625" y="1598"/>
                </a:cubicBezTo>
                <a:cubicBezTo>
                  <a:pt x="661" y="1634"/>
                  <a:pt x="661" y="1691"/>
                  <a:pt x="625" y="1726"/>
                </a:cubicBezTo>
                <a:cubicBezTo>
                  <a:pt x="179" y="2173"/>
                  <a:pt x="179" y="2173"/>
                  <a:pt x="179" y="2173"/>
                </a:cubicBezTo>
                <a:cubicBezTo>
                  <a:pt x="144" y="2208"/>
                  <a:pt x="144" y="2265"/>
                  <a:pt x="179" y="2300"/>
                </a:cubicBezTo>
                <a:cubicBezTo>
                  <a:pt x="214" y="2336"/>
                  <a:pt x="271" y="2336"/>
                  <a:pt x="306" y="2300"/>
                </a:cubicBezTo>
                <a:cubicBezTo>
                  <a:pt x="673" y="1933"/>
                  <a:pt x="673" y="1933"/>
                  <a:pt x="673" y="1933"/>
                </a:cubicBezTo>
                <a:cubicBezTo>
                  <a:pt x="709" y="1898"/>
                  <a:pt x="766" y="1898"/>
                  <a:pt x="801" y="1933"/>
                </a:cubicBezTo>
                <a:cubicBezTo>
                  <a:pt x="836" y="1969"/>
                  <a:pt x="836" y="2026"/>
                  <a:pt x="801" y="2061"/>
                </a:cubicBezTo>
                <a:cubicBezTo>
                  <a:pt x="815" y="2047"/>
                  <a:pt x="815" y="2047"/>
                  <a:pt x="815" y="2047"/>
                </a:cubicBezTo>
                <a:cubicBezTo>
                  <a:pt x="780" y="2082"/>
                  <a:pt x="780" y="2139"/>
                  <a:pt x="815" y="2174"/>
                </a:cubicBezTo>
                <a:cubicBezTo>
                  <a:pt x="850" y="2210"/>
                  <a:pt x="907" y="2210"/>
                  <a:pt x="943" y="2174"/>
                </a:cubicBezTo>
                <a:cubicBezTo>
                  <a:pt x="968" y="2149"/>
                  <a:pt x="968" y="2149"/>
                  <a:pt x="968" y="2149"/>
                </a:cubicBezTo>
                <a:cubicBezTo>
                  <a:pt x="1004" y="2113"/>
                  <a:pt x="1061" y="2113"/>
                  <a:pt x="1096" y="2149"/>
                </a:cubicBezTo>
                <a:cubicBezTo>
                  <a:pt x="1131" y="2184"/>
                  <a:pt x="1131" y="2241"/>
                  <a:pt x="1096" y="2276"/>
                </a:cubicBezTo>
                <a:cubicBezTo>
                  <a:pt x="1104" y="2268"/>
                  <a:pt x="1104" y="2268"/>
                  <a:pt x="1104" y="2268"/>
                </a:cubicBezTo>
                <a:cubicBezTo>
                  <a:pt x="1069" y="2304"/>
                  <a:pt x="1069" y="2361"/>
                  <a:pt x="1104" y="2396"/>
                </a:cubicBezTo>
                <a:cubicBezTo>
                  <a:pt x="1139" y="2431"/>
                  <a:pt x="1196" y="2431"/>
                  <a:pt x="1232" y="2396"/>
                </a:cubicBezTo>
                <a:cubicBezTo>
                  <a:pt x="2412" y="1216"/>
                  <a:pt x="2412" y="1216"/>
                  <a:pt x="2412" y="1216"/>
                </a:cubicBezTo>
                <a:cubicBezTo>
                  <a:pt x="2447" y="1180"/>
                  <a:pt x="2447" y="1123"/>
                  <a:pt x="2412" y="1088"/>
                </a:cubicBezTo>
                <a:cubicBezTo>
                  <a:pt x="2377" y="1053"/>
                  <a:pt x="2320" y="1053"/>
                  <a:pt x="2285" y="1088"/>
                </a:cubicBezTo>
                <a:cubicBezTo>
                  <a:pt x="2253" y="1120"/>
                  <a:pt x="2253" y="1120"/>
                  <a:pt x="2253" y="1120"/>
                </a:cubicBezTo>
                <a:cubicBezTo>
                  <a:pt x="2217" y="1155"/>
                  <a:pt x="2160" y="1155"/>
                  <a:pt x="2125" y="1120"/>
                </a:cubicBezTo>
                <a:cubicBezTo>
                  <a:pt x="2090" y="1085"/>
                  <a:pt x="2090" y="1027"/>
                  <a:pt x="2125" y="992"/>
                </a:cubicBezTo>
                <a:cubicBezTo>
                  <a:pt x="2334" y="783"/>
                  <a:pt x="2334" y="783"/>
                  <a:pt x="2334" y="783"/>
                </a:cubicBezTo>
                <a:cubicBezTo>
                  <a:pt x="2369" y="748"/>
                  <a:pt x="2369" y="691"/>
                  <a:pt x="2334" y="655"/>
                </a:cubicBezTo>
                <a:cubicBezTo>
                  <a:pt x="2299" y="620"/>
                  <a:pt x="2242" y="620"/>
                  <a:pt x="2207" y="655"/>
                </a:cubicBezTo>
                <a:cubicBezTo>
                  <a:pt x="2196" y="666"/>
                  <a:pt x="2196" y="666"/>
                  <a:pt x="2196" y="666"/>
                </a:cubicBezTo>
                <a:cubicBezTo>
                  <a:pt x="2165" y="690"/>
                  <a:pt x="2138" y="684"/>
                  <a:pt x="2124" y="678"/>
                </a:cubicBezTo>
                <a:cubicBezTo>
                  <a:pt x="2106" y="669"/>
                  <a:pt x="2100" y="664"/>
                  <a:pt x="2088" y="653"/>
                </a:cubicBezTo>
                <a:cubicBezTo>
                  <a:pt x="2087" y="651"/>
                  <a:pt x="2086" y="650"/>
                  <a:pt x="2085" y="649"/>
                </a:cubicBezTo>
                <a:cubicBezTo>
                  <a:pt x="2050" y="614"/>
                  <a:pt x="1993" y="614"/>
                  <a:pt x="1957" y="649"/>
                </a:cubicBezTo>
                <a:lnTo>
                  <a:pt x="1670" y="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3EC03C70-F70E-4D97-86EC-1F02519F7D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75722" y="1947863"/>
            <a:ext cx="8808806" cy="285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88ADCC0A-75EF-4963-A396-C8DEFC1397B9}"/>
              </a:ext>
            </a:extLst>
          </p:cNvPr>
          <p:cNvSpPr>
            <a:spLocks/>
          </p:cNvSpPr>
          <p:nvPr userDrawn="1"/>
        </p:nvSpPr>
        <p:spPr bwMode="auto">
          <a:xfrm>
            <a:off x="8924925" y="1189038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0A3978EE-87B3-408D-A91B-D0A36FF639A4}"/>
              </a:ext>
            </a:extLst>
          </p:cNvPr>
          <p:cNvSpPr>
            <a:spLocks/>
          </p:cNvSpPr>
          <p:nvPr userDrawn="1"/>
        </p:nvSpPr>
        <p:spPr bwMode="auto">
          <a:xfrm>
            <a:off x="4156075" y="5248275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D1222072-1F11-445C-8937-1B50AC4A2A36}"/>
              </a:ext>
            </a:extLst>
          </p:cNvPr>
          <p:cNvSpPr>
            <a:spLocks/>
          </p:cNvSpPr>
          <p:nvPr userDrawn="1"/>
        </p:nvSpPr>
        <p:spPr bwMode="auto">
          <a:xfrm>
            <a:off x="6489700" y="1217613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24">
            <a:extLst>
              <a:ext uri="{FF2B5EF4-FFF2-40B4-BE49-F238E27FC236}">
                <a16:creationId xmlns:a16="http://schemas.microsoft.com/office/drawing/2014/main" id="{EAEFBC92-8563-4268-A0D7-DACDB774E884}"/>
              </a:ext>
            </a:extLst>
          </p:cNvPr>
          <p:cNvSpPr>
            <a:spLocks/>
          </p:cNvSpPr>
          <p:nvPr userDrawn="1"/>
        </p:nvSpPr>
        <p:spPr bwMode="auto">
          <a:xfrm>
            <a:off x="7683500" y="1422400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25">
            <a:extLst>
              <a:ext uri="{FF2B5EF4-FFF2-40B4-BE49-F238E27FC236}">
                <a16:creationId xmlns:a16="http://schemas.microsoft.com/office/drawing/2014/main" id="{44D3A99D-36E0-4BEF-B798-01AA6A81508C}"/>
              </a:ext>
            </a:extLst>
          </p:cNvPr>
          <p:cNvSpPr>
            <a:spLocks/>
          </p:cNvSpPr>
          <p:nvPr userDrawn="1"/>
        </p:nvSpPr>
        <p:spPr bwMode="auto">
          <a:xfrm>
            <a:off x="4030663" y="1473200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26">
            <a:extLst>
              <a:ext uri="{FF2B5EF4-FFF2-40B4-BE49-F238E27FC236}">
                <a16:creationId xmlns:a16="http://schemas.microsoft.com/office/drawing/2014/main" id="{44BC6767-1009-4621-B230-D913B56BD39F}"/>
              </a:ext>
            </a:extLst>
          </p:cNvPr>
          <p:cNvSpPr>
            <a:spLocks/>
          </p:cNvSpPr>
          <p:nvPr userDrawn="1"/>
        </p:nvSpPr>
        <p:spPr bwMode="auto">
          <a:xfrm>
            <a:off x="6821488" y="4119563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27">
            <a:extLst>
              <a:ext uri="{FF2B5EF4-FFF2-40B4-BE49-F238E27FC236}">
                <a16:creationId xmlns:a16="http://schemas.microsoft.com/office/drawing/2014/main" id="{6308575C-F1D0-446B-943D-7C46D816CC00}"/>
              </a:ext>
            </a:extLst>
          </p:cNvPr>
          <p:cNvSpPr>
            <a:spLocks/>
          </p:cNvSpPr>
          <p:nvPr userDrawn="1"/>
        </p:nvSpPr>
        <p:spPr bwMode="auto">
          <a:xfrm>
            <a:off x="6689725" y="898525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8">
            <a:extLst>
              <a:ext uri="{FF2B5EF4-FFF2-40B4-BE49-F238E27FC236}">
                <a16:creationId xmlns:a16="http://schemas.microsoft.com/office/drawing/2014/main" id="{F1587AEF-CE98-4A41-B4D6-242FDBC23ECD}"/>
              </a:ext>
            </a:extLst>
          </p:cNvPr>
          <p:cNvSpPr>
            <a:spLocks/>
          </p:cNvSpPr>
          <p:nvPr userDrawn="1"/>
        </p:nvSpPr>
        <p:spPr bwMode="auto">
          <a:xfrm>
            <a:off x="7896225" y="887413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7EC34812-4101-42F9-8358-59FBD347197D}"/>
              </a:ext>
            </a:extLst>
          </p:cNvPr>
          <p:cNvSpPr>
            <a:spLocks/>
          </p:cNvSpPr>
          <p:nvPr userDrawn="1"/>
        </p:nvSpPr>
        <p:spPr bwMode="auto">
          <a:xfrm>
            <a:off x="6465888" y="5314950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14"/>
          <p:cNvSpPr>
            <a:spLocks noEditPoints="1"/>
          </p:cNvSpPr>
          <p:nvPr userDrawn="1"/>
        </p:nvSpPr>
        <p:spPr bwMode="auto">
          <a:xfrm>
            <a:off x="0" y="-1038226"/>
            <a:ext cx="6738938" cy="3730625"/>
          </a:xfrm>
          <a:custGeom>
            <a:avLst/>
            <a:gdLst>
              <a:gd name="T0" fmla="*/ 0 w 4245"/>
              <a:gd name="T1" fmla="*/ 1381 h 2350"/>
              <a:gd name="T2" fmla="*/ 0 w 4245"/>
              <a:gd name="T3" fmla="*/ 1399 h 2350"/>
              <a:gd name="T4" fmla="*/ 846 w 4245"/>
              <a:gd name="T5" fmla="*/ 2245 h 2350"/>
              <a:gd name="T6" fmla="*/ 855 w 4245"/>
              <a:gd name="T7" fmla="*/ 2236 h 2350"/>
              <a:gd name="T8" fmla="*/ 0 w 4245"/>
              <a:gd name="T9" fmla="*/ 1381 h 2350"/>
              <a:gd name="T10" fmla="*/ 3763 w 4245"/>
              <a:gd name="T11" fmla="*/ 0 h 2350"/>
              <a:gd name="T12" fmla="*/ 3745 w 4245"/>
              <a:gd name="T13" fmla="*/ 0 h 2350"/>
              <a:gd name="T14" fmla="*/ 4227 w 4245"/>
              <a:gd name="T15" fmla="*/ 482 h 2350"/>
              <a:gd name="T16" fmla="*/ 2367 w 4245"/>
              <a:gd name="T17" fmla="*/ 2342 h 2350"/>
              <a:gd name="T18" fmla="*/ 2376 w 4245"/>
              <a:gd name="T19" fmla="*/ 2350 h 2350"/>
              <a:gd name="T20" fmla="*/ 4245 w 4245"/>
              <a:gd name="T21" fmla="*/ 482 h 2350"/>
              <a:gd name="T22" fmla="*/ 3763 w 4245"/>
              <a:gd name="T23" fmla="*/ 0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245" h="2350">
                <a:moveTo>
                  <a:pt x="0" y="1381"/>
                </a:moveTo>
                <a:lnTo>
                  <a:pt x="0" y="1399"/>
                </a:lnTo>
                <a:lnTo>
                  <a:pt x="846" y="2245"/>
                </a:lnTo>
                <a:lnTo>
                  <a:pt x="855" y="2236"/>
                </a:lnTo>
                <a:lnTo>
                  <a:pt x="0" y="1381"/>
                </a:lnTo>
                <a:moveTo>
                  <a:pt x="3763" y="0"/>
                </a:moveTo>
                <a:lnTo>
                  <a:pt x="3745" y="0"/>
                </a:lnTo>
                <a:lnTo>
                  <a:pt x="4227" y="482"/>
                </a:lnTo>
                <a:lnTo>
                  <a:pt x="2367" y="2342"/>
                </a:lnTo>
                <a:lnTo>
                  <a:pt x="2376" y="2350"/>
                </a:lnTo>
                <a:lnTo>
                  <a:pt x="4245" y="482"/>
                </a:lnTo>
                <a:lnTo>
                  <a:pt x="376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2879324" y="2779088"/>
            <a:ext cx="6433352" cy="5587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spc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2879325" y="3350531"/>
            <a:ext cx="6433352" cy="767764"/>
          </a:xfrm>
        </p:spPr>
        <p:txBody>
          <a:bodyPr anchor="b">
            <a:normAutofit/>
          </a:bodyPr>
          <a:lstStyle>
            <a:lvl1pPr algn="ctr">
              <a:defRPr sz="3600" b="1" spc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5357392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7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8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2A1C-5F77-4B66-8533-FB9A7686CD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711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A0BD-AD2E-4A8F-8BA9-9E9A87C175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09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790E-8DD1-4246-A4E1-6CFD4838A6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80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5EDB-4C1C-4713-87F2-F9217C48C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713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0BBF0-A412-43DF-A251-9C5C8E5853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709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7929-C1B3-44F5-8ECB-397DE4A79C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049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FAF2B-4F94-4DDB-8509-6320F064C3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689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82970-D507-4F92-8E78-03FDE6DEB7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477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4F09-08D3-4379-96C1-2FA9E28333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980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1E80-D97E-4128-BDC6-1F46102A2E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23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21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3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6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8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21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3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6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8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21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3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6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8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ADC8-DD87-477C-991A-E5560ED71A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754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CE047-6D4F-4FC3-9ACE-016727B02B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322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F011-1200-492F-9976-60B14AEFA0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992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8F58-988F-4C96-93EC-B99F4EDB59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906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9841-9D41-4230-969D-0D72E6DB95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469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24E60-41FF-48AA-82EE-094FB0D59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880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9592-8495-43EB-8F3A-503B176168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011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1F31-4002-4A03-BDC9-9671D96226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032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4A93-2EA8-48E8-A113-9017D27AE8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056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0A883-E54C-455D-BC53-1BA86C28F1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9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2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1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8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3" y="2979949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9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6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2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3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1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3" y="5428506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57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EB1D-AAB2-4BCF-BD4A-A8E516D12B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288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18767-3350-437D-8D15-4A8555EFDE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1550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FBFE3-BD42-46D5-AE59-0A3212BE2B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7595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2FAA5-BE53-472E-8CED-CA5E45B8944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4125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704AF-2A7A-428A-95F1-38DAA378D32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2722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EE049-2BB0-418B-806E-F5C9F6C850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9210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41711-D760-4C94-ADE2-190090DA0C1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919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B3BC0-4E11-42BD-B58D-DF8C06F040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08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070BE-AE1C-4710-92DB-89F78CF06E4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2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7089D-89C1-491A-BCF7-6E9D96EB9BC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3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6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41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40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6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90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6DE5-01B4-43E5-9FFC-86E34AF75D4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27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943BF-D116-4EBE-A866-882CA41FA7C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326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58264-B33B-43BD-8CA9-1CB905292F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44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5B9D-E7C9-424A-8DDB-9CBBB9F196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791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BE8B-4343-4E6B-9925-1247AC5D77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796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9121-F9A0-4CDF-89FD-60FC114B48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654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25B4F-CCD1-495B-BF27-8A82C031F8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430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A4C3-CC33-49AC-B71C-9AC5B2D7AA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825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B407-02A9-43A9-885D-0ACF7869C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777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9CE74-A7D3-4A59-839B-07767DB963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6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7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2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2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4" y="1675402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3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9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4" y="5269082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131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C402-F762-4F20-A415-E1C7CA0DB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523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3058E-3A38-48FA-B090-368E2FD892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163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BDAA-CE33-4DB2-BE61-FCB2903979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16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游戏机, 灯, 灯光&#10;&#10;描述已自动生成">
            <a:extLst>
              <a:ext uri="{FF2B5EF4-FFF2-40B4-BE49-F238E27FC236}">
                <a16:creationId xmlns:a16="http://schemas.microsoft.com/office/drawing/2014/main" id="{F83C2135-502C-4E0E-BBAC-79174A610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930316" cy="6858000"/>
          </a:xfrm>
          <a:prstGeom prst="rect">
            <a:avLst/>
          </a:prstGeom>
        </p:spPr>
      </p:pic>
      <p:pic>
        <p:nvPicPr>
          <p:cNvPr id="14" name="图片 13" descr="图片包含 游戏机, 灯, 灯光&#10;&#10;描述已自动生成">
            <a:extLst>
              <a:ext uri="{FF2B5EF4-FFF2-40B4-BE49-F238E27FC236}">
                <a16:creationId xmlns:a16="http://schemas.microsoft.com/office/drawing/2014/main" id="{CD3C7730-DF1B-47B9-9646-0DC4169AE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1687" y="0"/>
            <a:ext cx="3930316" cy="6858000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17A0804-60E1-4026-9648-C17C54D7CE46}"/>
              </a:ext>
            </a:extLst>
          </p:cNvPr>
          <p:cNvSpPr/>
          <p:nvPr userDrawn="1"/>
        </p:nvSpPr>
        <p:spPr>
          <a:xfrm>
            <a:off x="515469" y="410138"/>
            <a:ext cx="11161059" cy="6037729"/>
          </a:xfrm>
          <a:prstGeom prst="roundRect">
            <a:avLst>
              <a:gd name="adj" fmla="val 17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41CFDE5-D693-45E8-8432-7AAAE8573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5346412"/>
            <a:ext cx="4935071" cy="15115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28E75B-78BD-4CDC-BB4D-0E2E7AD35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354" y="5346410"/>
            <a:ext cx="4661647" cy="15115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1574489-9C54-4C39-B7AA-C4ED0432F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"/>
            <a:ext cx="12192001" cy="185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9170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603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7163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8721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6409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81D90807-4A26-43CA-898D-153799341085}" type="datetime1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23/05/2024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r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Năm học 223-2024</a:t>
            </a:r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2885D699-091F-4322-9983-565B97A178FD}" type="slidenum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  <a:defRPr/>
              </a:pPr>
              <a:t>‹#›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276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7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3" y="2203997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5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6" y="2203997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3" y="4703357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5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2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6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7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6" y="4703357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7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85F8C249-6D22-4DCB-ADD2-1E398290DFD2}" type="datetime1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23/05/2024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r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Năm học 223-2024</a:t>
            </a: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04397DCD-7CDC-4D33-A76D-D68712069143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5254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2071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9899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2809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03476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0447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E3CC3A8E-AAAD-416D-9A84-0EA66DA5F5E9}" type="datetime1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23/05/2024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r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t>Năm học 223-2024</a:t>
            </a:r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>
              <a:buClr>
                <a:srgbClr val="000000"/>
              </a:buClr>
              <a:defRPr/>
            </a:pPr>
            <a:fld id="{2885D699-091F-4322-9983-565B97A178FD}" type="slidenum">
              <a:rPr lang="vi-VN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  <a:defRPr/>
              </a:pPr>
              <a:t>‹#›</a:t>
            </a:fld>
            <a:endParaRPr lang="vi-VN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51005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041585F1-4522-4309-BC94-344A651AC876}" type="datetime1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23/05/2024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r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t>Năm học 223-2024</a:t>
            </a: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30622" tIns="65311" rIns="130622" bIns="65311"/>
          <a:lstStyle/>
          <a:p>
            <a:pPr defTabSz="761970">
              <a:buClr>
                <a:srgbClr val="000000"/>
              </a:buClr>
            </a:pPr>
            <a:fld id="{04397DCD-7CDC-4D33-A76D-D68712069143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7619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750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991DA-CD59-4F1C-AC30-8265BC7A757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211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CB4DE-9635-4A99-BD5E-86D30B24294F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90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4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682508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736932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5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4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1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21" y="2565575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9" y="2565575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6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18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B31A94-8742-4D00-BCD7-B4B80304B6B2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61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AF2A4-B5BE-44A1-A800-16BE7BC5AB37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12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C8758-E8D3-410F-B48A-14A900F6BE2A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75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0E4D2-ABDB-4E42-8327-34D1F1565098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32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8211F-B6B9-45AC-96B8-B1BAE243A56E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1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990A9F-B7EC-4B14-9605-4D247A02CED5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878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16CCB-BEE8-4CFC-9DD1-A91F5AB238B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607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BE4356-7A55-41EE-A8C2-8A73D17440FE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02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3C15E-CFD3-4671-9229-CDB727122BB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377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04164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6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7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82" y="1897750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9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9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9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6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80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80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80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5" y="5134498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5" y="5499631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5" y="4554056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7527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4627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77102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58404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97278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017350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002156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013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C02CE78-9F80-40D0-BCE8-0143D39BFEAA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77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7E18FB5-56D4-41B2-B1B3-D59E02DAC025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79365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9E98395-8D68-40FE-B259-588B212531D0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597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8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4C6577A-31AE-484B-A226-A69F740216B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6353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1153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376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9851941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07725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553732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32695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7497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25A505A-3DA1-4BBC-AFBE-14E498647D1C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692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8BF2EE7-075A-4A35-BB51-7974ED80914D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658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1" y="216227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1" y="364055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9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1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1" y="5118832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7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B0713FE-306C-4866-BCC6-EF9532D09415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4210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F5EE3B-68A3-4371-88B5-AF2C00DEF4AE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3491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87349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5273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59347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08543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71906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3763107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60827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68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5">
            <a:extLst>
              <a:ext uri="{FF2B5EF4-FFF2-40B4-BE49-F238E27FC236}">
                <a16:creationId xmlns:a16="http://schemas.microsoft.com/office/drawing/2014/main" id="{74A87E4A-B01F-4BC2-B340-8A24699EDB0F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5E885489-9BD7-446D-9889-5F82F2820A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2124075"/>
            <a:ext cx="12192000" cy="28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3094446" y="2760886"/>
            <a:ext cx="7584213" cy="656792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zh-CN" altLang="en-US" dirty="0"/>
              <a:t>单击此处添加幻灯片章节标题</a:t>
            </a:r>
          </a:p>
        </p:txBody>
      </p:sp>
      <p:sp>
        <p:nvSpPr>
          <p:cNvPr id="21" name="文本占位符 2"/>
          <p:cNvSpPr>
            <a:spLocks noGrp="1"/>
          </p:cNvSpPr>
          <p:nvPr>
            <p:ph type="body" idx="1"/>
          </p:nvPr>
        </p:nvSpPr>
        <p:spPr>
          <a:xfrm>
            <a:off x="3094446" y="3547042"/>
            <a:ext cx="7584213" cy="1015623"/>
          </a:xfrm>
        </p:spPr>
        <p:txBody>
          <a:bodyPr anchor="t">
            <a:norm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2B53D691-F2F0-49F5-A5EC-68BA8E86BB44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08584396-C829-48F3-B33C-D10826D5833C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AF940197-18E6-4C04-8B36-34A79B8755E9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E6D56BD4-8D6F-4FD6-8011-C645F2C8D445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6">
            <a:extLst>
              <a:ext uri="{FF2B5EF4-FFF2-40B4-BE49-F238E27FC236}">
                <a16:creationId xmlns:a16="http://schemas.microsoft.com/office/drawing/2014/main" id="{54F77CF0-1458-4140-9E61-44D7565420D0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94F5964F-1AF9-4361-AF40-A99A57E074E2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20353C5A-4588-40B0-AD2F-12E283A09BB4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C39E1E7-6B77-4D48-B3EA-2454E52CE088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70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4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919E8E0-05EE-4132-8105-F799AEE5142E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577446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4D34BBC-535E-4B83-AD83-D9F6424A251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706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C6BFA80-7BCD-472F-A991-CD5DD3ADD774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1218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53546BE-2850-4F2A-AA76-12175DA32602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64484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89777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0479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96493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441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86569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43981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501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3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22" y="5461324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47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08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77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4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Lato Regular"/>
                  <a:ea typeface="+mn-ea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829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67705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1210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CCEF3F0-6F41-4AE8-8767-D1942924FF40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898744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9902ACB-6791-4913-9453-5230B91360E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9537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46DDBB-9D9F-4219-B178-753AC9552F1F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84756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1415920-9962-4515-A2F0-09E16209F3BD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5480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65020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63993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17859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8478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5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5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4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281934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360891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911464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72559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88027C4-402D-4AFF-B094-F543162D666E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3853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0E76E24-F8A6-428C-80EC-FBD45E9EF740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83003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5D86703-7BDC-42AD-9B84-E3C00E238D67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243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74E76FA-1461-43FB-97F4-39468A34B474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52366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3400" y="1420200"/>
            <a:ext cx="10287600" cy="3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70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31800" y="4784604"/>
            <a:ext cx="4528400" cy="6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66183" y="2645034"/>
            <a:ext cx="4621735" cy="5375233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10883246" y="-321461"/>
            <a:ext cx="1371471" cy="1276141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211849" y="3454998"/>
            <a:ext cx="1047600" cy="3312393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386500" y="-923683"/>
            <a:ext cx="4119367" cy="2318317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8888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723304" y="-1167149"/>
            <a:ext cx="13752237" cy="9192300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953400" y="593967"/>
            <a:ext cx="102852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655832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6558320" y="5002975"/>
            <a:ext cx="2814000" cy="11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819680" y="4598164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819687" y="5030332"/>
            <a:ext cx="2814000" cy="10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336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8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6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50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30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5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/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/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/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/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/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/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 marL="0" marR="0" lvl="0" indent="0" algn="l" defTabSz="48539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67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+mn-ea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/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/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/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/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/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marL="0" marR="0" lvl="0" indent="0" algn="l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67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+mn-ea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7" y="3734194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5" y="315964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82" y="2567771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21" y="3137655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102" y="3733557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4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5" y="152788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4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5" y="314440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4" y="4746930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26854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953400" y="564697"/>
            <a:ext cx="10285200" cy="6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820531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820541" y="2358367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820531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820541" y="5017100"/>
            <a:ext cx="32856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8559869" y="1996800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8247993" y="2358367"/>
            <a:ext cx="31260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8559869" y="4655533"/>
            <a:ext cx="2814000" cy="5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8247993" y="5017100"/>
            <a:ext cx="31260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399260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Titlte + Design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953400" y="458527"/>
            <a:ext cx="10285200" cy="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329302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723304" y="-1106699"/>
            <a:ext cx="13752237" cy="9192300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6095900" y="1044933"/>
            <a:ext cx="4409600" cy="11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5333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6332900" y="2144333"/>
            <a:ext cx="3935600" cy="1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867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3733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3536000" y="4705431"/>
            <a:ext cx="5120000" cy="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23C50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23C5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9151581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 + Bullet Points 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5716767" y="945800"/>
            <a:ext cx="5236800" cy="4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1019847" y="2999805"/>
            <a:ext cx="3304400" cy="28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4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130797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7966183" y="4379101"/>
            <a:ext cx="4621735" cy="3133167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69601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682BF64-1103-4FAB-ABC4-B221E2140B89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76692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24452" y="2697939"/>
            <a:ext cx="5543096" cy="1148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C48FD6D-A304-4BEA-A86B-3030469BA512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65097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65659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10669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5964AA1-1136-4FFB-9B6B-2ADEC700B2B5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17920" y="9566911"/>
            <a:ext cx="585216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67361" y="9566911"/>
            <a:ext cx="4206240" cy="215444"/>
          </a:xfr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2417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3290063" y="0"/>
            <a:ext cx="8902277" cy="68580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67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 học 223-2024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4FECBEF-C77F-4885-A34C-737571A7E889}" type="datetime1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23/05/2024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B85AAAE-9CB8-4A10-81D1-CDC3D068FDE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323C5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23C5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639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65521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dark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0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10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1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4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60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4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5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539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4" y="5427908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4" y="4769500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4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7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4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5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5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9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7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8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8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2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1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358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7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7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0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1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534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1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4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7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8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7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12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4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4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4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21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21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21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3" y="4267391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3" y="4562173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3" y="1877692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2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71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8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7" y="137477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71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8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1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7" y="3996052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5" y="5563772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3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98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8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6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8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8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7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3" y="-1231872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4" y="2962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3" y="1958629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3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4" y="2975003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20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9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9" y="678850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4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8" y="5334424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3" y="3247495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3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4" y="4263868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11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71" y="3115671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2"/>
            <a:ext cx="6422592" cy="3703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4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3" y="2543223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3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4" y="3559596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08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AD5BE-43AB-41FF-A670-DDF51D402A7D}" type="datetime1">
              <a:rPr lang="en-US" altLang="zh-CN" smtClean="0"/>
              <a:t>23/05/2024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Năm học 223-2024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164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A502-FE73-4230-AB80-EFF1C1DC7352}" type="datetime1">
              <a:rPr lang="en-US" altLang="zh-CN" smtClean="0"/>
              <a:t>23/05/2024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Năm học 223-2024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05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Slide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13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5E57DE3E-897D-4600-BA32-751CF3614B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32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6F907C39-7B12-4072-9AD0-9E0270A4E4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94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6D7CCE5D-5D41-49DB-8C45-3F733A99A2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26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72153C0-9486-40A9-9620-B0796F202C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79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C4A3301A-7D99-448F-B1BC-671811C239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50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38CEEF1-8DAB-42A8-9B96-8724420058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7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7743C69-B134-4C72-87DA-F99444778D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5765F-E7D4-D8CC-581E-08C5A8C8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81200" y="381000"/>
            <a:ext cx="965200" cy="1042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466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209FD6D3-F58D-4502-91D9-C9DE4D6CDB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EFDF74EB-32AA-439C-9999-86819FE47842}"/>
              </a:ext>
            </a:extLst>
          </p:cNvPr>
          <p:cNvSpPr>
            <a:spLocks/>
          </p:cNvSpPr>
          <p:nvPr userDrawn="1"/>
        </p:nvSpPr>
        <p:spPr bwMode="auto">
          <a:xfrm>
            <a:off x="630692" y="1649412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3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3" y="609"/>
                  <a:pt x="163" y="609"/>
                  <a:pt x="163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C76BA4D0-28E0-4AC8-A86C-658BF159CC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60738" y="2124075"/>
            <a:ext cx="8670524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3C4363A1-C1FE-40B7-BD43-45B6CBBBE595}"/>
              </a:ext>
            </a:extLst>
          </p:cNvPr>
          <p:cNvSpPr>
            <a:spLocks/>
          </p:cNvSpPr>
          <p:nvPr userDrawn="1"/>
        </p:nvSpPr>
        <p:spPr bwMode="auto">
          <a:xfrm>
            <a:off x="1997982" y="1797050"/>
            <a:ext cx="654050" cy="654050"/>
          </a:xfrm>
          <a:custGeom>
            <a:avLst/>
            <a:gdLst>
              <a:gd name="T0" fmla="*/ 328 w 335"/>
              <a:gd name="T1" fmla="*/ 56 h 335"/>
              <a:gd name="T2" fmla="*/ 299 w 335"/>
              <a:gd name="T3" fmla="*/ 57 h 335"/>
              <a:gd name="T4" fmla="*/ 274 w 335"/>
              <a:gd name="T5" fmla="*/ 57 h 335"/>
              <a:gd name="T6" fmla="*/ 274 w 335"/>
              <a:gd name="T7" fmla="*/ 82 h 335"/>
              <a:gd name="T8" fmla="*/ 273 w 335"/>
              <a:gd name="T9" fmla="*/ 110 h 335"/>
              <a:gd name="T10" fmla="*/ 245 w 335"/>
              <a:gd name="T11" fmla="*/ 111 h 335"/>
              <a:gd name="T12" fmla="*/ 220 w 335"/>
              <a:gd name="T13" fmla="*/ 111 h 335"/>
              <a:gd name="T14" fmla="*/ 220 w 335"/>
              <a:gd name="T15" fmla="*/ 136 h 335"/>
              <a:gd name="T16" fmla="*/ 219 w 335"/>
              <a:gd name="T17" fmla="*/ 165 h 335"/>
              <a:gd name="T18" fmla="*/ 190 w 335"/>
              <a:gd name="T19" fmla="*/ 166 h 335"/>
              <a:gd name="T20" fmla="*/ 166 w 335"/>
              <a:gd name="T21" fmla="*/ 166 h 335"/>
              <a:gd name="T22" fmla="*/ 166 w 335"/>
              <a:gd name="T23" fmla="*/ 190 h 335"/>
              <a:gd name="T24" fmla="*/ 165 w 335"/>
              <a:gd name="T25" fmla="*/ 219 h 335"/>
              <a:gd name="T26" fmla="*/ 136 w 335"/>
              <a:gd name="T27" fmla="*/ 220 h 335"/>
              <a:gd name="T28" fmla="*/ 111 w 335"/>
              <a:gd name="T29" fmla="*/ 220 h 335"/>
              <a:gd name="T30" fmla="*/ 111 w 335"/>
              <a:gd name="T31" fmla="*/ 245 h 335"/>
              <a:gd name="T32" fmla="*/ 110 w 335"/>
              <a:gd name="T33" fmla="*/ 273 h 335"/>
              <a:gd name="T34" fmla="*/ 82 w 335"/>
              <a:gd name="T35" fmla="*/ 274 h 335"/>
              <a:gd name="T36" fmla="*/ 57 w 335"/>
              <a:gd name="T37" fmla="*/ 274 h 335"/>
              <a:gd name="T38" fmla="*/ 57 w 335"/>
              <a:gd name="T39" fmla="*/ 299 h 335"/>
              <a:gd name="T40" fmla="*/ 56 w 335"/>
              <a:gd name="T41" fmla="*/ 328 h 335"/>
              <a:gd name="T42" fmla="*/ 27 w 335"/>
              <a:gd name="T43" fmla="*/ 329 h 335"/>
              <a:gd name="T44" fmla="*/ 3 w 335"/>
              <a:gd name="T45" fmla="*/ 329 h 335"/>
              <a:gd name="T46" fmla="*/ 0 w 335"/>
              <a:gd name="T47" fmla="*/ 326 h 335"/>
              <a:gd name="T48" fmla="*/ 28 w 335"/>
              <a:gd name="T49" fmla="*/ 325 h 335"/>
              <a:gd name="T50" fmla="*/ 53 w 335"/>
              <a:gd name="T51" fmla="*/ 325 h 335"/>
              <a:gd name="T52" fmla="*/ 53 w 335"/>
              <a:gd name="T53" fmla="*/ 300 h 335"/>
              <a:gd name="T54" fmla="*/ 54 w 335"/>
              <a:gd name="T55" fmla="*/ 272 h 335"/>
              <a:gd name="T56" fmla="*/ 83 w 335"/>
              <a:gd name="T57" fmla="*/ 271 h 335"/>
              <a:gd name="T58" fmla="*/ 107 w 335"/>
              <a:gd name="T59" fmla="*/ 271 h 335"/>
              <a:gd name="T60" fmla="*/ 108 w 335"/>
              <a:gd name="T61" fmla="*/ 246 h 335"/>
              <a:gd name="T62" fmla="*/ 109 w 335"/>
              <a:gd name="T63" fmla="*/ 217 h 335"/>
              <a:gd name="T64" fmla="*/ 137 w 335"/>
              <a:gd name="T65" fmla="*/ 216 h 335"/>
              <a:gd name="T66" fmla="*/ 162 w 335"/>
              <a:gd name="T67" fmla="*/ 216 h 335"/>
              <a:gd name="T68" fmla="*/ 162 w 335"/>
              <a:gd name="T69" fmla="*/ 192 h 335"/>
              <a:gd name="T70" fmla="*/ 163 w 335"/>
              <a:gd name="T71" fmla="*/ 163 h 335"/>
              <a:gd name="T72" fmla="*/ 192 w 335"/>
              <a:gd name="T73" fmla="*/ 162 h 335"/>
              <a:gd name="T74" fmla="*/ 216 w 335"/>
              <a:gd name="T75" fmla="*/ 162 h 335"/>
              <a:gd name="T76" fmla="*/ 216 w 335"/>
              <a:gd name="T77" fmla="*/ 137 h 335"/>
              <a:gd name="T78" fmla="*/ 217 w 335"/>
              <a:gd name="T79" fmla="*/ 109 h 335"/>
              <a:gd name="T80" fmla="*/ 246 w 335"/>
              <a:gd name="T81" fmla="*/ 107 h 335"/>
              <a:gd name="T82" fmla="*/ 271 w 335"/>
              <a:gd name="T83" fmla="*/ 107 h 335"/>
              <a:gd name="T84" fmla="*/ 271 w 335"/>
              <a:gd name="T85" fmla="*/ 83 h 335"/>
              <a:gd name="T86" fmla="*/ 272 w 335"/>
              <a:gd name="T87" fmla="*/ 54 h 335"/>
              <a:gd name="T88" fmla="*/ 300 w 335"/>
              <a:gd name="T89" fmla="*/ 53 h 335"/>
              <a:gd name="T90" fmla="*/ 325 w 335"/>
              <a:gd name="T91" fmla="*/ 53 h 335"/>
              <a:gd name="T92" fmla="*/ 325 w 335"/>
              <a:gd name="T93" fmla="*/ 28 h 335"/>
              <a:gd name="T94" fmla="*/ 326 w 335"/>
              <a:gd name="T95" fmla="*/ 0 h 335"/>
              <a:gd name="T96" fmla="*/ 329 w 335"/>
              <a:gd name="T97" fmla="*/ 3 h 335"/>
              <a:gd name="T98" fmla="*/ 329 w 335"/>
              <a:gd name="T99" fmla="*/ 27 h 335"/>
              <a:gd name="T100" fmla="*/ 328 w 335"/>
              <a:gd name="T101" fmla="*/ 56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5" h="335">
                <a:moveTo>
                  <a:pt x="328" y="56"/>
                </a:moveTo>
                <a:cubicBezTo>
                  <a:pt x="320" y="63"/>
                  <a:pt x="309" y="60"/>
                  <a:pt x="299" y="57"/>
                </a:cubicBezTo>
                <a:cubicBezTo>
                  <a:pt x="290" y="54"/>
                  <a:pt x="280" y="51"/>
                  <a:pt x="274" y="57"/>
                </a:cubicBezTo>
                <a:cubicBezTo>
                  <a:pt x="269" y="63"/>
                  <a:pt x="271" y="72"/>
                  <a:pt x="274" y="82"/>
                </a:cubicBezTo>
                <a:cubicBezTo>
                  <a:pt x="278" y="92"/>
                  <a:pt x="281" y="103"/>
                  <a:pt x="273" y="110"/>
                </a:cubicBezTo>
                <a:cubicBezTo>
                  <a:pt x="266" y="118"/>
                  <a:pt x="255" y="114"/>
                  <a:pt x="245" y="111"/>
                </a:cubicBezTo>
                <a:cubicBezTo>
                  <a:pt x="235" y="108"/>
                  <a:pt x="226" y="105"/>
                  <a:pt x="220" y="111"/>
                </a:cubicBezTo>
                <a:cubicBezTo>
                  <a:pt x="214" y="117"/>
                  <a:pt x="217" y="126"/>
                  <a:pt x="220" y="136"/>
                </a:cubicBezTo>
                <a:cubicBezTo>
                  <a:pt x="223" y="146"/>
                  <a:pt x="227" y="157"/>
                  <a:pt x="219" y="165"/>
                </a:cubicBezTo>
                <a:cubicBezTo>
                  <a:pt x="211" y="172"/>
                  <a:pt x="201" y="169"/>
                  <a:pt x="190" y="166"/>
                </a:cubicBezTo>
                <a:cubicBezTo>
                  <a:pt x="181" y="163"/>
                  <a:pt x="172" y="160"/>
                  <a:pt x="166" y="166"/>
                </a:cubicBezTo>
                <a:cubicBezTo>
                  <a:pt x="160" y="172"/>
                  <a:pt x="163" y="181"/>
                  <a:pt x="166" y="190"/>
                </a:cubicBezTo>
                <a:cubicBezTo>
                  <a:pt x="169" y="201"/>
                  <a:pt x="172" y="211"/>
                  <a:pt x="165" y="219"/>
                </a:cubicBezTo>
                <a:cubicBezTo>
                  <a:pt x="157" y="227"/>
                  <a:pt x="146" y="223"/>
                  <a:pt x="136" y="220"/>
                </a:cubicBezTo>
                <a:cubicBezTo>
                  <a:pt x="126" y="217"/>
                  <a:pt x="117" y="214"/>
                  <a:pt x="111" y="220"/>
                </a:cubicBezTo>
                <a:cubicBezTo>
                  <a:pt x="105" y="226"/>
                  <a:pt x="108" y="235"/>
                  <a:pt x="111" y="245"/>
                </a:cubicBezTo>
                <a:cubicBezTo>
                  <a:pt x="115" y="255"/>
                  <a:pt x="118" y="266"/>
                  <a:pt x="110" y="273"/>
                </a:cubicBezTo>
                <a:cubicBezTo>
                  <a:pt x="103" y="281"/>
                  <a:pt x="92" y="278"/>
                  <a:pt x="82" y="274"/>
                </a:cubicBezTo>
                <a:cubicBezTo>
                  <a:pt x="72" y="271"/>
                  <a:pt x="63" y="268"/>
                  <a:pt x="57" y="274"/>
                </a:cubicBezTo>
                <a:cubicBezTo>
                  <a:pt x="51" y="280"/>
                  <a:pt x="54" y="289"/>
                  <a:pt x="57" y="299"/>
                </a:cubicBezTo>
                <a:cubicBezTo>
                  <a:pt x="60" y="309"/>
                  <a:pt x="64" y="320"/>
                  <a:pt x="56" y="328"/>
                </a:cubicBezTo>
                <a:cubicBezTo>
                  <a:pt x="48" y="335"/>
                  <a:pt x="38" y="332"/>
                  <a:pt x="27" y="329"/>
                </a:cubicBezTo>
                <a:cubicBezTo>
                  <a:pt x="18" y="326"/>
                  <a:pt x="9" y="323"/>
                  <a:pt x="3" y="329"/>
                </a:cubicBezTo>
                <a:cubicBezTo>
                  <a:pt x="0" y="326"/>
                  <a:pt x="0" y="326"/>
                  <a:pt x="0" y="326"/>
                </a:cubicBezTo>
                <a:cubicBezTo>
                  <a:pt x="7" y="318"/>
                  <a:pt x="18" y="322"/>
                  <a:pt x="28" y="325"/>
                </a:cubicBezTo>
                <a:cubicBezTo>
                  <a:pt x="38" y="328"/>
                  <a:pt x="47" y="331"/>
                  <a:pt x="53" y="325"/>
                </a:cubicBezTo>
                <a:cubicBezTo>
                  <a:pt x="59" y="319"/>
                  <a:pt x="56" y="310"/>
                  <a:pt x="53" y="300"/>
                </a:cubicBezTo>
                <a:cubicBezTo>
                  <a:pt x="50" y="290"/>
                  <a:pt x="47" y="279"/>
                  <a:pt x="54" y="272"/>
                </a:cubicBezTo>
                <a:cubicBezTo>
                  <a:pt x="62" y="264"/>
                  <a:pt x="73" y="267"/>
                  <a:pt x="83" y="271"/>
                </a:cubicBezTo>
                <a:cubicBezTo>
                  <a:pt x="92" y="274"/>
                  <a:pt x="101" y="276"/>
                  <a:pt x="107" y="271"/>
                </a:cubicBezTo>
                <a:cubicBezTo>
                  <a:pt x="113" y="265"/>
                  <a:pt x="111" y="255"/>
                  <a:pt x="108" y="246"/>
                </a:cubicBezTo>
                <a:cubicBezTo>
                  <a:pt x="104" y="236"/>
                  <a:pt x="101" y="225"/>
                  <a:pt x="109" y="217"/>
                </a:cubicBezTo>
                <a:cubicBezTo>
                  <a:pt x="116" y="210"/>
                  <a:pt x="127" y="213"/>
                  <a:pt x="137" y="216"/>
                </a:cubicBezTo>
                <a:cubicBezTo>
                  <a:pt x="147" y="219"/>
                  <a:pt x="156" y="222"/>
                  <a:pt x="162" y="216"/>
                </a:cubicBezTo>
                <a:cubicBezTo>
                  <a:pt x="168" y="210"/>
                  <a:pt x="165" y="201"/>
                  <a:pt x="162" y="192"/>
                </a:cubicBezTo>
                <a:cubicBezTo>
                  <a:pt x="159" y="181"/>
                  <a:pt x="155" y="171"/>
                  <a:pt x="163" y="163"/>
                </a:cubicBezTo>
                <a:cubicBezTo>
                  <a:pt x="171" y="155"/>
                  <a:pt x="181" y="159"/>
                  <a:pt x="192" y="162"/>
                </a:cubicBezTo>
                <a:cubicBezTo>
                  <a:pt x="201" y="165"/>
                  <a:pt x="210" y="168"/>
                  <a:pt x="216" y="162"/>
                </a:cubicBezTo>
                <a:cubicBezTo>
                  <a:pt x="222" y="156"/>
                  <a:pt x="219" y="147"/>
                  <a:pt x="216" y="137"/>
                </a:cubicBezTo>
                <a:cubicBezTo>
                  <a:pt x="213" y="127"/>
                  <a:pt x="210" y="116"/>
                  <a:pt x="217" y="109"/>
                </a:cubicBezTo>
                <a:cubicBezTo>
                  <a:pt x="225" y="101"/>
                  <a:pt x="236" y="104"/>
                  <a:pt x="246" y="107"/>
                </a:cubicBezTo>
                <a:cubicBezTo>
                  <a:pt x="256" y="110"/>
                  <a:pt x="265" y="113"/>
                  <a:pt x="271" y="107"/>
                </a:cubicBezTo>
                <a:cubicBezTo>
                  <a:pt x="277" y="101"/>
                  <a:pt x="274" y="92"/>
                  <a:pt x="271" y="83"/>
                </a:cubicBezTo>
                <a:cubicBezTo>
                  <a:pt x="267" y="72"/>
                  <a:pt x="264" y="62"/>
                  <a:pt x="272" y="54"/>
                </a:cubicBezTo>
                <a:cubicBezTo>
                  <a:pt x="279" y="47"/>
                  <a:pt x="290" y="50"/>
                  <a:pt x="300" y="53"/>
                </a:cubicBezTo>
                <a:cubicBezTo>
                  <a:pt x="310" y="56"/>
                  <a:pt x="319" y="59"/>
                  <a:pt x="325" y="53"/>
                </a:cubicBezTo>
                <a:cubicBezTo>
                  <a:pt x="331" y="47"/>
                  <a:pt x="328" y="38"/>
                  <a:pt x="325" y="28"/>
                </a:cubicBezTo>
                <a:cubicBezTo>
                  <a:pt x="322" y="18"/>
                  <a:pt x="318" y="7"/>
                  <a:pt x="326" y="0"/>
                </a:cubicBezTo>
                <a:cubicBezTo>
                  <a:pt x="329" y="3"/>
                  <a:pt x="329" y="3"/>
                  <a:pt x="329" y="3"/>
                </a:cubicBezTo>
                <a:cubicBezTo>
                  <a:pt x="323" y="9"/>
                  <a:pt x="326" y="18"/>
                  <a:pt x="329" y="27"/>
                </a:cubicBezTo>
                <a:cubicBezTo>
                  <a:pt x="332" y="38"/>
                  <a:pt x="335" y="48"/>
                  <a:pt x="328" y="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86B181C0-4937-4DB9-8B38-67E2C309E548}"/>
              </a:ext>
            </a:extLst>
          </p:cNvPr>
          <p:cNvSpPr>
            <a:spLocks/>
          </p:cNvSpPr>
          <p:nvPr userDrawn="1"/>
        </p:nvSpPr>
        <p:spPr bwMode="auto">
          <a:xfrm>
            <a:off x="9072562" y="5445579"/>
            <a:ext cx="657225" cy="654050"/>
          </a:xfrm>
          <a:custGeom>
            <a:avLst/>
            <a:gdLst>
              <a:gd name="T0" fmla="*/ 8 w 336"/>
              <a:gd name="T1" fmla="*/ 279 h 335"/>
              <a:gd name="T2" fmla="*/ 37 w 336"/>
              <a:gd name="T3" fmla="*/ 278 h 335"/>
              <a:gd name="T4" fmla="*/ 61 w 336"/>
              <a:gd name="T5" fmla="*/ 278 h 335"/>
              <a:gd name="T6" fmla="*/ 61 w 336"/>
              <a:gd name="T7" fmla="*/ 253 h 335"/>
              <a:gd name="T8" fmla="*/ 63 w 336"/>
              <a:gd name="T9" fmla="*/ 225 h 335"/>
              <a:gd name="T10" fmla="*/ 91 w 336"/>
              <a:gd name="T11" fmla="*/ 224 h 335"/>
              <a:gd name="T12" fmla="*/ 116 w 336"/>
              <a:gd name="T13" fmla="*/ 224 h 335"/>
              <a:gd name="T14" fmla="*/ 116 w 336"/>
              <a:gd name="T15" fmla="*/ 199 h 335"/>
              <a:gd name="T16" fmla="*/ 117 w 336"/>
              <a:gd name="T17" fmla="*/ 170 h 335"/>
              <a:gd name="T18" fmla="*/ 146 w 336"/>
              <a:gd name="T19" fmla="*/ 169 h 335"/>
              <a:gd name="T20" fmla="*/ 170 w 336"/>
              <a:gd name="T21" fmla="*/ 169 h 335"/>
              <a:gd name="T22" fmla="*/ 170 w 336"/>
              <a:gd name="T23" fmla="*/ 145 h 335"/>
              <a:gd name="T24" fmla="*/ 171 w 336"/>
              <a:gd name="T25" fmla="*/ 116 h 335"/>
              <a:gd name="T26" fmla="*/ 200 w 336"/>
              <a:gd name="T27" fmla="*/ 115 h 335"/>
              <a:gd name="T28" fmla="*/ 225 w 336"/>
              <a:gd name="T29" fmla="*/ 115 h 335"/>
              <a:gd name="T30" fmla="*/ 225 w 336"/>
              <a:gd name="T31" fmla="*/ 90 h 335"/>
              <a:gd name="T32" fmla="*/ 226 w 336"/>
              <a:gd name="T33" fmla="*/ 62 h 335"/>
              <a:gd name="T34" fmla="*/ 254 w 336"/>
              <a:gd name="T35" fmla="*/ 61 h 335"/>
              <a:gd name="T36" fmla="*/ 279 w 336"/>
              <a:gd name="T37" fmla="*/ 60 h 335"/>
              <a:gd name="T38" fmla="*/ 279 w 336"/>
              <a:gd name="T39" fmla="*/ 36 h 335"/>
              <a:gd name="T40" fmla="*/ 280 w 336"/>
              <a:gd name="T41" fmla="*/ 7 h 335"/>
              <a:gd name="T42" fmla="*/ 309 w 336"/>
              <a:gd name="T43" fmla="*/ 6 h 335"/>
              <a:gd name="T44" fmla="*/ 333 w 336"/>
              <a:gd name="T45" fmla="*/ 6 h 335"/>
              <a:gd name="T46" fmla="*/ 336 w 336"/>
              <a:gd name="T47" fmla="*/ 9 h 335"/>
              <a:gd name="T48" fmla="*/ 307 w 336"/>
              <a:gd name="T49" fmla="*/ 10 h 335"/>
              <a:gd name="T50" fmla="*/ 283 w 336"/>
              <a:gd name="T51" fmla="*/ 10 h 335"/>
              <a:gd name="T52" fmla="*/ 283 w 336"/>
              <a:gd name="T53" fmla="*/ 35 h 335"/>
              <a:gd name="T54" fmla="*/ 282 w 336"/>
              <a:gd name="T55" fmla="*/ 63 h 335"/>
              <a:gd name="T56" fmla="*/ 253 w 336"/>
              <a:gd name="T57" fmla="*/ 64 h 335"/>
              <a:gd name="T58" fmla="*/ 228 w 336"/>
              <a:gd name="T59" fmla="*/ 64 h 335"/>
              <a:gd name="T60" fmla="*/ 228 w 336"/>
              <a:gd name="T61" fmla="*/ 89 h 335"/>
              <a:gd name="T62" fmla="*/ 227 w 336"/>
              <a:gd name="T63" fmla="*/ 118 h 335"/>
              <a:gd name="T64" fmla="*/ 199 w 336"/>
              <a:gd name="T65" fmla="*/ 119 h 335"/>
              <a:gd name="T66" fmla="*/ 174 w 336"/>
              <a:gd name="T67" fmla="*/ 119 h 335"/>
              <a:gd name="T68" fmla="*/ 174 w 336"/>
              <a:gd name="T69" fmla="*/ 143 h 335"/>
              <a:gd name="T70" fmla="*/ 173 w 336"/>
              <a:gd name="T71" fmla="*/ 172 h 335"/>
              <a:gd name="T72" fmla="*/ 144 w 336"/>
              <a:gd name="T73" fmla="*/ 173 h 335"/>
              <a:gd name="T74" fmla="*/ 120 w 336"/>
              <a:gd name="T75" fmla="*/ 173 h 335"/>
              <a:gd name="T76" fmla="*/ 120 w 336"/>
              <a:gd name="T77" fmla="*/ 198 h 335"/>
              <a:gd name="T78" fmla="*/ 119 w 336"/>
              <a:gd name="T79" fmla="*/ 226 h 335"/>
              <a:gd name="T80" fmla="*/ 90 w 336"/>
              <a:gd name="T81" fmla="*/ 227 h 335"/>
              <a:gd name="T82" fmla="*/ 65 w 336"/>
              <a:gd name="T83" fmla="*/ 228 h 335"/>
              <a:gd name="T84" fmla="*/ 65 w 336"/>
              <a:gd name="T85" fmla="*/ 252 h 335"/>
              <a:gd name="T86" fmla="*/ 64 w 336"/>
              <a:gd name="T87" fmla="*/ 281 h 335"/>
              <a:gd name="T88" fmla="*/ 36 w 336"/>
              <a:gd name="T89" fmla="*/ 282 h 335"/>
              <a:gd name="T90" fmla="*/ 11 w 336"/>
              <a:gd name="T91" fmla="*/ 282 h 335"/>
              <a:gd name="T92" fmla="*/ 11 w 336"/>
              <a:gd name="T93" fmla="*/ 307 h 335"/>
              <a:gd name="T94" fmla="*/ 10 w 336"/>
              <a:gd name="T95" fmla="*/ 335 h 335"/>
              <a:gd name="T96" fmla="*/ 7 w 336"/>
              <a:gd name="T97" fmla="*/ 332 h 335"/>
              <a:gd name="T98" fmla="*/ 7 w 336"/>
              <a:gd name="T99" fmla="*/ 308 h 335"/>
              <a:gd name="T100" fmla="*/ 8 w 336"/>
              <a:gd name="T101" fmla="*/ 279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" h="335">
                <a:moveTo>
                  <a:pt x="8" y="279"/>
                </a:moveTo>
                <a:cubicBezTo>
                  <a:pt x="16" y="271"/>
                  <a:pt x="26" y="275"/>
                  <a:pt x="37" y="278"/>
                </a:cubicBezTo>
                <a:cubicBezTo>
                  <a:pt x="46" y="281"/>
                  <a:pt x="55" y="284"/>
                  <a:pt x="61" y="278"/>
                </a:cubicBezTo>
                <a:cubicBezTo>
                  <a:pt x="67" y="272"/>
                  <a:pt x="64" y="263"/>
                  <a:pt x="61" y="253"/>
                </a:cubicBezTo>
                <a:cubicBezTo>
                  <a:pt x="58" y="243"/>
                  <a:pt x="55" y="232"/>
                  <a:pt x="63" y="225"/>
                </a:cubicBezTo>
                <a:cubicBezTo>
                  <a:pt x="70" y="217"/>
                  <a:pt x="81" y="220"/>
                  <a:pt x="91" y="224"/>
                </a:cubicBezTo>
                <a:cubicBezTo>
                  <a:pt x="101" y="227"/>
                  <a:pt x="110" y="230"/>
                  <a:pt x="116" y="224"/>
                </a:cubicBezTo>
                <a:cubicBezTo>
                  <a:pt x="122" y="218"/>
                  <a:pt x="119" y="209"/>
                  <a:pt x="116" y="199"/>
                </a:cubicBezTo>
                <a:cubicBezTo>
                  <a:pt x="113" y="189"/>
                  <a:pt x="109" y="178"/>
                  <a:pt x="117" y="170"/>
                </a:cubicBezTo>
                <a:cubicBezTo>
                  <a:pt x="125" y="163"/>
                  <a:pt x="135" y="166"/>
                  <a:pt x="146" y="169"/>
                </a:cubicBezTo>
                <a:cubicBezTo>
                  <a:pt x="155" y="172"/>
                  <a:pt x="164" y="175"/>
                  <a:pt x="170" y="169"/>
                </a:cubicBezTo>
                <a:cubicBezTo>
                  <a:pt x="176" y="163"/>
                  <a:pt x="173" y="154"/>
                  <a:pt x="170" y="145"/>
                </a:cubicBezTo>
                <a:cubicBezTo>
                  <a:pt x="167" y="134"/>
                  <a:pt x="164" y="124"/>
                  <a:pt x="171" y="116"/>
                </a:cubicBezTo>
                <a:cubicBezTo>
                  <a:pt x="179" y="108"/>
                  <a:pt x="190" y="112"/>
                  <a:pt x="200" y="115"/>
                </a:cubicBezTo>
                <a:cubicBezTo>
                  <a:pt x="209" y="118"/>
                  <a:pt x="219" y="121"/>
                  <a:pt x="225" y="115"/>
                </a:cubicBezTo>
                <a:cubicBezTo>
                  <a:pt x="230" y="109"/>
                  <a:pt x="228" y="100"/>
                  <a:pt x="225" y="90"/>
                </a:cubicBezTo>
                <a:cubicBezTo>
                  <a:pt x="221" y="80"/>
                  <a:pt x="218" y="69"/>
                  <a:pt x="226" y="62"/>
                </a:cubicBezTo>
                <a:cubicBezTo>
                  <a:pt x="233" y="54"/>
                  <a:pt x="244" y="57"/>
                  <a:pt x="254" y="61"/>
                </a:cubicBezTo>
                <a:cubicBezTo>
                  <a:pt x="264" y="64"/>
                  <a:pt x="273" y="66"/>
                  <a:pt x="279" y="60"/>
                </a:cubicBezTo>
                <a:cubicBezTo>
                  <a:pt x="285" y="55"/>
                  <a:pt x="282" y="45"/>
                  <a:pt x="279" y="36"/>
                </a:cubicBezTo>
                <a:cubicBezTo>
                  <a:pt x="276" y="26"/>
                  <a:pt x="272" y="15"/>
                  <a:pt x="280" y="7"/>
                </a:cubicBezTo>
                <a:cubicBezTo>
                  <a:pt x="288" y="0"/>
                  <a:pt x="298" y="3"/>
                  <a:pt x="309" y="6"/>
                </a:cubicBezTo>
                <a:cubicBezTo>
                  <a:pt x="318" y="9"/>
                  <a:pt x="327" y="12"/>
                  <a:pt x="333" y="6"/>
                </a:cubicBezTo>
                <a:cubicBezTo>
                  <a:pt x="336" y="9"/>
                  <a:pt x="336" y="9"/>
                  <a:pt x="336" y="9"/>
                </a:cubicBezTo>
                <a:cubicBezTo>
                  <a:pt x="328" y="17"/>
                  <a:pt x="318" y="13"/>
                  <a:pt x="307" y="10"/>
                </a:cubicBezTo>
                <a:cubicBezTo>
                  <a:pt x="298" y="7"/>
                  <a:pt x="289" y="4"/>
                  <a:pt x="283" y="10"/>
                </a:cubicBezTo>
                <a:cubicBezTo>
                  <a:pt x="277" y="16"/>
                  <a:pt x="280" y="25"/>
                  <a:pt x="283" y="35"/>
                </a:cubicBezTo>
                <a:cubicBezTo>
                  <a:pt x="286" y="45"/>
                  <a:pt x="289" y="56"/>
                  <a:pt x="282" y="63"/>
                </a:cubicBezTo>
                <a:cubicBezTo>
                  <a:pt x="274" y="71"/>
                  <a:pt x="263" y="68"/>
                  <a:pt x="253" y="64"/>
                </a:cubicBezTo>
                <a:cubicBezTo>
                  <a:pt x="243" y="61"/>
                  <a:pt x="234" y="58"/>
                  <a:pt x="228" y="64"/>
                </a:cubicBezTo>
                <a:cubicBezTo>
                  <a:pt x="222" y="70"/>
                  <a:pt x="225" y="79"/>
                  <a:pt x="228" y="89"/>
                </a:cubicBezTo>
                <a:cubicBezTo>
                  <a:pt x="232" y="99"/>
                  <a:pt x="235" y="110"/>
                  <a:pt x="227" y="118"/>
                </a:cubicBezTo>
                <a:cubicBezTo>
                  <a:pt x="220" y="125"/>
                  <a:pt x="209" y="122"/>
                  <a:pt x="199" y="119"/>
                </a:cubicBezTo>
                <a:cubicBezTo>
                  <a:pt x="189" y="116"/>
                  <a:pt x="180" y="113"/>
                  <a:pt x="174" y="119"/>
                </a:cubicBezTo>
                <a:cubicBezTo>
                  <a:pt x="168" y="125"/>
                  <a:pt x="171" y="134"/>
                  <a:pt x="174" y="143"/>
                </a:cubicBezTo>
                <a:cubicBezTo>
                  <a:pt x="177" y="154"/>
                  <a:pt x="181" y="164"/>
                  <a:pt x="173" y="172"/>
                </a:cubicBezTo>
                <a:cubicBezTo>
                  <a:pt x="165" y="180"/>
                  <a:pt x="155" y="176"/>
                  <a:pt x="144" y="173"/>
                </a:cubicBezTo>
                <a:cubicBezTo>
                  <a:pt x="135" y="170"/>
                  <a:pt x="126" y="167"/>
                  <a:pt x="120" y="173"/>
                </a:cubicBezTo>
                <a:cubicBezTo>
                  <a:pt x="114" y="179"/>
                  <a:pt x="117" y="188"/>
                  <a:pt x="120" y="198"/>
                </a:cubicBezTo>
                <a:cubicBezTo>
                  <a:pt x="123" y="208"/>
                  <a:pt x="126" y="219"/>
                  <a:pt x="119" y="226"/>
                </a:cubicBezTo>
                <a:cubicBezTo>
                  <a:pt x="111" y="234"/>
                  <a:pt x="100" y="231"/>
                  <a:pt x="90" y="227"/>
                </a:cubicBezTo>
                <a:cubicBezTo>
                  <a:pt x="80" y="224"/>
                  <a:pt x="71" y="222"/>
                  <a:pt x="65" y="228"/>
                </a:cubicBezTo>
                <a:cubicBezTo>
                  <a:pt x="59" y="233"/>
                  <a:pt x="62" y="243"/>
                  <a:pt x="65" y="252"/>
                </a:cubicBezTo>
                <a:cubicBezTo>
                  <a:pt x="68" y="262"/>
                  <a:pt x="72" y="273"/>
                  <a:pt x="64" y="281"/>
                </a:cubicBezTo>
                <a:cubicBezTo>
                  <a:pt x="57" y="288"/>
                  <a:pt x="46" y="285"/>
                  <a:pt x="36" y="282"/>
                </a:cubicBezTo>
                <a:cubicBezTo>
                  <a:pt x="26" y="279"/>
                  <a:pt x="17" y="276"/>
                  <a:pt x="11" y="282"/>
                </a:cubicBezTo>
                <a:cubicBezTo>
                  <a:pt x="5" y="288"/>
                  <a:pt x="8" y="297"/>
                  <a:pt x="11" y="307"/>
                </a:cubicBezTo>
                <a:cubicBezTo>
                  <a:pt x="14" y="317"/>
                  <a:pt x="17" y="328"/>
                  <a:pt x="10" y="335"/>
                </a:cubicBezTo>
                <a:cubicBezTo>
                  <a:pt x="7" y="332"/>
                  <a:pt x="7" y="332"/>
                  <a:pt x="7" y="332"/>
                </a:cubicBezTo>
                <a:cubicBezTo>
                  <a:pt x="13" y="326"/>
                  <a:pt x="10" y="317"/>
                  <a:pt x="7" y="308"/>
                </a:cubicBezTo>
                <a:cubicBezTo>
                  <a:pt x="4" y="297"/>
                  <a:pt x="0" y="287"/>
                  <a:pt x="8" y="2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2B18A7D9-FF2E-40E9-BF5F-770D72B42844}"/>
              </a:ext>
            </a:extLst>
          </p:cNvPr>
          <p:cNvSpPr>
            <a:spLocks/>
          </p:cNvSpPr>
          <p:nvPr userDrawn="1"/>
        </p:nvSpPr>
        <p:spPr bwMode="auto">
          <a:xfrm>
            <a:off x="1982220" y="1624149"/>
            <a:ext cx="1489075" cy="1487488"/>
          </a:xfrm>
          <a:custGeom>
            <a:avLst/>
            <a:gdLst>
              <a:gd name="T0" fmla="*/ 726 w 762"/>
              <a:gd name="T1" fmla="*/ 36 h 762"/>
              <a:gd name="T2" fmla="*/ 726 w 762"/>
              <a:gd name="T3" fmla="*/ 163 h 762"/>
              <a:gd name="T4" fmla="*/ 163 w 762"/>
              <a:gd name="T5" fmla="*/ 727 h 762"/>
              <a:gd name="T6" fmla="*/ 35 w 762"/>
              <a:gd name="T7" fmla="*/ 727 h 762"/>
              <a:gd name="T8" fmla="*/ 35 w 762"/>
              <a:gd name="T9" fmla="*/ 727 h 762"/>
              <a:gd name="T10" fmla="*/ 35 w 762"/>
              <a:gd name="T11" fmla="*/ 599 h 762"/>
              <a:gd name="T12" fmla="*/ 599 w 762"/>
              <a:gd name="T13" fmla="*/ 36 h 762"/>
              <a:gd name="T14" fmla="*/ 726 w 762"/>
              <a:gd name="T15" fmla="*/ 36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2" h="762">
                <a:moveTo>
                  <a:pt x="726" y="36"/>
                </a:moveTo>
                <a:cubicBezTo>
                  <a:pt x="762" y="71"/>
                  <a:pt x="762" y="128"/>
                  <a:pt x="726" y="163"/>
                </a:cubicBezTo>
                <a:cubicBezTo>
                  <a:pt x="163" y="727"/>
                  <a:pt x="163" y="727"/>
                  <a:pt x="163" y="727"/>
                </a:cubicBezTo>
                <a:cubicBezTo>
                  <a:pt x="127" y="762"/>
                  <a:pt x="70" y="762"/>
                  <a:pt x="35" y="727"/>
                </a:cubicBezTo>
                <a:cubicBezTo>
                  <a:pt x="35" y="727"/>
                  <a:pt x="35" y="727"/>
                  <a:pt x="35" y="727"/>
                </a:cubicBezTo>
                <a:cubicBezTo>
                  <a:pt x="0" y="692"/>
                  <a:pt x="0" y="635"/>
                  <a:pt x="35" y="599"/>
                </a:cubicBezTo>
                <a:cubicBezTo>
                  <a:pt x="599" y="36"/>
                  <a:pt x="599" y="36"/>
                  <a:pt x="599" y="36"/>
                </a:cubicBezTo>
                <a:cubicBezTo>
                  <a:pt x="634" y="0"/>
                  <a:pt x="691" y="0"/>
                  <a:pt x="726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F15C4BF0-1DE8-41FC-8F76-F95C5917F000}"/>
              </a:ext>
            </a:extLst>
          </p:cNvPr>
          <p:cNvSpPr>
            <a:spLocks/>
          </p:cNvSpPr>
          <p:nvPr userDrawn="1"/>
        </p:nvSpPr>
        <p:spPr bwMode="auto">
          <a:xfrm>
            <a:off x="3686403" y="1411607"/>
            <a:ext cx="893763" cy="890588"/>
          </a:xfrm>
          <a:custGeom>
            <a:avLst/>
            <a:gdLst>
              <a:gd name="T0" fmla="*/ 422 w 457"/>
              <a:gd name="T1" fmla="*/ 35 h 456"/>
              <a:gd name="T2" fmla="*/ 422 w 457"/>
              <a:gd name="T3" fmla="*/ 162 h 456"/>
              <a:gd name="T4" fmla="*/ 163 w 457"/>
              <a:gd name="T5" fmla="*/ 421 h 456"/>
              <a:gd name="T6" fmla="*/ 35 w 457"/>
              <a:gd name="T7" fmla="*/ 421 h 456"/>
              <a:gd name="T8" fmla="*/ 35 w 457"/>
              <a:gd name="T9" fmla="*/ 421 h 456"/>
              <a:gd name="T10" fmla="*/ 35 w 457"/>
              <a:gd name="T11" fmla="*/ 294 h 456"/>
              <a:gd name="T12" fmla="*/ 294 w 457"/>
              <a:gd name="T13" fmla="*/ 35 h 456"/>
              <a:gd name="T14" fmla="*/ 422 w 457"/>
              <a:gd name="T15" fmla="*/ 35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7" h="456">
                <a:moveTo>
                  <a:pt x="422" y="35"/>
                </a:moveTo>
                <a:cubicBezTo>
                  <a:pt x="457" y="70"/>
                  <a:pt x="457" y="127"/>
                  <a:pt x="422" y="162"/>
                </a:cubicBezTo>
                <a:cubicBezTo>
                  <a:pt x="163" y="421"/>
                  <a:pt x="163" y="421"/>
                  <a:pt x="163" y="421"/>
                </a:cubicBezTo>
                <a:cubicBezTo>
                  <a:pt x="128" y="456"/>
                  <a:pt x="70" y="456"/>
                  <a:pt x="35" y="421"/>
                </a:cubicBezTo>
                <a:cubicBezTo>
                  <a:pt x="35" y="421"/>
                  <a:pt x="35" y="421"/>
                  <a:pt x="35" y="421"/>
                </a:cubicBezTo>
                <a:cubicBezTo>
                  <a:pt x="0" y="386"/>
                  <a:pt x="0" y="329"/>
                  <a:pt x="35" y="294"/>
                </a:cubicBezTo>
                <a:cubicBezTo>
                  <a:pt x="294" y="35"/>
                  <a:pt x="294" y="35"/>
                  <a:pt x="294" y="35"/>
                </a:cubicBezTo>
                <a:cubicBezTo>
                  <a:pt x="329" y="0"/>
                  <a:pt x="386" y="0"/>
                  <a:pt x="422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Freeform 26">
            <a:extLst>
              <a:ext uri="{FF2B5EF4-FFF2-40B4-BE49-F238E27FC236}">
                <a16:creationId xmlns:a16="http://schemas.microsoft.com/office/drawing/2014/main" id="{65ED36B1-BA23-4A34-946C-BFED841AF9F7}"/>
              </a:ext>
            </a:extLst>
          </p:cNvPr>
          <p:cNvSpPr>
            <a:spLocks/>
          </p:cNvSpPr>
          <p:nvPr userDrawn="1"/>
        </p:nvSpPr>
        <p:spPr bwMode="auto">
          <a:xfrm>
            <a:off x="10263187" y="4295775"/>
            <a:ext cx="1257300" cy="1257300"/>
          </a:xfrm>
          <a:custGeom>
            <a:avLst/>
            <a:gdLst>
              <a:gd name="T0" fmla="*/ 608 w 643"/>
              <a:gd name="T1" fmla="*/ 35 h 644"/>
              <a:gd name="T2" fmla="*/ 608 w 643"/>
              <a:gd name="T3" fmla="*/ 163 h 644"/>
              <a:gd name="T4" fmla="*/ 162 w 643"/>
              <a:gd name="T5" fmla="*/ 609 h 644"/>
              <a:gd name="T6" fmla="*/ 35 w 643"/>
              <a:gd name="T7" fmla="*/ 609 h 644"/>
              <a:gd name="T8" fmla="*/ 35 w 643"/>
              <a:gd name="T9" fmla="*/ 609 h 644"/>
              <a:gd name="T10" fmla="*/ 35 w 643"/>
              <a:gd name="T11" fmla="*/ 481 h 644"/>
              <a:gd name="T12" fmla="*/ 480 w 643"/>
              <a:gd name="T13" fmla="*/ 35 h 644"/>
              <a:gd name="T14" fmla="*/ 608 w 643"/>
              <a:gd name="T15" fmla="*/ 3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3" h="644">
                <a:moveTo>
                  <a:pt x="608" y="35"/>
                </a:moveTo>
                <a:cubicBezTo>
                  <a:pt x="643" y="71"/>
                  <a:pt x="643" y="128"/>
                  <a:pt x="608" y="163"/>
                </a:cubicBezTo>
                <a:cubicBezTo>
                  <a:pt x="162" y="609"/>
                  <a:pt x="162" y="609"/>
                  <a:pt x="162" y="609"/>
                </a:cubicBezTo>
                <a:cubicBezTo>
                  <a:pt x="127" y="644"/>
                  <a:pt x="70" y="644"/>
                  <a:pt x="35" y="609"/>
                </a:cubicBezTo>
                <a:cubicBezTo>
                  <a:pt x="35" y="609"/>
                  <a:pt x="35" y="609"/>
                  <a:pt x="35" y="609"/>
                </a:cubicBezTo>
                <a:cubicBezTo>
                  <a:pt x="0" y="573"/>
                  <a:pt x="0" y="516"/>
                  <a:pt x="35" y="481"/>
                </a:cubicBezTo>
                <a:cubicBezTo>
                  <a:pt x="480" y="35"/>
                  <a:pt x="480" y="35"/>
                  <a:pt x="480" y="35"/>
                </a:cubicBezTo>
                <a:cubicBezTo>
                  <a:pt x="516" y="0"/>
                  <a:pt x="573" y="0"/>
                  <a:pt x="608" y="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1F8D3AE9-BF87-4579-BBC3-889D88549D9F}"/>
              </a:ext>
            </a:extLst>
          </p:cNvPr>
          <p:cNvSpPr>
            <a:spLocks/>
          </p:cNvSpPr>
          <p:nvPr userDrawn="1"/>
        </p:nvSpPr>
        <p:spPr bwMode="auto">
          <a:xfrm>
            <a:off x="1878240" y="1219520"/>
            <a:ext cx="401638" cy="403225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Freeform 28">
            <a:extLst>
              <a:ext uri="{FF2B5EF4-FFF2-40B4-BE49-F238E27FC236}">
                <a16:creationId xmlns:a16="http://schemas.microsoft.com/office/drawing/2014/main" id="{DA206DA9-9744-4A14-A1E0-0028AB469800}"/>
              </a:ext>
            </a:extLst>
          </p:cNvPr>
          <p:cNvSpPr>
            <a:spLocks/>
          </p:cNvSpPr>
          <p:nvPr userDrawn="1"/>
        </p:nvSpPr>
        <p:spPr bwMode="auto">
          <a:xfrm>
            <a:off x="3388745" y="1293949"/>
            <a:ext cx="401638" cy="401638"/>
          </a:xfrm>
          <a:custGeom>
            <a:avLst/>
            <a:gdLst>
              <a:gd name="T0" fmla="*/ 169 w 205"/>
              <a:gd name="T1" fmla="*/ 36 h 206"/>
              <a:gd name="T2" fmla="*/ 169 w 205"/>
              <a:gd name="T3" fmla="*/ 169 h 206"/>
              <a:gd name="T4" fmla="*/ 36 w 205"/>
              <a:gd name="T5" fmla="*/ 169 h 206"/>
              <a:gd name="T6" fmla="*/ 36 w 205"/>
              <a:gd name="T7" fmla="*/ 36 h 206"/>
              <a:gd name="T8" fmla="*/ 169 w 205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" h="206">
                <a:moveTo>
                  <a:pt x="169" y="36"/>
                </a:moveTo>
                <a:cubicBezTo>
                  <a:pt x="205" y="73"/>
                  <a:pt x="205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Freeform 29">
            <a:extLst>
              <a:ext uri="{FF2B5EF4-FFF2-40B4-BE49-F238E27FC236}">
                <a16:creationId xmlns:a16="http://schemas.microsoft.com/office/drawing/2014/main" id="{3C5076B3-79BF-4B73-96FC-6FA82025D587}"/>
              </a:ext>
            </a:extLst>
          </p:cNvPr>
          <p:cNvSpPr>
            <a:spLocks/>
          </p:cNvSpPr>
          <p:nvPr userDrawn="1"/>
        </p:nvSpPr>
        <p:spPr bwMode="auto">
          <a:xfrm>
            <a:off x="9907587" y="5491162"/>
            <a:ext cx="403225" cy="401638"/>
          </a:xfrm>
          <a:custGeom>
            <a:avLst/>
            <a:gdLst>
              <a:gd name="T0" fmla="*/ 169 w 206"/>
              <a:gd name="T1" fmla="*/ 36 h 206"/>
              <a:gd name="T2" fmla="*/ 169 w 206"/>
              <a:gd name="T3" fmla="*/ 169 h 206"/>
              <a:gd name="T4" fmla="*/ 36 w 206"/>
              <a:gd name="T5" fmla="*/ 169 h 206"/>
              <a:gd name="T6" fmla="*/ 36 w 206"/>
              <a:gd name="T7" fmla="*/ 36 h 206"/>
              <a:gd name="T8" fmla="*/ 169 w 206"/>
              <a:gd name="T9" fmla="*/ 3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6" h="206">
                <a:moveTo>
                  <a:pt x="169" y="36"/>
                </a:moveTo>
                <a:cubicBezTo>
                  <a:pt x="206" y="73"/>
                  <a:pt x="206" y="132"/>
                  <a:pt x="169" y="169"/>
                </a:cubicBezTo>
                <a:cubicBezTo>
                  <a:pt x="132" y="206"/>
                  <a:pt x="73" y="206"/>
                  <a:pt x="36" y="169"/>
                </a:cubicBezTo>
                <a:cubicBezTo>
                  <a:pt x="0" y="132"/>
                  <a:pt x="0" y="73"/>
                  <a:pt x="36" y="36"/>
                </a:cubicBezTo>
                <a:cubicBezTo>
                  <a:pt x="73" y="0"/>
                  <a:pt x="132" y="0"/>
                  <a:pt x="169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ctrTitle" hasCustomPrompt="1"/>
          </p:nvPr>
        </p:nvSpPr>
        <p:spPr>
          <a:xfrm>
            <a:off x="4283801" y="2906712"/>
            <a:ext cx="3624399" cy="655784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结束语</a:t>
            </a:r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4283801" y="3844953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zh-CN" altLang="en-US" dirty="0"/>
              <a:t>署名</a:t>
            </a:r>
            <a:endParaRPr lang="en-US" altLang="zh-CN" dirty="0"/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4283801" y="4160587"/>
            <a:ext cx="3624399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fld id="{CB3FFC9E-A4C1-40CB-8E0E-23B63E3543C5}" type="datetime1">
              <a:rPr lang="zh-CN" altLang="en-US" smtClean="0"/>
              <a:t>2020/6/23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3523417-641E-437A-9447-6DD6E0C4F8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95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7526D80-C2E5-493C-A5B0-BFF441D48B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36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D0D6534-A75A-478C-9AF4-7D135EAF4E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86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17A1B0F-D5F1-47C1-9EA4-DA2EC177A6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70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4C12A578-B27E-4618-8B52-4E0FE316EC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24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3A56114-0E2F-4BE9-9C94-D6B3BFCACA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575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04305782-AE82-4462-9E6B-6F9F35381E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18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A0755BEB-B65D-4371-93A9-A74CAA4BE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94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F837BA5-DB98-451C-9F36-0386E34FAA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906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CE056C01-AE8A-4D7D-90EC-B3D69C1367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46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8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6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6" y="324582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6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56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E1C1AC78-6B4D-4F13-9D73-7CC8DBA9B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5765F-E7D4-D8CC-581E-08C5A8C8D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81200" y="381000"/>
            <a:ext cx="965200" cy="1042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015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3127084A-0B5D-495D-B786-1E84ABA2C4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7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B7E86E36-3849-48AC-A4E1-0E72F23D4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88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9DFC7B70-4689-41B1-9986-118FF13FCF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22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6C23C08-AC4C-46A9-A099-F0421E4B96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71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319C4-40AE-41F2-BD69-B4F4179ECC3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7627D-83D5-4657-82FE-DEB15A1A423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73530"/>
      </p:ext>
    </p:extLst>
  </p:cSld>
  <p:clrMapOvr>
    <a:masterClrMapping/>
  </p:clrMapOvr>
  <p:transition>
    <p:wheel spokes="3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50D23-05FD-4F31-BAC2-98BDCA33EF6D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17EEB-7278-4B71-96E7-8129FD7913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210288"/>
      </p:ext>
    </p:extLst>
  </p:cSld>
  <p:clrMapOvr>
    <a:masterClrMapping/>
  </p:clrMapOvr>
  <p:transition>
    <p:wheel spokes="3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72750-E69C-4988-A135-7A6D0D40DB1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92B3-81D3-4C83-BFF8-2BFFFDCC8E9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41519"/>
      </p:ext>
    </p:extLst>
  </p:cSld>
  <p:clrMapOvr>
    <a:masterClrMapping/>
  </p:clrMapOvr>
  <p:transition>
    <p:wheel spokes="3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596DB-B810-44C2-86F3-B538AB145341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2210E-0D71-4404-9AFB-647D02F7D5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855511"/>
      </p:ext>
    </p:extLst>
  </p:cSld>
  <p:clrMapOvr>
    <a:masterClrMapping/>
  </p:clrMapOvr>
  <p:transition>
    <p:wheel spokes="3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C43B4-E611-4572-B5F5-AAA24E807609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3C45B-A756-4996-B360-CB4774A810F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127335"/>
      </p:ext>
    </p:extLst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7" y="1533748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" y="1533748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53954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2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4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6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478A6-4126-49A5-A7B9-DE5E3233C2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EED5-DC95-4AA6-A821-D15D48B767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315278"/>
      </p:ext>
    </p:extLst>
  </p:cSld>
  <p:clrMapOvr>
    <a:masterClrMapping/>
  </p:clrMapOvr>
  <p:transition>
    <p:wheel spokes="3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4FA78-3F31-4A36-B751-F27300E26FF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53C39-C976-44A0-AAFF-82AD34CC37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2104"/>
      </p:ext>
    </p:extLst>
  </p:cSld>
  <p:clrMapOvr>
    <a:masterClrMapping/>
  </p:clrMapOvr>
  <p:transition>
    <p:wheel spokes="3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01173-C703-4FBA-BC59-09C85C8C20B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7F87-5843-46C1-8CE8-880D66D6A5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492593"/>
      </p:ext>
    </p:extLst>
  </p:cSld>
  <p:clrMapOvr>
    <a:masterClrMapping/>
  </p:clrMapOvr>
  <p:transition>
    <p:wheel spokes="3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ED0DE-91A0-4662-8848-B3280118065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35F7F-9E2E-4E23-BE08-134076B8633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23050"/>
      </p:ext>
    </p:extLst>
  </p:cSld>
  <p:clrMapOvr>
    <a:masterClrMapping/>
  </p:clrMapOvr>
  <p:transition>
    <p:wheel spokes="3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B12A5-393E-4DFA-9684-480F8234B1DC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138AA-6C23-40CC-BBF5-5688847272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875080"/>
      </p:ext>
    </p:extLst>
  </p:cSld>
  <p:clrMapOvr>
    <a:masterClrMapping/>
  </p:clrMapOvr>
  <p:transition>
    <p:wheel spokes="3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CE739-4E6A-4F1C-84B2-60018A9EB58F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6BF1-CA97-4D58-844A-E496BD3F88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354495"/>
      </p:ext>
    </p:extLst>
  </p:cSld>
  <p:clrMapOvr>
    <a:masterClrMapping/>
  </p:clrMapOvr>
  <p:transition>
    <p:wheel spokes="3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638200"/>
      </p:ext>
    </p:extLst>
  </p:cSld>
  <p:clrMapOvr>
    <a:masterClrMapping/>
  </p:clrMapOvr>
  <p:transition spd="slow" advClick="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333B2-E659-4AF7-A140-F5820BA738AF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7627D-83D5-4657-82FE-DEB15A1A423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472393"/>
      </p:ext>
    </p:extLst>
  </p:cSld>
  <p:clrMapOvr>
    <a:masterClrMapping/>
  </p:clrMapOvr>
  <p:transition>
    <p:wheel spokes="3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FE456-2B88-45F4-A20E-65FBD85740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17EEB-7278-4B71-96E7-8129FD79136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825825"/>
      </p:ext>
    </p:extLst>
  </p:cSld>
  <p:clrMapOvr>
    <a:masterClrMapping/>
  </p:clrMapOvr>
  <p:transition>
    <p:wheel spokes="3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318B-94F3-4923-8137-A0EA71D73178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792B3-81D3-4C83-BFF8-2BFFFDCC8E9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074249"/>
      </p:ext>
    </p:extLst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2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2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6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4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3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21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3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5" y="3251307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3" y="3713566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5" y="5356666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9" y="385540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853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2366C-BB2A-4785-B007-8196D39559B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2210E-0D71-4404-9AFB-647D02F7D5F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65287"/>
      </p:ext>
    </p:extLst>
  </p:cSld>
  <p:clrMapOvr>
    <a:masterClrMapping/>
  </p:clrMapOvr>
  <p:transition>
    <p:wheel spokes="3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1887F-88EC-493D-B7ED-EB3FA71DA384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3C45B-A756-4996-B360-CB4774A810F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02519"/>
      </p:ext>
    </p:extLst>
  </p:cSld>
  <p:clrMapOvr>
    <a:masterClrMapping/>
  </p:clrMapOvr>
  <p:transition>
    <p:wheel spokes="3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A1620-FC7C-4C17-99F5-41C3D0EBBEE9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EED5-DC95-4AA6-A821-D15D48B7671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69869"/>
      </p:ext>
    </p:extLst>
  </p:cSld>
  <p:clrMapOvr>
    <a:masterClrMapping/>
  </p:clrMapOvr>
  <p:transition>
    <p:wheel spokes="3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CEAF0-7106-47A6-B1EC-55B3BF33B49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53C39-C976-44A0-AAFF-82AD34CC377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80784"/>
      </p:ext>
    </p:extLst>
  </p:cSld>
  <p:clrMapOvr>
    <a:masterClrMapping/>
  </p:clrMapOvr>
  <p:transition>
    <p:wheel spokes="3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7F298-1E40-46FE-84A1-8C27611C7D16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B7F87-5843-46C1-8CE8-880D66D6A5B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523372"/>
      </p:ext>
    </p:extLst>
  </p:cSld>
  <p:clrMapOvr>
    <a:masterClrMapping/>
  </p:clrMapOvr>
  <p:transition>
    <p:wheel spokes="3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8F497E-4AE8-4E22-9A03-CA5A970B3495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35F7F-9E2E-4E23-BE08-134076B8633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15097"/>
      </p:ext>
    </p:extLst>
  </p:cSld>
  <p:clrMapOvr>
    <a:masterClrMapping/>
  </p:clrMapOvr>
  <p:transition>
    <p:wheel spokes="3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3A0FD-C674-4C0B-9B86-0C0D1A3C0FFA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138AA-6C23-40CC-BBF5-5688847272A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259589"/>
      </p:ext>
    </p:extLst>
  </p:cSld>
  <p:clrMapOvr>
    <a:masterClrMapping/>
  </p:clrMapOvr>
  <p:transition>
    <p:wheel spokes="3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5566E-28F1-4033-84C8-50032AB3B76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6BF1-CA97-4D58-844A-E496BD3F889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53251"/>
      </p:ext>
    </p:extLst>
  </p:cSld>
  <p:clrMapOvr>
    <a:masterClrMapping/>
  </p:clrMapOvr>
  <p:transition>
    <p:wheel spokes="3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473145"/>
      </p:ext>
    </p:extLst>
  </p:cSld>
  <p:clrMapOvr>
    <a:masterClrMapping/>
  </p:clrMapOvr>
  <p:transition spd="slow" advClick="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9621-C3F8-418C-9F94-557FA30EBB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9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4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4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695323" y="1016000"/>
            <a:ext cx="10810876" cy="109538"/>
            <a:chOff x="628642" y="0"/>
            <a:chExt cx="27229910" cy="6858000"/>
          </a:xfrm>
        </p:grpSpPr>
        <p:sp>
          <p:nvSpPr>
            <p:cNvPr id="14" name="平行四边形 13"/>
            <p:cNvSpPr/>
            <p:nvPr/>
          </p:nvSpPr>
          <p:spPr>
            <a:xfrm flipH="1">
              <a:off x="628642" y="0"/>
              <a:ext cx="27229910" cy="6858000"/>
            </a:xfrm>
            <a:prstGeom prst="parallelogram">
              <a:avLst>
                <a:gd name="adj" fmla="val 4237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5" name="平行四边形 14"/>
            <p:cNvSpPr/>
            <p:nvPr/>
          </p:nvSpPr>
          <p:spPr>
            <a:xfrm flipH="1">
              <a:off x="876300" y="0"/>
              <a:ext cx="7183962" cy="6858000"/>
            </a:xfrm>
            <a:prstGeom prst="parallelogram">
              <a:avLst>
                <a:gd name="adj" fmla="val 3876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6" name="平行四边形 13"/>
            <p:cNvSpPr/>
            <p:nvPr/>
          </p:nvSpPr>
          <p:spPr>
            <a:xfrm flipH="1">
              <a:off x="1507597" y="0"/>
              <a:ext cx="6240991" cy="6858000"/>
            </a:xfrm>
            <a:custGeom>
              <a:avLst/>
              <a:gdLst>
                <a:gd name="connsiteX0" fmla="*/ 0 w 6783916"/>
                <a:gd name="connsiteY0" fmla="*/ 6858000 h 6858000"/>
                <a:gd name="connsiteX1" fmla="*/ 2886624 w 6783916"/>
                <a:gd name="connsiteY1" fmla="*/ 0 h 6858000"/>
                <a:gd name="connsiteX2" fmla="*/ 6783916 w 6783916"/>
                <a:gd name="connsiteY2" fmla="*/ 0 h 6858000"/>
                <a:gd name="connsiteX3" fmla="*/ 3897292 w 6783916"/>
                <a:gd name="connsiteY3" fmla="*/ 6858000 h 6858000"/>
                <a:gd name="connsiteX4" fmla="*/ 0 w 6783916"/>
                <a:gd name="connsiteY4" fmla="*/ 6858000 h 6858000"/>
                <a:gd name="connsiteX0" fmla="*/ 0 w 6240991"/>
                <a:gd name="connsiteY0" fmla="*/ 6858000 h 6858000"/>
                <a:gd name="connsiteX1" fmla="*/ 2886624 w 6240991"/>
                <a:gd name="connsiteY1" fmla="*/ 0 h 6858000"/>
                <a:gd name="connsiteX2" fmla="*/ 6240991 w 6240991"/>
                <a:gd name="connsiteY2" fmla="*/ 9525 h 6858000"/>
                <a:gd name="connsiteX3" fmla="*/ 3897292 w 6240991"/>
                <a:gd name="connsiteY3" fmla="*/ 6858000 h 6858000"/>
                <a:gd name="connsiteX4" fmla="*/ 0 w 6240991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0991" h="6858000">
                  <a:moveTo>
                    <a:pt x="0" y="6858000"/>
                  </a:moveTo>
                  <a:lnTo>
                    <a:pt x="2886624" y="0"/>
                  </a:lnTo>
                  <a:lnTo>
                    <a:pt x="6240991" y="9525"/>
                  </a:lnTo>
                  <a:lnTo>
                    <a:pt x="389729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6" r:id="rId44"/>
    <p:sldLayoutId id="2147483712" r:id="rId45"/>
    <p:sldLayoutId id="2147483713" r:id="rId46"/>
    <p:sldLayoutId id="2147483714" r:id="rId47"/>
    <p:sldLayoutId id="2147483715" r:id="rId48"/>
    <p:sldLayoutId id="2147483717" r:id="rId49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ll/>
      </p:transition>
    </mc:Choice>
    <mc:Fallback xmlns="">
      <p:transition spd="slow" advClick="0" advTm="3000">
        <p:pull/>
      </p:transition>
    </mc:Fallback>
  </mc:AlternateConten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702E-98D1-428D-8BE9-A858A52819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7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5664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282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8A2A5-0213-414D-9EFF-1F58FD6FEF20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hf hd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055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7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7501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270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825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303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3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BEAC3-53BB-49C6-9075-FD2BDDEEF207}" type="datetime1">
              <a:rPr lang="en-US" altLang="zh-CN" smtClean="0"/>
              <a:t>23/05/2024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Năm học 223-2024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171" y="5991472"/>
            <a:ext cx="1636776" cy="8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5" r:id="rId2"/>
    <p:sldLayoutId id="2147483746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C7CB5244-A92D-4DE2-9515-6A94107A87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4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8EB42E4F-B375-462C-8B64-A6D4857468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2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6FC93-F1BA-4998-976C-9D99619696DD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6C681-BA95-4C23-B1DA-EAF9A1E8EC7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7" descr="tua 4"/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53848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uyen Kh Diem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609600"/>
            <a:ext cx="24384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84800" y="381000"/>
            <a:ext cx="680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1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ransition>
    <p:wheel spokes="3"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AEDB96-6B7D-4955-AA76-E55CDB96A090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23/05/2024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Năm học 223-2024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46C681-BA95-4C23-B1DA-EAF9A1E8EC7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1" name="Picture 7" descr="tua 4"/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53848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guyen Kh Diem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609600"/>
            <a:ext cx="24384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84800" y="381000"/>
            <a:ext cx="68072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8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ransition>
    <p:wheel spokes="3"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857A5-A207-4C42-934D-0441A49D5C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7722-7801-4D9D-B87F-ED754D3CF4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40545-2B44-4527-8A2F-DB001AAC1D0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62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7.xml"/><Relationship Id="rId3" Type="http://schemas.openxmlformats.org/officeDocument/2006/relationships/slideLayout" Target="../slideLayouts/slideLayout170.xml"/><Relationship Id="rId7" Type="http://schemas.openxmlformats.org/officeDocument/2006/relationships/slide" Target="slide14.xml"/><Relationship Id="rId12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5.xml"/><Relationship Id="rId11" Type="http://schemas.openxmlformats.org/officeDocument/2006/relationships/image" Target="../media/image26.png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notesSlide" Target="../notesSlides/notesSlide5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1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4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6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1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28.xml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openxmlformats.org/officeDocument/2006/relationships/slide" Target="slide11.xml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8.xml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100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429000" y="28194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828800" y="5334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752600" y="53340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162800" y="50292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828800" y="3505201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534" y="457201"/>
            <a:ext cx="457200" cy="3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057400" y="4572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1981200" y="609601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7" name="Picture 15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88" y="-180179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8991600" y="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9" name="Picture 17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586" y="579120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2895600" y="1447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5562600" y="5181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8534400" y="1066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9906000" y="1981201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11506200" y="1052736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197485" y="1104828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9753600" y="4267201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7086600" y="5978104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66"/>
              </a:solidFill>
              <a:latin typeface=".VnTime" pitchFamily="34" charset="0"/>
            </a:endParaRPr>
          </a:p>
        </p:txBody>
      </p:sp>
      <p:pic>
        <p:nvPicPr>
          <p:cNvPr id="3100" name="Picture 28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0" y="-523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9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6" y="591826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" name="WordArt 30"/>
          <p:cNvSpPr>
            <a:spLocks noChangeArrowheads="1" noChangeShapeType="1" noTextEdit="1"/>
          </p:cNvSpPr>
          <p:nvPr/>
        </p:nvSpPr>
        <p:spPr bwMode="auto">
          <a:xfrm>
            <a:off x="1987376" y="457201"/>
            <a:ext cx="8801720" cy="6096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97822"/>
              </a:avLst>
            </a:prstTxWarp>
          </a:bodyPr>
          <a:lstStyle/>
          <a:p>
            <a:pPr algn="ctr" eaLnBrk="1" hangingPunct="1"/>
            <a:r>
              <a:rPr lang="en-US" sz="6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 CÔ VỀ </a:t>
            </a:r>
            <a:r>
              <a:rPr lang="en-US" sz="6000" b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DỰHỘI THI </a:t>
            </a:r>
            <a:r>
              <a:rPr lang="en-US" sz="6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GVCN </a:t>
            </a:r>
            <a:r>
              <a:rPr lang="en-US" sz="6000" b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GIỎI  HUYỆN CẤP THCS </a:t>
            </a:r>
            <a:endParaRPr lang="en-US" sz="6000" b="1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" name="Picture 15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6" y="-52386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2765841" y="2292816"/>
            <a:ext cx="670709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4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DƯỚI CỜ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2774748" y="3156999"/>
            <a:ext cx="735985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4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sư trọng đạo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42061" y="4205405"/>
            <a:ext cx="81925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 viên : Hoàng Thị Thu Hiền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Đơn vị:Trường THCS Hoàng Động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28" name="Picture 5" descr="C:\Users\Bro\Desktop\NAM HOC 2021 - 2022\BAI THI THIET KE BAI GIANG 6\HINH ANH\HO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86" y="5715000"/>
            <a:ext cx="9036496" cy="11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ouque_of_pink_ross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919">
            <a:off x="5461359" y="859228"/>
            <a:ext cx="1708150" cy="167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FLOWRBO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35" y="1351890"/>
            <a:ext cx="1427163" cy="117157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8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3093" grpId="0" animBg="1"/>
      <p:bldP spid="3094" grpId="0" animBg="1"/>
      <p:bldP spid="3096" grpId="0" animBg="1"/>
      <p:bldP spid="3097" grpId="0" animBg="1"/>
      <p:bldP spid="3098" grpId="0" animBg="1"/>
      <p:bldP spid="3099" grpId="0" animBg="1"/>
      <p:bldP spid="31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9063" y="779833"/>
            <a:ext cx="9144000" cy="12308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QUAY </a:t>
            </a:r>
            <a:r>
              <a:rPr lang="vi-VN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KÌ DIỆU</a:t>
            </a:r>
            <a:endParaRPr lang="en-US" sz="4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063" y="3084576"/>
            <a:ext cx="9802906" cy="252921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761970">
              <a:buClr>
                <a:srgbClr val="000000"/>
              </a:buClr>
            </a:pPr>
            <a:r>
              <a:rPr lang="vi-VN" sz="3167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Luật chơi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-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Mỗi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lượt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chơi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quay 1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vòng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kim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tới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tên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nào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thì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 ấy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sẽ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trả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167" kern="0" dirty="0" err="1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 bạn không có câu trả lời thì bạn nhường cơ hội cho bạn khác.</a:t>
            </a:r>
            <a:endParaRPr lang="en-US" sz="3167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761970">
              <a:buClr>
                <a:srgbClr val="000000"/>
              </a:buClr>
            </a:pPr>
            <a:r>
              <a:rPr lang="vi-VN" sz="3167" kern="0" dirty="0">
                <a:solidFill>
                  <a:srgbClr val="282828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-Bạn nào trả lời đúng sẽ nhận được 1 phần quà của cô</a:t>
            </a:r>
            <a:endParaRPr lang="en-US" sz="3167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761970">
              <a:buClr>
                <a:srgbClr val="000000"/>
              </a:buClr>
            </a:pPr>
            <a:endParaRPr lang="en-US" sz="3167" kern="0" dirty="0">
              <a:solidFill>
                <a:srgbClr val="282828">
                  <a:lumMod val="95000"/>
                  <a:lumOff val="5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75575" y="5068094"/>
            <a:ext cx="1142511" cy="161925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778125" cy="2327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76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331965"/>
            <a:ext cx="5699678" cy="5793084"/>
            <a:chOff x="2475700" y="1524613"/>
            <a:chExt cx="3881038" cy="394464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26825" y="2488770"/>
              <a:ext cx="1070114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Phạm Đình Thạch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Thành Đạt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Thị Nga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Anh Duy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Vũ Thị Thi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7242" y="3848235"/>
              <a:ext cx="1037330" cy="31435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Hoàng Khánh Linh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Vũ Bùi Gia Bảo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357374" y="4673191"/>
              <a:ext cx="1243633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Nguyễn Thị Ánh Tuyết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72732"/>
              <a:ext cx="990600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Đ</a:t>
              </a: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ức Sang</a:t>
              </a: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Anh Nam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Duy Đạt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Hoàng Vũ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Bùi Tú Uyên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66328" y="4742615"/>
              <a:ext cx="1065394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Nh</a:t>
              </a:r>
              <a:r>
                <a:rPr kumimoji="0" lang="vi-VN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ư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Quỳnh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60399" y="4525806"/>
              <a:ext cx="1093097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Nguyễn Bảo Linh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755874" y="4416021"/>
              <a:ext cx="1085931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Phú Trọng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94992"/>
              <a:ext cx="990600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Thị Anh T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hơ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Phi Long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19" y="3524073"/>
              <a:ext cx="1081237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Hoàng Phương Di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Trần Trí Dũng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Văn Tân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Phi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Hùng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40832"/>
              <a:ext cx="990600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Hoàng Ph</a:t>
              </a:r>
              <a:r>
                <a:rPr kumimoji="0" lang="vi-VN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ư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Arial"/>
                </a:rPr>
                <a:t>ơng Nhi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62620"/>
              <a:ext cx="990600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Hoàng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Thị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Hà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An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45124"/>
              <a:ext cx="990600" cy="19909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Trần Trường An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685854" y="2010423"/>
              <a:ext cx="1160236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Nguyễn Thị Kiều Anh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3993251" y="2159670"/>
              <a:ext cx="1154568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Trần Thị Phương Anh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Bùi Thị Trà My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309147"/>
              <a:ext cx="990600" cy="1886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Trần Văn Chung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6200000">
            <a:off x="9007049" y="2472603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30484" y="255795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046003" y="816457"/>
            <a:ext cx="1520929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283977" y="4159056"/>
            <a:ext cx="1349233" cy="572983"/>
          </a:xfrm>
          <a:prstGeom prst="homePlat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226270" y="3107337"/>
            <a:ext cx="1346099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109995" y="1931613"/>
            <a:ext cx="1489297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34" name="TextBox 1033">
            <a:hlinkClick r:id="rId9" action="ppaction://hlinksldjump"/>
          </p:cNvPr>
          <p:cNvSpPr txBox="1"/>
          <p:nvPr/>
        </p:nvSpPr>
        <p:spPr>
          <a:xfrm>
            <a:off x="1032351" y="821769"/>
            <a:ext cx="121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  <a:hlinkClick r:id="rId9" action="ppaction://hlinksldjump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296653" y="4156125"/>
            <a:ext cx="121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   4 </a:t>
            </a:r>
          </a:p>
        </p:txBody>
      </p:sp>
      <p:sp>
        <p:nvSpPr>
          <p:cNvPr id="76" name="TextBox 75">
            <a:hlinkClick r:id="rId7" action="ppaction://hlinksldjump"/>
          </p:cNvPr>
          <p:cNvSpPr txBox="1"/>
          <p:nvPr/>
        </p:nvSpPr>
        <p:spPr>
          <a:xfrm>
            <a:off x="1200555" y="3061337"/>
            <a:ext cx="139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  <a:hlinkClick r:id="rId7" action="ppaction://hlinksldjump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200554" y="1904594"/>
            <a:ext cx="141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  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10338401" y="1900608"/>
            <a:ext cx="1492616" cy="2062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VÒNG QUAY KÌ DIỆU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74" name="Rounded Rectangle 73">
            <a:hlinkClick r:id="rId10" action="ppaction://hlinksldjump"/>
          </p:cNvPr>
          <p:cNvSpPr/>
          <p:nvPr/>
        </p:nvSpPr>
        <p:spPr>
          <a:xfrm>
            <a:off x="9150716" y="331403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BÀI MỚI</a:t>
            </a:r>
          </a:p>
        </p:txBody>
      </p:sp>
      <p:pic>
        <p:nvPicPr>
          <p:cNvPr id="7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599067" y="208689"/>
            <a:ext cx="609600" cy="609600"/>
          </a:xfrm>
          <a:prstGeom prst="rect">
            <a:avLst/>
          </a:prstGeom>
        </p:spPr>
      </p:pic>
      <p:sp>
        <p:nvSpPr>
          <p:cNvPr id="78" name="Pentagon 70">
            <a:hlinkClick r:id="rId12" action="ppaction://hlinksldjump"/>
            <a:extLst>
              <a:ext uri="{FF2B5EF4-FFF2-40B4-BE49-F238E27FC236}">
                <a16:creationId xmlns:a16="http://schemas.microsoft.com/office/drawing/2014/main" id="{06F9FA33-761B-477F-8540-031E43BDE1F7}"/>
              </a:ext>
            </a:extLst>
          </p:cNvPr>
          <p:cNvSpPr/>
          <p:nvPr/>
        </p:nvSpPr>
        <p:spPr>
          <a:xfrm>
            <a:off x="1314692" y="5019600"/>
            <a:ext cx="1318518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hlinkClick r:id="rId12" action="ppaction://hlinksldjump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Notched Right Arrow 1"/>
          <p:cNvSpPr/>
          <p:nvPr/>
        </p:nvSpPr>
        <p:spPr>
          <a:xfrm>
            <a:off x="9599067" y="5869144"/>
            <a:ext cx="1978451" cy="888336"/>
          </a:xfrm>
          <a:prstGeom prst="notchedRightArrow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THEO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1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406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12111" y="-107545"/>
            <a:ext cx="10526728" cy="1604597"/>
          </a:xfrm>
          <a:prstGeom prst="snip2DiagRect">
            <a:avLst/>
          </a:prstGeom>
          <a:solidFill>
            <a:schemeClr val="accent4">
              <a:lumMod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1: Ngày Nhà giáo Việt nam là ngày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2085" y="1990925"/>
            <a:ext cx="8325096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kumimoji="0" lang="vi-VN" sz="3600" b="0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20/11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8701" y="3123790"/>
            <a:ext cx="6470926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B. 20/10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28701" y="4350557"/>
            <a:ext cx="5793083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C.27/2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72779" y="5400886"/>
            <a:ext cx="8471221" cy="77081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26/3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431213" y="2010730"/>
            <a:ext cx="885137" cy="708059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340949" y="4420604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42" y="5477883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29" y="3198774"/>
            <a:ext cx="692574" cy="707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10039943" y="4681394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6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2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: Hội đồng Bộ trưởng (nay là Chính phủ) đã ra Quyết định số 167-HĐBT lấy ngày 20/11 hàng năm làm ngày nhà giáo Việt Nam vào ngày tháng năm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52098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</a:t>
            </a:r>
            <a:r>
              <a:rPr kumimoji="0" lang="en-US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20/11/1974</a:t>
            </a:r>
            <a:endParaRPr kumimoji="0" lang="en-US" sz="3333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95390" y="1953535"/>
            <a:ext cx="5084233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</a:t>
            </a:r>
            <a:r>
              <a:rPr lang="en-US" sz="3167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20/11/1982</a:t>
            </a:r>
            <a:r>
              <a:rPr kumimoji="0" lang="en-US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endParaRPr kumimoji="0" lang="vi-VN" sz="3167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52098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20/11/1975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695391" y="2842708"/>
            <a:ext cx="5084232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1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r>
              <a:rPr kumimoji="0" lang="en-US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167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20/11/1984</a:t>
            </a:r>
            <a:endParaRPr kumimoji="0" lang="vi-VN" sz="3167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048" y="2856586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2" cy="64379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256752" y="5413676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rId14" action="ppaction://hlinksldjump"/>
              </a:rPr>
              <a:t>QUAY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" action="ppaction://noaction"/>
              </a:rPr>
              <a:t>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8367" y="199870"/>
            <a:ext cx="11102295" cy="1604597"/>
          </a:xfrm>
          <a:prstGeom prst="snip2DiagRect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3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: Thầy giáo nào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được tôn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vinh là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“Vạn thế sư biểu”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8368" y="1949345"/>
            <a:ext cx="5371560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Chu Văn An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Nguyễn Ngọc Ký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19953" y="2838519"/>
            <a:ext cx="5497066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Nguyễn Bỉnh Khiêm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D.Lê Quý Đôn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01428" y="2043099"/>
            <a:ext cx="729188" cy="58330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515119" y="2988194"/>
            <a:ext cx="608833" cy="53282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78368" y="5696964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" action="ppaction://noaction"/>
              </a:rPr>
              <a:t>QUAY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rId14" action="ppaction://hlinksldjump"/>
              </a:rPr>
              <a:t>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5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89484"/>
            <a:ext cx="12192000" cy="3609854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sz="44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Hãy điền từ còn khuyết vào chỗ trống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“</a:t>
            </a: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Có một nghề ...... bám đầy tay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Người ta bảo đó là nghề trong sạch nhất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Có một nghề không trồng cây vào đất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Mà mang lại cho đời đầy trái ngọt hoa tươi.”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vi-VN" sz="4000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                                                     </a:t>
            </a:r>
            <a:r>
              <a:rPr lang="vi-VN" sz="3600" b="1" i="1" kern="0" dirty="0">
                <a:solidFill>
                  <a:srgbClr val="252525"/>
                </a:solidFill>
                <a:latin typeface="Times New Roman" panose="02020603050405020304" pitchFamily="18" charset="0"/>
                <a:sym typeface="Arial"/>
              </a:rPr>
              <a:t>(Đinh Văn Nhã)</a:t>
            </a:r>
          </a:p>
          <a:p>
            <a:pPr lvl="0">
              <a:defRPr/>
            </a:pP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24507" y="4480590"/>
            <a:ext cx="3417120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defTabSz="914446">
              <a:defRPr/>
            </a:pPr>
            <a:r>
              <a:rPr lang="en-US" sz="36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6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bụi phấn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buClr>
                <a:srgbClr val="000000"/>
              </a:buClr>
              <a:defRPr/>
            </a:pPr>
            <a:endParaRPr lang="vi-VN" sz="1867" kern="0" dirty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buClr>
                <a:srgbClr val="000000"/>
              </a:buClr>
              <a:defRPr/>
            </a:pPr>
            <a:endParaRPr lang="vi-VN" sz="1867" kern="0" dirty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11619" y="5567448"/>
            <a:ext cx="3449977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/>
            <a:r>
              <a:rPr lang="vi-VN" sz="3600" dirty="0">
                <a:solidFill>
                  <a:srgbClr val="252525"/>
                </a:solidFill>
                <a:latin typeface="Times New Roman" panose="02020603050405020304" pitchFamily="18" charset="0"/>
              </a:rPr>
              <a:t>B. bụi đất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268576" y="4371498"/>
            <a:ext cx="3449977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61970">
              <a:buClr>
                <a:srgbClr val="000000"/>
              </a:buClr>
              <a:defRPr/>
            </a:pPr>
            <a:r>
              <a:rPr lang="vi-VN" sz="3600" kern="0" dirty="0">
                <a:solidFill>
                  <a:prstClr val="black"/>
                </a:solidFill>
                <a:latin typeface="+mj-lt"/>
                <a:sym typeface="Arial"/>
              </a:rPr>
              <a:t>C. bụi cát</a:t>
            </a:r>
            <a:endParaRPr lang="vi-VN" sz="3600" kern="0" dirty="0">
              <a:solidFill>
                <a:prstClr val="black"/>
              </a:solidFill>
              <a:latin typeface="+mj-lt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03302" y="5567448"/>
            <a:ext cx="3493683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761970">
              <a:buClr>
                <a:srgbClr val="000000"/>
              </a:buClr>
              <a:defRPr/>
            </a:pPr>
            <a:r>
              <a:rPr lang="vi-VN" sz="36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D. bụi gỗ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076459" y="4515854"/>
            <a:ext cx="885137" cy="708059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882826" y="4438226"/>
            <a:ext cx="804536" cy="7040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11" y="5604302"/>
            <a:ext cx="804742" cy="70719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760" y="5687534"/>
            <a:ext cx="692574" cy="707197"/>
          </a:xfrm>
          <a:prstGeom prst="rect">
            <a:avLst/>
          </a:prstGeom>
          <a:solidFill>
            <a:srgbClr val="FFFFFF"/>
          </a:solidFill>
          <a:ln>
            <a:solidFill>
              <a:srgbClr val="C00000"/>
            </a:solidFill>
          </a:ln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631822" y="5413676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buClr>
                <a:srgbClr val="000000"/>
              </a:buClr>
              <a:defRPr/>
            </a:pP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latin typeface="Arial" panose="020B0604020202020204" pitchFamily="34" charset="0"/>
                <a:sym typeface="Arial"/>
                <a:hlinkClick r:id="rId15" action="ppaction://hlinksldjump"/>
              </a:rPr>
              <a:t>QUAY</a:t>
            </a:r>
            <a:r>
              <a:rPr lang="en-US" sz="2417" kern="0" dirty="0">
                <a:solidFill>
                  <a:srgbClr val="FFDFC6">
                    <a:lumMod val="50000"/>
                  </a:srgbClr>
                </a:solidFill>
                <a:latin typeface="Arial" panose="020B0604020202020204" pitchFamily="34" charset="0"/>
                <a:sym typeface="Arial"/>
              </a:rPr>
              <a:t> VỀ</a:t>
            </a:r>
            <a:endParaRPr lang="vi-VN" sz="2417" kern="0" dirty="0">
              <a:solidFill>
                <a:srgbClr val="FFDFC6">
                  <a:lumMod val="50000"/>
                </a:srgbClr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1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7225"/>
            <a:ext cx="12192000" cy="1362634"/>
          </a:xfrm>
          <a:prstGeom prst="snip2DiagRect">
            <a:avLst/>
          </a:prstGeom>
          <a:solidFill>
            <a:srgbClr val="FFFF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buClr>
                <a:srgbClr val="000000"/>
              </a:buClr>
              <a:defRPr/>
            </a:pP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  <a:p>
            <a:pPr lvl="0" algn="ctr">
              <a:buClr>
                <a:srgbClr val="000000"/>
              </a:buClr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Câu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5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:</a:t>
            </a: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 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Nghe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nhạc</a:t>
            </a:r>
            <a:r>
              <a:rPr lang="en-US" sz="3600" b="1" kern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sau, đoán tên và thực hiện một đoạn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hát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đó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sym typeface="Arial"/>
              </a:rPr>
              <a:t>?</a:t>
            </a:r>
            <a:endParaRPr lang="vi-VN" sz="3600" b="1" kern="0" dirty="0">
              <a:solidFill>
                <a:srgbClr val="FF0000"/>
              </a:solidFill>
              <a:latin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3600" b="1" i="1" u="none" strike="noStrike" kern="0" cap="none" spc="0" normalizeH="0" baseline="0" noProof="0" dirty="0">
              <a:ln>
                <a:noFill/>
              </a:ln>
              <a:solidFill>
                <a:srgbClr val="25252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86259" y="2279087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sym typeface="Arial"/>
              </a:rPr>
              <a:t>A. Tóc gió thôi bay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22609" y="2387436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vi-VN" sz="4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Lòng mẹ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6259" y="3934261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lang="vi-VN" sz="40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 học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22609" y="4066904"/>
            <a:ext cx="4906798" cy="7708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Quê hương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28" y="2279087"/>
            <a:ext cx="805722" cy="7080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23" y="3997855"/>
            <a:ext cx="804536" cy="64362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65" y="4127114"/>
            <a:ext cx="804742" cy="7071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27" y="2415827"/>
            <a:ext cx="732592" cy="64379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8" name="Cloud 17">
            <a:hlinkClick r:id="rId16" action="ppaction://hlinksldjump"/>
          </p:cNvPr>
          <p:cNvSpPr/>
          <p:nvPr/>
        </p:nvSpPr>
        <p:spPr>
          <a:xfrm>
            <a:off x="138847" y="5658864"/>
            <a:ext cx="2359211" cy="1104900"/>
          </a:xfrm>
          <a:prstGeom prst="cloud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rId16" action="ppaction://hlinksldjump"/>
              </a:rPr>
              <a:t>QUAY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417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  <a:hlinkClick r:id="" action="ppaction://noaction"/>
              </a:rPr>
              <a:t>VỀ</a:t>
            </a:r>
            <a:endParaRPr kumimoji="0" lang="vi-VN" sz="2417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ĐI HỌC Remix  CANDY NGỌC HÀ  Nhạc Thiếu Nhi Remix Sôi Động, hôm qua em tới trườ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29317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2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HA GIAO VN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19" y="0"/>
            <a:ext cx="12192000" cy="69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00854" y="4727354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LỚP: 8A3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8774" y="57509"/>
            <a:ext cx="6235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  <a:t/>
            </a:r>
            <a:br>
              <a:rPr lang="vi-VN" sz="32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</a:rPr>
            </a:br>
            <a:endParaRPr lang="en-US" sz="3200" dirty="0">
              <a:solidFill>
                <a:srgbClr val="002060"/>
              </a:solidFill>
              <a:latin typeface="Calibri Light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354696" y="0"/>
            <a:ext cx="6478838" cy="1129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sz="4000" dirty="0">
                <a:solidFill>
                  <a:srgbClr val="ED7D31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 ÂN THẦY CÔ</a:t>
            </a:r>
            <a:endParaRPr lang="en-US" sz="4000" dirty="0">
              <a:solidFill>
                <a:srgbClr val="ED7D31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952" y="6248400"/>
            <a:ext cx="502023" cy="609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AC7ED-6CE9-4E62-A7B2-D759AAF89B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03920" y="329799"/>
            <a:ext cx="7164926" cy="715617"/>
            <a:chOff x="0" y="0"/>
            <a:chExt cx="406897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8970" cy="406400"/>
            </a:xfrm>
            <a:custGeom>
              <a:avLst/>
              <a:gdLst/>
              <a:ahLst/>
              <a:cxnLst/>
              <a:rect l="l" t="t" r="r" b="b"/>
              <a:pathLst>
                <a:path w="4068970" h="406400">
                  <a:moveTo>
                    <a:pt x="3865770" y="0"/>
                  </a:moveTo>
                  <a:cubicBezTo>
                    <a:pt x="3977995" y="0"/>
                    <a:pt x="4068970" y="90976"/>
                    <a:pt x="4068970" y="203200"/>
                  </a:cubicBezTo>
                  <a:cubicBezTo>
                    <a:pt x="4068970" y="315424"/>
                    <a:pt x="3977995" y="406400"/>
                    <a:pt x="386577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52C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6897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08833" y="470958"/>
            <a:ext cx="637433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2667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HIỆM VỤ HOẠT ĐỘNG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" y="1471571"/>
            <a:ext cx="3662568" cy="5057170"/>
            <a:chOff x="0" y="0"/>
            <a:chExt cx="1313438" cy="13134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3438" cy="1313438"/>
            </a:xfrm>
            <a:custGeom>
              <a:avLst/>
              <a:gdLst/>
              <a:ahLst/>
              <a:cxnLst/>
              <a:rect l="l" t="t" r="r" b="b"/>
              <a:pathLst>
                <a:path w="1313438" h="1313438">
                  <a:moveTo>
                    <a:pt x="79174" y="0"/>
                  </a:moveTo>
                  <a:lnTo>
                    <a:pt x="1234264" y="0"/>
                  </a:lnTo>
                  <a:cubicBezTo>
                    <a:pt x="1255262" y="0"/>
                    <a:pt x="1275400" y="8342"/>
                    <a:pt x="1290248" y="23190"/>
                  </a:cubicBezTo>
                  <a:cubicBezTo>
                    <a:pt x="1305096" y="38038"/>
                    <a:pt x="1313438" y="58176"/>
                    <a:pt x="1313438" y="79174"/>
                  </a:cubicBezTo>
                  <a:lnTo>
                    <a:pt x="1313438" y="1234264"/>
                  </a:lnTo>
                  <a:cubicBezTo>
                    <a:pt x="1313438" y="1277990"/>
                    <a:pt x="1277990" y="1313438"/>
                    <a:pt x="1234264" y="1313438"/>
                  </a:cubicBezTo>
                  <a:lnTo>
                    <a:pt x="79174" y="1313438"/>
                  </a:lnTo>
                  <a:cubicBezTo>
                    <a:pt x="35447" y="1313438"/>
                    <a:pt x="0" y="1277990"/>
                    <a:pt x="0" y="1234264"/>
                  </a:cubicBezTo>
                  <a:lnTo>
                    <a:pt x="0" y="79174"/>
                  </a:lnTo>
                  <a:cubicBezTo>
                    <a:pt x="0" y="35447"/>
                    <a:pt x="35447" y="0"/>
                    <a:pt x="79174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13438" cy="1351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4564" y="1851440"/>
            <a:ext cx="3299202" cy="1454507"/>
            <a:chOff x="-107522" y="-225745"/>
            <a:chExt cx="1303388" cy="574621"/>
          </a:xfrm>
        </p:grpSpPr>
        <p:sp>
          <p:nvSpPr>
            <p:cNvPr id="13" name="Freeform 13"/>
            <p:cNvSpPr/>
            <p:nvPr/>
          </p:nvSpPr>
          <p:spPr>
            <a:xfrm>
              <a:off x="-107522" y="-225745"/>
              <a:ext cx="1195866" cy="348876"/>
            </a:xfrm>
            <a:custGeom>
              <a:avLst/>
              <a:gdLst/>
              <a:ahLst/>
              <a:cxnLst/>
              <a:rect l="l" t="t" r="r" b="b"/>
              <a:pathLst>
                <a:path w="1195866" h="348876">
                  <a:moveTo>
                    <a:pt x="86958" y="0"/>
                  </a:moveTo>
                  <a:lnTo>
                    <a:pt x="1108908" y="0"/>
                  </a:lnTo>
                  <a:cubicBezTo>
                    <a:pt x="1156934" y="0"/>
                    <a:pt x="1195866" y="38932"/>
                    <a:pt x="1195866" y="86958"/>
                  </a:cubicBezTo>
                  <a:lnTo>
                    <a:pt x="1195866" y="261917"/>
                  </a:lnTo>
                  <a:cubicBezTo>
                    <a:pt x="1195866" y="309943"/>
                    <a:pt x="1156934" y="348876"/>
                    <a:pt x="1108908" y="348876"/>
                  </a:cubicBezTo>
                  <a:lnTo>
                    <a:pt x="86958" y="348876"/>
                  </a:lnTo>
                  <a:cubicBezTo>
                    <a:pt x="38932" y="348876"/>
                    <a:pt x="0" y="309943"/>
                    <a:pt x="0" y="261917"/>
                  </a:cubicBezTo>
                  <a:lnTo>
                    <a:pt x="0" y="86958"/>
                  </a:lnTo>
                  <a:cubicBezTo>
                    <a:pt x="0" y="38932"/>
                    <a:pt x="38932" y="0"/>
                    <a:pt x="8695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+mj-lt"/>
                </a:rPr>
                <a:t>NỘI DUNG</a:t>
              </a:r>
              <a:endParaRPr lang="en-US" sz="3200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5866" cy="3869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83535" y="3372808"/>
            <a:ext cx="2630700" cy="301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BF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BF6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984" y="3046795"/>
            <a:ext cx="3662507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 thống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 trọng đạo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3888466" y="1614133"/>
            <a:ext cx="4541432" cy="4914608"/>
            <a:chOff x="0" y="0"/>
            <a:chExt cx="1313438" cy="1313438"/>
          </a:xfrm>
          <a:solidFill>
            <a:srgbClr val="00B0F0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13438" cy="1313438"/>
            </a:xfrm>
            <a:custGeom>
              <a:avLst/>
              <a:gdLst/>
              <a:ahLst/>
              <a:cxnLst/>
              <a:rect l="l" t="t" r="r" b="b"/>
              <a:pathLst>
                <a:path w="1313438" h="1313438">
                  <a:moveTo>
                    <a:pt x="79174" y="0"/>
                  </a:moveTo>
                  <a:lnTo>
                    <a:pt x="1234264" y="0"/>
                  </a:lnTo>
                  <a:cubicBezTo>
                    <a:pt x="1255262" y="0"/>
                    <a:pt x="1275400" y="8342"/>
                    <a:pt x="1290248" y="23190"/>
                  </a:cubicBezTo>
                  <a:cubicBezTo>
                    <a:pt x="1305096" y="38038"/>
                    <a:pt x="1313438" y="58176"/>
                    <a:pt x="1313438" y="79174"/>
                  </a:cubicBezTo>
                  <a:lnTo>
                    <a:pt x="1313438" y="1234264"/>
                  </a:lnTo>
                  <a:cubicBezTo>
                    <a:pt x="1313438" y="1277990"/>
                    <a:pt x="1277990" y="1313438"/>
                    <a:pt x="1234264" y="1313438"/>
                  </a:cubicBezTo>
                  <a:lnTo>
                    <a:pt x="79174" y="1313438"/>
                  </a:lnTo>
                  <a:cubicBezTo>
                    <a:pt x="35447" y="1313438"/>
                    <a:pt x="0" y="1277990"/>
                    <a:pt x="0" y="1234264"/>
                  </a:cubicBezTo>
                  <a:lnTo>
                    <a:pt x="0" y="79174"/>
                  </a:lnTo>
                  <a:cubicBezTo>
                    <a:pt x="0" y="35447"/>
                    <a:pt x="35447" y="0"/>
                    <a:pt x="79174" y="0"/>
                  </a:cubicBezTo>
                  <a:close/>
                </a:path>
              </a:pathLst>
            </a:custGeom>
            <a:grpFill/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313438" cy="1351538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645663" y="1678237"/>
            <a:ext cx="3488687" cy="1211055"/>
            <a:chOff x="0" y="0"/>
            <a:chExt cx="1195866" cy="3488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95866" cy="348876"/>
            </a:xfrm>
            <a:custGeom>
              <a:avLst/>
              <a:gdLst/>
              <a:ahLst/>
              <a:cxnLst/>
              <a:rect l="l" t="t" r="r" b="b"/>
              <a:pathLst>
                <a:path w="1195866" h="348876">
                  <a:moveTo>
                    <a:pt x="86958" y="0"/>
                  </a:moveTo>
                  <a:lnTo>
                    <a:pt x="1108908" y="0"/>
                  </a:lnTo>
                  <a:cubicBezTo>
                    <a:pt x="1156934" y="0"/>
                    <a:pt x="1195866" y="38932"/>
                    <a:pt x="1195866" y="86958"/>
                  </a:cubicBezTo>
                  <a:lnTo>
                    <a:pt x="1195866" y="261917"/>
                  </a:lnTo>
                  <a:cubicBezTo>
                    <a:pt x="1195866" y="309943"/>
                    <a:pt x="1156934" y="348876"/>
                    <a:pt x="1108908" y="348876"/>
                  </a:cubicBezTo>
                  <a:lnTo>
                    <a:pt x="86958" y="348876"/>
                  </a:lnTo>
                  <a:cubicBezTo>
                    <a:pt x="38932" y="348876"/>
                    <a:pt x="0" y="309943"/>
                    <a:pt x="0" y="261917"/>
                  </a:cubicBezTo>
                  <a:lnTo>
                    <a:pt x="0" y="86958"/>
                  </a:lnTo>
                  <a:cubicBezTo>
                    <a:pt x="0" y="38932"/>
                    <a:pt x="38932" y="0"/>
                    <a:pt x="869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95866" cy="3869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868067" y="1829839"/>
            <a:ext cx="243343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THỨC THỂ 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129232" y="2953395"/>
            <a:ext cx="4300666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1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2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vè,…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3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hát,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múa,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phẩm...</a:t>
            </a: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4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thiệp gửi lời yêu thương tới thầy 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414101" y="1481872"/>
            <a:ext cx="3958118" cy="5046869"/>
            <a:chOff x="0" y="0"/>
            <a:chExt cx="1313438" cy="131343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13438" cy="1313438"/>
            </a:xfrm>
            <a:custGeom>
              <a:avLst/>
              <a:gdLst/>
              <a:ahLst/>
              <a:cxnLst/>
              <a:rect l="l" t="t" r="r" b="b"/>
              <a:pathLst>
                <a:path w="1313438" h="1313438">
                  <a:moveTo>
                    <a:pt x="79174" y="0"/>
                  </a:moveTo>
                  <a:lnTo>
                    <a:pt x="1234264" y="0"/>
                  </a:lnTo>
                  <a:cubicBezTo>
                    <a:pt x="1255262" y="0"/>
                    <a:pt x="1275400" y="8342"/>
                    <a:pt x="1290248" y="23190"/>
                  </a:cubicBezTo>
                  <a:cubicBezTo>
                    <a:pt x="1305096" y="38038"/>
                    <a:pt x="1313438" y="58176"/>
                    <a:pt x="1313438" y="79174"/>
                  </a:cubicBezTo>
                  <a:lnTo>
                    <a:pt x="1313438" y="1234264"/>
                  </a:lnTo>
                  <a:cubicBezTo>
                    <a:pt x="1313438" y="1277990"/>
                    <a:pt x="1277990" y="1313438"/>
                    <a:pt x="1234264" y="1313438"/>
                  </a:cubicBezTo>
                  <a:lnTo>
                    <a:pt x="79174" y="1313438"/>
                  </a:lnTo>
                  <a:cubicBezTo>
                    <a:pt x="35447" y="1313438"/>
                    <a:pt x="0" y="1277990"/>
                    <a:pt x="0" y="1234264"/>
                  </a:cubicBezTo>
                  <a:lnTo>
                    <a:pt x="0" y="79174"/>
                  </a:lnTo>
                  <a:cubicBezTo>
                    <a:pt x="0" y="35447"/>
                    <a:pt x="35447" y="0"/>
                    <a:pt x="79174" y="0"/>
                  </a:cubicBezTo>
                  <a:close/>
                </a:path>
              </a:pathLst>
            </a:custGeom>
            <a:solidFill>
              <a:srgbClr val="0052C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313438" cy="13515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91547" y="1683685"/>
            <a:ext cx="3300454" cy="1366700"/>
            <a:chOff x="-89244" y="-39771"/>
            <a:chExt cx="1559474" cy="388647"/>
          </a:xfrm>
        </p:grpSpPr>
        <p:sp>
          <p:nvSpPr>
            <p:cNvPr id="29" name="Freeform 29"/>
            <p:cNvSpPr/>
            <p:nvPr/>
          </p:nvSpPr>
          <p:spPr>
            <a:xfrm>
              <a:off x="-89244" y="-39771"/>
              <a:ext cx="1559474" cy="348876"/>
            </a:xfrm>
            <a:custGeom>
              <a:avLst/>
              <a:gdLst/>
              <a:ahLst/>
              <a:cxnLst/>
              <a:rect l="l" t="t" r="r" b="b"/>
              <a:pathLst>
                <a:path w="1195866" h="348876">
                  <a:moveTo>
                    <a:pt x="86958" y="0"/>
                  </a:moveTo>
                  <a:lnTo>
                    <a:pt x="1108908" y="0"/>
                  </a:lnTo>
                  <a:cubicBezTo>
                    <a:pt x="1156934" y="0"/>
                    <a:pt x="1195866" y="38932"/>
                    <a:pt x="1195866" y="86958"/>
                  </a:cubicBezTo>
                  <a:lnTo>
                    <a:pt x="1195866" y="261917"/>
                  </a:lnTo>
                  <a:cubicBezTo>
                    <a:pt x="1195866" y="309943"/>
                    <a:pt x="1156934" y="348876"/>
                    <a:pt x="1108908" y="348876"/>
                  </a:cubicBezTo>
                  <a:lnTo>
                    <a:pt x="86958" y="348876"/>
                  </a:lnTo>
                  <a:cubicBezTo>
                    <a:pt x="38932" y="348876"/>
                    <a:pt x="0" y="309943"/>
                    <a:pt x="0" y="261917"/>
                  </a:cubicBezTo>
                  <a:lnTo>
                    <a:pt x="0" y="86958"/>
                  </a:lnTo>
                  <a:cubicBezTo>
                    <a:pt x="0" y="38932"/>
                    <a:pt x="38932" y="0"/>
                    <a:pt x="869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195866" cy="38697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8618873" y="3257108"/>
            <a:ext cx="3875716" cy="3185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 hoàn thành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2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2700" b="1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7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1/11 2023 =&gt;2/11/2023)</a:t>
            </a:r>
            <a:endParaRPr kumimoji="0" lang="vi-VN" sz="27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 báo cáo: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03/11/2023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618872" y="1713058"/>
            <a:ext cx="387571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MỐC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39E58-084F-4431-ABE3-C32A0DE37934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44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HA GIAO V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19" y="0"/>
            <a:ext cx="12192000" cy="69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00854" y="4727354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/>
                <a:ea typeface="+mn-ea"/>
                <a:cs typeface="+mn-cs"/>
              </a:rPr>
              <a:t>LỚP: 8A3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8774" y="57509"/>
            <a:ext cx="6235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354696" y="0"/>
            <a:ext cx="6478838" cy="1129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TRI ÂN THẦY CÔ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952" y="6248400"/>
            <a:ext cx="502023" cy="609600"/>
          </a:xfrm>
          <a:prstGeom prst="rect">
            <a:avLst/>
          </a:prstGeom>
        </p:spPr>
      </p:pic>
      <p:pic>
        <p:nvPicPr>
          <p:cNvPr id="7" name="Múa- Nghề Giáo Tôi Yêu- Biểu Diễn- Các cô giáo trường Mầm Non Minh Trí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9144" y="4782655"/>
            <a:ext cx="609600" cy="609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0556-09A6-492E-9B09-418433F162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8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B65797-4802-49E0-8C3C-47FCF2F4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27" y="2043676"/>
            <a:ext cx="6230652" cy="396274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EC4A31EF-DAF5-FC17-BE39-A1E5766FFFF8}"/>
              </a:ext>
            </a:extLst>
          </p:cNvPr>
          <p:cNvSpPr/>
          <p:nvPr/>
        </p:nvSpPr>
        <p:spPr>
          <a:xfrm>
            <a:off x="6866965" y="536578"/>
            <a:ext cx="5349030" cy="6321421"/>
          </a:xfrm>
          <a:custGeom>
            <a:avLst/>
            <a:gdLst/>
            <a:ahLst/>
            <a:cxnLst/>
            <a:rect l="l" t="t" r="r" b="b"/>
            <a:pathLst>
              <a:path w="7653528" h="8229600">
                <a:moveTo>
                  <a:pt x="0" y="0"/>
                </a:moveTo>
                <a:lnTo>
                  <a:pt x="7653527" y="0"/>
                </a:lnTo>
                <a:lnTo>
                  <a:pt x="76535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65797-4802-49E0-8C3C-47FCF2F4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564" y="49748"/>
            <a:ext cx="3245225" cy="2309131"/>
          </a:xfrm>
          <a:prstGeom prst="rect">
            <a:avLst/>
          </a:prstGeom>
        </p:spPr>
      </p:pic>
      <p:sp>
        <p:nvSpPr>
          <p:cNvPr id="10" name="Freeform 11">
            <a:extLst>
              <a:ext uri="{FF2B5EF4-FFF2-40B4-BE49-F238E27FC236}">
                <a16:creationId xmlns:a16="http://schemas.microsoft.com/office/drawing/2014/main" id="{EC4A31EF-DAF5-FC17-BE39-A1E5766FFFF8}"/>
              </a:ext>
            </a:extLst>
          </p:cNvPr>
          <p:cNvSpPr/>
          <p:nvPr/>
        </p:nvSpPr>
        <p:spPr>
          <a:xfrm>
            <a:off x="9743865" y="3881718"/>
            <a:ext cx="2910630" cy="2976281"/>
          </a:xfrm>
          <a:custGeom>
            <a:avLst/>
            <a:gdLst/>
            <a:ahLst/>
            <a:cxnLst/>
            <a:rect l="l" t="t" r="r" b="b"/>
            <a:pathLst>
              <a:path w="7653528" h="8229600">
                <a:moveTo>
                  <a:pt x="0" y="0"/>
                </a:moveTo>
                <a:lnTo>
                  <a:pt x="7653527" y="0"/>
                </a:lnTo>
                <a:lnTo>
                  <a:pt x="76535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303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34D7D0-7B13-40AC-AF4A-898D88F864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76824" y="1803331"/>
            <a:ext cx="704141" cy="67451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1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ABE68C-721D-4F59-8DDA-B941042DB1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8775" y="806818"/>
            <a:ext cx="11454449" cy="742106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694EAF-F4B9-4AA1-A993-CF38A850F83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43855" y="3170861"/>
            <a:ext cx="704141" cy="674519"/>
          </a:xfrm>
        </p:spPr>
        <p:txBody>
          <a:bodyPr>
            <a:noAutofit/>
          </a:bodyPr>
          <a:lstStyle/>
          <a:p>
            <a:r>
              <a:rPr lang="en-US" sz="320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DF3D1-B7B2-4F45-B6A3-240BE496D57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958328" y="1847848"/>
            <a:ext cx="9535373" cy="1043983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0147B4-FC7D-4134-8E8D-77AA9DA1F19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76825" y="4706045"/>
            <a:ext cx="704141" cy="674519"/>
          </a:xfrm>
        </p:spPr>
        <p:txBody>
          <a:bodyPr>
            <a:no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A6534-1E8A-4180-AE44-63DCEE765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1329" y="161200"/>
            <a:ext cx="5323416" cy="670165"/>
          </a:xfrm>
          <a:ln w="571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31B1250-2B50-4C23-B176-D5BB08795A21}"/>
              </a:ext>
            </a:extLst>
          </p:cNvPr>
          <p:cNvSpPr txBox="1">
            <a:spLocks/>
          </p:cNvSpPr>
          <p:nvPr/>
        </p:nvSpPr>
        <p:spPr>
          <a:xfrm>
            <a:off x="1767625" y="3170861"/>
            <a:ext cx="9535373" cy="10439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4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8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D8AEEE5-EEE7-47BB-A754-668E7F74E536}"/>
              </a:ext>
            </a:extLst>
          </p:cNvPr>
          <p:cNvSpPr txBox="1">
            <a:spLocks/>
          </p:cNvSpPr>
          <p:nvPr/>
        </p:nvSpPr>
        <p:spPr>
          <a:xfrm>
            <a:off x="1767626" y="4651720"/>
            <a:ext cx="9535373" cy="10439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354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8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684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33350"/>
            <a:ext cx="11811000" cy="638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CD9C16-AF05-E739-08A1-7D6BAD55C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1" y="0"/>
            <a:ext cx="12148349" cy="223945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Yeu-Sao-Nghe-Giao-Vien-Do-Tuyet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0600" y="3836862"/>
            <a:ext cx="969960" cy="10808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8A1B6FE5-FEB3-4D0E-BB6E-40F2EB7D44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48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9953" y="0"/>
            <a:ext cx="1115209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SINH HOẠT THEO CHỦ ĐỀ:TÔN SƯ TRỌNG ĐẠO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260"/>
            <a:ext cx="12192000" cy="51437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3890-647D-4BA7-934C-D69E4CFC23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00F180-277A-4A37-B6C2-B7D8076E6F47}"/>
              </a:ext>
            </a:extLst>
          </p:cNvPr>
          <p:cNvSpPr txBox="1"/>
          <p:nvPr/>
        </p:nvSpPr>
        <p:spPr>
          <a:xfrm>
            <a:off x="690282" y="316161"/>
            <a:ext cx="10936941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 DUNG SINH HOẠT </a:t>
            </a:r>
            <a:r>
              <a:rPr kumimoji="0" lang="vi-VN" sz="4800" b="1" i="0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 CỜ</a:t>
            </a:r>
            <a:endParaRPr kumimoji="0" lang="en-US" sz="4800" b="1" i="0" u="none" strike="noStrike" kern="1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5" name="Group 93">
            <a:extLst>
              <a:ext uri="{FF2B5EF4-FFF2-40B4-BE49-F238E27FC236}">
                <a16:creationId xmlns:a16="http://schemas.microsoft.com/office/drawing/2014/main" id="{E146ED9B-228F-493D-B13D-DBC3B5B7EBA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447800" y="2971800"/>
            <a:ext cx="3168796" cy="3886200"/>
            <a:chOff x="3936" y="-15"/>
            <a:chExt cx="1817" cy="1788"/>
          </a:xfrm>
        </p:grpSpPr>
        <p:pic>
          <p:nvPicPr>
            <p:cNvPr id="16" name="Picture 94" descr="hoa-hong">
              <a:extLst>
                <a:ext uri="{FF2B5EF4-FFF2-40B4-BE49-F238E27FC236}">
                  <a16:creationId xmlns:a16="http://schemas.microsoft.com/office/drawing/2014/main" id="{4D3A54F3-9C20-4481-8B4B-6C71665CAD1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5" descr="hoa-day">
              <a:extLst>
                <a:ext uri="{FF2B5EF4-FFF2-40B4-BE49-F238E27FC236}">
                  <a16:creationId xmlns:a16="http://schemas.microsoft.com/office/drawing/2014/main" id="{EBBD79D7-3EAA-4DFB-A739-DE7A58F52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96" descr="hoa-day">
              <a:extLst>
                <a:ext uri="{FF2B5EF4-FFF2-40B4-BE49-F238E27FC236}">
                  <a16:creationId xmlns:a16="http://schemas.microsoft.com/office/drawing/2014/main" id="{DE08092F-E730-4E2F-9F04-B252A0C52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93">
            <a:extLst>
              <a:ext uri="{FF2B5EF4-FFF2-40B4-BE49-F238E27FC236}">
                <a16:creationId xmlns:a16="http://schemas.microsoft.com/office/drawing/2014/main" id="{228BEF98-4823-4CE5-8CC9-2FA7A36F1ED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581345" y="5746725"/>
            <a:ext cx="7086657" cy="1242421"/>
            <a:chOff x="1665" y="-50"/>
            <a:chExt cx="4023" cy="540"/>
          </a:xfrm>
        </p:grpSpPr>
        <p:pic>
          <p:nvPicPr>
            <p:cNvPr id="20" name="Picture 94" descr="hoa-hong">
              <a:extLst>
                <a:ext uri="{FF2B5EF4-FFF2-40B4-BE49-F238E27FC236}">
                  <a16:creationId xmlns:a16="http://schemas.microsoft.com/office/drawing/2014/main" id="{F18EE595-E7F4-4519-9BB3-458BE1614C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6" descr="hoa-day">
              <a:extLst>
                <a:ext uri="{FF2B5EF4-FFF2-40B4-BE49-F238E27FC236}">
                  <a16:creationId xmlns:a16="http://schemas.microsoft.com/office/drawing/2014/main" id="{C91485A2-61B3-4B77-A898-ACDB44441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" y="7"/>
              <a:ext cx="224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6" descr="hoa-day">
              <a:extLst>
                <a:ext uri="{FF2B5EF4-FFF2-40B4-BE49-F238E27FC236}">
                  <a16:creationId xmlns:a16="http://schemas.microsoft.com/office/drawing/2014/main" id="{C91485A2-61B3-4B77-A898-ACDB44441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94" descr="hoa-hong">
              <a:extLst>
                <a:ext uri="{FF2B5EF4-FFF2-40B4-BE49-F238E27FC236}">
                  <a16:creationId xmlns:a16="http://schemas.microsoft.com/office/drawing/2014/main" id="{F18EE595-E7F4-4519-9BB3-458BE1614C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05954">
              <a:off x="3569" y="-50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4" descr="hoa-hong">
              <a:extLst>
                <a:ext uri="{FF2B5EF4-FFF2-40B4-BE49-F238E27FC236}">
                  <a16:creationId xmlns:a16="http://schemas.microsoft.com/office/drawing/2014/main" id="{F18EE595-E7F4-4519-9BB3-458BE1614C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805954">
              <a:off x="1752" y="-37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Vertical Scroll 21"/>
          <p:cNvSpPr/>
          <p:nvPr/>
        </p:nvSpPr>
        <p:spPr>
          <a:xfrm>
            <a:off x="-627529" y="1424565"/>
            <a:ext cx="13303623" cy="5029200"/>
          </a:xfrm>
          <a:prstGeom prst="verticalScroll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1542763" y="3107264"/>
            <a:ext cx="10367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Sơ kết tuần và triển khai  kế hoạch 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1483887" y="4203928"/>
            <a:ext cx="100459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Tôn sư trọng đạo”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483934" y="2283957"/>
            <a:ext cx="7620000" cy="7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Nghi lễ chào cờ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306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23BFB08-F1AF-C858-47D7-05D56EC57229}"/>
              </a:ext>
            </a:extLst>
          </p:cNvPr>
          <p:cNvSpPr txBox="1"/>
          <p:nvPr/>
        </p:nvSpPr>
        <p:spPr>
          <a:xfrm>
            <a:off x="209550" y="2782669"/>
            <a:ext cx="1198245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F9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TUẦN VÀ TRIỂN KHAI KẾ HOẠCH TUẦN TỚI</a:t>
            </a:r>
            <a:endParaRPr lang="en-VN" sz="3600" b="1" dirty="0">
              <a:solidFill>
                <a:srgbClr val="FFF9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PHƯƠNG HƯỚNG TRONG TUẦN TỚI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A68909-2FC2-46FE-8208-6BF3CC55198B}"/>
              </a:ext>
            </a:extLst>
          </p:cNvPr>
          <p:cNvSpPr/>
          <p:nvPr/>
        </p:nvSpPr>
        <p:spPr>
          <a:xfrm>
            <a:off x="304800" y="1562102"/>
            <a:ext cx="11582400" cy="4998422"/>
          </a:xfrm>
          <a:prstGeom prst="rect">
            <a:avLst/>
          </a:prstGeom>
          <a:solidFill>
            <a:srgbClr val="FFFF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nếp: xếp hàng ra vào lớp, tập thể dục, truy bài đầu giờ,...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nghiêm chỉnh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vi-VN" sz="2400" b="1" kern="0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thi văn nghệ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0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43F71-E0B8-4158-B38B-D6BF0C895D1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 học 223-2024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37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4462" y="244391"/>
            <a:ext cx="9483538" cy="1421928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A6C9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SINH HOẠT THEO CHỦ ĐỀ</a:t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A6C9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5A6C9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“TÔN SƯ TRỌNG ĐẠO”</a:t>
            </a:r>
            <a:br>
              <a:rPr lang="vi-V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dmin\Desktop\Picture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1226821"/>
            <a:ext cx="13030199" cy="56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21604" y="3828194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</a:rPr>
              <a:t>LỚP: 8A3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DEF2-266D-4F9A-A668-604BA9EF61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761D5633-B910-030F-547D-57F21AF2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11" y="588759"/>
            <a:ext cx="7886700" cy="466148"/>
          </a:xfrm>
        </p:spPr>
        <p:txBody>
          <a:bodyPr>
            <a:normAutofit fontScale="9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 TRÌNH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39DC99F5-1275-7B6B-842F-18C1AB240A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484624"/>
              </p:ext>
            </p:extLst>
          </p:nvPr>
        </p:nvGraphicFramePr>
        <p:xfrm>
          <a:off x="1480820" y="1210733"/>
          <a:ext cx="10513060" cy="535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256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D63EC0EE-7262-48E2-AFFB-967E6E2F40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Năm học 223-2024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200" y="1790700"/>
            <a:ext cx="787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XEM VI DEO Ý NGHĨA NGÀY 20/11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7249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THEME" val="95c9de48-0f76-44ec-9d4a-88920333c593"/>
  <p:tag name="ISPRING_PRESENTATION_TITLE" val="61"/>
</p:tagLst>
</file>

<file path=ppt/theme/theme1.xml><?xml version="1.0" encoding="utf-8"?>
<a:theme xmlns:a="http://schemas.openxmlformats.org/drawingml/2006/main" name="第一PPT，www.1ppt.com">
  <a:themeElements>
    <a:clrScheme name="01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34F56"/>
      </a:accent1>
      <a:accent2>
        <a:srgbClr val="F34F56"/>
      </a:accent2>
      <a:accent3>
        <a:srgbClr val="5A6C90"/>
      </a:accent3>
      <a:accent4>
        <a:srgbClr val="434F5A"/>
      </a:accent4>
      <a:accent5>
        <a:srgbClr val="A5A5A5"/>
      </a:accent5>
      <a:accent6>
        <a:srgbClr val="44546A"/>
      </a:accent6>
      <a:hlink>
        <a:srgbClr val="F34F56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5.xml><?xml version="1.0" encoding="utf-8"?>
<a:theme xmlns:a="http://schemas.openxmlformats.org/drawingml/2006/main" name="1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6.xml><?xml version="1.0" encoding="utf-8"?>
<a:theme xmlns:a="http://schemas.openxmlformats.org/drawingml/2006/main" name="6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7.xml><?xml version="1.0" encoding="utf-8"?>
<a:theme xmlns:a="http://schemas.openxmlformats.org/drawingml/2006/main" name="7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8.xml><?xml version="1.0" encoding="utf-8"?>
<a:theme xmlns:a="http://schemas.openxmlformats.org/drawingml/2006/main" name="8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19.xml><?xml version="1.0" encoding="utf-8"?>
<a:theme xmlns:a="http://schemas.openxmlformats.org/drawingml/2006/main" name="10_Theme2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0ABED97-8D3C-475C-A2DE-B1C8833006D8}" vid="{FBAD8F13-BE7E-4198-B312-9459571FD284}"/>
    </a:ext>
  </a:extLst>
</a:theme>
</file>

<file path=ppt/theme/theme2.xml><?xml version="1.0" encoding="utf-8"?>
<a:theme xmlns:a="http://schemas.openxmlformats.org/drawingml/2006/main" name="2_Custom Desig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11486</TotalTime>
  <Words>858</Words>
  <Application>Microsoft Office PowerPoint</Application>
  <PresentationFormat>Widescreen</PresentationFormat>
  <Paragraphs>171</Paragraphs>
  <Slides>21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21</vt:i4>
      </vt:variant>
    </vt:vector>
  </HeadingPairs>
  <TitlesOfParts>
    <vt:vector size="63" baseType="lpstr">
      <vt:lpstr>微软雅黑</vt:lpstr>
      <vt:lpstr>宋体</vt:lpstr>
      <vt:lpstr>.VnTime</vt:lpstr>
      <vt:lpstr>Arial</vt:lpstr>
      <vt:lpstr>Bebas Neue</vt:lpstr>
      <vt:lpstr>Calibri</vt:lpstr>
      <vt:lpstr>Calibri Light</vt:lpstr>
      <vt:lpstr>等线</vt:lpstr>
      <vt:lpstr>FontAwesome</vt:lpstr>
      <vt:lpstr>Gill Sans</vt:lpstr>
      <vt:lpstr>Indie Flower</vt:lpstr>
      <vt:lpstr>Lato</vt:lpstr>
      <vt:lpstr>Lato Black</vt:lpstr>
      <vt:lpstr>Lato Hairline</vt:lpstr>
      <vt:lpstr>Lato Light</vt:lpstr>
      <vt:lpstr>Lato Regular</vt:lpstr>
      <vt:lpstr>Maven Pro</vt:lpstr>
      <vt:lpstr>Montserrat</vt:lpstr>
      <vt:lpstr>Red Hat Text</vt:lpstr>
      <vt:lpstr>Staatliches</vt:lpstr>
      <vt:lpstr>Times New Roman</vt:lpstr>
      <vt:lpstr>Trebuchet MS</vt:lpstr>
      <vt:lpstr>字魂59号-创粗黑</vt:lpstr>
      <vt:lpstr>第一PPT，www.1ppt.com</vt:lpstr>
      <vt:lpstr>2_Custom Design</vt:lpstr>
      <vt:lpstr>2_Office Theme</vt:lpstr>
      <vt:lpstr>3_Office Theme</vt:lpstr>
      <vt:lpstr>Default Design</vt:lpstr>
      <vt:lpstr>1_Default Design</vt:lpstr>
      <vt:lpstr>1_Office Theme</vt:lpstr>
      <vt:lpstr>6_Office Theme</vt:lpstr>
      <vt:lpstr>8_Office Theme</vt:lpstr>
      <vt:lpstr>10_Office Theme</vt:lpstr>
      <vt:lpstr>Workout for Kids by Slidesgo</vt:lpstr>
      <vt:lpstr>1_Workout for Kids by Slidesgo</vt:lpstr>
      <vt:lpstr>4_Office Theme</vt:lpstr>
      <vt:lpstr>Theme2</vt:lpstr>
      <vt:lpstr>1_Theme2</vt:lpstr>
      <vt:lpstr>6_Theme2</vt:lpstr>
      <vt:lpstr>7_Theme2</vt:lpstr>
      <vt:lpstr>8_Theme2</vt:lpstr>
      <vt:lpstr>10_Theme2</vt:lpstr>
      <vt:lpstr>PowerPoint Presentation</vt:lpstr>
      <vt:lpstr>PowerPoint Presentation</vt:lpstr>
      <vt:lpstr>             SINH HOẠT THEO CHỦ ĐỀ:TÔN SƯ TRỌNG ĐẠO  </vt:lpstr>
      <vt:lpstr>PowerPoint Presentation</vt:lpstr>
      <vt:lpstr>PowerPoint Presentation</vt:lpstr>
      <vt:lpstr>PHƯƠNG HƯỚNG TRONG TUẦN TỚI</vt:lpstr>
      <vt:lpstr>SINH HOẠT THEO CHỦ ĐỀ  “TÔN SƯ TRỌNG ĐẠO” </vt:lpstr>
      <vt:lpstr>TIẾN TRÌNH</vt:lpstr>
      <vt:lpstr>PowerPoint Presentation</vt:lpstr>
      <vt:lpstr>TRÒ CHƠI: VÒNG QUAY KÌ DIỆU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简约动感通用PPT模板</dc:title>
  <dc:creator>优品PPT</dc:creator>
  <cp:keywords>http:/www.ypppt.com</cp:keywords>
  <dc:description/>
  <cp:lastModifiedBy>Admin</cp:lastModifiedBy>
  <cp:revision>717</cp:revision>
  <cp:lastPrinted>2017-08-20T16:00:00Z</cp:lastPrinted>
  <dcterms:created xsi:type="dcterms:W3CDTF">2017-08-20T16:00:00Z</dcterms:created>
  <dcterms:modified xsi:type="dcterms:W3CDTF">2024-05-23T10:09:34Z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95c9de48-0f76-44ec-9d4a-88920333c593</vt:lpwstr>
  </property>
</Properties>
</file>