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media/audio1.wav" ContentType="audio/wav"/>
  <Override PartName="/ppt/media/audio2.wav" ContentType="audio/wav"/>
  <Override PartName="/ppt/media/audio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Lst>
  <p:sldIdLst>
    <p:sldId id="339" r:id="rId5"/>
    <p:sldId id="352" r:id="rId6"/>
    <p:sldId id="269" r:id="rId7"/>
    <p:sldId id="273" r:id="rId8"/>
    <p:sldId id="274" r:id="rId9"/>
    <p:sldId id="341" r:id="rId10"/>
    <p:sldId id="343" r:id="rId11"/>
    <p:sldId id="345" r:id="rId12"/>
    <p:sldId id="276" r:id="rId13"/>
    <p:sldId id="279" r:id="rId14"/>
    <p:sldId id="346" r:id="rId15"/>
    <p:sldId id="347" r:id="rId16"/>
    <p:sldId id="344" r:id="rId17"/>
    <p:sldId id="353" r:id="rId18"/>
    <p:sldId id="319" r:id="rId19"/>
    <p:sldId id="282" r:id="rId20"/>
    <p:sldId id="323" r:id="rId21"/>
    <p:sldId id="325" r:id="rId22"/>
    <p:sldId id="326" r:id="rId23"/>
    <p:sldId id="354" r:id="rId24"/>
    <p:sldId id="327" r:id="rId25"/>
    <p:sldId id="349" r:id="rId26"/>
    <p:sldId id="350" r:id="rId27"/>
    <p:sldId id="355" r:id="rId28"/>
    <p:sldId id="331" r:id="rId29"/>
  </p:sldIdLst>
  <p:sldSz cx="14630400" cy="8229600"/>
  <p:notesSz cx="6858000" cy="9144000"/>
  <p:embeddedFontLst>
    <p:embeddedFont>
      <p:font typeface="Calibri" panose="020F0502020204030204" pitchFamily="34" charset="0"/>
      <p:regular r:id="rId30"/>
      <p:bold r:id="rId31"/>
      <p:italic r:id="rId32"/>
      <p:boldItalic r:id="rId33"/>
    </p:embeddedFont>
    <p:embeddedFont>
      <p:font typeface="Tahoma" panose="020B0604030504040204" pitchFamily="34" charset="0"/>
      <p:regular r:id="rId34"/>
      <p:bold r:id="rId35"/>
    </p:embeddedFont>
    <p:embeddedFont>
      <p:font typeface="Cambria Math" panose="02040503050406030204" pitchFamily="18" charset="0"/>
      <p:regular r:id="rId36"/>
    </p:embeddedFont>
    <p:embeddedFont>
      <p:font typeface="Calibri Light" panose="020F0302020204030204" pitchFamily="34" charset="0"/>
      <p:regular r:id="rId37"/>
      <p:italic r:id="rId38"/>
    </p:embeddedFont>
  </p:embeddedFontLst>
  <p:defaultTextStyle>
    <a:defPPr>
      <a:defRPr lang="en-US"/>
    </a:defPPr>
    <a:lvl1pPr marL="0" algn="l" defTabSz="1097280" rtl="0" eaLnBrk="1" latinLnBrk="0" hangingPunct="1">
      <a:defRPr sz="2200" kern="1200">
        <a:solidFill>
          <a:schemeClr val="tx1"/>
        </a:solidFill>
        <a:latin typeface="+mn-lt"/>
        <a:ea typeface="+mn-ea"/>
        <a:cs typeface="+mn-cs"/>
      </a:defRPr>
    </a:lvl1pPr>
    <a:lvl2pPr marL="548640" algn="l" defTabSz="1097280" rtl="0" eaLnBrk="1" latinLnBrk="0" hangingPunct="1">
      <a:defRPr sz="2200" kern="1200">
        <a:solidFill>
          <a:schemeClr val="tx1"/>
        </a:solidFill>
        <a:latin typeface="+mn-lt"/>
        <a:ea typeface="+mn-ea"/>
        <a:cs typeface="+mn-cs"/>
      </a:defRPr>
    </a:lvl2pPr>
    <a:lvl3pPr marL="1097280" algn="l" defTabSz="1097280" rtl="0" eaLnBrk="1" latinLnBrk="0" hangingPunct="1">
      <a:defRPr sz="2200" kern="1200">
        <a:solidFill>
          <a:schemeClr val="tx1"/>
        </a:solidFill>
        <a:latin typeface="+mn-lt"/>
        <a:ea typeface="+mn-ea"/>
        <a:cs typeface="+mn-cs"/>
      </a:defRPr>
    </a:lvl3pPr>
    <a:lvl4pPr marL="1645920" algn="l" defTabSz="1097280" rtl="0" eaLnBrk="1" latinLnBrk="0" hangingPunct="1">
      <a:defRPr sz="2200" kern="1200">
        <a:solidFill>
          <a:schemeClr val="tx1"/>
        </a:solidFill>
        <a:latin typeface="+mn-lt"/>
        <a:ea typeface="+mn-ea"/>
        <a:cs typeface="+mn-cs"/>
      </a:defRPr>
    </a:lvl4pPr>
    <a:lvl5pPr marL="2194560" algn="l" defTabSz="1097280" rtl="0" eaLnBrk="1" latinLnBrk="0" hangingPunct="1">
      <a:defRPr sz="2200" kern="1200">
        <a:solidFill>
          <a:schemeClr val="tx1"/>
        </a:solidFill>
        <a:latin typeface="+mn-lt"/>
        <a:ea typeface="+mn-ea"/>
        <a:cs typeface="+mn-cs"/>
      </a:defRPr>
    </a:lvl5pPr>
    <a:lvl6pPr marL="2743200" algn="l" defTabSz="1097280" rtl="0" eaLnBrk="1" latinLnBrk="0" hangingPunct="1">
      <a:defRPr sz="2200" kern="1200">
        <a:solidFill>
          <a:schemeClr val="tx1"/>
        </a:solidFill>
        <a:latin typeface="+mn-lt"/>
        <a:ea typeface="+mn-ea"/>
        <a:cs typeface="+mn-cs"/>
      </a:defRPr>
    </a:lvl6pPr>
    <a:lvl7pPr marL="3291840" algn="l" defTabSz="1097280" rtl="0" eaLnBrk="1" latinLnBrk="0" hangingPunct="1">
      <a:defRPr sz="2200" kern="1200">
        <a:solidFill>
          <a:schemeClr val="tx1"/>
        </a:solidFill>
        <a:latin typeface="+mn-lt"/>
        <a:ea typeface="+mn-ea"/>
        <a:cs typeface="+mn-cs"/>
      </a:defRPr>
    </a:lvl7pPr>
    <a:lvl8pPr marL="3840480" algn="l" defTabSz="1097280" rtl="0" eaLnBrk="1" latinLnBrk="0" hangingPunct="1">
      <a:defRPr sz="2200" kern="1200">
        <a:solidFill>
          <a:schemeClr val="tx1"/>
        </a:solidFill>
        <a:latin typeface="+mn-lt"/>
        <a:ea typeface="+mn-ea"/>
        <a:cs typeface="+mn-cs"/>
      </a:defRPr>
    </a:lvl8pPr>
    <a:lvl9pPr marL="4389120" algn="l" defTabSz="1097280"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E73B7"/>
    <a:srgbClr val="CF5F13"/>
    <a:srgbClr val="30CFCD"/>
    <a:srgbClr val="E43230"/>
    <a:srgbClr val="E99D05"/>
    <a:srgbClr val="DBB2CB"/>
    <a:srgbClr val="DCADCB"/>
    <a:srgbClr val="9F7906"/>
    <a:srgbClr val="E9AA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76" autoAdjust="0"/>
    <p:restoredTop sz="94660"/>
  </p:normalViewPr>
  <p:slideViewPr>
    <p:cSldViewPr snapToGrid="0">
      <p:cViewPr varScale="1">
        <p:scale>
          <a:sx n="58" d="100"/>
          <a:sy n="58" d="100"/>
        </p:scale>
        <p:origin x="648" y="84"/>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1828800" y="4322446"/>
            <a:ext cx="10972800" cy="1986914"/>
          </a:xfrm>
        </p:spPr>
        <p:txBody>
          <a:bodyPr/>
          <a:lstStyle>
            <a:lvl1pPr marL="0" indent="0" algn="ctr">
              <a:buNone/>
              <a:defRPr sz="2900"/>
            </a:lvl1pPr>
            <a:lvl2pPr marL="548640" indent="0" algn="ctr">
              <a:buNone/>
              <a:defRPr sz="2400"/>
            </a:lvl2pPr>
            <a:lvl3pPr marL="1097280" indent="0" algn="ctr">
              <a:buNone/>
              <a:defRPr sz="2200"/>
            </a:lvl3pPr>
            <a:lvl4pPr marL="1645920" indent="0" algn="ctr">
              <a:buNone/>
              <a:defRPr sz="1900"/>
            </a:lvl4pPr>
            <a:lvl5pPr marL="2194560" indent="0" algn="ctr">
              <a:buNone/>
              <a:defRPr sz="1900"/>
            </a:lvl5pPr>
            <a:lvl6pPr marL="2743200" indent="0" algn="ctr">
              <a:buNone/>
              <a:defRPr sz="1900"/>
            </a:lvl6pPr>
            <a:lvl7pPr marL="3291840" indent="0" algn="ctr">
              <a:buNone/>
              <a:defRPr sz="1900"/>
            </a:lvl7pPr>
            <a:lvl8pPr marL="3840480" indent="0" algn="ctr">
              <a:buNone/>
              <a:defRPr sz="1900"/>
            </a:lvl8pPr>
            <a:lvl9pPr marL="4389120" indent="0" algn="ctr">
              <a:buNone/>
              <a:defRPr sz="19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pPr/>
              <a:t>23/05/2024</a:t>
            </a:fld>
            <a:endParaRPr lang="en-US"/>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05323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pPr/>
              <a:t>23/05/2024</a:t>
            </a:fld>
            <a:endParaRPr lang="en-US"/>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795236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1005840" y="438150"/>
            <a:ext cx="9281160" cy="697420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pPr/>
              <a:t>23/05/2024</a:t>
            </a:fld>
            <a:endParaRPr lang="en-US"/>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665920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vi-VN"/>
          </a:p>
        </p:txBody>
      </p:sp>
      <p:sp>
        <p:nvSpPr>
          <p:cNvPr id="3" name="Subtitle 2"/>
          <p:cNvSpPr>
            <a:spLocks noGrp="1"/>
          </p:cNvSpPr>
          <p:nvPr>
            <p:ph type="subTitle" idx="1"/>
          </p:nvPr>
        </p:nvSpPr>
        <p:spPr>
          <a:xfrm>
            <a:off x="1828800" y="4322446"/>
            <a:ext cx="10972800" cy="1986914"/>
          </a:xfrm>
        </p:spPr>
        <p:txBody>
          <a:bodyPr/>
          <a:lstStyle>
            <a:lvl1pPr marL="0" indent="0" algn="ctr">
              <a:buNone/>
              <a:defRPr sz="2900"/>
            </a:lvl1pPr>
            <a:lvl2pPr marL="548640" indent="0" algn="ctr">
              <a:buNone/>
              <a:defRPr sz="2400"/>
            </a:lvl2pPr>
            <a:lvl3pPr marL="1097280" indent="0" algn="ctr">
              <a:buNone/>
              <a:defRPr sz="2200"/>
            </a:lvl3pPr>
            <a:lvl4pPr marL="1645920" indent="0" algn="ctr">
              <a:buNone/>
              <a:defRPr sz="1900"/>
            </a:lvl4pPr>
            <a:lvl5pPr marL="2194560" indent="0" algn="ctr">
              <a:buNone/>
              <a:defRPr sz="1900"/>
            </a:lvl5pPr>
            <a:lvl6pPr marL="2743200" indent="0" algn="ctr">
              <a:buNone/>
              <a:defRPr sz="1900"/>
            </a:lvl6pPr>
            <a:lvl7pPr marL="3291840" indent="0" algn="ctr">
              <a:buNone/>
              <a:defRPr sz="1900"/>
            </a:lvl7pPr>
            <a:lvl8pPr marL="3840480" indent="0" algn="ctr">
              <a:buNone/>
              <a:defRPr sz="1900"/>
            </a:lvl8pPr>
            <a:lvl9pPr marL="4389120" indent="0" algn="ctr">
              <a:buNone/>
              <a:defRPr sz="19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23/05/2024</a:t>
            </a:fld>
            <a:endParaRPr lang="vi-VN"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3183558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23/05/2024</a:t>
            </a:fld>
            <a:endParaRPr lang="vi-VN"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1878078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vi-VN"/>
          </a:p>
        </p:txBody>
      </p:sp>
      <p:sp>
        <p:nvSpPr>
          <p:cNvPr id="3" name="Text Placeholder 2"/>
          <p:cNvSpPr>
            <a:spLocks noGrp="1"/>
          </p:cNvSpPr>
          <p:nvPr>
            <p:ph type="body" idx="1"/>
          </p:nvPr>
        </p:nvSpPr>
        <p:spPr>
          <a:xfrm>
            <a:off x="998220" y="5507356"/>
            <a:ext cx="12618720" cy="1800224"/>
          </a:xfrm>
        </p:spPr>
        <p:txBody>
          <a:bodyPr/>
          <a:lstStyle>
            <a:lvl1pPr marL="0" indent="0">
              <a:buNone/>
              <a:defRPr sz="2900">
                <a:solidFill>
                  <a:schemeClr val="tx1">
                    <a:tint val="75000"/>
                  </a:schemeClr>
                </a:solidFill>
              </a:defRPr>
            </a:lvl1pPr>
            <a:lvl2pPr marL="548640" indent="0">
              <a:buNone/>
              <a:defRPr sz="2400">
                <a:solidFill>
                  <a:schemeClr val="tx1">
                    <a:tint val="75000"/>
                  </a:schemeClr>
                </a:solidFill>
              </a:defRPr>
            </a:lvl2pPr>
            <a:lvl3pPr marL="1097280" indent="0">
              <a:buNone/>
              <a:defRPr sz="2200">
                <a:solidFill>
                  <a:schemeClr val="tx1">
                    <a:tint val="75000"/>
                  </a:schemeClr>
                </a:solidFill>
              </a:defRPr>
            </a:lvl3pPr>
            <a:lvl4pPr marL="1645920" indent="0">
              <a:buNone/>
              <a:defRPr sz="1900">
                <a:solidFill>
                  <a:schemeClr val="tx1">
                    <a:tint val="75000"/>
                  </a:schemeClr>
                </a:solidFill>
              </a:defRPr>
            </a:lvl4pPr>
            <a:lvl5pPr marL="2194560" indent="0">
              <a:buNone/>
              <a:defRPr sz="1900">
                <a:solidFill>
                  <a:schemeClr val="tx1">
                    <a:tint val="75000"/>
                  </a:schemeClr>
                </a:solidFill>
              </a:defRPr>
            </a:lvl5pPr>
            <a:lvl6pPr marL="2743200" indent="0">
              <a:buNone/>
              <a:defRPr sz="1900">
                <a:solidFill>
                  <a:schemeClr val="tx1">
                    <a:tint val="75000"/>
                  </a:schemeClr>
                </a:solidFill>
              </a:defRPr>
            </a:lvl6pPr>
            <a:lvl7pPr marL="3291840" indent="0">
              <a:buNone/>
              <a:defRPr sz="1900">
                <a:solidFill>
                  <a:schemeClr val="tx1">
                    <a:tint val="75000"/>
                  </a:schemeClr>
                </a:solidFill>
              </a:defRPr>
            </a:lvl7pPr>
            <a:lvl8pPr marL="3840480" indent="0">
              <a:buNone/>
              <a:defRPr sz="1900">
                <a:solidFill>
                  <a:schemeClr val="tx1">
                    <a:tint val="75000"/>
                  </a:schemeClr>
                </a:solidFill>
              </a:defRPr>
            </a:lvl8pPr>
            <a:lvl9pPr marL="4389120" indent="0">
              <a:buNone/>
              <a:defRPr sz="1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23/05/2024</a:t>
            </a:fld>
            <a:endParaRPr lang="vi-VN"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580186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005840" y="2190750"/>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7406640" y="2190750"/>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23/05/2024</a:t>
            </a:fld>
            <a:endParaRPr lang="vi-VN"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2958736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a:t>Click to edit Master title style</a:t>
            </a:r>
            <a:endParaRPr lang="vi-VN"/>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900" b="1"/>
            </a:lvl1pPr>
            <a:lvl2pPr marL="548640" indent="0">
              <a:buNone/>
              <a:defRPr sz="2400" b="1"/>
            </a:lvl2pPr>
            <a:lvl3pPr marL="1097280" indent="0">
              <a:buNone/>
              <a:defRPr sz="2200" b="1"/>
            </a:lvl3pPr>
            <a:lvl4pPr marL="1645920" indent="0">
              <a:buNone/>
              <a:defRPr sz="1900" b="1"/>
            </a:lvl4pPr>
            <a:lvl5pPr marL="2194560" indent="0">
              <a:buNone/>
              <a:defRPr sz="1900" b="1"/>
            </a:lvl5pPr>
            <a:lvl6pPr marL="2743200" indent="0">
              <a:buNone/>
              <a:defRPr sz="1900" b="1"/>
            </a:lvl6pPr>
            <a:lvl7pPr marL="3291840" indent="0">
              <a:buNone/>
              <a:defRPr sz="1900" b="1"/>
            </a:lvl7pPr>
            <a:lvl8pPr marL="3840480" indent="0">
              <a:buNone/>
              <a:defRPr sz="1900" b="1"/>
            </a:lvl8pPr>
            <a:lvl9pPr marL="4389120" indent="0">
              <a:buNone/>
              <a:defRPr sz="1900" b="1"/>
            </a:lvl9pPr>
          </a:lstStyle>
          <a:p>
            <a:pPr lvl="0"/>
            <a:r>
              <a:rPr lang="en-US"/>
              <a:t>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900" b="1"/>
            </a:lvl1pPr>
            <a:lvl2pPr marL="548640" indent="0">
              <a:buNone/>
              <a:defRPr sz="2400" b="1"/>
            </a:lvl2pPr>
            <a:lvl3pPr marL="1097280" indent="0">
              <a:buNone/>
              <a:defRPr sz="2200" b="1"/>
            </a:lvl3pPr>
            <a:lvl4pPr marL="1645920" indent="0">
              <a:buNone/>
              <a:defRPr sz="1900" b="1"/>
            </a:lvl4pPr>
            <a:lvl5pPr marL="2194560" indent="0">
              <a:buNone/>
              <a:defRPr sz="1900" b="1"/>
            </a:lvl5pPr>
            <a:lvl6pPr marL="2743200" indent="0">
              <a:buNone/>
              <a:defRPr sz="1900" b="1"/>
            </a:lvl6pPr>
            <a:lvl7pPr marL="3291840" indent="0">
              <a:buNone/>
              <a:defRPr sz="1900" b="1"/>
            </a:lvl7pPr>
            <a:lvl8pPr marL="3840480" indent="0">
              <a:buNone/>
              <a:defRPr sz="1900" b="1"/>
            </a:lvl8pPr>
            <a:lvl9pPr marL="4389120" indent="0">
              <a:buNone/>
              <a:defRPr sz="1900" b="1"/>
            </a:lvl9pPr>
          </a:lstStyle>
          <a:p>
            <a:pPr lvl="0"/>
            <a:r>
              <a:rPr lang="en-US"/>
              <a:t>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23/05/2024</a:t>
            </a:fld>
            <a:endParaRPr lang="vi-VN"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3350754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23/05/2024</a:t>
            </a:fld>
            <a:endParaRPr lang="vi-VN"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3917931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23/05/2024</a:t>
            </a:fld>
            <a:endParaRPr lang="vi-VN"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dirty="0">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428757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00"/>
            </a:lvl1pPr>
          </a:lstStyle>
          <a:p>
            <a:r>
              <a:rPr lang="en-US"/>
              <a:t>Click to edit Master title style</a:t>
            </a:r>
            <a:endParaRPr lang="vi-VN"/>
          </a:p>
        </p:txBody>
      </p:sp>
      <p:sp>
        <p:nvSpPr>
          <p:cNvPr id="3" name="Content Placeholder 2"/>
          <p:cNvSpPr>
            <a:spLocks noGrp="1"/>
          </p:cNvSpPr>
          <p:nvPr>
            <p:ph idx="1"/>
          </p:nvPr>
        </p:nvSpPr>
        <p:spPr>
          <a:xfrm>
            <a:off x="6219826" y="1184911"/>
            <a:ext cx="7406640" cy="5848350"/>
          </a:xfrm>
        </p:spPr>
        <p:txBody>
          <a:bodyPr/>
          <a:lstStyle>
            <a:lvl1pPr>
              <a:defRPr sz="38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00"/>
            </a:lvl1pPr>
            <a:lvl2pPr marL="548640" indent="0">
              <a:buNone/>
              <a:defRPr sz="1700"/>
            </a:lvl2pPr>
            <a:lvl3pPr marL="1097280" indent="0">
              <a:buNone/>
              <a:defRPr sz="140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23/05/2024</a:t>
            </a:fld>
            <a:endParaRPr lang="vi-VN"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59885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pPr/>
              <a:t>23/05/2024</a:t>
            </a:fld>
            <a:endParaRPr lang="en-US"/>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869859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00"/>
            </a:lvl1pPr>
          </a:lstStyle>
          <a:p>
            <a:r>
              <a:rPr lang="en-US"/>
              <a:t>Click to edit Master title style</a:t>
            </a:r>
            <a:endParaRPr lang="vi-VN"/>
          </a:p>
        </p:txBody>
      </p:sp>
      <p:sp>
        <p:nvSpPr>
          <p:cNvPr id="3" name="Picture Placeholder 2"/>
          <p:cNvSpPr>
            <a:spLocks noGrp="1"/>
          </p:cNvSpPr>
          <p:nvPr>
            <p:ph type="pic" idx="1"/>
          </p:nvPr>
        </p:nvSpPr>
        <p:spPr>
          <a:xfrm>
            <a:off x="6219826" y="1184911"/>
            <a:ext cx="7406640" cy="5848350"/>
          </a:xfrm>
        </p:spPr>
        <p:txBody>
          <a:bodyPr/>
          <a:lstStyle>
            <a:lvl1pPr marL="0" indent="0">
              <a:buNone/>
              <a:defRPr sz="3800"/>
            </a:lvl1pPr>
            <a:lvl2pPr marL="548640" indent="0">
              <a:buNone/>
              <a:defRPr sz="3400"/>
            </a:lvl2pPr>
            <a:lvl3pPr marL="1097280" indent="0">
              <a:buNone/>
              <a:defRPr sz="290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vi-VN"/>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00"/>
            </a:lvl1pPr>
            <a:lvl2pPr marL="548640" indent="0">
              <a:buNone/>
              <a:defRPr sz="1700"/>
            </a:lvl2pPr>
            <a:lvl3pPr marL="1097280" indent="0">
              <a:buNone/>
              <a:defRPr sz="140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23/05/2024</a:t>
            </a:fld>
            <a:endParaRPr lang="vi-VN"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282623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23/05/2024</a:t>
            </a:fld>
            <a:endParaRPr lang="vi-VN"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2107969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23/05/2024</a:t>
            </a:fld>
            <a:endParaRPr lang="vi-VN"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4262210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vi-VN"/>
          </a:p>
        </p:txBody>
      </p:sp>
      <p:sp>
        <p:nvSpPr>
          <p:cNvPr id="3" name="Subtitle 2"/>
          <p:cNvSpPr>
            <a:spLocks noGrp="1"/>
          </p:cNvSpPr>
          <p:nvPr>
            <p:ph type="subTitle" idx="1"/>
          </p:nvPr>
        </p:nvSpPr>
        <p:spPr>
          <a:xfrm>
            <a:off x="1828800" y="4322446"/>
            <a:ext cx="10972800" cy="1986914"/>
          </a:xfrm>
        </p:spPr>
        <p:txBody>
          <a:bodyPr/>
          <a:lstStyle>
            <a:lvl1pPr marL="0" indent="0" algn="ctr">
              <a:buNone/>
              <a:defRPr sz="2900"/>
            </a:lvl1pPr>
            <a:lvl2pPr marL="548640" indent="0" algn="ctr">
              <a:buNone/>
              <a:defRPr sz="2400"/>
            </a:lvl2pPr>
            <a:lvl3pPr marL="1097280" indent="0" algn="ctr">
              <a:buNone/>
              <a:defRPr sz="2200"/>
            </a:lvl3pPr>
            <a:lvl4pPr marL="1645920" indent="0" algn="ctr">
              <a:buNone/>
              <a:defRPr sz="1900"/>
            </a:lvl4pPr>
            <a:lvl5pPr marL="2194560" indent="0" algn="ctr">
              <a:buNone/>
              <a:defRPr sz="1900"/>
            </a:lvl5pPr>
            <a:lvl6pPr marL="2743200" indent="0" algn="ctr">
              <a:buNone/>
              <a:defRPr sz="1900"/>
            </a:lvl6pPr>
            <a:lvl7pPr marL="3291840" indent="0" algn="ctr">
              <a:buNone/>
              <a:defRPr sz="1900"/>
            </a:lvl7pPr>
            <a:lvl8pPr marL="3840480" indent="0" algn="ctr">
              <a:buNone/>
              <a:defRPr sz="1900"/>
            </a:lvl8pPr>
            <a:lvl9pPr marL="4389120" indent="0" algn="ctr">
              <a:buNone/>
              <a:defRPr sz="19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23/05/2024</a:t>
            </a:fld>
            <a:endParaRPr lang="vi-VN"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3297806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23/05/2024</a:t>
            </a:fld>
            <a:endParaRPr lang="vi-VN"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6502285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vi-VN"/>
          </a:p>
        </p:txBody>
      </p:sp>
      <p:sp>
        <p:nvSpPr>
          <p:cNvPr id="3" name="Text Placeholder 2"/>
          <p:cNvSpPr>
            <a:spLocks noGrp="1"/>
          </p:cNvSpPr>
          <p:nvPr>
            <p:ph type="body" idx="1"/>
          </p:nvPr>
        </p:nvSpPr>
        <p:spPr>
          <a:xfrm>
            <a:off x="998220" y="5507356"/>
            <a:ext cx="12618720" cy="1800224"/>
          </a:xfrm>
        </p:spPr>
        <p:txBody>
          <a:bodyPr/>
          <a:lstStyle>
            <a:lvl1pPr marL="0" indent="0">
              <a:buNone/>
              <a:defRPr sz="2900">
                <a:solidFill>
                  <a:schemeClr val="tx1">
                    <a:tint val="75000"/>
                  </a:schemeClr>
                </a:solidFill>
              </a:defRPr>
            </a:lvl1pPr>
            <a:lvl2pPr marL="548640" indent="0">
              <a:buNone/>
              <a:defRPr sz="2400">
                <a:solidFill>
                  <a:schemeClr val="tx1">
                    <a:tint val="75000"/>
                  </a:schemeClr>
                </a:solidFill>
              </a:defRPr>
            </a:lvl2pPr>
            <a:lvl3pPr marL="1097280" indent="0">
              <a:buNone/>
              <a:defRPr sz="2200">
                <a:solidFill>
                  <a:schemeClr val="tx1">
                    <a:tint val="75000"/>
                  </a:schemeClr>
                </a:solidFill>
              </a:defRPr>
            </a:lvl3pPr>
            <a:lvl4pPr marL="1645920" indent="0">
              <a:buNone/>
              <a:defRPr sz="1900">
                <a:solidFill>
                  <a:schemeClr val="tx1">
                    <a:tint val="75000"/>
                  </a:schemeClr>
                </a:solidFill>
              </a:defRPr>
            </a:lvl4pPr>
            <a:lvl5pPr marL="2194560" indent="0">
              <a:buNone/>
              <a:defRPr sz="1900">
                <a:solidFill>
                  <a:schemeClr val="tx1">
                    <a:tint val="75000"/>
                  </a:schemeClr>
                </a:solidFill>
              </a:defRPr>
            </a:lvl5pPr>
            <a:lvl6pPr marL="2743200" indent="0">
              <a:buNone/>
              <a:defRPr sz="1900">
                <a:solidFill>
                  <a:schemeClr val="tx1">
                    <a:tint val="75000"/>
                  </a:schemeClr>
                </a:solidFill>
              </a:defRPr>
            </a:lvl6pPr>
            <a:lvl7pPr marL="3291840" indent="0">
              <a:buNone/>
              <a:defRPr sz="1900">
                <a:solidFill>
                  <a:schemeClr val="tx1">
                    <a:tint val="75000"/>
                  </a:schemeClr>
                </a:solidFill>
              </a:defRPr>
            </a:lvl7pPr>
            <a:lvl8pPr marL="3840480" indent="0">
              <a:buNone/>
              <a:defRPr sz="1900">
                <a:solidFill>
                  <a:schemeClr val="tx1">
                    <a:tint val="75000"/>
                  </a:schemeClr>
                </a:solidFill>
              </a:defRPr>
            </a:lvl8pPr>
            <a:lvl9pPr marL="4389120" indent="0">
              <a:buNone/>
              <a:defRPr sz="1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23/05/2024</a:t>
            </a:fld>
            <a:endParaRPr lang="vi-VN"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2269848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005840" y="2190750"/>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7406640" y="2190750"/>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23/05/2024</a:t>
            </a:fld>
            <a:endParaRPr lang="vi-VN"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27545180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a:t>Click to edit Master title style</a:t>
            </a:r>
            <a:endParaRPr lang="vi-VN"/>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900" b="1"/>
            </a:lvl1pPr>
            <a:lvl2pPr marL="548640" indent="0">
              <a:buNone/>
              <a:defRPr sz="2400" b="1"/>
            </a:lvl2pPr>
            <a:lvl3pPr marL="1097280" indent="0">
              <a:buNone/>
              <a:defRPr sz="2200" b="1"/>
            </a:lvl3pPr>
            <a:lvl4pPr marL="1645920" indent="0">
              <a:buNone/>
              <a:defRPr sz="1900" b="1"/>
            </a:lvl4pPr>
            <a:lvl5pPr marL="2194560" indent="0">
              <a:buNone/>
              <a:defRPr sz="1900" b="1"/>
            </a:lvl5pPr>
            <a:lvl6pPr marL="2743200" indent="0">
              <a:buNone/>
              <a:defRPr sz="1900" b="1"/>
            </a:lvl6pPr>
            <a:lvl7pPr marL="3291840" indent="0">
              <a:buNone/>
              <a:defRPr sz="1900" b="1"/>
            </a:lvl7pPr>
            <a:lvl8pPr marL="3840480" indent="0">
              <a:buNone/>
              <a:defRPr sz="1900" b="1"/>
            </a:lvl8pPr>
            <a:lvl9pPr marL="4389120" indent="0">
              <a:buNone/>
              <a:defRPr sz="1900" b="1"/>
            </a:lvl9pPr>
          </a:lstStyle>
          <a:p>
            <a:pPr lvl="0"/>
            <a:r>
              <a:rPr lang="en-US"/>
              <a:t>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900" b="1"/>
            </a:lvl1pPr>
            <a:lvl2pPr marL="548640" indent="0">
              <a:buNone/>
              <a:defRPr sz="2400" b="1"/>
            </a:lvl2pPr>
            <a:lvl3pPr marL="1097280" indent="0">
              <a:buNone/>
              <a:defRPr sz="2200" b="1"/>
            </a:lvl3pPr>
            <a:lvl4pPr marL="1645920" indent="0">
              <a:buNone/>
              <a:defRPr sz="1900" b="1"/>
            </a:lvl4pPr>
            <a:lvl5pPr marL="2194560" indent="0">
              <a:buNone/>
              <a:defRPr sz="1900" b="1"/>
            </a:lvl5pPr>
            <a:lvl6pPr marL="2743200" indent="0">
              <a:buNone/>
              <a:defRPr sz="1900" b="1"/>
            </a:lvl6pPr>
            <a:lvl7pPr marL="3291840" indent="0">
              <a:buNone/>
              <a:defRPr sz="1900" b="1"/>
            </a:lvl7pPr>
            <a:lvl8pPr marL="3840480" indent="0">
              <a:buNone/>
              <a:defRPr sz="1900" b="1"/>
            </a:lvl8pPr>
            <a:lvl9pPr marL="4389120" indent="0">
              <a:buNone/>
              <a:defRPr sz="1900" b="1"/>
            </a:lvl9pPr>
          </a:lstStyle>
          <a:p>
            <a:pPr lvl="0"/>
            <a:r>
              <a:rPr lang="en-US"/>
              <a:t>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23/05/2024</a:t>
            </a:fld>
            <a:endParaRPr lang="vi-VN"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18789654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23/05/2024</a:t>
            </a:fld>
            <a:endParaRPr lang="vi-VN"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35494712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23/05/2024</a:t>
            </a:fld>
            <a:endParaRPr lang="vi-VN"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dirty="0">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853554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998220" y="5507356"/>
            <a:ext cx="12618720" cy="1800224"/>
          </a:xfrm>
        </p:spPr>
        <p:txBody>
          <a:bodyPr/>
          <a:lstStyle>
            <a:lvl1pPr marL="0" indent="0">
              <a:buNone/>
              <a:defRPr sz="2900">
                <a:solidFill>
                  <a:schemeClr val="tx1">
                    <a:tint val="75000"/>
                  </a:schemeClr>
                </a:solidFill>
              </a:defRPr>
            </a:lvl1pPr>
            <a:lvl2pPr marL="548640" indent="0">
              <a:buNone/>
              <a:defRPr sz="2400">
                <a:solidFill>
                  <a:schemeClr val="tx1">
                    <a:tint val="75000"/>
                  </a:schemeClr>
                </a:solidFill>
              </a:defRPr>
            </a:lvl2pPr>
            <a:lvl3pPr marL="1097280" indent="0">
              <a:buNone/>
              <a:defRPr sz="2200">
                <a:solidFill>
                  <a:schemeClr val="tx1">
                    <a:tint val="75000"/>
                  </a:schemeClr>
                </a:solidFill>
              </a:defRPr>
            </a:lvl3pPr>
            <a:lvl4pPr marL="1645920" indent="0">
              <a:buNone/>
              <a:defRPr sz="1900">
                <a:solidFill>
                  <a:schemeClr val="tx1">
                    <a:tint val="75000"/>
                  </a:schemeClr>
                </a:solidFill>
              </a:defRPr>
            </a:lvl4pPr>
            <a:lvl5pPr marL="2194560" indent="0">
              <a:buNone/>
              <a:defRPr sz="1900">
                <a:solidFill>
                  <a:schemeClr val="tx1">
                    <a:tint val="75000"/>
                  </a:schemeClr>
                </a:solidFill>
              </a:defRPr>
            </a:lvl5pPr>
            <a:lvl6pPr marL="2743200" indent="0">
              <a:buNone/>
              <a:defRPr sz="1900">
                <a:solidFill>
                  <a:schemeClr val="tx1">
                    <a:tint val="75000"/>
                  </a:schemeClr>
                </a:solidFill>
              </a:defRPr>
            </a:lvl6pPr>
            <a:lvl7pPr marL="3291840" indent="0">
              <a:buNone/>
              <a:defRPr sz="1900">
                <a:solidFill>
                  <a:schemeClr val="tx1">
                    <a:tint val="75000"/>
                  </a:schemeClr>
                </a:solidFill>
              </a:defRPr>
            </a:lvl7pPr>
            <a:lvl8pPr marL="3840480" indent="0">
              <a:buNone/>
              <a:defRPr sz="1900">
                <a:solidFill>
                  <a:schemeClr val="tx1">
                    <a:tint val="75000"/>
                  </a:schemeClr>
                </a:solidFill>
              </a:defRPr>
            </a:lvl8pPr>
            <a:lvl9pPr marL="4389120" indent="0">
              <a:buNone/>
              <a:defRPr sz="19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pPr/>
              <a:t>23/05/2024</a:t>
            </a:fld>
            <a:endParaRPr lang="en-US"/>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552576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00"/>
            </a:lvl1pPr>
          </a:lstStyle>
          <a:p>
            <a:r>
              <a:rPr lang="en-US"/>
              <a:t>Click to edit Master title style</a:t>
            </a:r>
            <a:endParaRPr lang="vi-VN"/>
          </a:p>
        </p:txBody>
      </p:sp>
      <p:sp>
        <p:nvSpPr>
          <p:cNvPr id="3" name="Content Placeholder 2"/>
          <p:cNvSpPr>
            <a:spLocks noGrp="1"/>
          </p:cNvSpPr>
          <p:nvPr>
            <p:ph idx="1"/>
          </p:nvPr>
        </p:nvSpPr>
        <p:spPr>
          <a:xfrm>
            <a:off x="6219826" y="1184911"/>
            <a:ext cx="7406640" cy="5848350"/>
          </a:xfrm>
        </p:spPr>
        <p:txBody>
          <a:bodyPr/>
          <a:lstStyle>
            <a:lvl1pPr>
              <a:defRPr sz="38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00"/>
            </a:lvl1pPr>
            <a:lvl2pPr marL="548640" indent="0">
              <a:buNone/>
              <a:defRPr sz="1700"/>
            </a:lvl2pPr>
            <a:lvl3pPr marL="1097280" indent="0">
              <a:buNone/>
              <a:defRPr sz="140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23/05/2024</a:t>
            </a:fld>
            <a:endParaRPr lang="vi-VN"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2010629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00"/>
            </a:lvl1pPr>
          </a:lstStyle>
          <a:p>
            <a:r>
              <a:rPr lang="en-US"/>
              <a:t>Click to edit Master title style</a:t>
            </a:r>
            <a:endParaRPr lang="vi-VN"/>
          </a:p>
        </p:txBody>
      </p:sp>
      <p:sp>
        <p:nvSpPr>
          <p:cNvPr id="3" name="Picture Placeholder 2"/>
          <p:cNvSpPr>
            <a:spLocks noGrp="1"/>
          </p:cNvSpPr>
          <p:nvPr>
            <p:ph type="pic" idx="1"/>
          </p:nvPr>
        </p:nvSpPr>
        <p:spPr>
          <a:xfrm>
            <a:off x="6219826" y="1184911"/>
            <a:ext cx="7406640" cy="5848350"/>
          </a:xfrm>
        </p:spPr>
        <p:txBody>
          <a:bodyPr/>
          <a:lstStyle>
            <a:lvl1pPr marL="0" indent="0">
              <a:buNone/>
              <a:defRPr sz="3800"/>
            </a:lvl1pPr>
            <a:lvl2pPr marL="548640" indent="0">
              <a:buNone/>
              <a:defRPr sz="3400"/>
            </a:lvl2pPr>
            <a:lvl3pPr marL="1097280" indent="0">
              <a:buNone/>
              <a:defRPr sz="290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vi-VN"/>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00"/>
            </a:lvl1pPr>
            <a:lvl2pPr marL="548640" indent="0">
              <a:buNone/>
              <a:defRPr sz="1700"/>
            </a:lvl2pPr>
            <a:lvl3pPr marL="1097280" indent="0">
              <a:buNone/>
              <a:defRPr sz="140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23/05/2024</a:t>
            </a:fld>
            <a:endParaRPr lang="vi-VN"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28903536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23/05/2024</a:t>
            </a:fld>
            <a:endParaRPr lang="vi-VN"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1619494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23/05/2024</a:t>
            </a:fld>
            <a:endParaRPr lang="vi-VN"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17358535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9640B-8005-B942-F352-F3E1DAAC69DE}"/>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vi-VN"/>
          </a:p>
        </p:txBody>
      </p:sp>
      <p:sp>
        <p:nvSpPr>
          <p:cNvPr id="3" name="Subtitle 2">
            <a:extLst>
              <a:ext uri="{FF2B5EF4-FFF2-40B4-BE49-F238E27FC236}">
                <a16:creationId xmlns:a16="http://schemas.microsoft.com/office/drawing/2014/main" id="{91078F4D-D6FD-A7E6-580A-B912ED25594C}"/>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2A449C2-836E-ABF9-6C22-3BEB97D3E738}"/>
              </a:ext>
            </a:extLst>
          </p:cNvPr>
          <p:cNvSpPr>
            <a:spLocks noGrp="1"/>
          </p:cNvSpPr>
          <p:nvPr>
            <p:ph type="dt" sz="half" idx="10"/>
          </p:nvPr>
        </p:nvSpPr>
        <p:spPr/>
        <p:txBody>
          <a:bodyPr/>
          <a:lstStyle/>
          <a:p>
            <a:fld id="{21BD44AC-96D6-4CD7-A2D4-2CBBCD7EEEDF}" type="datetimeFigureOut">
              <a:rPr lang="vi-VN" smtClean="0"/>
              <a:t>23/05/2024</a:t>
            </a:fld>
            <a:endParaRPr lang="vi-VN"/>
          </a:p>
        </p:txBody>
      </p:sp>
      <p:sp>
        <p:nvSpPr>
          <p:cNvPr id="5" name="Footer Placeholder 4">
            <a:extLst>
              <a:ext uri="{FF2B5EF4-FFF2-40B4-BE49-F238E27FC236}">
                <a16:creationId xmlns:a16="http://schemas.microsoft.com/office/drawing/2014/main" id="{FDE0E70D-E44E-E25B-1300-2A5B3CBEDCB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FDAA89D-F9A3-1696-4338-A4DAB77BA77E}"/>
              </a:ext>
            </a:extLst>
          </p:cNvPr>
          <p:cNvSpPr>
            <a:spLocks noGrp="1"/>
          </p:cNvSpPr>
          <p:nvPr>
            <p:ph type="sldNum" sz="quarter" idx="12"/>
          </p:nvPr>
        </p:nvSpPr>
        <p:spPr/>
        <p:txBody>
          <a:bodyPr/>
          <a:lstStyle/>
          <a:p>
            <a:fld id="{11D6AB22-8276-4994-9B7D-42C16319FC7B}" type="slidenum">
              <a:rPr lang="vi-VN" smtClean="0"/>
              <a:t>‹#›</a:t>
            </a:fld>
            <a:endParaRPr lang="vi-VN"/>
          </a:p>
        </p:txBody>
      </p:sp>
    </p:spTree>
    <p:extLst>
      <p:ext uri="{BB962C8B-B14F-4D97-AF65-F5344CB8AC3E}">
        <p14:creationId xmlns:p14="http://schemas.microsoft.com/office/powerpoint/2010/main" val="24812516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465C4-0E0C-BFE9-2A1E-1709C635399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87CFF84-0F97-9952-1307-6EF046CA1D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C5E4F72-1C1B-E73A-E63A-1B6029BAC37A}"/>
              </a:ext>
            </a:extLst>
          </p:cNvPr>
          <p:cNvSpPr>
            <a:spLocks noGrp="1"/>
          </p:cNvSpPr>
          <p:nvPr>
            <p:ph type="dt" sz="half" idx="10"/>
          </p:nvPr>
        </p:nvSpPr>
        <p:spPr/>
        <p:txBody>
          <a:bodyPr/>
          <a:lstStyle/>
          <a:p>
            <a:fld id="{21BD44AC-96D6-4CD7-A2D4-2CBBCD7EEEDF}" type="datetimeFigureOut">
              <a:rPr lang="vi-VN" smtClean="0"/>
              <a:t>23/05/2024</a:t>
            </a:fld>
            <a:endParaRPr lang="vi-VN"/>
          </a:p>
        </p:txBody>
      </p:sp>
      <p:sp>
        <p:nvSpPr>
          <p:cNvPr id="5" name="Footer Placeholder 4">
            <a:extLst>
              <a:ext uri="{FF2B5EF4-FFF2-40B4-BE49-F238E27FC236}">
                <a16:creationId xmlns:a16="http://schemas.microsoft.com/office/drawing/2014/main" id="{45654CD9-B6B1-BA2B-B5EF-E07488F1FC0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A789CC7-E6DE-F30B-E24B-7AE020733056}"/>
              </a:ext>
            </a:extLst>
          </p:cNvPr>
          <p:cNvSpPr>
            <a:spLocks noGrp="1"/>
          </p:cNvSpPr>
          <p:nvPr>
            <p:ph type="sldNum" sz="quarter" idx="12"/>
          </p:nvPr>
        </p:nvSpPr>
        <p:spPr/>
        <p:txBody>
          <a:bodyPr/>
          <a:lstStyle/>
          <a:p>
            <a:fld id="{11D6AB22-8276-4994-9B7D-42C16319FC7B}" type="slidenum">
              <a:rPr lang="vi-VN" smtClean="0"/>
              <a:t>‹#›</a:t>
            </a:fld>
            <a:endParaRPr lang="vi-VN"/>
          </a:p>
        </p:txBody>
      </p:sp>
    </p:spTree>
    <p:extLst>
      <p:ext uri="{BB962C8B-B14F-4D97-AF65-F5344CB8AC3E}">
        <p14:creationId xmlns:p14="http://schemas.microsoft.com/office/powerpoint/2010/main" val="3946774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7BDCA-776C-420A-19E8-07F0ACC68336}"/>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FBE326F1-1361-FF55-E9EC-0823EBE7FB68}"/>
              </a:ext>
            </a:extLst>
          </p:cNvPr>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4FB00E-43D2-92F0-0ED1-677ED9F22D9A}"/>
              </a:ext>
            </a:extLst>
          </p:cNvPr>
          <p:cNvSpPr>
            <a:spLocks noGrp="1"/>
          </p:cNvSpPr>
          <p:nvPr>
            <p:ph type="dt" sz="half" idx="10"/>
          </p:nvPr>
        </p:nvSpPr>
        <p:spPr/>
        <p:txBody>
          <a:bodyPr/>
          <a:lstStyle/>
          <a:p>
            <a:fld id="{21BD44AC-96D6-4CD7-A2D4-2CBBCD7EEEDF}" type="datetimeFigureOut">
              <a:rPr lang="vi-VN" smtClean="0"/>
              <a:t>23/05/2024</a:t>
            </a:fld>
            <a:endParaRPr lang="vi-VN"/>
          </a:p>
        </p:txBody>
      </p:sp>
      <p:sp>
        <p:nvSpPr>
          <p:cNvPr id="5" name="Footer Placeholder 4">
            <a:extLst>
              <a:ext uri="{FF2B5EF4-FFF2-40B4-BE49-F238E27FC236}">
                <a16:creationId xmlns:a16="http://schemas.microsoft.com/office/drawing/2014/main" id="{D1B3DB43-C67B-42FA-BABF-D26820258DC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7EABBAB-D6DB-B49C-0EF0-5395A506F1EF}"/>
              </a:ext>
            </a:extLst>
          </p:cNvPr>
          <p:cNvSpPr>
            <a:spLocks noGrp="1"/>
          </p:cNvSpPr>
          <p:nvPr>
            <p:ph type="sldNum" sz="quarter" idx="12"/>
          </p:nvPr>
        </p:nvSpPr>
        <p:spPr/>
        <p:txBody>
          <a:bodyPr/>
          <a:lstStyle/>
          <a:p>
            <a:fld id="{11D6AB22-8276-4994-9B7D-42C16319FC7B}" type="slidenum">
              <a:rPr lang="vi-VN" smtClean="0"/>
              <a:t>‹#›</a:t>
            </a:fld>
            <a:endParaRPr lang="vi-VN"/>
          </a:p>
        </p:txBody>
      </p:sp>
    </p:spTree>
    <p:extLst>
      <p:ext uri="{BB962C8B-B14F-4D97-AF65-F5344CB8AC3E}">
        <p14:creationId xmlns:p14="http://schemas.microsoft.com/office/powerpoint/2010/main" val="2298063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0DF37-8D38-4986-65F7-8FAE31C6A81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83B91EF-9B10-6AC6-4A5E-FA9A562565BB}"/>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5ECDE3E-5099-A60C-0939-D497D986491D}"/>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F8C56E03-4240-B8DD-92CD-A5A1EFF0BA03}"/>
              </a:ext>
            </a:extLst>
          </p:cNvPr>
          <p:cNvSpPr>
            <a:spLocks noGrp="1"/>
          </p:cNvSpPr>
          <p:nvPr>
            <p:ph type="dt" sz="half" idx="10"/>
          </p:nvPr>
        </p:nvSpPr>
        <p:spPr/>
        <p:txBody>
          <a:bodyPr/>
          <a:lstStyle/>
          <a:p>
            <a:fld id="{21BD44AC-96D6-4CD7-A2D4-2CBBCD7EEEDF}" type="datetimeFigureOut">
              <a:rPr lang="vi-VN" smtClean="0"/>
              <a:t>23/05/2024</a:t>
            </a:fld>
            <a:endParaRPr lang="vi-VN"/>
          </a:p>
        </p:txBody>
      </p:sp>
      <p:sp>
        <p:nvSpPr>
          <p:cNvPr id="6" name="Footer Placeholder 5">
            <a:extLst>
              <a:ext uri="{FF2B5EF4-FFF2-40B4-BE49-F238E27FC236}">
                <a16:creationId xmlns:a16="http://schemas.microsoft.com/office/drawing/2014/main" id="{7CDF6464-015D-6059-ECCE-8170B54685B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D5BBD02-A440-B75B-A4E8-859A72B23608}"/>
              </a:ext>
            </a:extLst>
          </p:cNvPr>
          <p:cNvSpPr>
            <a:spLocks noGrp="1"/>
          </p:cNvSpPr>
          <p:nvPr>
            <p:ph type="sldNum" sz="quarter" idx="12"/>
          </p:nvPr>
        </p:nvSpPr>
        <p:spPr/>
        <p:txBody>
          <a:bodyPr/>
          <a:lstStyle/>
          <a:p>
            <a:fld id="{11D6AB22-8276-4994-9B7D-42C16319FC7B}" type="slidenum">
              <a:rPr lang="vi-VN" smtClean="0"/>
              <a:t>‹#›</a:t>
            </a:fld>
            <a:endParaRPr lang="vi-VN"/>
          </a:p>
        </p:txBody>
      </p:sp>
    </p:spTree>
    <p:extLst>
      <p:ext uri="{BB962C8B-B14F-4D97-AF65-F5344CB8AC3E}">
        <p14:creationId xmlns:p14="http://schemas.microsoft.com/office/powerpoint/2010/main" val="593802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27E7E-F8DE-9D96-20D4-057BB50C9C89}"/>
              </a:ext>
            </a:extLst>
          </p:cNvPr>
          <p:cNvSpPr>
            <a:spLocks noGrp="1"/>
          </p:cNvSpPr>
          <p:nvPr>
            <p:ph type="title"/>
          </p:nvPr>
        </p:nvSpPr>
        <p:spPr>
          <a:xfrm>
            <a:off x="1007746" y="438150"/>
            <a:ext cx="12618720" cy="1590676"/>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CCA40B-B4FA-E422-F5F2-E3569323D8A6}"/>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B0818DA3-57E5-12B6-97BE-592BEA13AFD3}"/>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647D548-9694-237F-3F62-66BF264200A5}"/>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E3040F3E-C12F-553D-F6F2-B391ECF85BAC}"/>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8644387-47BA-77AB-D58C-B47884E17A36}"/>
              </a:ext>
            </a:extLst>
          </p:cNvPr>
          <p:cNvSpPr>
            <a:spLocks noGrp="1"/>
          </p:cNvSpPr>
          <p:nvPr>
            <p:ph type="dt" sz="half" idx="10"/>
          </p:nvPr>
        </p:nvSpPr>
        <p:spPr/>
        <p:txBody>
          <a:bodyPr/>
          <a:lstStyle/>
          <a:p>
            <a:fld id="{21BD44AC-96D6-4CD7-A2D4-2CBBCD7EEEDF}" type="datetimeFigureOut">
              <a:rPr lang="vi-VN" smtClean="0"/>
              <a:t>23/05/2024</a:t>
            </a:fld>
            <a:endParaRPr lang="vi-VN"/>
          </a:p>
        </p:txBody>
      </p:sp>
      <p:sp>
        <p:nvSpPr>
          <p:cNvPr id="8" name="Footer Placeholder 7">
            <a:extLst>
              <a:ext uri="{FF2B5EF4-FFF2-40B4-BE49-F238E27FC236}">
                <a16:creationId xmlns:a16="http://schemas.microsoft.com/office/drawing/2014/main" id="{CEE85B1E-204C-C53C-AABE-8C416C24930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FA156E58-F2B3-1FF7-BFCB-3D9BEA2AC0EB}"/>
              </a:ext>
            </a:extLst>
          </p:cNvPr>
          <p:cNvSpPr>
            <a:spLocks noGrp="1"/>
          </p:cNvSpPr>
          <p:nvPr>
            <p:ph type="sldNum" sz="quarter" idx="12"/>
          </p:nvPr>
        </p:nvSpPr>
        <p:spPr/>
        <p:txBody>
          <a:bodyPr/>
          <a:lstStyle/>
          <a:p>
            <a:fld id="{11D6AB22-8276-4994-9B7D-42C16319FC7B}" type="slidenum">
              <a:rPr lang="vi-VN" smtClean="0"/>
              <a:t>‹#›</a:t>
            </a:fld>
            <a:endParaRPr lang="vi-VN"/>
          </a:p>
        </p:txBody>
      </p:sp>
    </p:spTree>
    <p:extLst>
      <p:ext uri="{BB962C8B-B14F-4D97-AF65-F5344CB8AC3E}">
        <p14:creationId xmlns:p14="http://schemas.microsoft.com/office/powerpoint/2010/main" val="1139973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2F9D2-439F-835A-12FE-5F975EB3326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3988443-71E6-0F0F-E837-D73048940A01}"/>
              </a:ext>
            </a:extLst>
          </p:cNvPr>
          <p:cNvSpPr>
            <a:spLocks noGrp="1"/>
          </p:cNvSpPr>
          <p:nvPr>
            <p:ph type="dt" sz="half" idx="10"/>
          </p:nvPr>
        </p:nvSpPr>
        <p:spPr/>
        <p:txBody>
          <a:bodyPr/>
          <a:lstStyle/>
          <a:p>
            <a:fld id="{21BD44AC-96D6-4CD7-A2D4-2CBBCD7EEEDF}" type="datetimeFigureOut">
              <a:rPr lang="vi-VN" smtClean="0"/>
              <a:t>23/05/2024</a:t>
            </a:fld>
            <a:endParaRPr lang="vi-VN"/>
          </a:p>
        </p:txBody>
      </p:sp>
      <p:sp>
        <p:nvSpPr>
          <p:cNvPr id="4" name="Footer Placeholder 3">
            <a:extLst>
              <a:ext uri="{FF2B5EF4-FFF2-40B4-BE49-F238E27FC236}">
                <a16:creationId xmlns:a16="http://schemas.microsoft.com/office/drawing/2014/main" id="{201D4035-8872-E27A-CD56-4A56A733C7E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CF5B3E17-E3D1-6905-C9B2-AC5B38ED2033}"/>
              </a:ext>
            </a:extLst>
          </p:cNvPr>
          <p:cNvSpPr>
            <a:spLocks noGrp="1"/>
          </p:cNvSpPr>
          <p:nvPr>
            <p:ph type="sldNum" sz="quarter" idx="12"/>
          </p:nvPr>
        </p:nvSpPr>
        <p:spPr/>
        <p:txBody>
          <a:bodyPr/>
          <a:lstStyle/>
          <a:p>
            <a:fld id="{11D6AB22-8276-4994-9B7D-42C16319FC7B}" type="slidenum">
              <a:rPr lang="vi-VN" smtClean="0"/>
              <a:t>‹#›</a:t>
            </a:fld>
            <a:endParaRPr lang="vi-VN"/>
          </a:p>
        </p:txBody>
      </p:sp>
    </p:spTree>
    <p:extLst>
      <p:ext uri="{BB962C8B-B14F-4D97-AF65-F5344CB8AC3E}">
        <p14:creationId xmlns:p14="http://schemas.microsoft.com/office/powerpoint/2010/main" val="931097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1005840" y="2190750"/>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7406640" y="2190750"/>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pPr/>
              <a:t>23/05/2024</a:t>
            </a:fld>
            <a:endParaRPr lang="en-US"/>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34072592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D1EC7B-18EA-64D2-3077-97133E1AA2A1}"/>
              </a:ext>
            </a:extLst>
          </p:cNvPr>
          <p:cNvSpPr>
            <a:spLocks noGrp="1"/>
          </p:cNvSpPr>
          <p:nvPr>
            <p:ph type="dt" sz="half" idx="10"/>
          </p:nvPr>
        </p:nvSpPr>
        <p:spPr/>
        <p:txBody>
          <a:bodyPr/>
          <a:lstStyle/>
          <a:p>
            <a:fld id="{21BD44AC-96D6-4CD7-A2D4-2CBBCD7EEEDF}" type="datetimeFigureOut">
              <a:rPr lang="vi-VN" smtClean="0"/>
              <a:t>23/05/2024</a:t>
            </a:fld>
            <a:endParaRPr lang="vi-VN"/>
          </a:p>
        </p:txBody>
      </p:sp>
      <p:sp>
        <p:nvSpPr>
          <p:cNvPr id="3" name="Footer Placeholder 2">
            <a:extLst>
              <a:ext uri="{FF2B5EF4-FFF2-40B4-BE49-F238E27FC236}">
                <a16:creationId xmlns:a16="http://schemas.microsoft.com/office/drawing/2014/main" id="{F0CF65F8-640A-773D-B8D2-DEC41926A150}"/>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A1C4CB0-B9E8-3E67-14D7-DCF9CE8AD455}"/>
              </a:ext>
            </a:extLst>
          </p:cNvPr>
          <p:cNvSpPr>
            <a:spLocks noGrp="1"/>
          </p:cNvSpPr>
          <p:nvPr>
            <p:ph type="sldNum" sz="quarter" idx="12"/>
          </p:nvPr>
        </p:nvSpPr>
        <p:spPr/>
        <p:txBody>
          <a:bodyPr/>
          <a:lstStyle/>
          <a:p>
            <a:fld id="{11D6AB22-8276-4994-9B7D-42C16319FC7B}" type="slidenum">
              <a:rPr lang="vi-VN" smtClean="0"/>
              <a:t>‹#›</a:t>
            </a:fld>
            <a:endParaRPr lang="vi-VN"/>
          </a:p>
        </p:txBody>
      </p:sp>
    </p:spTree>
    <p:extLst>
      <p:ext uri="{BB962C8B-B14F-4D97-AF65-F5344CB8AC3E}">
        <p14:creationId xmlns:p14="http://schemas.microsoft.com/office/powerpoint/2010/main" val="34665440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A879-4E9A-F837-D39D-B42A7FC43B48}"/>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A6EB4256-4226-605B-57FB-A10BF8D32EFB}"/>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096FE78C-446C-2F0A-4387-FE7C61C59E56}"/>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ACC2C3AB-A5FA-66F2-C3EA-47292142FADD}"/>
              </a:ext>
            </a:extLst>
          </p:cNvPr>
          <p:cNvSpPr>
            <a:spLocks noGrp="1"/>
          </p:cNvSpPr>
          <p:nvPr>
            <p:ph type="dt" sz="half" idx="10"/>
          </p:nvPr>
        </p:nvSpPr>
        <p:spPr/>
        <p:txBody>
          <a:bodyPr/>
          <a:lstStyle/>
          <a:p>
            <a:fld id="{21BD44AC-96D6-4CD7-A2D4-2CBBCD7EEEDF}" type="datetimeFigureOut">
              <a:rPr lang="vi-VN" smtClean="0"/>
              <a:t>23/05/2024</a:t>
            </a:fld>
            <a:endParaRPr lang="vi-VN"/>
          </a:p>
        </p:txBody>
      </p:sp>
      <p:sp>
        <p:nvSpPr>
          <p:cNvPr id="6" name="Footer Placeholder 5">
            <a:extLst>
              <a:ext uri="{FF2B5EF4-FFF2-40B4-BE49-F238E27FC236}">
                <a16:creationId xmlns:a16="http://schemas.microsoft.com/office/drawing/2014/main" id="{3F4628C1-C3C8-16C7-CDFE-C197C7EEF32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04DAB28-62B0-3B2B-6191-88366045D18D}"/>
              </a:ext>
            </a:extLst>
          </p:cNvPr>
          <p:cNvSpPr>
            <a:spLocks noGrp="1"/>
          </p:cNvSpPr>
          <p:nvPr>
            <p:ph type="sldNum" sz="quarter" idx="12"/>
          </p:nvPr>
        </p:nvSpPr>
        <p:spPr/>
        <p:txBody>
          <a:bodyPr/>
          <a:lstStyle/>
          <a:p>
            <a:fld id="{11D6AB22-8276-4994-9B7D-42C16319FC7B}" type="slidenum">
              <a:rPr lang="vi-VN" smtClean="0"/>
              <a:t>‹#›</a:t>
            </a:fld>
            <a:endParaRPr lang="vi-VN"/>
          </a:p>
        </p:txBody>
      </p:sp>
    </p:spTree>
    <p:extLst>
      <p:ext uri="{BB962C8B-B14F-4D97-AF65-F5344CB8AC3E}">
        <p14:creationId xmlns:p14="http://schemas.microsoft.com/office/powerpoint/2010/main" val="13929675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C1C20-979F-B1C8-C765-7F4E5E0EC52B}"/>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EC60A87-8E4A-C124-736B-66695AF3C96E}"/>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vi-VN"/>
          </a:p>
        </p:txBody>
      </p:sp>
      <p:sp>
        <p:nvSpPr>
          <p:cNvPr id="4" name="Text Placeholder 3">
            <a:extLst>
              <a:ext uri="{FF2B5EF4-FFF2-40B4-BE49-F238E27FC236}">
                <a16:creationId xmlns:a16="http://schemas.microsoft.com/office/drawing/2014/main" id="{091C6246-4D07-D75B-0E3C-EFCDE670E3F2}"/>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BDD2D34F-9E8F-2EB8-BD34-DBD4DEF466E4}"/>
              </a:ext>
            </a:extLst>
          </p:cNvPr>
          <p:cNvSpPr>
            <a:spLocks noGrp="1"/>
          </p:cNvSpPr>
          <p:nvPr>
            <p:ph type="dt" sz="half" idx="10"/>
          </p:nvPr>
        </p:nvSpPr>
        <p:spPr/>
        <p:txBody>
          <a:bodyPr/>
          <a:lstStyle/>
          <a:p>
            <a:fld id="{21BD44AC-96D6-4CD7-A2D4-2CBBCD7EEEDF}" type="datetimeFigureOut">
              <a:rPr lang="vi-VN" smtClean="0"/>
              <a:t>23/05/2024</a:t>
            </a:fld>
            <a:endParaRPr lang="vi-VN"/>
          </a:p>
        </p:txBody>
      </p:sp>
      <p:sp>
        <p:nvSpPr>
          <p:cNvPr id="6" name="Footer Placeholder 5">
            <a:extLst>
              <a:ext uri="{FF2B5EF4-FFF2-40B4-BE49-F238E27FC236}">
                <a16:creationId xmlns:a16="http://schemas.microsoft.com/office/drawing/2014/main" id="{CF803B5C-52CF-238C-69A7-CE622437F47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0B3CA95-1C3D-F561-B02F-87CF7C7D4B81}"/>
              </a:ext>
            </a:extLst>
          </p:cNvPr>
          <p:cNvSpPr>
            <a:spLocks noGrp="1"/>
          </p:cNvSpPr>
          <p:nvPr>
            <p:ph type="sldNum" sz="quarter" idx="12"/>
          </p:nvPr>
        </p:nvSpPr>
        <p:spPr/>
        <p:txBody>
          <a:bodyPr/>
          <a:lstStyle/>
          <a:p>
            <a:fld id="{11D6AB22-8276-4994-9B7D-42C16319FC7B}" type="slidenum">
              <a:rPr lang="vi-VN" smtClean="0"/>
              <a:t>‹#›</a:t>
            </a:fld>
            <a:endParaRPr lang="vi-VN"/>
          </a:p>
        </p:txBody>
      </p:sp>
    </p:spTree>
    <p:extLst>
      <p:ext uri="{BB962C8B-B14F-4D97-AF65-F5344CB8AC3E}">
        <p14:creationId xmlns:p14="http://schemas.microsoft.com/office/powerpoint/2010/main" val="33302563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717B-227A-0462-6476-854D72F3DDC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9BCD62C-ED55-B760-EF57-6D066291F7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ACC9EE-C21C-696F-549D-1A2DCEA53253}"/>
              </a:ext>
            </a:extLst>
          </p:cNvPr>
          <p:cNvSpPr>
            <a:spLocks noGrp="1"/>
          </p:cNvSpPr>
          <p:nvPr>
            <p:ph type="dt" sz="half" idx="10"/>
          </p:nvPr>
        </p:nvSpPr>
        <p:spPr/>
        <p:txBody>
          <a:bodyPr/>
          <a:lstStyle/>
          <a:p>
            <a:fld id="{21BD44AC-96D6-4CD7-A2D4-2CBBCD7EEEDF}" type="datetimeFigureOut">
              <a:rPr lang="vi-VN" smtClean="0"/>
              <a:t>23/05/2024</a:t>
            </a:fld>
            <a:endParaRPr lang="vi-VN"/>
          </a:p>
        </p:txBody>
      </p:sp>
      <p:sp>
        <p:nvSpPr>
          <p:cNvPr id="5" name="Footer Placeholder 4">
            <a:extLst>
              <a:ext uri="{FF2B5EF4-FFF2-40B4-BE49-F238E27FC236}">
                <a16:creationId xmlns:a16="http://schemas.microsoft.com/office/drawing/2014/main" id="{D56621AB-A670-10E6-0CE9-180D262327A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4763D30-E56A-AABE-6BA6-CD0563B2CC19}"/>
              </a:ext>
            </a:extLst>
          </p:cNvPr>
          <p:cNvSpPr>
            <a:spLocks noGrp="1"/>
          </p:cNvSpPr>
          <p:nvPr>
            <p:ph type="sldNum" sz="quarter" idx="12"/>
          </p:nvPr>
        </p:nvSpPr>
        <p:spPr/>
        <p:txBody>
          <a:bodyPr/>
          <a:lstStyle/>
          <a:p>
            <a:fld id="{11D6AB22-8276-4994-9B7D-42C16319FC7B}" type="slidenum">
              <a:rPr lang="vi-VN" smtClean="0"/>
              <a:t>‹#›</a:t>
            </a:fld>
            <a:endParaRPr lang="vi-VN"/>
          </a:p>
        </p:txBody>
      </p:sp>
    </p:spTree>
    <p:extLst>
      <p:ext uri="{BB962C8B-B14F-4D97-AF65-F5344CB8AC3E}">
        <p14:creationId xmlns:p14="http://schemas.microsoft.com/office/powerpoint/2010/main" val="7445584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2199E7-248D-E0AC-1243-0A51C8B4F433}"/>
              </a:ext>
            </a:extLst>
          </p:cNvPr>
          <p:cNvSpPr>
            <a:spLocks noGrp="1"/>
          </p:cNvSpPr>
          <p:nvPr>
            <p:ph type="title" orient="vert"/>
          </p:nvPr>
        </p:nvSpPr>
        <p:spPr>
          <a:xfrm>
            <a:off x="10469880" y="438150"/>
            <a:ext cx="3154680" cy="6974206"/>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C74DEB1-5D23-D9F4-E389-B3379BB54BF8}"/>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EB8EA6B-BCC3-4511-4112-B36DEEF192E0}"/>
              </a:ext>
            </a:extLst>
          </p:cNvPr>
          <p:cNvSpPr>
            <a:spLocks noGrp="1"/>
          </p:cNvSpPr>
          <p:nvPr>
            <p:ph type="dt" sz="half" idx="10"/>
          </p:nvPr>
        </p:nvSpPr>
        <p:spPr/>
        <p:txBody>
          <a:bodyPr/>
          <a:lstStyle/>
          <a:p>
            <a:fld id="{21BD44AC-96D6-4CD7-A2D4-2CBBCD7EEEDF}" type="datetimeFigureOut">
              <a:rPr lang="vi-VN" smtClean="0"/>
              <a:t>23/05/2024</a:t>
            </a:fld>
            <a:endParaRPr lang="vi-VN"/>
          </a:p>
        </p:txBody>
      </p:sp>
      <p:sp>
        <p:nvSpPr>
          <p:cNvPr id="5" name="Footer Placeholder 4">
            <a:extLst>
              <a:ext uri="{FF2B5EF4-FFF2-40B4-BE49-F238E27FC236}">
                <a16:creationId xmlns:a16="http://schemas.microsoft.com/office/drawing/2014/main" id="{4E71E58B-D9A0-D610-211A-4AD7A928A8A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D668A6-A1D7-A390-F961-C389CB789CF2}"/>
              </a:ext>
            </a:extLst>
          </p:cNvPr>
          <p:cNvSpPr>
            <a:spLocks noGrp="1"/>
          </p:cNvSpPr>
          <p:nvPr>
            <p:ph type="sldNum" sz="quarter" idx="12"/>
          </p:nvPr>
        </p:nvSpPr>
        <p:spPr/>
        <p:txBody>
          <a:bodyPr/>
          <a:lstStyle/>
          <a:p>
            <a:fld id="{11D6AB22-8276-4994-9B7D-42C16319FC7B}" type="slidenum">
              <a:rPr lang="vi-VN" smtClean="0"/>
              <a:t>‹#›</a:t>
            </a:fld>
            <a:endParaRPr lang="vi-VN"/>
          </a:p>
        </p:txBody>
      </p:sp>
    </p:spTree>
    <p:extLst>
      <p:ext uri="{BB962C8B-B14F-4D97-AF65-F5344CB8AC3E}">
        <p14:creationId xmlns:p14="http://schemas.microsoft.com/office/powerpoint/2010/main" val="487790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1007746" y="2017396"/>
            <a:ext cx="6189344" cy="988694"/>
          </a:xfrm>
        </p:spPr>
        <p:txBody>
          <a:bodyPr anchor="b"/>
          <a:lstStyle>
            <a:lvl1pPr marL="0" indent="0">
              <a:buNone/>
              <a:defRPr sz="2900" b="1"/>
            </a:lvl1pPr>
            <a:lvl2pPr marL="548640" indent="0">
              <a:buNone/>
              <a:defRPr sz="2400" b="1"/>
            </a:lvl2pPr>
            <a:lvl3pPr marL="1097280" indent="0">
              <a:buNone/>
              <a:defRPr sz="2200" b="1"/>
            </a:lvl3pPr>
            <a:lvl4pPr marL="1645920" indent="0">
              <a:buNone/>
              <a:defRPr sz="1900" b="1"/>
            </a:lvl4pPr>
            <a:lvl5pPr marL="2194560" indent="0">
              <a:buNone/>
              <a:defRPr sz="1900" b="1"/>
            </a:lvl5pPr>
            <a:lvl6pPr marL="2743200" indent="0">
              <a:buNone/>
              <a:defRPr sz="1900" b="1"/>
            </a:lvl6pPr>
            <a:lvl7pPr marL="3291840" indent="0">
              <a:buNone/>
              <a:defRPr sz="1900" b="1"/>
            </a:lvl7pPr>
            <a:lvl8pPr marL="3840480" indent="0">
              <a:buNone/>
              <a:defRPr sz="1900" b="1"/>
            </a:lvl8pPr>
            <a:lvl9pPr marL="4389120" indent="0">
              <a:buNone/>
              <a:defRPr sz="19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1007746" y="3006090"/>
            <a:ext cx="6189344"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7406640" y="2017396"/>
            <a:ext cx="6219826" cy="988694"/>
          </a:xfrm>
        </p:spPr>
        <p:txBody>
          <a:bodyPr anchor="b"/>
          <a:lstStyle>
            <a:lvl1pPr marL="0" indent="0">
              <a:buNone/>
              <a:defRPr sz="2900" b="1"/>
            </a:lvl1pPr>
            <a:lvl2pPr marL="548640" indent="0">
              <a:buNone/>
              <a:defRPr sz="2400" b="1"/>
            </a:lvl2pPr>
            <a:lvl3pPr marL="1097280" indent="0">
              <a:buNone/>
              <a:defRPr sz="2200" b="1"/>
            </a:lvl3pPr>
            <a:lvl4pPr marL="1645920" indent="0">
              <a:buNone/>
              <a:defRPr sz="1900" b="1"/>
            </a:lvl4pPr>
            <a:lvl5pPr marL="2194560" indent="0">
              <a:buNone/>
              <a:defRPr sz="1900" b="1"/>
            </a:lvl5pPr>
            <a:lvl6pPr marL="2743200" indent="0">
              <a:buNone/>
              <a:defRPr sz="1900" b="1"/>
            </a:lvl6pPr>
            <a:lvl7pPr marL="3291840" indent="0">
              <a:buNone/>
              <a:defRPr sz="1900" b="1"/>
            </a:lvl7pPr>
            <a:lvl8pPr marL="3840480" indent="0">
              <a:buNone/>
              <a:defRPr sz="1900" b="1"/>
            </a:lvl8pPr>
            <a:lvl9pPr marL="4389120" indent="0">
              <a:buNone/>
              <a:defRPr sz="19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7406640" y="3006090"/>
            <a:ext cx="6219826"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pPr/>
              <a:t>23/05/2024</a:t>
            </a:fld>
            <a:endParaRPr lang="en-US"/>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869930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pPr/>
              <a:t>23/05/2024</a:t>
            </a:fld>
            <a:endParaRPr lang="en-US"/>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112326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pPr/>
              <a:t>23/05/2024</a:t>
            </a:fld>
            <a:endParaRPr lang="en-US"/>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793366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1007746" y="548640"/>
            <a:ext cx="4718684" cy="1920240"/>
          </a:xfrm>
        </p:spPr>
        <p:txBody>
          <a:bodyPr anchor="b"/>
          <a:lstStyle>
            <a:lvl1pPr>
              <a:defRPr sz="38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6219826" y="1184911"/>
            <a:ext cx="7406640" cy="5848350"/>
          </a:xfrm>
        </p:spPr>
        <p:txBody>
          <a:bodyPr/>
          <a:lstStyle>
            <a:lvl1pPr>
              <a:defRPr sz="38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1007746" y="2468880"/>
            <a:ext cx="4718684" cy="4573906"/>
          </a:xfrm>
        </p:spPr>
        <p:txBody>
          <a:bodyPr/>
          <a:lstStyle>
            <a:lvl1pPr marL="0" indent="0">
              <a:buNone/>
              <a:defRPr sz="1900"/>
            </a:lvl1pPr>
            <a:lvl2pPr marL="548640" indent="0">
              <a:buNone/>
              <a:defRPr sz="1700"/>
            </a:lvl2pPr>
            <a:lvl3pPr marL="1097280" indent="0">
              <a:buNone/>
              <a:defRPr sz="140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pPr/>
              <a:t>23/05/2024</a:t>
            </a:fld>
            <a:endParaRPr lang="en-US"/>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967255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1007746" y="548640"/>
            <a:ext cx="4718684" cy="1920240"/>
          </a:xfrm>
        </p:spPr>
        <p:txBody>
          <a:bodyPr anchor="b"/>
          <a:lstStyle>
            <a:lvl1pPr>
              <a:defRPr sz="38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6219826" y="1184911"/>
            <a:ext cx="7406640" cy="5848350"/>
          </a:xfrm>
        </p:spPr>
        <p:txBody>
          <a:bodyPr/>
          <a:lstStyle>
            <a:lvl1pPr marL="0" indent="0">
              <a:buNone/>
              <a:defRPr sz="3800"/>
            </a:lvl1pPr>
            <a:lvl2pPr marL="548640" indent="0">
              <a:buNone/>
              <a:defRPr sz="3400"/>
            </a:lvl2pPr>
            <a:lvl3pPr marL="1097280" indent="0">
              <a:buNone/>
              <a:defRPr sz="290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1007746" y="2468880"/>
            <a:ext cx="4718684" cy="4573906"/>
          </a:xfrm>
        </p:spPr>
        <p:txBody>
          <a:bodyPr/>
          <a:lstStyle>
            <a:lvl1pPr marL="0" indent="0">
              <a:buNone/>
              <a:defRPr sz="1900"/>
            </a:lvl1pPr>
            <a:lvl2pPr marL="548640" indent="0">
              <a:buNone/>
              <a:defRPr sz="1700"/>
            </a:lvl2pPr>
            <a:lvl3pPr marL="1097280" indent="0">
              <a:buNone/>
              <a:defRPr sz="140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pPr/>
              <a:t>23/05/2024</a:t>
            </a:fld>
            <a:endParaRPr lang="en-US"/>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879667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1005840" y="438150"/>
            <a:ext cx="12618720" cy="1590676"/>
          </a:xfrm>
          <a:prstGeom prst="rect">
            <a:avLst/>
          </a:prstGeom>
        </p:spPr>
        <p:txBody>
          <a:bodyPr vert="horz" lIns="109728" tIns="54864" rIns="109728" bIns="54864"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1005840" y="2190750"/>
            <a:ext cx="12618720" cy="5221606"/>
          </a:xfrm>
          <a:prstGeom prst="rect">
            <a:avLst/>
          </a:prstGeom>
        </p:spPr>
        <p:txBody>
          <a:bodyPr vert="horz" lIns="109728" tIns="54864" rIns="109728" bIns="54864"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1005840" y="7627621"/>
            <a:ext cx="3291840" cy="438150"/>
          </a:xfrm>
          <a:prstGeom prst="rect">
            <a:avLst/>
          </a:prstGeom>
        </p:spPr>
        <p:txBody>
          <a:bodyPr vert="horz" lIns="109728" tIns="54864" rIns="109728" bIns="54864" rtlCol="0" anchor="ctr"/>
          <a:lstStyle>
            <a:lvl1pPr algn="l">
              <a:defRPr sz="1400">
                <a:solidFill>
                  <a:schemeClr val="tx1">
                    <a:tint val="75000"/>
                  </a:schemeClr>
                </a:solidFill>
              </a:defRPr>
            </a:lvl1pPr>
          </a:lstStyle>
          <a:p>
            <a:fld id="{0D838988-15A6-4647-86D7-062E8698D868}" type="datetimeFigureOut">
              <a:rPr lang="en-US" smtClean="0"/>
              <a:pPr/>
              <a:t>23/05/2024</a:t>
            </a:fld>
            <a:endParaRPr lang="en-US"/>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4846320" y="7627621"/>
            <a:ext cx="4937760" cy="438150"/>
          </a:xfrm>
          <a:prstGeom prst="rect">
            <a:avLst/>
          </a:prstGeom>
        </p:spPr>
        <p:txBody>
          <a:bodyPr vert="horz" lIns="109728" tIns="54864" rIns="109728" bIns="54864" rtlCol="0" anchor="ctr"/>
          <a:lstStyle>
            <a:lvl1pPr algn="ctr">
              <a:defRPr sz="1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10332720" y="7627621"/>
            <a:ext cx="3291840" cy="438150"/>
          </a:xfrm>
          <a:prstGeom prst="rect">
            <a:avLst/>
          </a:prstGeom>
        </p:spPr>
        <p:txBody>
          <a:bodyPr vert="horz" lIns="109728" tIns="54864" rIns="109728" bIns="54864" rtlCol="0" anchor="ctr"/>
          <a:lstStyle>
            <a:lvl1pPr algn="r">
              <a:defRPr sz="1400">
                <a:solidFill>
                  <a:schemeClr val="tx1">
                    <a:tint val="75000"/>
                  </a:schemeClr>
                </a:solidFill>
              </a:defRPr>
            </a:lvl1pPr>
          </a:lstStyle>
          <a:p>
            <a:fld id="{9CF1BDB4-6E33-4EB0-BC1A-E3E463951136}" type="slidenum">
              <a:rPr lang="en-US" smtClean="0"/>
              <a:pPr/>
              <a:t>‹#›</a:t>
            </a:fld>
            <a:endParaRPr lang="en-US"/>
          </a:p>
        </p:txBody>
      </p:sp>
    </p:spTree>
    <p:extLst>
      <p:ext uri="{BB962C8B-B14F-4D97-AF65-F5344CB8AC3E}">
        <p14:creationId xmlns:p14="http://schemas.microsoft.com/office/powerpoint/2010/main" val="1308127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097280" rtl="0" eaLnBrk="1" latinLnBrk="0" hangingPunct="1">
        <a:lnSpc>
          <a:spcPct val="90000"/>
        </a:lnSpc>
        <a:spcBef>
          <a:spcPct val="0"/>
        </a:spcBef>
        <a:buNone/>
        <a:defRPr sz="530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40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90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97280" rtl="0" eaLnBrk="1" latinLnBrk="0" hangingPunct="1">
        <a:defRPr sz="2200" kern="1200">
          <a:solidFill>
            <a:schemeClr val="tx1"/>
          </a:solidFill>
          <a:latin typeface="+mn-lt"/>
          <a:ea typeface="+mn-ea"/>
          <a:cs typeface="+mn-cs"/>
        </a:defRPr>
      </a:lvl1pPr>
      <a:lvl2pPr marL="548640" algn="l" defTabSz="1097280" rtl="0" eaLnBrk="1" latinLnBrk="0" hangingPunct="1">
        <a:defRPr sz="2200" kern="1200">
          <a:solidFill>
            <a:schemeClr val="tx1"/>
          </a:solidFill>
          <a:latin typeface="+mn-lt"/>
          <a:ea typeface="+mn-ea"/>
          <a:cs typeface="+mn-cs"/>
        </a:defRPr>
      </a:lvl2pPr>
      <a:lvl3pPr marL="1097280" algn="l" defTabSz="1097280" rtl="0" eaLnBrk="1" latinLnBrk="0" hangingPunct="1">
        <a:defRPr sz="2200" kern="1200">
          <a:solidFill>
            <a:schemeClr val="tx1"/>
          </a:solidFill>
          <a:latin typeface="+mn-lt"/>
          <a:ea typeface="+mn-ea"/>
          <a:cs typeface="+mn-cs"/>
        </a:defRPr>
      </a:lvl3pPr>
      <a:lvl4pPr marL="1645920" algn="l" defTabSz="1097280" rtl="0" eaLnBrk="1" latinLnBrk="0" hangingPunct="1">
        <a:defRPr sz="2200" kern="1200">
          <a:solidFill>
            <a:schemeClr val="tx1"/>
          </a:solidFill>
          <a:latin typeface="+mn-lt"/>
          <a:ea typeface="+mn-ea"/>
          <a:cs typeface="+mn-cs"/>
        </a:defRPr>
      </a:lvl4pPr>
      <a:lvl5pPr marL="2194560" algn="l" defTabSz="1097280" rtl="0" eaLnBrk="1" latinLnBrk="0" hangingPunct="1">
        <a:defRPr sz="2200" kern="1200">
          <a:solidFill>
            <a:schemeClr val="tx1"/>
          </a:solidFill>
          <a:latin typeface="+mn-lt"/>
          <a:ea typeface="+mn-ea"/>
          <a:cs typeface="+mn-cs"/>
        </a:defRPr>
      </a:lvl5pPr>
      <a:lvl6pPr marL="2743200" algn="l" defTabSz="1097280" rtl="0" eaLnBrk="1" latinLnBrk="0" hangingPunct="1">
        <a:defRPr sz="2200" kern="1200">
          <a:solidFill>
            <a:schemeClr val="tx1"/>
          </a:solidFill>
          <a:latin typeface="+mn-lt"/>
          <a:ea typeface="+mn-ea"/>
          <a:cs typeface="+mn-cs"/>
        </a:defRPr>
      </a:lvl6pPr>
      <a:lvl7pPr marL="3291840" algn="l" defTabSz="1097280" rtl="0" eaLnBrk="1" latinLnBrk="0" hangingPunct="1">
        <a:defRPr sz="2200" kern="1200">
          <a:solidFill>
            <a:schemeClr val="tx1"/>
          </a:solidFill>
          <a:latin typeface="+mn-lt"/>
          <a:ea typeface="+mn-ea"/>
          <a:cs typeface="+mn-cs"/>
        </a:defRPr>
      </a:lvl7pPr>
      <a:lvl8pPr marL="3840480" algn="l" defTabSz="1097280" rtl="0" eaLnBrk="1" latinLnBrk="0" hangingPunct="1">
        <a:defRPr sz="2200" kern="1200">
          <a:solidFill>
            <a:schemeClr val="tx1"/>
          </a:solidFill>
          <a:latin typeface="+mn-lt"/>
          <a:ea typeface="+mn-ea"/>
          <a:cs typeface="+mn-cs"/>
        </a:defRPr>
      </a:lvl8pPr>
      <a:lvl9pPr marL="4389120" algn="l" defTabSz="1097280" rtl="0" eaLnBrk="1" latinLnBrk="0" hangingPunct="1">
        <a:defRPr sz="2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109728" tIns="54864" rIns="109728" bIns="54864"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005840" y="2190750"/>
            <a:ext cx="12618720" cy="5221606"/>
          </a:xfrm>
          <a:prstGeom prst="rect">
            <a:avLst/>
          </a:prstGeom>
        </p:spPr>
        <p:txBody>
          <a:bodyPr vert="horz" lIns="109728" tIns="54864" rIns="109728" bIns="54864"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005840" y="7627621"/>
            <a:ext cx="3291840" cy="438150"/>
          </a:xfrm>
          <a:prstGeom prst="rect">
            <a:avLst/>
          </a:prstGeom>
        </p:spPr>
        <p:txBody>
          <a:bodyPr vert="horz" lIns="109728" tIns="54864" rIns="109728" bIns="54864" rtlCol="0" anchor="ctr"/>
          <a:lstStyle>
            <a:lvl1pPr algn="l">
              <a:defRPr sz="1400">
                <a:solidFill>
                  <a:schemeClr val="tx1">
                    <a:tint val="75000"/>
                  </a:schemeClr>
                </a:solidFill>
              </a:defRPr>
            </a:lvl1pPr>
          </a:lstStyle>
          <a:p>
            <a:pPr>
              <a:defRPr/>
            </a:pPr>
            <a:fld id="{DBA32C21-FD13-4697-ADCD-F9E33DDFF06F}" type="datetimeFigureOut">
              <a:rPr lang="vi-VN" smtClean="0">
                <a:solidFill>
                  <a:prstClr val="black">
                    <a:tint val="75000"/>
                  </a:prstClr>
                </a:solidFill>
              </a:rPr>
              <a:pPr>
                <a:defRPr/>
              </a:pPr>
              <a:t>23/05/2024</a:t>
            </a:fld>
            <a:endParaRPr lang="vi-VN" dirty="0">
              <a:solidFill>
                <a:prstClr val="black">
                  <a:tint val="75000"/>
                </a:prstClr>
              </a:solidFill>
            </a:endParaRPr>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109728" tIns="54864" rIns="109728" bIns="54864" rtlCol="0" anchor="ctr"/>
          <a:lstStyle>
            <a:lvl1pPr algn="ctr">
              <a:defRPr sz="1400">
                <a:solidFill>
                  <a:schemeClr val="tx1">
                    <a:tint val="75000"/>
                  </a:schemeClr>
                </a:solidFill>
              </a:defRPr>
            </a:lvl1pPr>
          </a:lstStyle>
          <a:p>
            <a:pPr>
              <a:defRPr/>
            </a:pPr>
            <a:endParaRPr lang="vi-VN" dirty="0">
              <a:solidFill>
                <a:prstClr val="black">
                  <a:tint val="75000"/>
                </a:prstClr>
              </a:solidFill>
            </a:endParaRPr>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109728" tIns="54864" rIns="109728" bIns="54864" rtlCol="0" anchor="ctr"/>
          <a:lstStyle>
            <a:lvl1pPr algn="r">
              <a:defRPr sz="1400">
                <a:solidFill>
                  <a:schemeClr val="tx1">
                    <a:tint val="75000"/>
                  </a:schemeClr>
                </a:solidFill>
              </a:defRPr>
            </a:lvl1p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29735525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97280" rtl="0" eaLnBrk="1" latinLnBrk="0" hangingPunct="1">
        <a:lnSpc>
          <a:spcPct val="90000"/>
        </a:lnSpc>
        <a:spcBef>
          <a:spcPct val="0"/>
        </a:spcBef>
        <a:buNone/>
        <a:defRPr sz="530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40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90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9pPr>
    </p:bodyStyle>
    <p:otherStyle>
      <a:defPPr>
        <a:defRPr lang="vi-VN"/>
      </a:defPPr>
      <a:lvl1pPr marL="0" algn="l" defTabSz="1097280" rtl="0" eaLnBrk="1" latinLnBrk="0" hangingPunct="1">
        <a:defRPr sz="2200" kern="1200">
          <a:solidFill>
            <a:schemeClr val="tx1"/>
          </a:solidFill>
          <a:latin typeface="+mn-lt"/>
          <a:ea typeface="+mn-ea"/>
          <a:cs typeface="+mn-cs"/>
        </a:defRPr>
      </a:lvl1pPr>
      <a:lvl2pPr marL="548640" algn="l" defTabSz="1097280" rtl="0" eaLnBrk="1" latinLnBrk="0" hangingPunct="1">
        <a:defRPr sz="2200" kern="1200">
          <a:solidFill>
            <a:schemeClr val="tx1"/>
          </a:solidFill>
          <a:latin typeface="+mn-lt"/>
          <a:ea typeface="+mn-ea"/>
          <a:cs typeface="+mn-cs"/>
        </a:defRPr>
      </a:lvl2pPr>
      <a:lvl3pPr marL="1097280" algn="l" defTabSz="1097280" rtl="0" eaLnBrk="1" latinLnBrk="0" hangingPunct="1">
        <a:defRPr sz="2200" kern="1200">
          <a:solidFill>
            <a:schemeClr val="tx1"/>
          </a:solidFill>
          <a:latin typeface="+mn-lt"/>
          <a:ea typeface="+mn-ea"/>
          <a:cs typeface="+mn-cs"/>
        </a:defRPr>
      </a:lvl3pPr>
      <a:lvl4pPr marL="1645920" algn="l" defTabSz="1097280" rtl="0" eaLnBrk="1" latinLnBrk="0" hangingPunct="1">
        <a:defRPr sz="2200" kern="1200">
          <a:solidFill>
            <a:schemeClr val="tx1"/>
          </a:solidFill>
          <a:latin typeface="+mn-lt"/>
          <a:ea typeface="+mn-ea"/>
          <a:cs typeface="+mn-cs"/>
        </a:defRPr>
      </a:lvl4pPr>
      <a:lvl5pPr marL="2194560" algn="l" defTabSz="1097280" rtl="0" eaLnBrk="1" latinLnBrk="0" hangingPunct="1">
        <a:defRPr sz="2200" kern="1200">
          <a:solidFill>
            <a:schemeClr val="tx1"/>
          </a:solidFill>
          <a:latin typeface="+mn-lt"/>
          <a:ea typeface="+mn-ea"/>
          <a:cs typeface="+mn-cs"/>
        </a:defRPr>
      </a:lvl5pPr>
      <a:lvl6pPr marL="2743200" algn="l" defTabSz="1097280" rtl="0" eaLnBrk="1" latinLnBrk="0" hangingPunct="1">
        <a:defRPr sz="2200" kern="1200">
          <a:solidFill>
            <a:schemeClr val="tx1"/>
          </a:solidFill>
          <a:latin typeface="+mn-lt"/>
          <a:ea typeface="+mn-ea"/>
          <a:cs typeface="+mn-cs"/>
        </a:defRPr>
      </a:lvl6pPr>
      <a:lvl7pPr marL="3291840" algn="l" defTabSz="1097280" rtl="0" eaLnBrk="1" latinLnBrk="0" hangingPunct="1">
        <a:defRPr sz="2200" kern="1200">
          <a:solidFill>
            <a:schemeClr val="tx1"/>
          </a:solidFill>
          <a:latin typeface="+mn-lt"/>
          <a:ea typeface="+mn-ea"/>
          <a:cs typeface="+mn-cs"/>
        </a:defRPr>
      </a:lvl7pPr>
      <a:lvl8pPr marL="3840480" algn="l" defTabSz="1097280" rtl="0" eaLnBrk="1" latinLnBrk="0" hangingPunct="1">
        <a:defRPr sz="2200" kern="1200">
          <a:solidFill>
            <a:schemeClr val="tx1"/>
          </a:solidFill>
          <a:latin typeface="+mn-lt"/>
          <a:ea typeface="+mn-ea"/>
          <a:cs typeface="+mn-cs"/>
        </a:defRPr>
      </a:lvl8pPr>
      <a:lvl9pPr marL="4389120" algn="l" defTabSz="1097280" rtl="0" eaLnBrk="1" latinLnBrk="0" hangingPunct="1">
        <a:defRPr sz="2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109728" tIns="54864" rIns="109728" bIns="54864"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005840" y="2190750"/>
            <a:ext cx="12618720" cy="5221606"/>
          </a:xfrm>
          <a:prstGeom prst="rect">
            <a:avLst/>
          </a:prstGeom>
        </p:spPr>
        <p:txBody>
          <a:bodyPr vert="horz" lIns="109728" tIns="54864" rIns="109728" bIns="54864"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005840" y="7627621"/>
            <a:ext cx="3291840" cy="438150"/>
          </a:xfrm>
          <a:prstGeom prst="rect">
            <a:avLst/>
          </a:prstGeom>
        </p:spPr>
        <p:txBody>
          <a:bodyPr vert="horz" lIns="109728" tIns="54864" rIns="109728" bIns="54864" rtlCol="0" anchor="ctr"/>
          <a:lstStyle>
            <a:lvl1pPr algn="l">
              <a:defRPr sz="1400">
                <a:solidFill>
                  <a:schemeClr val="tx1">
                    <a:tint val="75000"/>
                  </a:schemeClr>
                </a:solidFill>
              </a:defRPr>
            </a:lvl1pPr>
          </a:lstStyle>
          <a:p>
            <a:pPr>
              <a:defRPr/>
            </a:pPr>
            <a:fld id="{08ED132D-452A-49E5-B8CD-EA0C46A12A5F}" type="datetimeFigureOut">
              <a:rPr lang="vi-VN" smtClean="0">
                <a:solidFill>
                  <a:prstClr val="black">
                    <a:tint val="75000"/>
                  </a:prstClr>
                </a:solidFill>
              </a:rPr>
              <a:pPr>
                <a:defRPr/>
              </a:pPr>
              <a:t>23/05/2024</a:t>
            </a:fld>
            <a:endParaRPr lang="vi-VN" dirty="0">
              <a:solidFill>
                <a:prstClr val="black">
                  <a:tint val="75000"/>
                </a:prstClr>
              </a:solidFill>
            </a:endParaRPr>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109728" tIns="54864" rIns="109728" bIns="54864" rtlCol="0" anchor="ctr"/>
          <a:lstStyle>
            <a:lvl1pPr algn="ctr">
              <a:defRPr sz="1400">
                <a:solidFill>
                  <a:schemeClr val="tx1">
                    <a:tint val="75000"/>
                  </a:schemeClr>
                </a:solidFill>
              </a:defRPr>
            </a:lvl1pPr>
          </a:lstStyle>
          <a:p>
            <a:pPr>
              <a:defRPr/>
            </a:pPr>
            <a:endParaRPr lang="vi-VN" dirty="0">
              <a:solidFill>
                <a:prstClr val="black">
                  <a:tint val="75000"/>
                </a:prstClr>
              </a:solidFill>
            </a:endParaRPr>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109728" tIns="54864" rIns="109728" bIns="54864" rtlCol="0" anchor="ctr"/>
          <a:lstStyle>
            <a:lvl1pPr algn="r">
              <a:defRPr sz="1400">
                <a:solidFill>
                  <a:schemeClr val="tx1">
                    <a:tint val="75000"/>
                  </a:schemeClr>
                </a:solidFill>
              </a:defRPr>
            </a:lvl1pPr>
          </a:lstStyle>
          <a:p>
            <a:pPr>
              <a:defRPr/>
            </a:pPr>
            <a:fld id="{9CB03046-9975-4CD1-8163-35C299AA0868}"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24150732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97280" rtl="0" eaLnBrk="1" latinLnBrk="0" hangingPunct="1">
        <a:lnSpc>
          <a:spcPct val="90000"/>
        </a:lnSpc>
        <a:spcBef>
          <a:spcPct val="0"/>
        </a:spcBef>
        <a:buNone/>
        <a:defRPr sz="530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40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90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9pPr>
    </p:bodyStyle>
    <p:otherStyle>
      <a:defPPr>
        <a:defRPr lang="vi-VN"/>
      </a:defPPr>
      <a:lvl1pPr marL="0" algn="l" defTabSz="1097280" rtl="0" eaLnBrk="1" latinLnBrk="0" hangingPunct="1">
        <a:defRPr sz="2200" kern="1200">
          <a:solidFill>
            <a:schemeClr val="tx1"/>
          </a:solidFill>
          <a:latin typeface="+mn-lt"/>
          <a:ea typeface="+mn-ea"/>
          <a:cs typeface="+mn-cs"/>
        </a:defRPr>
      </a:lvl1pPr>
      <a:lvl2pPr marL="548640" algn="l" defTabSz="1097280" rtl="0" eaLnBrk="1" latinLnBrk="0" hangingPunct="1">
        <a:defRPr sz="2200" kern="1200">
          <a:solidFill>
            <a:schemeClr val="tx1"/>
          </a:solidFill>
          <a:latin typeface="+mn-lt"/>
          <a:ea typeface="+mn-ea"/>
          <a:cs typeface="+mn-cs"/>
        </a:defRPr>
      </a:lvl2pPr>
      <a:lvl3pPr marL="1097280" algn="l" defTabSz="1097280" rtl="0" eaLnBrk="1" latinLnBrk="0" hangingPunct="1">
        <a:defRPr sz="2200" kern="1200">
          <a:solidFill>
            <a:schemeClr val="tx1"/>
          </a:solidFill>
          <a:latin typeface="+mn-lt"/>
          <a:ea typeface="+mn-ea"/>
          <a:cs typeface="+mn-cs"/>
        </a:defRPr>
      </a:lvl3pPr>
      <a:lvl4pPr marL="1645920" algn="l" defTabSz="1097280" rtl="0" eaLnBrk="1" latinLnBrk="0" hangingPunct="1">
        <a:defRPr sz="2200" kern="1200">
          <a:solidFill>
            <a:schemeClr val="tx1"/>
          </a:solidFill>
          <a:latin typeface="+mn-lt"/>
          <a:ea typeface="+mn-ea"/>
          <a:cs typeface="+mn-cs"/>
        </a:defRPr>
      </a:lvl4pPr>
      <a:lvl5pPr marL="2194560" algn="l" defTabSz="1097280" rtl="0" eaLnBrk="1" latinLnBrk="0" hangingPunct="1">
        <a:defRPr sz="2200" kern="1200">
          <a:solidFill>
            <a:schemeClr val="tx1"/>
          </a:solidFill>
          <a:latin typeface="+mn-lt"/>
          <a:ea typeface="+mn-ea"/>
          <a:cs typeface="+mn-cs"/>
        </a:defRPr>
      </a:lvl5pPr>
      <a:lvl6pPr marL="2743200" algn="l" defTabSz="1097280" rtl="0" eaLnBrk="1" latinLnBrk="0" hangingPunct="1">
        <a:defRPr sz="2200" kern="1200">
          <a:solidFill>
            <a:schemeClr val="tx1"/>
          </a:solidFill>
          <a:latin typeface="+mn-lt"/>
          <a:ea typeface="+mn-ea"/>
          <a:cs typeface="+mn-cs"/>
        </a:defRPr>
      </a:lvl6pPr>
      <a:lvl7pPr marL="3291840" algn="l" defTabSz="1097280" rtl="0" eaLnBrk="1" latinLnBrk="0" hangingPunct="1">
        <a:defRPr sz="2200" kern="1200">
          <a:solidFill>
            <a:schemeClr val="tx1"/>
          </a:solidFill>
          <a:latin typeface="+mn-lt"/>
          <a:ea typeface="+mn-ea"/>
          <a:cs typeface="+mn-cs"/>
        </a:defRPr>
      </a:lvl7pPr>
      <a:lvl8pPr marL="3840480" algn="l" defTabSz="1097280" rtl="0" eaLnBrk="1" latinLnBrk="0" hangingPunct="1">
        <a:defRPr sz="2200" kern="1200">
          <a:solidFill>
            <a:schemeClr val="tx1"/>
          </a:solidFill>
          <a:latin typeface="+mn-lt"/>
          <a:ea typeface="+mn-ea"/>
          <a:cs typeface="+mn-cs"/>
        </a:defRPr>
      </a:lvl8pPr>
      <a:lvl9pPr marL="4389120" algn="l" defTabSz="1097280" rtl="0" eaLnBrk="1" latinLnBrk="0" hangingPunct="1">
        <a:defRPr sz="2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7697FE-12AE-6449-B6C1-469D4C79F2A8}"/>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B2A8FB3-C776-7EAE-ECD4-29DC7FD05954}"/>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F0973F4-CBA6-D78D-F346-E0A6E0FCC49E}"/>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21BD44AC-96D6-4CD7-A2D4-2CBBCD7EEEDF}" type="datetimeFigureOut">
              <a:rPr lang="vi-VN" smtClean="0"/>
              <a:t>23/05/2024</a:t>
            </a:fld>
            <a:endParaRPr lang="vi-VN"/>
          </a:p>
        </p:txBody>
      </p:sp>
      <p:sp>
        <p:nvSpPr>
          <p:cNvPr id="5" name="Footer Placeholder 4">
            <a:extLst>
              <a:ext uri="{FF2B5EF4-FFF2-40B4-BE49-F238E27FC236}">
                <a16:creationId xmlns:a16="http://schemas.microsoft.com/office/drawing/2014/main" id="{86170B50-E9C6-A0C3-1EE2-62915AE85BE5}"/>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F39DC33-60BB-3604-BCE7-B85E7C62AA86}"/>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11D6AB22-8276-4994-9B7D-42C16319FC7B}" type="slidenum">
              <a:rPr lang="vi-VN" smtClean="0"/>
              <a:t>‹#›</a:t>
            </a:fld>
            <a:endParaRPr lang="vi-VN"/>
          </a:p>
        </p:txBody>
      </p:sp>
    </p:spTree>
    <p:extLst>
      <p:ext uri="{BB962C8B-B14F-4D97-AF65-F5344CB8AC3E}">
        <p14:creationId xmlns:p14="http://schemas.microsoft.com/office/powerpoint/2010/main" val="14464246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vi-VN"/>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1.png"/><Relationship Id="rId14" Type="http://schemas.openxmlformats.org/officeDocument/2006/relationships/slide" Target="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1.png"/><Relationship Id="rId14" Type="http://schemas.openxmlformats.org/officeDocument/2006/relationships/slide" Target="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6.xml"/><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0.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4.sv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5.gif"/><Relationship Id="rId3" Type="http://schemas.openxmlformats.org/officeDocument/2006/relationships/slideLayout" Target="../slideLayouts/slideLayout13.xml"/><Relationship Id="rId7" Type="http://schemas.openxmlformats.org/officeDocument/2006/relationships/slide" Target="slide6.xml"/><Relationship Id="rId12" Type="http://schemas.openxmlformats.org/officeDocument/2006/relationships/slide" Target="slide13.xml"/><Relationship Id="rId17" Type="http://schemas.openxmlformats.org/officeDocument/2006/relationships/slide" Target="slide16.xml"/><Relationship Id="rId2" Type="http://schemas.openxmlformats.org/officeDocument/2006/relationships/audio" Target="../media/media1.wav"/><Relationship Id="rId16" Type="http://schemas.openxmlformats.org/officeDocument/2006/relationships/image" Target="../media/image8.png"/><Relationship Id="rId1" Type="http://schemas.microsoft.com/office/2007/relationships/media" Target="../media/media1.wav"/><Relationship Id="rId6" Type="http://schemas.openxmlformats.org/officeDocument/2006/relationships/slide" Target="slide5.xml"/><Relationship Id="rId11" Type="http://schemas.openxmlformats.org/officeDocument/2006/relationships/slide" Target="slide10.xml"/><Relationship Id="rId5" Type="http://schemas.openxmlformats.org/officeDocument/2006/relationships/slide" Target="slide4.xml"/><Relationship Id="rId15" Type="http://schemas.openxmlformats.org/officeDocument/2006/relationships/image" Target="../media/image7.gif"/><Relationship Id="rId10" Type="http://schemas.openxmlformats.org/officeDocument/2006/relationships/slide" Target="slide9.xml"/><Relationship Id="rId4" Type="http://schemas.openxmlformats.org/officeDocument/2006/relationships/image" Target="../media/image4.png"/><Relationship Id="rId9" Type="http://schemas.openxmlformats.org/officeDocument/2006/relationships/slide" Target="slide8.xml"/><Relationship Id="rId14" Type="http://schemas.openxmlformats.org/officeDocument/2006/relationships/image" Target="../media/image6.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1.png"/><Relationship Id="rId14"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1.png"/><Relationship Id="rId14"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34.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34.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1.png"/><Relationship Id="rId14"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34.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GIAO AN\NĂM HỌC 2021 - 2022\TOÁN 6\MỚI\BỘ ẢNH NÉN POWERPOI\background (1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6"/>
            <a:ext cx="15022744" cy="822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FADCC8F-4E2C-A344-0768-19927D5CB0C7}"/>
              </a:ext>
            </a:extLst>
          </p:cNvPr>
          <p:cNvSpPr txBox="1">
            <a:spLocks/>
          </p:cNvSpPr>
          <p:nvPr/>
        </p:nvSpPr>
        <p:spPr>
          <a:xfrm>
            <a:off x="1828799" y="649606"/>
            <a:ext cx="12286211" cy="28651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80" i="1" dirty="0" err="1">
                <a:solidFill>
                  <a:srgbClr val="FF0000"/>
                </a:solidFill>
                <a:latin typeface="Times New Roman" panose="02020603050405020304" pitchFamily="18" charset="0"/>
                <a:cs typeface="Times New Roman" panose="02020603050405020304" pitchFamily="18" charset="0"/>
              </a:rPr>
              <a:t>Chào</a:t>
            </a:r>
            <a:r>
              <a:rPr lang="en-US" sz="5280" i="1" dirty="0">
                <a:solidFill>
                  <a:srgbClr val="FF0000"/>
                </a:solidFill>
                <a:latin typeface="Times New Roman" panose="02020603050405020304" pitchFamily="18" charset="0"/>
                <a:cs typeface="Times New Roman" panose="02020603050405020304" pitchFamily="18" charset="0"/>
              </a:rPr>
              <a:t> </a:t>
            </a:r>
            <a:r>
              <a:rPr lang="en-US" sz="5280" i="1" dirty="0" err="1">
                <a:solidFill>
                  <a:srgbClr val="FF0000"/>
                </a:solidFill>
                <a:latin typeface="Times New Roman" panose="02020603050405020304" pitchFamily="18" charset="0"/>
                <a:cs typeface="Times New Roman" panose="02020603050405020304" pitchFamily="18" charset="0"/>
              </a:rPr>
              <a:t>mừng</a:t>
            </a:r>
            <a:r>
              <a:rPr lang="en-US" sz="5280" i="1" dirty="0">
                <a:solidFill>
                  <a:srgbClr val="FF0000"/>
                </a:solidFill>
                <a:latin typeface="Times New Roman" panose="02020603050405020304" pitchFamily="18" charset="0"/>
                <a:cs typeface="Times New Roman" panose="02020603050405020304" pitchFamily="18" charset="0"/>
              </a:rPr>
              <a:t> </a:t>
            </a:r>
            <a:r>
              <a:rPr lang="en-US" sz="5280" i="1" dirty="0" err="1">
                <a:solidFill>
                  <a:srgbClr val="FF0000"/>
                </a:solidFill>
                <a:latin typeface="Times New Roman" panose="02020603050405020304" pitchFamily="18" charset="0"/>
                <a:cs typeface="Times New Roman" panose="02020603050405020304" pitchFamily="18" charset="0"/>
              </a:rPr>
              <a:t>quý</a:t>
            </a:r>
            <a:r>
              <a:rPr lang="en-US" sz="5280" i="1" dirty="0">
                <a:solidFill>
                  <a:srgbClr val="FF0000"/>
                </a:solidFill>
                <a:latin typeface="Times New Roman" panose="02020603050405020304" pitchFamily="18" charset="0"/>
                <a:cs typeface="Times New Roman" panose="02020603050405020304" pitchFamily="18" charset="0"/>
              </a:rPr>
              <a:t> </a:t>
            </a:r>
            <a:r>
              <a:rPr lang="en-US" sz="5280" i="1" dirty="0" err="1">
                <a:solidFill>
                  <a:srgbClr val="FF0000"/>
                </a:solidFill>
                <a:latin typeface="Times New Roman" panose="02020603050405020304" pitchFamily="18" charset="0"/>
                <a:cs typeface="Times New Roman" panose="02020603050405020304" pitchFamily="18" charset="0"/>
              </a:rPr>
              <a:t>thầy</a:t>
            </a:r>
            <a:r>
              <a:rPr lang="en-US" sz="5280" i="1" dirty="0">
                <a:solidFill>
                  <a:srgbClr val="FF0000"/>
                </a:solidFill>
                <a:latin typeface="Times New Roman" panose="02020603050405020304" pitchFamily="18" charset="0"/>
                <a:cs typeface="Times New Roman" panose="02020603050405020304" pitchFamily="18" charset="0"/>
              </a:rPr>
              <a:t> </a:t>
            </a:r>
            <a:r>
              <a:rPr lang="en-US" sz="5280" i="1" dirty="0" err="1">
                <a:solidFill>
                  <a:srgbClr val="FF0000"/>
                </a:solidFill>
                <a:latin typeface="Times New Roman" panose="02020603050405020304" pitchFamily="18" charset="0"/>
                <a:cs typeface="Times New Roman" panose="02020603050405020304" pitchFamily="18" charset="0"/>
              </a:rPr>
              <a:t>giáo</a:t>
            </a:r>
            <a:r>
              <a:rPr lang="en-US" sz="5280" i="1" dirty="0">
                <a:solidFill>
                  <a:srgbClr val="FF0000"/>
                </a:solidFill>
                <a:latin typeface="Times New Roman" panose="02020603050405020304" pitchFamily="18" charset="0"/>
                <a:cs typeface="Times New Roman" panose="02020603050405020304" pitchFamily="18" charset="0"/>
              </a:rPr>
              <a:t>, </a:t>
            </a:r>
            <a:r>
              <a:rPr lang="en-US" sz="5280" i="1" dirty="0" err="1">
                <a:solidFill>
                  <a:srgbClr val="FF0000"/>
                </a:solidFill>
                <a:latin typeface="Times New Roman" panose="02020603050405020304" pitchFamily="18" charset="0"/>
                <a:cs typeface="Times New Roman" panose="02020603050405020304" pitchFamily="18" charset="0"/>
              </a:rPr>
              <a:t>cô</a:t>
            </a:r>
            <a:r>
              <a:rPr lang="en-US" sz="5280" i="1" dirty="0">
                <a:solidFill>
                  <a:srgbClr val="FF0000"/>
                </a:solidFill>
                <a:latin typeface="Times New Roman" panose="02020603050405020304" pitchFamily="18" charset="0"/>
                <a:cs typeface="Times New Roman" panose="02020603050405020304" pitchFamily="18" charset="0"/>
              </a:rPr>
              <a:t> </a:t>
            </a:r>
            <a:r>
              <a:rPr lang="en-US" sz="5280" i="1" dirty="0" err="1">
                <a:solidFill>
                  <a:srgbClr val="FF0000"/>
                </a:solidFill>
                <a:latin typeface="Times New Roman" panose="02020603050405020304" pitchFamily="18" charset="0"/>
                <a:cs typeface="Times New Roman" panose="02020603050405020304" pitchFamily="18" charset="0"/>
              </a:rPr>
              <a:t>giáo</a:t>
            </a:r>
            <a:r>
              <a:rPr lang="en-US" sz="5280" i="1" dirty="0">
                <a:solidFill>
                  <a:srgbClr val="FF0000"/>
                </a:solidFill>
                <a:latin typeface="Times New Roman" panose="02020603050405020304" pitchFamily="18" charset="0"/>
                <a:cs typeface="Times New Roman" panose="02020603050405020304" pitchFamily="18" charset="0"/>
              </a:rPr>
              <a:t> </a:t>
            </a:r>
            <a:r>
              <a:rPr lang="en-US" sz="5280" i="1" dirty="0" err="1">
                <a:solidFill>
                  <a:srgbClr val="FF0000"/>
                </a:solidFill>
                <a:latin typeface="Times New Roman" panose="02020603050405020304" pitchFamily="18" charset="0"/>
                <a:cs typeface="Times New Roman" panose="02020603050405020304" pitchFamily="18" charset="0"/>
              </a:rPr>
              <a:t>về</a:t>
            </a:r>
            <a:r>
              <a:rPr lang="en-US" sz="5280" i="1" dirty="0">
                <a:solidFill>
                  <a:srgbClr val="FF0000"/>
                </a:solidFill>
                <a:latin typeface="Times New Roman" panose="02020603050405020304" pitchFamily="18" charset="0"/>
                <a:cs typeface="Times New Roman" panose="02020603050405020304" pitchFamily="18" charset="0"/>
              </a:rPr>
              <a:t> </a:t>
            </a:r>
            <a:r>
              <a:rPr lang="en-US" sz="5280" i="1" dirty="0" err="1">
                <a:solidFill>
                  <a:srgbClr val="FF0000"/>
                </a:solidFill>
                <a:latin typeface="Times New Roman" panose="02020603050405020304" pitchFamily="18" charset="0"/>
                <a:cs typeface="Times New Roman" panose="02020603050405020304" pitchFamily="18" charset="0"/>
              </a:rPr>
              <a:t>dự</a:t>
            </a:r>
            <a:r>
              <a:rPr lang="en-US" sz="5280" i="1" dirty="0">
                <a:solidFill>
                  <a:srgbClr val="FF0000"/>
                </a:solidFill>
                <a:latin typeface="Times New Roman" panose="02020603050405020304" pitchFamily="18" charset="0"/>
                <a:cs typeface="Times New Roman" panose="02020603050405020304" pitchFamily="18" charset="0"/>
              </a:rPr>
              <a:t> </a:t>
            </a:r>
            <a:r>
              <a:rPr lang="en-US" sz="5280" i="1" dirty="0" err="1">
                <a:solidFill>
                  <a:srgbClr val="FF0000"/>
                </a:solidFill>
                <a:latin typeface="Times New Roman" panose="02020603050405020304" pitchFamily="18" charset="0"/>
                <a:cs typeface="Times New Roman" panose="02020603050405020304" pitchFamily="18" charset="0"/>
              </a:rPr>
              <a:t>giờ</a:t>
            </a:r>
            <a:endParaRPr lang="vi-VN" sz="5280" i="1" dirty="0">
              <a:solidFill>
                <a:srgbClr val="FF0000"/>
              </a:solidFill>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37A91903-F673-FBF9-F999-5A4489E9CD77}"/>
              </a:ext>
            </a:extLst>
          </p:cNvPr>
          <p:cNvSpPr txBox="1">
            <a:spLocks/>
          </p:cNvSpPr>
          <p:nvPr/>
        </p:nvSpPr>
        <p:spPr>
          <a:xfrm>
            <a:off x="1828800" y="2586040"/>
            <a:ext cx="10972800" cy="16344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80" err="1">
                <a:solidFill>
                  <a:srgbClr val="00B050"/>
                </a:solidFill>
                <a:latin typeface="Times New Roman" panose="02020603050405020304" pitchFamily="18" charset="0"/>
                <a:cs typeface="Times New Roman" panose="02020603050405020304" pitchFamily="18" charset="0"/>
              </a:rPr>
              <a:t>Tiết</a:t>
            </a:r>
            <a:r>
              <a:rPr lang="en-US" sz="5280">
                <a:solidFill>
                  <a:srgbClr val="00B050"/>
                </a:solidFill>
                <a:latin typeface="Times New Roman" panose="02020603050405020304" pitchFamily="18" charset="0"/>
                <a:cs typeface="Times New Roman" panose="02020603050405020304" pitchFamily="18" charset="0"/>
              </a:rPr>
              <a:t> </a:t>
            </a:r>
            <a:r>
              <a:rPr lang="en-US" sz="5280" smtClean="0">
                <a:solidFill>
                  <a:srgbClr val="00B050"/>
                </a:solidFill>
                <a:latin typeface="Times New Roman" panose="02020603050405020304" pitchFamily="18" charset="0"/>
                <a:cs typeface="Times New Roman" panose="02020603050405020304" pitchFamily="18" charset="0"/>
              </a:rPr>
              <a:t>64: </a:t>
            </a:r>
            <a:r>
              <a:rPr lang="en-US" sz="5280" dirty="0" err="1">
                <a:solidFill>
                  <a:srgbClr val="00B050"/>
                </a:solidFill>
                <a:latin typeface="Times New Roman" panose="02020603050405020304" pitchFamily="18" charset="0"/>
                <a:cs typeface="Times New Roman" panose="02020603050405020304" pitchFamily="18" charset="0"/>
              </a:rPr>
              <a:t>Ôn</a:t>
            </a:r>
            <a:r>
              <a:rPr lang="en-US" sz="5280" dirty="0">
                <a:solidFill>
                  <a:srgbClr val="00B050"/>
                </a:solidFill>
                <a:latin typeface="Times New Roman" panose="02020603050405020304" pitchFamily="18" charset="0"/>
                <a:cs typeface="Times New Roman" panose="02020603050405020304" pitchFamily="18" charset="0"/>
              </a:rPr>
              <a:t> </a:t>
            </a:r>
            <a:r>
              <a:rPr lang="en-US" sz="5280" dirty="0" err="1">
                <a:solidFill>
                  <a:srgbClr val="00B050"/>
                </a:solidFill>
                <a:latin typeface="Times New Roman" panose="02020603050405020304" pitchFamily="18" charset="0"/>
                <a:cs typeface="Times New Roman" panose="02020603050405020304" pitchFamily="18" charset="0"/>
              </a:rPr>
              <a:t>tập</a:t>
            </a:r>
            <a:r>
              <a:rPr lang="en-US" sz="5280" dirty="0">
                <a:solidFill>
                  <a:srgbClr val="00B050"/>
                </a:solidFill>
                <a:latin typeface="Times New Roman" panose="02020603050405020304" pitchFamily="18" charset="0"/>
                <a:cs typeface="Times New Roman" panose="02020603050405020304" pitchFamily="18" charset="0"/>
              </a:rPr>
              <a:t> </a:t>
            </a:r>
            <a:r>
              <a:rPr lang="en-US" sz="5280" dirty="0" err="1">
                <a:solidFill>
                  <a:srgbClr val="00B050"/>
                </a:solidFill>
                <a:latin typeface="Times New Roman" panose="02020603050405020304" pitchFamily="18" charset="0"/>
                <a:cs typeface="Times New Roman" panose="02020603050405020304" pitchFamily="18" charset="0"/>
              </a:rPr>
              <a:t>học</a:t>
            </a:r>
            <a:r>
              <a:rPr lang="en-US" sz="5280" dirty="0">
                <a:solidFill>
                  <a:srgbClr val="00B050"/>
                </a:solidFill>
                <a:latin typeface="Times New Roman" panose="02020603050405020304" pitchFamily="18" charset="0"/>
                <a:cs typeface="Times New Roman" panose="02020603050405020304" pitchFamily="18" charset="0"/>
              </a:rPr>
              <a:t> </a:t>
            </a:r>
            <a:r>
              <a:rPr lang="en-US" sz="5280" dirty="0" err="1">
                <a:solidFill>
                  <a:srgbClr val="00B050"/>
                </a:solidFill>
                <a:latin typeface="Times New Roman" panose="02020603050405020304" pitchFamily="18" charset="0"/>
                <a:cs typeface="Times New Roman" panose="02020603050405020304" pitchFamily="18" charset="0"/>
              </a:rPr>
              <a:t>kỳ</a:t>
            </a:r>
            <a:r>
              <a:rPr lang="en-US" sz="5280" dirty="0">
                <a:solidFill>
                  <a:srgbClr val="00B050"/>
                </a:solidFill>
                <a:latin typeface="Times New Roman" panose="02020603050405020304" pitchFamily="18" charset="0"/>
                <a:cs typeface="Times New Roman" panose="02020603050405020304" pitchFamily="18" charset="0"/>
              </a:rPr>
              <a:t> 1 ( </a:t>
            </a:r>
            <a:r>
              <a:rPr lang="en-US" sz="5280" dirty="0" err="1">
                <a:solidFill>
                  <a:srgbClr val="00B050"/>
                </a:solidFill>
                <a:latin typeface="Times New Roman" panose="02020603050405020304" pitchFamily="18" charset="0"/>
                <a:cs typeface="Times New Roman" panose="02020603050405020304" pitchFamily="18" charset="0"/>
              </a:rPr>
              <a:t>tiết</a:t>
            </a:r>
            <a:r>
              <a:rPr lang="en-US" sz="5280" dirty="0">
                <a:solidFill>
                  <a:srgbClr val="00B050"/>
                </a:solidFill>
                <a:latin typeface="Times New Roman" panose="02020603050405020304" pitchFamily="18" charset="0"/>
                <a:cs typeface="Times New Roman" panose="02020603050405020304" pitchFamily="18" charset="0"/>
              </a:rPr>
              <a:t> 1)</a:t>
            </a:r>
            <a:endParaRPr lang="vi-VN" sz="5280" dirty="0">
              <a:solidFill>
                <a:srgbClr val="00B05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308465" y="4114800"/>
            <a:ext cx="8961120" cy="1200329"/>
          </a:xfrm>
          <a:prstGeom prst="rect">
            <a:avLst/>
          </a:prstGeom>
          <a:noFill/>
        </p:spPr>
        <p:txBody>
          <a:bodyPr wrap="square" rtlCol="0">
            <a:spAutoFit/>
          </a:bodyPr>
          <a:lstStyle/>
          <a:p>
            <a:r>
              <a:rPr lang="en-US" sz="3600" b="1" dirty="0" smtClean="0">
                <a:solidFill>
                  <a:srgbClr val="FF0000"/>
                </a:solidFill>
              </a:rPr>
              <a:t>GV: TRẦN THỊ LÀNH</a:t>
            </a:r>
          </a:p>
          <a:p>
            <a:r>
              <a:rPr lang="en-US" sz="3600" b="1" dirty="0" smtClean="0">
                <a:solidFill>
                  <a:srgbClr val="FF0000"/>
                </a:solidFill>
              </a:rPr>
              <a:t>TRƯỜNG THCS HOÀNG ĐỘNG</a:t>
            </a:r>
            <a:endParaRPr lang="en-US" sz="3600" b="1" dirty="0">
              <a:solidFill>
                <a:srgbClr val="FF0000"/>
              </a:solidFill>
            </a:endParaRPr>
          </a:p>
        </p:txBody>
      </p:sp>
    </p:spTree>
    <p:extLst>
      <p:ext uri="{BB962C8B-B14F-4D97-AF65-F5344CB8AC3E}">
        <p14:creationId xmlns:p14="http://schemas.microsoft.com/office/powerpoint/2010/main" val="5252922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592996" y="4522957"/>
            <a:ext cx="1303800" cy="1419511"/>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1732325" y="5419025"/>
            <a:ext cx="975467" cy="106203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434374" y="6156467"/>
            <a:ext cx="624469" cy="679890"/>
          </a:xfrm>
          <a:prstGeom prst="rect">
            <a:avLst/>
          </a:prstGeom>
        </p:spPr>
      </p:pic>
      <p:sp>
        <p:nvSpPr>
          <p:cNvPr id="4" name="Snip Diagonal Corner Rectangle 3"/>
          <p:cNvSpPr/>
          <p:nvPr/>
        </p:nvSpPr>
        <p:spPr>
          <a:xfrm>
            <a:off x="999163" y="239844"/>
            <a:ext cx="12632074" cy="192551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r>
              <a:rPr lang="en-US" sz="3800" b="1" dirty="0" err="1">
                <a:solidFill>
                  <a:prstClr val="black"/>
                </a:solidFill>
                <a:latin typeface="Times New Roman" pitchFamily="18" charset="0"/>
                <a:cs typeface="Times New Roman" pitchFamily="18" charset="0"/>
              </a:rPr>
              <a:t>Câu</a:t>
            </a:r>
            <a:r>
              <a:rPr lang="en-US" sz="3800" b="1" dirty="0">
                <a:solidFill>
                  <a:prstClr val="black"/>
                </a:solidFill>
                <a:latin typeface="Times New Roman" pitchFamily="18" charset="0"/>
                <a:cs typeface="Times New Roman" pitchFamily="18" charset="0"/>
              </a:rPr>
              <a:t> 7</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Các</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số</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nguyên</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tố</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tự</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nhiên</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nhỏ</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hơn</a:t>
            </a:r>
            <a:r>
              <a:rPr lang="en-US" sz="3800" dirty="0">
                <a:solidFill>
                  <a:prstClr val="black"/>
                </a:solidFill>
                <a:latin typeface="Times New Roman" pitchFamily="18" charset="0"/>
                <a:cs typeface="Times New Roman" pitchFamily="18" charset="0"/>
              </a:rPr>
              <a:t> 10 </a:t>
            </a:r>
            <a:r>
              <a:rPr lang="en-US" sz="3800" dirty="0" err="1">
                <a:solidFill>
                  <a:prstClr val="black"/>
                </a:solidFill>
                <a:latin typeface="Times New Roman" pitchFamily="18" charset="0"/>
                <a:cs typeface="Times New Roman" pitchFamily="18" charset="0"/>
              </a:rPr>
              <a:t>là</a:t>
            </a:r>
            <a:r>
              <a:rPr lang="en-US" sz="3800" dirty="0">
                <a:solidFill>
                  <a:prstClr val="black"/>
                </a:solidFill>
                <a:latin typeface="Times New Roman" pitchFamily="18" charset="0"/>
                <a:cs typeface="Times New Roman" pitchFamily="18" charset="0"/>
              </a:rPr>
              <a:t>:</a:t>
            </a:r>
            <a:endParaRPr lang="vi-VN" sz="3800" dirty="0">
              <a:solidFill>
                <a:prstClr val="black"/>
              </a:solidFill>
              <a:latin typeface="Times New Roman" pitchFamily="18" charset="0"/>
              <a:cs typeface="Times New Roman" pitchFamily="18" charset="0"/>
            </a:endParaRPr>
          </a:p>
        </p:txBody>
      </p:sp>
      <p:sp>
        <p:nvSpPr>
          <p:cNvPr id="26" name="Rectangle 25"/>
          <p:cNvSpPr/>
          <p:nvPr/>
        </p:nvSpPr>
        <p:spPr>
          <a:xfrm>
            <a:off x="1332264" y="2339215"/>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defRPr/>
            </a:pPr>
            <a:r>
              <a:rPr lang="vi-VN" sz="3800" dirty="0">
                <a:solidFill>
                  <a:prstClr val="black"/>
                </a:solidFill>
                <a:latin typeface="Times New Roman" pitchFamily="18" charset="0"/>
                <a:cs typeface="Times New Roman" pitchFamily="18" charset="0"/>
              </a:rPr>
              <a:t>A. 1; 3; 5; 7 </a:t>
            </a:r>
          </a:p>
        </p:txBody>
      </p:sp>
      <p:sp>
        <p:nvSpPr>
          <p:cNvPr id="40" name="Cloud 39"/>
          <p:cNvSpPr/>
          <p:nvPr/>
        </p:nvSpPr>
        <p:spPr>
          <a:xfrm>
            <a:off x="-820014" y="5882635"/>
            <a:ext cx="680537" cy="419052"/>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dirty="0">
              <a:solidFill>
                <a:prstClr val="white"/>
              </a:solidFill>
              <a:latin typeface="Arial" panose="020B0604020202020204" pitchFamily="34" charset="0"/>
            </a:endParaRPr>
          </a:p>
        </p:txBody>
      </p:sp>
      <p:sp>
        <p:nvSpPr>
          <p:cNvPr id="41" name="Cloud 40"/>
          <p:cNvSpPr/>
          <p:nvPr/>
        </p:nvSpPr>
        <p:spPr>
          <a:xfrm>
            <a:off x="16359121" y="5643000"/>
            <a:ext cx="1069704" cy="65868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dirty="0">
              <a:solidFill>
                <a:prstClr val="white"/>
              </a:solidFill>
              <a:latin typeface="Arial" panose="020B0604020202020204" pitchFamily="34" charset="0"/>
            </a:endParaRPr>
          </a:p>
        </p:txBody>
      </p:sp>
      <p:sp>
        <p:nvSpPr>
          <p:cNvPr id="42" name="Rectangle 41"/>
          <p:cNvSpPr/>
          <p:nvPr/>
        </p:nvSpPr>
        <p:spPr>
          <a:xfrm>
            <a:off x="7356738" y="2344242"/>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defRPr/>
            </a:pPr>
            <a:r>
              <a:rPr lang="vi-VN" sz="3800" dirty="0">
                <a:solidFill>
                  <a:prstClr val="black"/>
                </a:solidFill>
                <a:latin typeface="Times New Roman" pitchFamily="18" charset="0"/>
                <a:cs typeface="Times New Roman" pitchFamily="18" charset="0"/>
              </a:rPr>
              <a:t>B. 2;3;5;7</a:t>
            </a:r>
          </a:p>
        </p:txBody>
      </p:sp>
      <p:sp>
        <p:nvSpPr>
          <p:cNvPr id="43" name="Rectangle 42"/>
          <p:cNvSpPr/>
          <p:nvPr/>
        </p:nvSpPr>
        <p:spPr>
          <a:xfrm>
            <a:off x="1332264" y="3406222"/>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defRPr/>
            </a:pPr>
            <a:r>
              <a:rPr lang="vi-VN" sz="3800" dirty="0">
                <a:solidFill>
                  <a:prstClr val="black"/>
                </a:solidFill>
                <a:latin typeface="+mj-lt"/>
              </a:rPr>
              <a:t>C.</a:t>
            </a:r>
            <a:r>
              <a:rPr lang="en-US" sz="3800" dirty="0">
                <a:solidFill>
                  <a:prstClr val="black"/>
                </a:solidFill>
                <a:latin typeface="+mj-lt"/>
              </a:rPr>
              <a:t> </a:t>
            </a:r>
            <a:r>
              <a:rPr lang="vi-VN" sz="3800" dirty="0">
                <a:solidFill>
                  <a:prstClr val="black"/>
                </a:solidFill>
                <a:latin typeface="Times New Roman" pitchFamily="18" charset="0"/>
                <a:cs typeface="Times New Roman" pitchFamily="18" charset="0"/>
              </a:rPr>
              <a:t>1;2;3;5;7 </a:t>
            </a:r>
          </a:p>
        </p:txBody>
      </p:sp>
      <p:sp>
        <p:nvSpPr>
          <p:cNvPr id="44" name="Rectangle 43"/>
          <p:cNvSpPr/>
          <p:nvPr/>
        </p:nvSpPr>
        <p:spPr>
          <a:xfrm>
            <a:off x="7356738" y="3411249"/>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defRPr/>
            </a:pPr>
            <a:r>
              <a:rPr lang="vi-VN" sz="3800" dirty="0">
                <a:solidFill>
                  <a:prstClr val="black"/>
                </a:solidFill>
                <a:latin typeface="+mj-lt"/>
              </a:rPr>
              <a:t>D</a:t>
            </a:r>
            <a:r>
              <a:rPr lang="en-US" sz="3800" dirty="0">
                <a:solidFill>
                  <a:prstClr val="black"/>
                </a:solidFill>
                <a:latin typeface="+mj-lt"/>
              </a:rPr>
              <a:t>. </a:t>
            </a:r>
            <a:r>
              <a:rPr lang="en-US" sz="3800" dirty="0">
                <a:solidFill>
                  <a:prstClr val="black"/>
                </a:solidFill>
                <a:latin typeface="Times New Roman" pitchFamily="18" charset="0"/>
                <a:cs typeface="Times New Roman" pitchFamily="18" charset="0"/>
              </a:rPr>
              <a:t>2;3;5;7;9</a:t>
            </a:r>
            <a:r>
              <a:rPr lang="en-US" sz="3800" dirty="0">
                <a:solidFill>
                  <a:prstClr val="black"/>
                </a:solidFill>
                <a:latin typeface="+mj-lt"/>
              </a:rPr>
              <a:t> </a:t>
            </a:r>
            <a:r>
              <a:rPr lang="vi-VN" sz="3800" dirty="0">
                <a:solidFill>
                  <a:prstClr val="black"/>
                </a:solidFill>
                <a:latin typeface="+mj-lt"/>
              </a:rPr>
              <a:t> </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53555" y="2369786"/>
            <a:ext cx="966866" cy="849671"/>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254979" y="3446258"/>
            <a:ext cx="965443" cy="84490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79205" y="3460176"/>
            <a:ext cx="965690" cy="84863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79205" y="2431792"/>
            <a:ext cx="965690" cy="772552"/>
          </a:xfrm>
          <a:prstGeom prst="rect">
            <a:avLst/>
          </a:prstGeom>
        </p:spPr>
      </p:pic>
      <p:sp>
        <p:nvSpPr>
          <p:cNvPr id="18" name="Cloud 17">
            <a:hlinkClick r:id="rId14" action="ppaction://hlinksldjump"/>
          </p:cNvPr>
          <p:cNvSpPr/>
          <p:nvPr/>
        </p:nvSpPr>
        <p:spPr>
          <a:xfrm>
            <a:off x="5600994" y="5642999"/>
            <a:ext cx="2831053" cy="13258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r>
              <a:rPr lang="en-US" sz="2900" dirty="0">
                <a:solidFill>
                  <a:schemeClr val="bg1">
                    <a:lumMod val="50000"/>
                  </a:schemeClr>
                </a:solidFill>
                <a:latin typeface="Arial" panose="020B0604020202020204" pitchFamily="34" charset="0"/>
              </a:rPr>
              <a:t>QUAY VỀ</a:t>
            </a:r>
            <a:endParaRPr lang="vi-VN" sz="2900" dirty="0">
              <a:solidFill>
                <a:schemeClr val="bg1">
                  <a:lumMod val="50000"/>
                </a:schemeClr>
              </a:solidFill>
              <a:latin typeface="Arial" panose="020B0604020202020204" pitchFamily="34" charset="0"/>
            </a:endParaRPr>
          </a:p>
        </p:txBody>
      </p:sp>
      <p:sp>
        <p:nvSpPr>
          <p:cNvPr id="17" name="TextBox 16"/>
          <p:cNvSpPr txBox="1"/>
          <p:nvPr/>
        </p:nvSpPr>
        <p:spPr>
          <a:xfrm>
            <a:off x="12434373" y="7826189"/>
            <a:ext cx="2072314" cy="449354"/>
          </a:xfrm>
          <a:prstGeom prst="rect">
            <a:avLst/>
          </a:prstGeom>
        </p:spPr>
        <p:style>
          <a:lnRef idx="2">
            <a:schemeClr val="dk1"/>
          </a:lnRef>
          <a:fillRef idx="1">
            <a:schemeClr val="lt1"/>
          </a:fillRef>
          <a:effectRef idx="0">
            <a:schemeClr val="dk1"/>
          </a:effectRef>
          <a:fontRef idx="minor">
            <a:schemeClr val="dk1"/>
          </a:fontRef>
        </p:style>
        <p:txBody>
          <a:bodyPr wrap="square" lIns="109728" tIns="54864" rIns="109728" bIns="54864" rtlCol="0">
            <a:spAutoFit/>
          </a:bodyPr>
          <a:lstStyle/>
          <a:p>
            <a:endParaRPr lang="en-US" dirty="0"/>
          </a:p>
        </p:txBody>
      </p:sp>
    </p:spTree>
    <p:extLst>
      <p:ext uri="{BB962C8B-B14F-4D97-AF65-F5344CB8AC3E}">
        <p14:creationId xmlns:p14="http://schemas.microsoft.com/office/powerpoint/2010/main" val="199409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27AAB-4349-FFC8-A19F-98506ADD7B29}"/>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DE9FF5B2-E918-F23B-0161-A6D67336414D}"/>
              </a:ext>
            </a:extLst>
          </p:cNvPr>
          <p:cNvSpPr>
            <a:spLocks noGrp="1"/>
          </p:cNvSpPr>
          <p:nvPr>
            <p:ph idx="1"/>
          </p:nvPr>
        </p:nvSpPr>
        <p:spPr/>
        <p:txBody>
          <a:bodyPr/>
          <a:lstStyle/>
          <a:p>
            <a:endParaRPr lang="vi-VN"/>
          </a:p>
        </p:txBody>
      </p:sp>
    </p:spTree>
    <p:extLst>
      <p:ext uri="{BB962C8B-B14F-4D97-AF65-F5344CB8AC3E}">
        <p14:creationId xmlns:p14="http://schemas.microsoft.com/office/powerpoint/2010/main" val="5713389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FCC2D-30FE-4BD7-E779-700EE3F7672F}"/>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80968B80-5B03-94EF-5BE5-F3C1B5D9EEF2}"/>
              </a:ext>
            </a:extLst>
          </p:cNvPr>
          <p:cNvSpPr>
            <a:spLocks noGrp="1"/>
          </p:cNvSpPr>
          <p:nvPr>
            <p:ph idx="1"/>
          </p:nvPr>
        </p:nvSpPr>
        <p:spPr/>
        <p:txBody>
          <a:bodyPr/>
          <a:lstStyle/>
          <a:p>
            <a:endParaRPr lang="vi-VN"/>
          </a:p>
        </p:txBody>
      </p:sp>
    </p:spTree>
    <p:extLst>
      <p:ext uri="{BB962C8B-B14F-4D97-AF65-F5344CB8AC3E}">
        <p14:creationId xmlns:p14="http://schemas.microsoft.com/office/powerpoint/2010/main" val="16425298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592996" y="4522957"/>
            <a:ext cx="1303800" cy="1419511"/>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1732326" y="5419025"/>
            <a:ext cx="975467" cy="106203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434376" y="6156467"/>
            <a:ext cx="624469" cy="679890"/>
          </a:xfrm>
          <a:prstGeom prst="rect">
            <a:avLst/>
          </a:prstGeom>
        </p:spPr>
      </p:pic>
      <p:sp>
        <p:nvSpPr>
          <p:cNvPr id="4" name="Snip Diagonal Corner Rectangle 3"/>
          <p:cNvSpPr/>
          <p:nvPr/>
        </p:nvSpPr>
        <p:spPr>
          <a:xfrm>
            <a:off x="999163" y="239845"/>
            <a:ext cx="12632074" cy="192551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defRPr/>
            </a:pPr>
            <a:r>
              <a:rPr lang="en-US" sz="3800" b="1" dirty="0" err="1">
                <a:solidFill>
                  <a:prstClr val="black"/>
                </a:solidFill>
                <a:latin typeface="Times New Roman" pitchFamily="18" charset="0"/>
                <a:cs typeface="Times New Roman" pitchFamily="18" charset="0"/>
              </a:rPr>
              <a:t>Câu</a:t>
            </a:r>
            <a:r>
              <a:rPr lang="en-US" sz="3800" b="1" dirty="0">
                <a:solidFill>
                  <a:prstClr val="black"/>
                </a:solidFill>
                <a:latin typeface="Times New Roman" pitchFamily="18" charset="0"/>
                <a:cs typeface="Times New Roman" pitchFamily="18" charset="0"/>
              </a:rPr>
              <a:t> 8: </a:t>
            </a:r>
            <a:r>
              <a:rPr lang="en-US" sz="3800" b="1" dirty="0" err="1">
                <a:solidFill>
                  <a:prstClr val="black"/>
                </a:solidFill>
                <a:latin typeface="Times New Roman" pitchFamily="18" charset="0"/>
                <a:cs typeface="Times New Roman" pitchFamily="18" charset="0"/>
              </a:rPr>
              <a:t>Kết</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quả</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phân</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tích</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số</a:t>
            </a:r>
            <a:r>
              <a:rPr lang="en-US" sz="3800" b="1" dirty="0">
                <a:solidFill>
                  <a:prstClr val="black"/>
                </a:solidFill>
                <a:latin typeface="Times New Roman" pitchFamily="18" charset="0"/>
                <a:cs typeface="Times New Roman" pitchFamily="18" charset="0"/>
              </a:rPr>
              <a:t> 48 </a:t>
            </a:r>
            <a:r>
              <a:rPr lang="en-US" sz="3800" b="1" dirty="0" err="1">
                <a:solidFill>
                  <a:prstClr val="black"/>
                </a:solidFill>
                <a:latin typeface="Times New Roman" pitchFamily="18" charset="0"/>
                <a:cs typeface="Times New Roman" pitchFamily="18" charset="0"/>
              </a:rPr>
              <a:t>ra</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thừa</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số</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nguyên</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tố</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là</a:t>
            </a:r>
            <a:r>
              <a:rPr lang="en-US" sz="3800" b="1" dirty="0">
                <a:solidFill>
                  <a:prstClr val="black"/>
                </a:solidFill>
                <a:latin typeface="Times New Roman" pitchFamily="18" charset="0"/>
                <a:cs typeface="Times New Roman" pitchFamily="18" charset="0"/>
              </a:rPr>
              <a:t>: </a:t>
            </a:r>
            <a:endParaRPr lang="en-US" sz="3800" dirty="0">
              <a:solidFill>
                <a:prstClr val="black"/>
              </a:solidFill>
              <a:latin typeface="Times New Roman" pitchFamily="18" charset="0"/>
              <a:cs typeface="Times New Roman" pitchFamily="18" charset="0"/>
            </a:endParaRPr>
          </a:p>
          <a:p>
            <a:pPr>
              <a:defRPr/>
            </a:pPr>
            <a:endParaRPr lang="vi-VN" sz="3800" dirty="0">
              <a:solidFill>
                <a:prstClr val="black"/>
              </a:solidFill>
              <a:latin typeface="Times New Roman" pitchFamily="18" charset="0"/>
              <a:cs typeface="Times New Roman" pitchFamily="18" charset="0"/>
            </a:endParaRPr>
          </a:p>
        </p:txBody>
      </p:sp>
      <p:sp>
        <p:nvSpPr>
          <p:cNvPr id="26" name="Rectangle 25"/>
          <p:cNvSpPr/>
          <p:nvPr/>
        </p:nvSpPr>
        <p:spPr>
          <a:xfrm>
            <a:off x="1240824" y="2997687"/>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defRPr/>
            </a:pPr>
            <a:r>
              <a:rPr lang="en-US" sz="3800" dirty="0">
                <a:solidFill>
                  <a:prstClr val="black"/>
                </a:solidFill>
                <a:latin typeface="Times New Roman" pitchFamily="18" charset="0"/>
                <a:cs typeface="Times New Roman" pitchFamily="18" charset="0"/>
              </a:rPr>
              <a:t>A. 4</a:t>
            </a:r>
            <a:r>
              <a:rPr lang="en-US" sz="3800" baseline="30000" dirty="0">
                <a:solidFill>
                  <a:prstClr val="black"/>
                </a:solidFill>
                <a:latin typeface="Times New Roman" pitchFamily="18" charset="0"/>
                <a:cs typeface="Times New Roman" pitchFamily="18" charset="0"/>
              </a:rPr>
              <a:t>2</a:t>
            </a:r>
            <a:r>
              <a:rPr lang="en-US" sz="3800" dirty="0">
                <a:solidFill>
                  <a:prstClr val="black"/>
                </a:solidFill>
                <a:latin typeface="Times New Roman" pitchFamily="18" charset="0"/>
                <a:cs typeface="Times New Roman" pitchFamily="18" charset="0"/>
              </a:rPr>
              <a:t>. 3</a:t>
            </a:r>
            <a:endParaRPr lang="vi-VN" sz="3800" dirty="0">
              <a:solidFill>
                <a:prstClr val="black"/>
              </a:solidFill>
              <a:latin typeface="Times New Roman" pitchFamily="18" charset="0"/>
              <a:cs typeface="Times New Roman" pitchFamily="18" charset="0"/>
            </a:endParaRPr>
          </a:p>
        </p:txBody>
      </p:sp>
      <p:sp>
        <p:nvSpPr>
          <p:cNvPr id="40" name="Cloud 39"/>
          <p:cNvSpPr/>
          <p:nvPr/>
        </p:nvSpPr>
        <p:spPr>
          <a:xfrm>
            <a:off x="-820014" y="5882635"/>
            <a:ext cx="680537" cy="419052"/>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sz="1800" dirty="0">
              <a:solidFill>
                <a:prstClr val="white"/>
              </a:solidFill>
              <a:latin typeface="Arial" panose="020B0604020202020204" pitchFamily="34" charset="0"/>
            </a:endParaRPr>
          </a:p>
        </p:txBody>
      </p:sp>
      <p:sp>
        <p:nvSpPr>
          <p:cNvPr id="41" name="Cloud 40"/>
          <p:cNvSpPr/>
          <p:nvPr/>
        </p:nvSpPr>
        <p:spPr>
          <a:xfrm>
            <a:off x="16359121" y="5643001"/>
            <a:ext cx="1069704" cy="65868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sz="1800" dirty="0">
              <a:solidFill>
                <a:prstClr val="white"/>
              </a:solidFill>
              <a:latin typeface="Arial" panose="020B0604020202020204" pitchFamily="34" charset="0"/>
            </a:endParaRPr>
          </a:p>
        </p:txBody>
      </p:sp>
      <p:sp>
        <p:nvSpPr>
          <p:cNvPr id="42" name="Rectangle 41"/>
          <p:cNvSpPr/>
          <p:nvPr/>
        </p:nvSpPr>
        <p:spPr>
          <a:xfrm>
            <a:off x="7315200" y="2971986"/>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defRPr/>
            </a:pPr>
            <a:r>
              <a:rPr lang="en-US" sz="3800" dirty="0">
                <a:solidFill>
                  <a:prstClr val="black"/>
                </a:solidFill>
                <a:latin typeface="Times New Roman" pitchFamily="18" charset="0"/>
                <a:cs typeface="Times New Roman" pitchFamily="18" charset="0"/>
              </a:rPr>
              <a:t>B. 2</a:t>
            </a:r>
            <a:r>
              <a:rPr lang="en-US" sz="3800" baseline="30000" dirty="0">
                <a:solidFill>
                  <a:prstClr val="black"/>
                </a:solidFill>
                <a:latin typeface="Times New Roman" pitchFamily="18" charset="0"/>
                <a:cs typeface="Times New Roman" pitchFamily="18" charset="0"/>
              </a:rPr>
              <a:t>4</a:t>
            </a:r>
            <a:r>
              <a:rPr lang="en-US" sz="3800" dirty="0">
                <a:solidFill>
                  <a:prstClr val="black"/>
                </a:solidFill>
                <a:latin typeface="Times New Roman" pitchFamily="18" charset="0"/>
                <a:cs typeface="Times New Roman" pitchFamily="18" charset="0"/>
              </a:rPr>
              <a:t>. 3</a:t>
            </a:r>
            <a:endParaRPr lang="vi-VN" sz="3800" dirty="0">
              <a:solidFill>
                <a:prstClr val="black"/>
              </a:solidFill>
              <a:latin typeface="Times New Roman" pitchFamily="18" charset="0"/>
              <a:cs typeface="Times New Roman" pitchFamily="18" charset="0"/>
            </a:endParaRPr>
          </a:p>
        </p:txBody>
      </p:sp>
      <p:sp>
        <p:nvSpPr>
          <p:cNvPr id="43" name="Rectangle 42"/>
          <p:cNvSpPr/>
          <p:nvPr/>
        </p:nvSpPr>
        <p:spPr>
          <a:xfrm>
            <a:off x="1240824" y="3968739"/>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defRPr/>
            </a:pPr>
            <a:r>
              <a:rPr lang="vi-VN" sz="3800" dirty="0">
                <a:solidFill>
                  <a:prstClr val="black"/>
                </a:solidFill>
                <a:latin typeface="+mj-lt"/>
              </a:rPr>
              <a:t>C.</a:t>
            </a:r>
            <a:r>
              <a:rPr lang="en-US" sz="3800" dirty="0">
                <a:solidFill>
                  <a:prstClr val="black"/>
                </a:solidFill>
                <a:latin typeface="+mj-lt"/>
              </a:rPr>
              <a:t> </a:t>
            </a:r>
            <a:r>
              <a:rPr lang="en-US" sz="3800" dirty="0">
                <a:solidFill>
                  <a:prstClr val="black"/>
                </a:solidFill>
                <a:latin typeface="Times New Roman" panose="02020603050405020304" pitchFamily="18" charset="0"/>
                <a:cs typeface="Times New Roman" panose="02020603050405020304" pitchFamily="18" charset="0"/>
              </a:rPr>
              <a:t>16.3</a:t>
            </a:r>
            <a:r>
              <a:rPr lang="vi-VN" sz="3800" dirty="0">
                <a:solidFill>
                  <a:prstClr val="black"/>
                </a:solidFill>
                <a:latin typeface="Times New Roman" pitchFamily="18" charset="0"/>
                <a:cs typeface="Times New Roman" pitchFamily="18" charset="0"/>
              </a:rPr>
              <a:t> </a:t>
            </a:r>
          </a:p>
        </p:txBody>
      </p:sp>
      <p:sp>
        <p:nvSpPr>
          <p:cNvPr id="44" name="Rectangle 43"/>
          <p:cNvSpPr/>
          <p:nvPr/>
        </p:nvSpPr>
        <p:spPr>
          <a:xfrm>
            <a:off x="7315200" y="3968739"/>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defRPr/>
            </a:pPr>
            <a:r>
              <a:rPr lang="en-US" sz="3800" dirty="0">
                <a:solidFill>
                  <a:prstClr val="black"/>
                </a:solidFill>
                <a:latin typeface="Times New Roman" pitchFamily="18" charset="0"/>
                <a:cs typeface="Times New Roman" pitchFamily="18" charset="0"/>
              </a:rPr>
              <a:t>D. 2</a:t>
            </a:r>
            <a:r>
              <a:rPr lang="en-US" sz="3800" baseline="30000" dirty="0">
                <a:solidFill>
                  <a:prstClr val="black"/>
                </a:solidFill>
                <a:latin typeface="Times New Roman" pitchFamily="18" charset="0"/>
                <a:cs typeface="Times New Roman" pitchFamily="18" charset="0"/>
              </a:rPr>
              <a:t>3</a:t>
            </a:r>
            <a:r>
              <a:rPr lang="en-US" sz="3800" dirty="0">
                <a:solidFill>
                  <a:prstClr val="black"/>
                </a:solidFill>
                <a:latin typeface="Times New Roman" pitchFamily="18" charset="0"/>
                <a:cs typeface="Times New Roman" pitchFamily="18" charset="0"/>
              </a:rPr>
              <a:t>. 6</a:t>
            </a:r>
            <a:endParaRPr lang="vi-VN" sz="3800" dirty="0">
              <a:solidFill>
                <a:prstClr val="black"/>
              </a:solidFill>
              <a:latin typeface="+mj-lt"/>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70834" y="3047295"/>
            <a:ext cx="966866" cy="849671"/>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770834" y="4048812"/>
            <a:ext cx="965443" cy="84490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05359" y="3992782"/>
            <a:ext cx="965690" cy="84863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22233" y="2971986"/>
            <a:ext cx="965690" cy="772552"/>
          </a:xfrm>
          <a:prstGeom prst="rect">
            <a:avLst/>
          </a:prstGeom>
        </p:spPr>
      </p:pic>
      <p:sp>
        <p:nvSpPr>
          <p:cNvPr id="18" name="Cloud 17">
            <a:hlinkClick r:id="rId14" action="ppaction://hlinksldjump"/>
          </p:cNvPr>
          <p:cNvSpPr/>
          <p:nvPr/>
        </p:nvSpPr>
        <p:spPr>
          <a:xfrm>
            <a:off x="5600995" y="5642999"/>
            <a:ext cx="2831053" cy="13258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r>
              <a:rPr lang="en-US" sz="2900" dirty="0">
                <a:solidFill>
                  <a:schemeClr val="bg1">
                    <a:lumMod val="50000"/>
                  </a:schemeClr>
                </a:solidFill>
                <a:latin typeface="Times New Roman" panose="02020603050405020304" pitchFamily="18" charset="0"/>
                <a:cs typeface="Times New Roman" panose="02020603050405020304" pitchFamily="18" charset="0"/>
              </a:rPr>
              <a:t>QUAY VỀ</a:t>
            </a:r>
            <a:endParaRPr lang="vi-VN" sz="29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2434373" y="7826189"/>
            <a:ext cx="2072314" cy="387798"/>
          </a:xfrm>
          <a:prstGeom prst="rect">
            <a:avLst/>
          </a:prstGeom>
        </p:spPr>
        <p:style>
          <a:lnRef idx="2">
            <a:schemeClr val="dk1"/>
          </a:lnRef>
          <a:fillRef idx="1">
            <a:schemeClr val="lt1"/>
          </a:fillRef>
          <a:effectRef idx="0">
            <a:schemeClr val="dk1"/>
          </a:effectRef>
          <a:fontRef idx="minor">
            <a:schemeClr val="dk1"/>
          </a:fontRef>
        </p:style>
        <p:txBody>
          <a:bodyPr wrap="square" lIns="109728" tIns="54864" rIns="109728" bIns="54864" rtlCol="0">
            <a:spAutoFit/>
          </a:bodyPr>
          <a:lstStyle/>
          <a:p>
            <a:endParaRPr lang="en-US" sz="1800" dirty="0"/>
          </a:p>
        </p:txBody>
      </p:sp>
    </p:spTree>
    <p:extLst>
      <p:ext uri="{BB962C8B-B14F-4D97-AF65-F5344CB8AC3E}">
        <p14:creationId xmlns:p14="http://schemas.microsoft.com/office/powerpoint/2010/main" val="8764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8640" y="1432560"/>
            <a:ext cx="13822680" cy="4524315"/>
          </a:xfrm>
          <a:prstGeom prst="rect">
            <a:avLst/>
          </a:prstGeom>
          <a:noFill/>
        </p:spPr>
        <p:txBody>
          <a:bodyPr wrap="square" rtlCol="0">
            <a:spAutoFit/>
          </a:bodyPr>
          <a:lstStyle/>
          <a:p>
            <a:pPr algn="ctr"/>
            <a:r>
              <a:rPr lang="en-US" sz="7200" b="1" u="sng" smtClean="0">
                <a:solidFill>
                  <a:srgbClr val="FF0000"/>
                </a:solidFill>
                <a:latin typeface="Arial" pitchFamily="34" charset="0"/>
                <a:cs typeface="Arial" pitchFamily="34" charset="0"/>
              </a:rPr>
              <a:t>Ôn tâp các kiến thức chương 2 trong 5 phút</a:t>
            </a:r>
          </a:p>
          <a:p>
            <a:pPr algn="ctr"/>
            <a:r>
              <a:rPr lang="en-US" sz="7200" b="1" smtClean="0">
                <a:solidFill>
                  <a:srgbClr val="FF0000"/>
                </a:solidFill>
                <a:latin typeface="Arial" pitchFamily="34" charset="0"/>
                <a:cs typeface="Arial" pitchFamily="34" charset="0"/>
              </a:rPr>
              <a:t>Tính chất chia hết trong tập hợp số tự nhiên</a:t>
            </a:r>
            <a:endParaRPr lang="en-US" sz="72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8584572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1A4DE-1117-CBE8-3918-0750B0A7ACBC}"/>
              </a:ext>
            </a:extLst>
          </p:cNvPr>
          <p:cNvSpPr>
            <a:spLocks noGrp="1"/>
          </p:cNvSpPr>
          <p:nvPr>
            <p:ph type="title"/>
          </p:nvPr>
        </p:nvSpPr>
        <p:spPr>
          <a:xfrm>
            <a:off x="-137161" y="-76201"/>
            <a:ext cx="12618720" cy="1590676"/>
          </a:xfrm>
        </p:spPr>
        <p:txBody>
          <a:bodyPr/>
          <a:lstStyle/>
          <a:p>
            <a:pPr algn="ctr"/>
            <a:r>
              <a:rPr lang="en-US" b="1" dirty="0" err="1">
                <a:solidFill>
                  <a:srgbClr val="FF0000"/>
                </a:solidFill>
                <a:latin typeface="Times New Roman" panose="02020603050405020304" pitchFamily="18" charset="0"/>
                <a:cs typeface="Times New Roman" panose="02020603050405020304" pitchFamily="18" charset="0"/>
              </a:rPr>
              <a:t>Dạng</a:t>
            </a:r>
            <a:r>
              <a:rPr lang="en-US" b="1" dirty="0">
                <a:solidFill>
                  <a:srgbClr val="FF0000"/>
                </a:solidFill>
                <a:latin typeface="Times New Roman" panose="02020603050405020304" pitchFamily="18" charset="0"/>
                <a:cs typeface="Times New Roman" panose="02020603050405020304" pitchFamily="18" charset="0"/>
              </a:rPr>
              <a:t> 1: </a:t>
            </a:r>
            <a:r>
              <a:rPr lang="en-US" b="1" dirty="0" err="1">
                <a:solidFill>
                  <a:srgbClr val="FF0000"/>
                </a:solidFill>
                <a:latin typeface="Times New Roman" panose="02020603050405020304" pitchFamily="18" charset="0"/>
                <a:cs typeface="Times New Roman" panose="02020603050405020304" pitchFamily="18" charset="0"/>
              </a:rPr>
              <a:t>Toán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về</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tập</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hợp</a:t>
            </a:r>
            <a:r>
              <a:rPr lang="en-US" dirty="0">
                <a:solidFill>
                  <a:srgbClr val="FF0000"/>
                </a:solidFill>
                <a:latin typeface="Times New Roman" panose="02020603050405020304" pitchFamily="18" charset="0"/>
                <a:cs typeface="Times New Roman" panose="02020603050405020304" pitchFamily="18" charset="0"/>
              </a:rPr>
              <a:t>:</a:t>
            </a:r>
            <a:endParaRPr lang="vi-VN"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EAE6F19-F93E-3C0E-E88A-CDBA4ED751C0}"/>
              </a:ext>
            </a:extLst>
          </p:cNvPr>
          <p:cNvSpPr>
            <a:spLocks noGrp="1"/>
          </p:cNvSpPr>
          <p:nvPr>
            <p:ph sz="half" idx="1"/>
          </p:nvPr>
        </p:nvSpPr>
        <p:spPr>
          <a:xfrm>
            <a:off x="880110" y="2216357"/>
            <a:ext cx="8801100" cy="1590676"/>
          </a:xfrm>
        </p:spPr>
        <p:txBody>
          <a:bodyPr>
            <a:noAutofit/>
          </a:bodyPr>
          <a:lstStyle/>
          <a:p>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1</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lớn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r>
              <a:rPr lang="en-US" sz="3600" dirty="0">
                <a:latin typeface="Times New Roman" panose="02020603050405020304" pitchFamily="18" charset="0"/>
                <a:cs typeface="Times New Roman" panose="02020603050405020304" pitchFamily="18" charset="0"/>
              </a:rPr>
              <a:t> 11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r>
              <a:rPr lang="en-US" sz="3600" dirty="0">
                <a:latin typeface="Times New Roman" panose="02020603050405020304" pitchFamily="18" charset="0"/>
                <a:cs typeface="Times New Roman" panose="02020603050405020304" pitchFamily="18" charset="0"/>
              </a:rPr>
              <a:t> 20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2 </a:t>
            </a:r>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3C8C90CD-F110-2B9D-BD1A-1092CA10CE9F}"/>
                  </a:ext>
                </a:extLst>
              </p:cNvPr>
              <p:cNvSpPr txBox="1">
                <a:spLocks/>
              </p:cNvSpPr>
              <p:nvPr/>
            </p:nvSpPr>
            <p:spPr>
              <a:xfrm>
                <a:off x="880111" y="3644426"/>
                <a:ext cx="12618719" cy="3848101"/>
              </a:xfrm>
              <a:prstGeom prst="rect">
                <a:avLst/>
              </a:prstGeom>
            </p:spPr>
            <p:txBody>
              <a:bodyPr vert="horz" lIns="109728" tIns="54864" rIns="109728" bIns="54864"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3600" b="1" u="sng" dirty="0">
                    <a:latin typeface="Times New Roman" panose="02020603050405020304" pitchFamily="18" charset="0"/>
                    <a:cs typeface="Times New Roman" panose="02020603050405020304" pitchFamily="18" charset="0"/>
                  </a:rPr>
                  <a:t>Giải</a:t>
                </a:r>
                <a:r>
                  <a:rPr lang="en-US" sz="3600" dirty="0">
                    <a:latin typeface="Times New Roman" panose="02020603050405020304" pitchFamily="18" charset="0"/>
                    <a:cs typeface="Times New Roman" panose="02020603050405020304" pitchFamily="18" charset="0"/>
                  </a:rPr>
                  <a:t>: </a:t>
                </a:r>
              </a:p>
              <a:p>
                <a:pPr marL="0" indent="0">
                  <a:buNone/>
                </a:pPr>
                <a:r>
                  <a:rPr lang="en-US" sz="3600" b="1" dirty="0" err="1">
                    <a:latin typeface="Times New Roman" panose="02020603050405020304" pitchFamily="18" charset="0"/>
                    <a:cs typeface="Times New Roman" panose="02020603050405020304" pitchFamily="18" charset="0"/>
                  </a:rPr>
                  <a:t>Cách</a:t>
                </a:r>
                <a:r>
                  <a:rPr lang="en-US" sz="3600" b="1" dirty="0">
                    <a:latin typeface="Times New Roman" panose="02020603050405020304" pitchFamily="18" charset="0"/>
                    <a:cs typeface="Times New Roman" panose="02020603050405020304" pitchFamily="18" charset="0"/>
                  </a:rPr>
                  <a:t> 1:</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Chỉ</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a:t>
                </a:r>
              </a:p>
              <a:p>
                <a:pPr marL="0" indent="0">
                  <a:buNone/>
                </a:pPr>
                <a:r>
                  <a:rPr lang="vi-VN" sz="3600" dirty="0">
                    <a:solidFill>
                      <a:srgbClr val="000000"/>
                    </a:solidFill>
                    <a:latin typeface="+mj-lt"/>
                  </a:rPr>
                  <a:t>A</a:t>
                </a:r>
                <a14:m>
                  <m:oMath xmlns:m="http://schemas.openxmlformats.org/officeDocument/2006/math">
                    <m:r>
                      <a:rPr lang="vi-VN" sz="3600">
                        <a:solidFill>
                          <a:srgbClr val="000000"/>
                        </a:solidFill>
                        <a:latin typeface="Cambria Math" panose="02040503050406030204" pitchFamily="18" charset="0"/>
                      </a:rPr>
                      <m:t> </m:t>
                    </m:r>
                    <m:r>
                      <a:rPr lang="vi-VN" sz="3600" i="1">
                        <a:solidFill>
                          <a:srgbClr val="000000"/>
                        </a:solidFill>
                        <a:latin typeface="Cambria Math" panose="02040503050406030204" pitchFamily="18" charset="0"/>
                      </a:rPr>
                      <m:t>={</m:t>
                    </m:r>
                    <m:r>
                      <a:rPr lang="vi-VN" sz="3600" i="1">
                        <a:solidFill>
                          <a:srgbClr val="000000"/>
                        </a:solidFill>
                        <a:latin typeface="Cambria Math" panose="02040503050406030204" pitchFamily="18" charset="0"/>
                      </a:rPr>
                      <m:t>𝑥</m:t>
                    </m:r>
                    <m:r>
                      <a:rPr lang="vi-VN" sz="3600" i="1">
                        <a:solidFill>
                          <a:srgbClr val="000000"/>
                        </a:solidFill>
                        <a:latin typeface="Cambria Math" panose="02040503050406030204" pitchFamily="18" charset="0"/>
                      </a:rPr>
                      <m:t>∈</m:t>
                    </m:r>
                    <m:r>
                      <a:rPr lang="vi-VN" sz="3600" i="1">
                        <a:solidFill>
                          <a:srgbClr val="000000"/>
                        </a:solidFill>
                        <a:latin typeface="Cambria Math" panose="02040503050406030204" pitchFamily="18" charset="0"/>
                      </a:rPr>
                      <m:t>𝑁</m:t>
                    </m:r>
                    <m:r>
                      <a:rPr lang="vi-VN" sz="3600" i="1">
                        <a:solidFill>
                          <a:srgbClr val="000000"/>
                        </a:solidFill>
                        <a:latin typeface="Cambria Math" panose="02040503050406030204" pitchFamily="18" charset="0"/>
                      </a:rPr>
                      <m:t>|11&lt;</m:t>
                    </m:r>
                    <m:r>
                      <a:rPr lang="vi-VN" sz="3600" i="1">
                        <a:solidFill>
                          <a:srgbClr val="000000"/>
                        </a:solidFill>
                        <a:latin typeface="Cambria Math" panose="02040503050406030204" pitchFamily="18" charset="0"/>
                      </a:rPr>
                      <m:t>𝑥</m:t>
                    </m:r>
                    <m:r>
                      <a:rPr lang="vi-VN" sz="3600" i="1">
                        <a:solidFill>
                          <a:srgbClr val="000000"/>
                        </a:solidFill>
                        <a:latin typeface="Cambria Math" panose="02040503050406030204" pitchFamily="18" charset="0"/>
                      </a:rPr>
                      <m:t>&lt;20}</m:t>
                    </m:r>
                  </m:oMath>
                </a14:m>
                <a:endParaRPr lang="vi-VN" sz="3600" dirty="0">
                  <a:latin typeface="+mj-lt"/>
                </a:endParaRPr>
              </a:p>
              <a:p>
                <a:pPr marL="0" indent="0">
                  <a:buNone/>
                </a:pPr>
                <a:r>
                  <a:rPr lang="vi-VN" sz="3600" b="1" dirty="0">
                    <a:latin typeface="+mj-lt"/>
                  </a:rPr>
                  <a:t>Cách 2</a:t>
                </a:r>
                <a:r>
                  <a:rPr lang="vi-VN" sz="3600" dirty="0">
                    <a:latin typeface="+mj-lt"/>
                  </a:rPr>
                  <a:t>: Liệt kê các phần tử trong tập hợp.</a:t>
                </a:r>
              </a:p>
              <a:p>
                <a:pPr marL="0" indent="0">
                  <a:buNone/>
                </a:pPr>
                <a:r>
                  <a:rPr lang="vi-VN" sz="3600" dirty="0">
                    <a:solidFill>
                      <a:srgbClr val="000000"/>
                    </a:solidFill>
                    <a:latin typeface="+mj-lt"/>
                  </a:rPr>
                  <a:t>A</a:t>
                </a:r>
                <a14:m>
                  <m:oMath xmlns:m="http://schemas.openxmlformats.org/officeDocument/2006/math">
                    <m:r>
                      <a:rPr lang="vi-VN" sz="3600">
                        <a:solidFill>
                          <a:srgbClr val="000000"/>
                        </a:solidFill>
                        <a:latin typeface="Cambria Math" panose="02040503050406030204" pitchFamily="18" charset="0"/>
                      </a:rPr>
                      <m:t> </m:t>
                    </m:r>
                    <m:r>
                      <a:rPr lang="vi-VN" sz="3600" i="1">
                        <a:solidFill>
                          <a:srgbClr val="000000"/>
                        </a:solidFill>
                        <a:latin typeface="Cambria Math" panose="02040503050406030204" pitchFamily="18" charset="0"/>
                      </a:rPr>
                      <m:t>={12;13;14;15;16;17;18;19}</m:t>
                    </m:r>
                  </m:oMath>
                </a14:m>
                <a:endParaRPr lang="vi-VN" sz="3600" dirty="0">
                  <a:latin typeface="+mj-lt"/>
                </a:endParaRPr>
              </a:p>
              <a:p>
                <a:pPr marL="0" indent="0">
                  <a:buNone/>
                </a:pPr>
                <a:endParaRPr lang="vi-VN" sz="3360" dirty="0">
                  <a:latin typeface="+mj-lt"/>
                </a:endParaRPr>
              </a:p>
              <a:p>
                <a:pPr marL="0" indent="0">
                  <a:buNone/>
                </a:pPr>
                <a:endParaRPr lang="en-US" sz="3360" dirty="0">
                  <a:latin typeface="Times New Roman" panose="02020603050405020304" pitchFamily="18" charset="0"/>
                  <a:cs typeface="Times New Roman" panose="02020603050405020304" pitchFamily="18" charset="0"/>
                </a:endParaRPr>
              </a:p>
            </p:txBody>
          </p:sp>
        </mc:Choice>
        <mc:Fallback xmlns="">
          <p:sp>
            <p:nvSpPr>
              <p:cNvPr id="5" name="Content Placeholder 2">
                <a:extLst>
                  <a:ext uri="{FF2B5EF4-FFF2-40B4-BE49-F238E27FC236}">
                    <a16:creationId xmlns:a16="http://schemas.microsoft.com/office/drawing/2014/main" id="{3C8C90CD-F110-2B9D-BD1A-1092CA10CE9F}"/>
                  </a:ext>
                </a:extLst>
              </p:cNvPr>
              <p:cNvSpPr txBox="1">
                <a:spLocks noRot="1" noChangeAspect="1" noMove="1" noResize="1" noEditPoints="1" noAdjustHandles="1" noChangeArrowheads="1" noChangeShapeType="1" noTextEdit="1"/>
              </p:cNvSpPr>
              <p:nvPr/>
            </p:nvSpPr>
            <p:spPr>
              <a:xfrm>
                <a:off x="880111" y="3644426"/>
                <a:ext cx="12618719" cy="3848101"/>
              </a:xfrm>
              <a:prstGeom prst="rect">
                <a:avLst/>
              </a:prstGeom>
              <a:blipFill>
                <a:blip r:embed="rId2"/>
                <a:stretch>
                  <a:fillRect l="-1304" t="-3803"/>
                </a:stretch>
              </a:blipFill>
            </p:spPr>
            <p:txBody>
              <a:bodyPr/>
              <a:lstStyle/>
              <a:p>
                <a:r>
                  <a:rPr lang="vi-VN">
                    <a:noFill/>
                  </a:rPr>
                  <a:t> </a:t>
                </a:r>
              </a:p>
            </p:txBody>
          </p:sp>
        </mc:Fallback>
      </mc:AlternateContent>
      <p:pic>
        <p:nvPicPr>
          <p:cNvPr id="12" name="Graphic 11" descr="Clipboard">
            <a:extLst>
              <a:ext uri="{FF2B5EF4-FFF2-40B4-BE49-F238E27FC236}">
                <a16:creationId xmlns:a16="http://schemas.microsoft.com/office/drawing/2014/main" id="{6E237A2B-7811-8FAD-13F3-4621C46B00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631394">
            <a:off x="10747407" y="-67449"/>
            <a:ext cx="4003045" cy="4060744"/>
          </a:xfrm>
          <a:prstGeom prst="rect">
            <a:avLst/>
          </a:prstGeom>
        </p:spPr>
      </p:pic>
    </p:spTree>
    <p:extLst>
      <p:ext uri="{BB962C8B-B14F-4D97-AF65-F5344CB8AC3E}">
        <p14:creationId xmlns:p14="http://schemas.microsoft.com/office/powerpoint/2010/main" val="286195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10235" y="2269080"/>
            <a:ext cx="3566160" cy="695575"/>
          </a:xfrm>
          <a:prstGeom prst="rect">
            <a:avLst/>
          </a:prstGeom>
          <a:noFill/>
        </p:spPr>
        <p:txBody>
          <a:bodyPr wrap="square" lIns="109728" tIns="54864" rIns="109728" bIns="54864" rtlCol="0">
            <a:spAutoFit/>
          </a:bodyPr>
          <a:lstStyle/>
          <a:p>
            <a:r>
              <a:rPr lang="en-US" sz="3800" dirty="0">
                <a:latin typeface="Times New Roman" pitchFamily="18" charset="0"/>
                <a:cs typeface="Times New Roman" pitchFamily="18" charset="0"/>
              </a:rPr>
              <a:t>a) 2</a:t>
            </a:r>
            <a:r>
              <a:rPr lang="en-US" sz="3800" baseline="30000" dirty="0">
                <a:latin typeface="Times New Roman" pitchFamily="18" charset="0"/>
                <a:cs typeface="Times New Roman" pitchFamily="18" charset="0"/>
              </a:rPr>
              <a:t>3</a:t>
            </a:r>
            <a:r>
              <a:rPr lang="en-US" sz="3800" dirty="0">
                <a:latin typeface="Times New Roman" pitchFamily="18" charset="0"/>
                <a:cs typeface="Times New Roman" pitchFamily="18" charset="0"/>
              </a:rPr>
              <a:t>.4 + 81:3</a:t>
            </a:r>
            <a:r>
              <a:rPr lang="en-US" sz="3800" baseline="30000" dirty="0">
                <a:latin typeface="Times New Roman" pitchFamily="18" charset="0"/>
                <a:cs typeface="Times New Roman" pitchFamily="18" charset="0"/>
              </a:rPr>
              <a:t>2</a:t>
            </a:r>
            <a:r>
              <a:rPr lang="en-US" sz="3800" dirty="0">
                <a:latin typeface="Times New Roman" pitchFamily="18" charset="0"/>
                <a:cs typeface="Times New Roman" pitchFamily="18" charset="0"/>
              </a:rPr>
              <a:t> </a:t>
            </a:r>
          </a:p>
        </p:txBody>
      </p:sp>
      <p:sp>
        <p:nvSpPr>
          <p:cNvPr id="6" name="TextBox 5"/>
          <p:cNvSpPr txBox="1"/>
          <p:nvPr/>
        </p:nvSpPr>
        <p:spPr>
          <a:xfrm>
            <a:off x="5532120" y="2269080"/>
            <a:ext cx="3566160" cy="695575"/>
          </a:xfrm>
          <a:prstGeom prst="rect">
            <a:avLst/>
          </a:prstGeom>
          <a:noFill/>
        </p:spPr>
        <p:txBody>
          <a:bodyPr wrap="square" lIns="109728" tIns="54864" rIns="109728" bIns="54864" rtlCol="0">
            <a:spAutoFit/>
          </a:bodyPr>
          <a:lstStyle/>
          <a:p>
            <a:r>
              <a:rPr lang="en-US" sz="3800" dirty="0">
                <a:latin typeface="Times New Roman" pitchFamily="18" charset="0"/>
                <a:cs typeface="Times New Roman" pitchFamily="18" charset="0"/>
              </a:rPr>
              <a:t>b) 21 + 369 + 79 </a:t>
            </a:r>
          </a:p>
        </p:txBody>
      </p:sp>
      <p:sp>
        <p:nvSpPr>
          <p:cNvPr id="7" name="TextBox 6"/>
          <p:cNvSpPr txBox="1"/>
          <p:nvPr/>
        </p:nvSpPr>
        <p:spPr>
          <a:xfrm>
            <a:off x="1210235" y="2928727"/>
            <a:ext cx="3566160" cy="695575"/>
          </a:xfrm>
          <a:prstGeom prst="rect">
            <a:avLst/>
          </a:prstGeom>
          <a:noFill/>
        </p:spPr>
        <p:txBody>
          <a:bodyPr wrap="square" lIns="109728" tIns="54864" rIns="109728" bIns="54864" rtlCol="0">
            <a:spAutoFit/>
          </a:bodyPr>
          <a:lstStyle/>
          <a:p>
            <a:r>
              <a:rPr lang="en-US" sz="3800" dirty="0">
                <a:latin typeface="Times New Roman" pitchFamily="18" charset="0"/>
                <a:cs typeface="Times New Roman" pitchFamily="18" charset="0"/>
              </a:rPr>
              <a:t>c) 16.54 + 16.46</a:t>
            </a:r>
          </a:p>
        </p:txBody>
      </p:sp>
      <p:sp>
        <p:nvSpPr>
          <p:cNvPr id="8" name="TextBox 7"/>
          <p:cNvSpPr txBox="1"/>
          <p:nvPr/>
        </p:nvSpPr>
        <p:spPr>
          <a:xfrm>
            <a:off x="5521364" y="2928727"/>
            <a:ext cx="7325957" cy="695575"/>
          </a:xfrm>
          <a:prstGeom prst="rect">
            <a:avLst/>
          </a:prstGeom>
          <a:noFill/>
        </p:spPr>
        <p:txBody>
          <a:bodyPr wrap="square" lIns="109728" tIns="54864" rIns="109728" bIns="54864" rtlCol="0">
            <a:spAutoFit/>
          </a:bodyPr>
          <a:lstStyle/>
          <a:p>
            <a:r>
              <a:rPr lang="en-US" sz="3800" dirty="0">
                <a:latin typeface="Times New Roman" pitchFamily="18" charset="0"/>
                <a:cs typeface="Times New Roman" pitchFamily="18" charset="0"/>
              </a:rPr>
              <a:t>d) 24.[(392 + 128):8 - 5.12] + 21</a:t>
            </a:r>
          </a:p>
        </p:txBody>
      </p:sp>
      <p:sp>
        <p:nvSpPr>
          <p:cNvPr id="16" name="TextBox 15"/>
          <p:cNvSpPr txBox="1"/>
          <p:nvPr/>
        </p:nvSpPr>
        <p:spPr>
          <a:xfrm>
            <a:off x="1303020" y="1504491"/>
            <a:ext cx="11247121" cy="701731"/>
          </a:xfrm>
          <a:prstGeom prst="rect">
            <a:avLst/>
          </a:prstGeom>
          <a:noFill/>
        </p:spPr>
        <p:txBody>
          <a:bodyPr wrap="square" lIns="109728" tIns="54864" rIns="109728" bIns="54864" rtlCol="0">
            <a:spAutoFit/>
          </a:bodyPr>
          <a:lstStyle/>
          <a:p>
            <a:r>
              <a:rPr lang="en-US" sz="3840" b="1" u="sng" dirty="0" err="1">
                <a:latin typeface="Times New Roman" pitchFamily="18" charset="0"/>
                <a:cs typeface="Times New Roman" pitchFamily="18" charset="0"/>
              </a:rPr>
              <a:t>Bài</a:t>
            </a:r>
            <a:r>
              <a:rPr lang="en-US" sz="3840" b="1" u="sng" dirty="0">
                <a:latin typeface="Times New Roman" pitchFamily="18" charset="0"/>
                <a:cs typeface="Times New Roman" pitchFamily="18" charset="0"/>
              </a:rPr>
              <a:t> 2</a:t>
            </a:r>
            <a:r>
              <a:rPr lang="en-US" sz="3840" dirty="0">
                <a:latin typeface="Times New Roman" pitchFamily="18" charset="0"/>
                <a:cs typeface="Times New Roman" pitchFamily="18" charset="0"/>
              </a:rPr>
              <a:t>. </a:t>
            </a:r>
            <a:r>
              <a:rPr lang="en-US" sz="3840" dirty="0" err="1">
                <a:latin typeface="Times New Roman" pitchFamily="18" charset="0"/>
                <a:cs typeface="Times New Roman" pitchFamily="18" charset="0"/>
              </a:rPr>
              <a:t>Thực</a:t>
            </a:r>
            <a:r>
              <a:rPr lang="en-US" sz="3840" dirty="0">
                <a:latin typeface="Times New Roman" pitchFamily="18" charset="0"/>
                <a:cs typeface="Times New Roman" pitchFamily="18" charset="0"/>
              </a:rPr>
              <a:t> </a:t>
            </a:r>
            <a:r>
              <a:rPr lang="en-US" sz="3840" dirty="0" err="1">
                <a:latin typeface="Times New Roman" pitchFamily="18" charset="0"/>
                <a:cs typeface="Times New Roman" pitchFamily="18" charset="0"/>
              </a:rPr>
              <a:t>hiện</a:t>
            </a:r>
            <a:r>
              <a:rPr lang="en-US" sz="3840" dirty="0">
                <a:latin typeface="Times New Roman" pitchFamily="18" charset="0"/>
                <a:cs typeface="Times New Roman" pitchFamily="18" charset="0"/>
              </a:rPr>
              <a:t> </a:t>
            </a:r>
            <a:r>
              <a:rPr lang="en-US" sz="3840" dirty="0" err="1">
                <a:latin typeface="Times New Roman" pitchFamily="18" charset="0"/>
                <a:cs typeface="Times New Roman" pitchFamily="18" charset="0"/>
              </a:rPr>
              <a:t>phép</a:t>
            </a:r>
            <a:r>
              <a:rPr lang="en-US" sz="3840" dirty="0">
                <a:latin typeface="Times New Roman" pitchFamily="18" charset="0"/>
                <a:cs typeface="Times New Roman" pitchFamily="18" charset="0"/>
              </a:rPr>
              <a:t> </a:t>
            </a:r>
            <a:r>
              <a:rPr lang="en-US" sz="3840" dirty="0" err="1">
                <a:latin typeface="Times New Roman" pitchFamily="18" charset="0"/>
                <a:cs typeface="Times New Roman" pitchFamily="18" charset="0"/>
              </a:rPr>
              <a:t>tính</a:t>
            </a:r>
            <a:r>
              <a:rPr lang="en-US" sz="3840" dirty="0">
                <a:latin typeface="Times New Roman" pitchFamily="18" charset="0"/>
                <a:cs typeface="Times New Roman" pitchFamily="18" charset="0"/>
              </a:rPr>
              <a:t> ( </a:t>
            </a:r>
            <a:r>
              <a:rPr lang="en-US" sz="3840" dirty="0" err="1">
                <a:latin typeface="Times New Roman" pitchFamily="18" charset="0"/>
                <a:cs typeface="Times New Roman" pitchFamily="18" charset="0"/>
              </a:rPr>
              <a:t>tính</a:t>
            </a:r>
            <a:r>
              <a:rPr lang="en-US" sz="3840" dirty="0">
                <a:latin typeface="Times New Roman" pitchFamily="18" charset="0"/>
                <a:cs typeface="Times New Roman" pitchFamily="18" charset="0"/>
              </a:rPr>
              <a:t> </a:t>
            </a:r>
            <a:r>
              <a:rPr lang="en-US" sz="3840" dirty="0" err="1">
                <a:latin typeface="Times New Roman" pitchFamily="18" charset="0"/>
                <a:cs typeface="Times New Roman" pitchFamily="18" charset="0"/>
              </a:rPr>
              <a:t>nhanh</a:t>
            </a:r>
            <a:r>
              <a:rPr lang="en-US" sz="3840" dirty="0">
                <a:latin typeface="Times New Roman" pitchFamily="18" charset="0"/>
                <a:cs typeface="Times New Roman" pitchFamily="18" charset="0"/>
              </a:rPr>
              <a:t> </a:t>
            </a:r>
            <a:r>
              <a:rPr lang="en-US" sz="3840" dirty="0" err="1">
                <a:latin typeface="Times New Roman" pitchFamily="18" charset="0"/>
                <a:cs typeface="Times New Roman" pitchFamily="18" charset="0"/>
              </a:rPr>
              <a:t>nếu</a:t>
            </a:r>
            <a:r>
              <a:rPr lang="en-US" sz="3840" dirty="0">
                <a:latin typeface="Times New Roman" pitchFamily="18" charset="0"/>
                <a:cs typeface="Times New Roman" pitchFamily="18" charset="0"/>
              </a:rPr>
              <a:t> </a:t>
            </a:r>
            <a:r>
              <a:rPr lang="en-US" sz="3840" dirty="0" err="1">
                <a:latin typeface="Times New Roman" pitchFamily="18" charset="0"/>
                <a:cs typeface="Times New Roman" pitchFamily="18" charset="0"/>
              </a:rPr>
              <a:t>có</a:t>
            </a:r>
            <a:r>
              <a:rPr lang="en-US" sz="3840" dirty="0">
                <a:latin typeface="Times New Roman" pitchFamily="18" charset="0"/>
                <a:cs typeface="Times New Roman" pitchFamily="18" charset="0"/>
              </a:rPr>
              <a:t> </a:t>
            </a:r>
            <a:r>
              <a:rPr lang="en-US" sz="3840" dirty="0" err="1">
                <a:latin typeface="Times New Roman" pitchFamily="18" charset="0"/>
                <a:cs typeface="Times New Roman" pitchFamily="18" charset="0"/>
              </a:rPr>
              <a:t>thể</a:t>
            </a:r>
            <a:r>
              <a:rPr lang="en-US" sz="3840" dirty="0">
                <a:latin typeface="Times New Roman" pitchFamily="18" charset="0"/>
                <a:cs typeface="Times New Roman" pitchFamily="18" charset="0"/>
              </a:rPr>
              <a:t>)</a:t>
            </a:r>
          </a:p>
        </p:txBody>
      </p:sp>
      <p:pic>
        <p:nvPicPr>
          <p:cNvPr id="53250" name="Picture 2" descr="Học tập hợp tác Giáo dục hợp tác Thiết kế hướng dẫn, học tập, khu vực, nhãn hiệu png thumbnail"/>
          <p:cNvPicPr>
            <a:picLocks noChangeAspect="1" noChangeArrowheads="1"/>
          </p:cNvPicPr>
          <p:nvPr/>
        </p:nvPicPr>
        <p:blipFill>
          <a:blip r:embed="rId4"/>
          <a:srcRect/>
          <a:stretch>
            <a:fillRect/>
          </a:stretch>
        </p:blipFill>
        <p:spPr bwMode="auto">
          <a:xfrm>
            <a:off x="10724749" y="5646822"/>
            <a:ext cx="3713914" cy="2582779"/>
          </a:xfrm>
          <a:prstGeom prst="rect">
            <a:avLst/>
          </a:prstGeom>
          <a:noFill/>
        </p:spPr>
      </p:pic>
      <p:sp>
        <p:nvSpPr>
          <p:cNvPr id="2" name="Title 1">
            <a:extLst>
              <a:ext uri="{FF2B5EF4-FFF2-40B4-BE49-F238E27FC236}">
                <a16:creationId xmlns:a16="http://schemas.microsoft.com/office/drawing/2014/main" id="{45F6B181-306C-8FD9-C8DD-C4DB7A1FB6BB}"/>
              </a:ext>
            </a:extLst>
          </p:cNvPr>
          <p:cNvSpPr>
            <a:spLocks noGrp="1"/>
          </p:cNvSpPr>
          <p:nvPr>
            <p:ph type="title"/>
          </p:nvPr>
        </p:nvSpPr>
        <p:spPr>
          <a:xfrm>
            <a:off x="2234900" y="99858"/>
            <a:ext cx="9892330" cy="1590676"/>
          </a:xfrm>
        </p:spPr>
        <p:txBody>
          <a:bodyPr/>
          <a:lstStyle/>
          <a:p>
            <a:r>
              <a:rPr lang="en-US" b="1" dirty="0" err="1">
                <a:solidFill>
                  <a:srgbClr val="FF0000"/>
                </a:solidFill>
                <a:latin typeface="Times New Roman" panose="02020603050405020304" pitchFamily="18" charset="0"/>
                <a:cs typeface="Times New Roman" panose="02020603050405020304" pitchFamily="18" charset="0"/>
              </a:rPr>
              <a:t>Dạng</a:t>
            </a:r>
            <a:r>
              <a:rPr lang="en-US" b="1" dirty="0">
                <a:solidFill>
                  <a:srgbClr val="FF0000"/>
                </a:solidFill>
                <a:latin typeface="Times New Roman" panose="02020603050405020304" pitchFamily="18" charset="0"/>
                <a:cs typeface="Times New Roman" panose="02020603050405020304" pitchFamily="18" charset="0"/>
              </a:rPr>
              <a:t> 2: </a:t>
            </a:r>
            <a:r>
              <a:rPr lang="en-US" b="1" dirty="0" err="1">
                <a:solidFill>
                  <a:srgbClr val="FF0000"/>
                </a:solidFill>
                <a:latin typeface="Times New Roman" panose="02020603050405020304" pitchFamily="18" charset="0"/>
                <a:cs typeface="Times New Roman" panose="02020603050405020304" pitchFamily="18" charset="0"/>
              </a:rPr>
              <a:t>Thực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hiện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phép</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tính</a:t>
            </a:r>
            <a:r>
              <a:rPr lang="en-US" b="1" dirty="0">
                <a:solidFill>
                  <a:srgbClr val="FF0000"/>
                </a:solidFill>
                <a:latin typeface="Times New Roman" panose="02020603050405020304" pitchFamily="18" charset="0"/>
                <a:cs typeface="Times New Roman" panose="02020603050405020304" pitchFamily="18" charset="0"/>
              </a:rPr>
              <a:t>:</a:t>
            </a:r>
            <a:endParaRPr lang="vi-VN"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A4945FD-D003-203F-C9D4-4428BC583A8C}"/>
              </a:ext>
            </a:extLst>
          </p:cNvPr>
          <p:cNvSpPr txBox="1"/>
          <p:nvPr/>
        </p:nvSpPr>
        <p:spPr>
          <a:xfrm>
            <a:off x="1210235" y="4636311"/>
            <a:ext cx="12504422" cy="1292662"/>
          </a:xfrm>
          <a:prstGeom prst="rect">
            <a:avLst/>
          </a:prstGeom>
          <a:noFill/>
        </p:spPr>
        <p:txBody>
          <a:bodyPr wrap="square" lIns="109728" tIns="54864" rIns="109728" bIns="54864" rtlCol="0">
            <a:spAutoFit/>
          </a:bodyPr>
          <a:lstStyle/>
          <a:p>
            <a:r>
              <a:rPr lang="en-US" sz="3840" dirty="0" err="1">
                <a:latin typeface="Times New Roman" pitchFamily="18" charset="0"/>
                <a:cs typeface="Times New Roman" pitchFamily="18" charset="0"/>
              </a:rPr>
              <a:t>Thực</a:t>
            </a:r>
            <a:r>
              <a:rPr lang="en-US" sz="3840" dirty="0">
                <a:latin typeface="Times New Roman" pitchFamily="18" charset="0"/>
                <a:cs typeface="Times New Roman" pitchFamily="18" charset="0"/>
              </a:rPr>
              <a:t> </a:t>
            </a:r>
            <a:r>
              <a:rPr lang="en-US" sz="3840" dirty="0" err="1">
                <a:latin typeface="Times New Roman" pitchFamily="18" charset="0"/>
                <a:cs typeface="Times New Roman" pitchFamily="18" charset="0"/>
              </a:rPr>
              <a:t>hiện</a:t>
            </a:r>
            <a:r>
              <a:rPr lang="en-US" sz="3840" dirty="0">
                <a:latin typeface="Times New Roman" pitchFamily="18" charset="0"/>
                <a:cs typeface="Times New Roman" pitchFamily="18" charset="0"/>
              </a:rPr>
              <a:t> </a:t>
            </a:r>
            <a:r>
              <a:rPr lang="en-US" sz="3840" dirty="0" err="1">
                <a:latin typeface="Times New Roman" pitchFamily="18" charset="0"/>
                <a:cs typeface="Times New Roman" pitchFamily="18" charset="0"/>
              </a:rPr>
              <a:t>nhóm</a:t>
            </a:r>
            <a:r>
              <a:rPr lang="en-US" sz="3840" dirty="0">
                <a:latin typeface="Times New Roman" pitchFamily="18" charset="0"/>
                <a:cs typeface="Times New Roman" pitchFamily="18" charset="0"/>
              </a:rPr>
              <a:t> </a:t>
            </a:r>
            <a:r>
              <a:rPr lang="en-US" sz="3840" dirty="0" err="1">
                <a:latin typeface="Times New Roman" pitchFamily="18" charset="0"/>
                <a:cs typeface="Times New Roman" pitchFamily="18" charset="0"/>
              </a:rPr>
              <a:t>đôi</a:t>
            </a:r>
            <a:r>
              <a:rPr lang="en-US" sz="3840" dirty="0">
                <a:latin typeface="Times New Roman" pitchFamily="18" charset="0"/>
                <a:cs typeface="Times New Roman" pitchFamily="18" charset="0"/>
              </a:rPr>
              <a:t> </a:t>
            </a:r>
            <a:r>
              <a:rPr lang="en-US" sz="3840" dirty="0" err="1">
                <a:latin typeface="Times New Roman" pitchFamily="18" charset="0"/>
                <a:cs typeface="Times New Roman" pitchFamily="18" charset="0"/>
              </a:rPr>
              <a:t>trong</a:t>
            </a:r>
            <a:r>
              <a:rPr lang="en-US" sz="3840" dirty="0">
                <a:latin typeface="Times New Roman" pitchFamily="18" charset="0"/>
                <a:cs typeface="Times New Roman" pitchFamily="18" charset="0"/>
              </a:rPr>
              <a:t> </a:t>
            </a:r>
            <a:r>
              <a:rPr lang="en-US" sz="3840" dirty="0" err="1">
                <a:latin typeface="Times New Roman" pitchFamily="18" charset="0"/>
                <a:cs typeface="Times New Roman" pitchFamily="18" charset="0"/>
              </a:rPr>
              <a:t>vòng</a:t>
            </a:r>
            <a:r>
              <a:rPr lang="en-US" sz="3840" dirty="0">
                <a:latin typeface="Times New Roman" pitchFamily="18" charset="0"/>
                <a:cs typeface="Times New Roman" pitchFamily="18" charset="0"/>
              </a:rPr>
              <a:t> 5 </a:t>
            </a:r>
            <a:r>
              <a:rPr lang="en-US" sz="3840" dirty="0" err="1">
                <a:latin typeface="Times New Roman" pitchFamily="18" charset="0"/>
                <a:cs typeface="Times New Roman" pitchFamily="18" charset="0"/>
              </a:rPr>
              <a:t>phút</a:t>
            </a:r>
            <a:r>
              <a:rPr lang="en-US" sz="3840" dirty="0">
                <a:latin typeface="Times New Roman" pitchFamily="18" charset="0"/>
                <a:cs typeface="Times New Roman" pitchFamily="18" charset="0"/>
              </a:rPr>
              <a:t>  </a:t>
            </a:r>
          </a:p>
          <a:p>
            <a:endParaRPr lang="en-US" sz="3840" dirty="0">
              <a:latin typeface="Times New Roman" pitchFamily="18" charset="0"/>
              <a:cs typeface="Times New Roman" pitchFamily="18" charset="0"/>
            </a:endParaRPr>
          </a:p>
        </p:txBody>
      </p:sp>
      <p:pic>
        <p:nvPicPr>
          <p:cNvPr id="10" name="Đồng hồ đếm ngược 5 phút có âm thanh (5)">
            <a:hlinkClick r:id="" action="ppaction://media"/>
            <a:extLst>
              <a:ext uri="{FF2B5EF4-FFF2-40B4-BE49-F238E27FC236}">
                <a16:creationId xmlns:a16="http://schemas.microsoft.com/office/drawing/2014/main" id="{5B2F6D11-A1EC-FE7F-F134-3460E7C24E7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043826" y="0"/>
            <a:ext cx="2394837" cy="13471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strVal val="#ppt_w*0.70"/>
                                          </p:val>
                                        </p:tav>
                                        <p:tav tm="100000">
                                          <p:val>
                                            <p:strVal val="#ppt_w"/>
                                          </p:val>
                                        </p:tav>
                                      </p:tavLst>
                                    </p:anim>
                                    <p:anim calcmode="lin" valueType="num">
                                      <p:cBhvr>
                                        <p:cTn id="15" dur="1000" fill="hold"/>
                                        <p:tgtEl>
                                          <p:spTgt spid="16"/>
                                        </p:tgtEl>
                                        <p:attrNameLst>
                                          <p:attrName>ppt_h</p:attrName>
                                        </p:attrNameLst>
                                      </p:cBhvr>
                                      <p:tavLst>
                                        <p:tav tm="0">
                                          <p:val>
                                            <p:strVal val="#ppt_h"/>
                                          </p:val>
                                        </p:tav>
                                        <p:tav tm="100000">
                                          <p:val>
                                            <p:strVal val="#ppt_h"/>
                                          </p:val>
                                        </p:tav>
                                      </p:tavLst>
                                    </p:anim>
                                    <p:animEffect transition="in" filter="fade">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1"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31121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10"/>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0"/>
                                        </p:tgtEl>
                                      </p:cBhvr>
                                    </p:cmd>
                                  </p:childTnLst>
                                </p:cTn>
                              </p:par>
                            </p:childTnLst>
                          </p:cTn>
                        </p:par>
                      </p:childTnLst>
                    </p:cTn>
                  </p:par>
                </p:childTnLst>
              </p:cTn>
              <p:nextCondLst>
                <p:cond evt="onClick" delay="0">
                  <p:tgtEl>
                    <p:spTgt spid="10"/>
                  </p:tgtEl>
                </p:cond>
              </p:nextCondLst>
            </p:seq>
            <p:video>
              <p:cMediaNode vol="80000">
                <p:cTn id="62" fill="hold" display="0">
                  <p:stCondLst>
                    <p:cond delay="indefinite"/>
                  </p:stCondLst>
                </p:cTn>
                <p:tgtEl>
                  <p:spTgt spid="10"/>
                </p:tgtEl>
              </p:cMediaNode>
            </p:video>
          </p:childTnLst>
        </p:cTn>
      </p:par>
    </p:tnLst>
    <p:bldLst>
      <p:bldP spid="5" grpId="0"/>
      <p:bldP spid="6" grpId="0"/>
      <p:bldP spid="7" grpId="0"/>
      <p:bldP spid="8" grpId="0"/>
      <p:bldP spid="16" grpId="0"/>
      <p:bldP spid="16" grpId="1"/>
      <p:bldP spid="2" grpId="0"/>
      <p:bldP spid="2" grpId="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47AD4F-C530-829F-D8E5-AF6DAF707C71}"/>
              </a:ext>
            </a:extLst>
          </p:cNvPr>
          <p:cNvSpPr>
            <a:spLocks noGrp="1"/>
          </p:cNvSpPr>
          <p:nvPr>
            <p:ph idx="1"/>
          </p:nvPr>
        </p:nvSpPr>
        <p:spPr>
          <a:xfrm>
            <a:off x="994410" y="525781"/>
            <a:ext cx="1874520" cy="605790"/>
          </a:xfrm>
        </p:spPr>
        <p:txBody>
          <a:bodyPr>
            <a:normAutofit lnSpcReduction="10000"/>
          </a:bodyPr>
          <a:lstStyle/>
          <a:p>
            <a:r>
              <a:rPr lang="en-US" sz="3840" b="1" dirty="0" err="1">
                <a:latin typeface="Times New Roman" panose="02020603050405020304" pitchFamily="18" charset="0"/>
                <a:cs typeface="Times New Roman" panose="02020603050405020304" pitchFamily="18" charset="0"/>
              </a:rPr>
              <a:t>Giải</a:t>
            </a:r>
            <a:r>
              <a:rPr lang="en-US" sz="3840" b="1" dirty="0">
                <a:latin typeface="Times New Roman" panose="02020603050405020304" pitchFamily="18" charset="0"/>
                <a:cs typeface="Times New Roman" panose="02020603050405020304" pitchFamily="18" charset="0"/>
              </a:rPr>
              <a:t>:</a:t>
            </a:r>
            <a:endParaRPr lang="vi-VN" sz="3840" b="1" dirty="0">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F32D8EEC-57C9-9D64-6906-DDE872012020}"/>
              </a:ext>
            </a:extLst>
          </p:cNvPr>
          <p:cNvSpPr txBox="1">
            <a:spLocks noGrp="1"/>
          </p:cNvSpPr>
          <p:nvPr>
            <p:ph type="title"/>
          </p:nvPr>
        </p:nvSpPr>
        <p:spPr>
          <a:xfrm>
            <a:off x="994411" y="1406606"/>
            <a:ext cx="4834890" cy="2215991"/>
          </a:xfrm>
          <a:prstGeom prst="rect">
            <a:avLst/>
          </a:prstGeom>
          <a:noFill/>
        </p:spPr>
        <p:txBody>
          <a:bodyPr vert="horz" wrap="square" lIns="109728" tIns="54864" rIns="109728" bIns="54864" rtlCol="0" anchor="ctr">
            <a:spAutoFit/>
          </a:bodyPr>
          <a:lstStyle/>
          <a:p>
            <a:r>
              <a:rPr lang="en-US" sz="3800" dirty="0">
                <a:latin typeface="Times New Roman" pitchFamily="18" charset="0"/>
                <a:cs typeface="Times New Roman" pitchFamily="18" charset="0"/>
              </a:rPr>
              <a:t>a) 2</a:t>
            </a:r>
            <a:r>
              <a:rPr lang="en-US" sz="3800" baseline="30000" dirty="0">
                <a:latin typeface="Times New Roman" pitchFamily="18" charset="0"/>
                <a:cs typeface="Times New Roman" pitchFamily="18" charset="0"/>
              </a:rPr>
              <a:t>3</a:t>
            </a:r>
            <a:r>
              <a:rPr lang="en-US" sz="3800" dirty="0">
                <a:latin typeface="Times New Roman" pitchFamily="18" charset="0"/>
                <a:cs typeface="Times New Roman" pitchFamily="18" charset="0"/>
              </a:rPr>
              <a:t>.4 + 81:3</a:t>
            </a:r>
            <a:r>
              <a:rPr lang="en-US" sz="3800" baseline="30000" dirty="0">
                <a:latin typeface="Times New Roman" pitchFamily="18" charset="0"/>
                <a:cs typeface="Times New Roman" pitchFamily="18" charset="0"/>
              </a:rPr>
              <a:t>2</a:t>
            </a:r>
            <a:r>
              <a:rPr lang="en-US" sz="3800" dirty="0">
                <a:latin typeface="Times New Roman" pitchFamily="18" charset="0"/>
                <a:cs typeface="Times New Roman" pitchFamily="18" charset="0"/>
              </a:rPr>
              <a:t> </a:t>
            </a:r>
            <a:br>
              <a:rPr lang="en-US" sz="3800" dirty="0">
                <a:latin typeface="Times New Roman" pitchFamily="18" charset="0"/>
                <a:cs typeface="Times New Roman" pitchFamily="18" charset="0"/>
              </a:rPr>
            </a:br>
            <a:r>
              <a:rPr lang="en-US" sz="3800" dirty="0">
                <a:latin typeface="Times New Roman" pitchFamily="18" charset="0"/>
                <a:cs typeface="Times New Roman" pitchFamily="18" charset="0"/>
              </a:rPr>
              <a:t>= 8.4 + 81: 9</a:t>
            </a:r>
            <a:br>
              <a:rPr lang="en-US" sz="3800" dirty="0">
                <a:latin typeface="Times New Roman" pitchFamily="18" charset="0"/>
                <a:cs typeface="Times New Roman" pitchFamily="18" charset="0"/>
              </a:rPr>
            </a:br>
            <a:r>
              <a:rPr lang="en-US" sz="3800" dirty="0">
                <a:latin typeface="Times New Roman" pitchFamily="18" charset="0"/>
                <a:cs typeface="Times New Roman" pitchFamily="18" charset="0"/>
              </a:rPr>
              <a:t>= 32 + 9</a:t>
            </a:r>
            <a:br>
              <a:rPr lang="en-US" sz="3800" dirty="0">
                <a:latin typeface="Times New Roman" pitchFamily="18" charset="0"/>
                <a:cs typeface="Times New Roman" pitchFamily="18" charset="0"/>
              </a:rPr>
            </a:br>
            <a:r>
              <a:rPr lang="en-US" sz="3800" dirty="0">
                <a:latin typeface="Times New Roman" pitchFamily="18" charset="0"/>
                <a:cs typeface="Times New Roman" pitchFamily="18" charset="0"/>
              </a:rPr>
              <a:t>= 41</a:t>
            </a:r>
          </a:p>
        </p:txBody>
      </p:sp>
      <p:sp>
        <p:nvSpPr>
          <p:cNvPr id="5" name="TextBox 4">
            <a:extLst>
              <a:ext uri="{FF2B5EF4-FFF2-40B4-BE49-F238E27FC236}">
                <a16:creationId xmlns:a16="http://schemas.microsoft.com/office/drawing/2014/main" id="{4BEEC742-551A-6E6E-8D2F-4D9520C8E5BB}"/>
              </a:ext>
            </a:extLst>
          </p:cNvPr>
          <p:cNvSpPr txBox="1"/>
          <p:nvPr/>
        </p:nvSpPr>
        <p:spPr>
          <a:xfrm>
            <a:off x="994410" y="3897632"/>
            <a:ext cx="3566160" cy="2449901"/>
          </a:xfrm>
          <a:prstGeom prst="rect">
            <a:avLst/>
          </a:prstGeom>
          <a:noFill/>
        </p:spPr>
        <p:txBody>
          <a:bodyPr wrap="square" lIns="109728" tIns="54864" rIns="109728" bIns="54864" rtlCol="0">
            <a:spAutoFit/>
          </a:bodyPr>
          <a:lstStyle/>
          <a:p>
            <a:r>
              <a:rPr lang="en-US" sz="3800" dirty="0">
                <a:latin typeface="Times New Roman" pitchFamily="18" charset="0"/>
                <a:cs typeface="Times New Roman" pitchFamily="18" charset="0"/>
              </a:rPr>
              <a:t>c) 16.54 + 16.46</a:t>
            </a:r>
          </a:p>
          <a:p>
            <a:r>
              <a:rPr lang="en-US" sz="3800" dirty="0">
                <a:latin typeface="Times New Roman" pitchFamily="18" charset="0"/>
                <a:cs typeface="Times New Roman" pitchFamily="18" charset="0"/>
              </a:rPr>
              <a:t>= 16(54 + 46)</a:t>
            </a:r>
          </a:p>
          <a:p>
            <a:r>
              <a:rPr lang="en-US" sz="3800" dirty="0">
                <a:latin typeface="Times New Roman" pitchFamily="18" charset="0"/>
                <a:cs typeface="Times New Roman" pitchFamily="18" charset="0"/>
              </a:rPr>
              <a:t>= 16.100</a:t>
            </a:r>
          </a:p>
          <a:p>
            <a:r>
              <a:rPr lang="en-US" sz="3800" dirty="0">
                <a:latin typeface="Times New Roman" pitchFamily="18" charset="0"/>
                <a:cs typeface="Times New Roman" pitchFamily="18" charset="0"/>
              </a:rPr>
              <a:t>= 1600</a:t>
            </a:r>
          </a:p>
        </p:txBody>
      </p:sp>
      <p:sp>
        <p:nvSpPr>
          <p:cNvPr id="6" name="TextBox 5">
            <a:extLst>
              <a:ext uri="{FF2B5EF4-FFF2-40B4-BE49-F238E27FC236}">
                <a16:creationId xmlns:a16="http://schemas.microsoft.com/office/drawing/2014/main" id="{5C4F7CAA-1CF6-4365-0B67-52B2E3FBB7D9}"/>
              </a:ext>
            </a:extLst>
          </p:cNvPr>
          <p:cNvSpPr txBox="1"/>
          <p:nvPr/>
        </p:nvSpPr>
        <p:spPr>
          <a:xfrm>
            <a:off x="6183634" y="1406606"/>
            <a:ext cx="5109206" cy="2449901"/>
          </a:xfrm>
          <a:prstGeom prst="rect">
            <a:avLst/>
          </a:prstGeom>
          <a:noFill/>
        </p:spPr>
        <p:txBody>
          <a:bodyPr wrap="square" lIns="109728" tIns="54864" rIns="109728" bIns="54864" rtlCol="0">
            <a:spAutoFit/>
          </a:bodyPr>
          <a:lstStyle/>
          <a:p>
            <a:r>
              <a:rPr lang="en-US" sz="3800" dirty="0">
                <a:latin typeface="Times New Roman" pitchFamily="18" charset="0"/>
                <a:cs typeface="Times New Roman" pitchFamily="18" charset="0"/>
              </a:rPr>
              <a:t>b) 21 + 369 + 79 </a:t>
            </a:r>
          </a:p>
          <a:p>
            <a:r>
              <a:rPr lang="en-US" sz="3800" dirty="0">
                <a:latin typeface="Times New Roman" pitchFamily="18" charset="0"/>
                <a:cs typeface="Times New Roman" pitchFamily="18" charset="0"/>
              </a:rPr>
              <a:t>= ( 21 + 79) + 369</a:t>
            </a:r>
          </a:p>
          <a:p>
            <a:r>
              <a:rPr lang="en-US" sz="3800" dirty="0">
                <a:latin typeface="Times New Roman" pitchFamily="18" charset="0"/>
                <a:cs typeface="Times New Roman" pitchFamily="18" charset="0"/>
              </a:rPr>
              <a:t>= 100 + 369</a:t>
            </a:r>
          </a:p>
          <a:p>
            <a:r>
              <a:rPr lang="en-US" sz="3800" dirty="0">
                <a:latin typeface="Times New Roman" pitchFamily="18" charset="0"/>
                <a:cs typeface="Times New Roman" pitchFamily="18" charset="0"/>
              </a:rPr>
              <a:t>= 469</a:t>
            </a:r>
          </a:p>
        </p:txBody>
      </p:sp>
      <p:sp>
        <p:nvSpPr>
          <p:cNvPr id="7" name="TextBox 6">
            <a:extLst>
              <a:ext uri="{FF2B5EF4-FFF2-40B4-BE49-F238E27FC236}">
                <a16:creationId xmlns:a16="http://schemas.microsoft.com/office/drawing/2014/main" id="{450F164D-EB6F-1C49-4750-490C1EE2F1FA}"/>
              </a:ext>
            </a:extLst>
          </p:cNvPr>
          <p:cNvSpPr txBox="1"/>
          <p:nvPr/>
        </p:nvSpPr>
        <p:spPr>
          <a:xfrm>
            <a:off x="6092863" y="3897634"/>
            <a:ext cx="7325957" cy="3619452"/>
          </a:xfrm>
          <a:prstGeom prst="rect">
            <a:avLst/>
          </a:prstGeom>
          <a:noFill/>
        </p:spPr>
        <p:txBody>
          <a:bodyPr wrap="square" lIns="109728" tIns="54864" rIns="109728" bIns="54864" rtlCol="0">
            <a:spAutoFit/>
          </a:bodyPr>
          <a:lstStyle/>
          <a:p>
            <a:r>
              <a:rPr lang="en-US" sz="3800" dirty="0">
                <a:latin typeface="Times New Roman" pitchFamily="18" charset="0"/>
                <a:cs typeface="Times New Roman" pitchFamily="18" charset="0"/>
              </a:rPr>
              <a:t>d) 24.[(392 + 128):8 - 5.12] + 21</a:t>
            </a:r>
          </a:p>
          <a:p>
            <a:r>
              <a:rPr lang="en-US" sz="3800" dirty="0">
                <a:latin typeface="Times New Roman" pitchFamily="18" charset="0"/>
                <a:cs typeface="Times New Roman" pitchFamily="18" charset="0"/>
              </a:rPr>
              <a:t>= 24. [520:8 - 5.12]  + 21</a:t>
            </a:r>
          </a:p>
          <a:p>
            <a:r>
              <a:rPr lang="en-US" sz="3800" dirty="0">
                <a:latin typeface="Times New Roman" pitchFamily="18" charset="0"/>
                <a:cs typeface="Times New Roman" pitchFamily="18" charset="0"/>
              </a:rPr>
              <a:t>= 24. [ 65 - 60] + 21</a:t>
            </a:r>
          </a:p>
          <a:p>
            <a:r>
              <a:rPr lang="en-US" sz="3800" dirty="0">
                <a:latin typeface="Times New Roman" pitchFamily="18" charset="0"/>
                <a:cs typeface="Times New Roman" pitchFamily="18" charset="0"/>
              </a:rPr>
              <a:t>= 24.5 +21</a:t>
            </a:r>
          </a:p>
          <a:p>
            <a:r>
              <a:rPr lang="en-US" sz="3800" dirty="0">
                <a:latin typeface="Times New Roman" pitchFamily="18" charset="0"/>
                <a:cs typeface="Times New Roman" pitchFamily="18" charset="0"/>
              </a:rPr>
              <a:t>= 120 + 21</a:t>
            </a:r>
          </a:p>
          <a:p>
            <a:r>
              <a:rPr lang="en-US" sz="3800" dirty="0">
                <a:latin typeface="Times New Roman" pitchFamily="18" charset="0"/>
                <a:cs typeface="Times New Roman" pitchFamily="18" charset="0"/>
              </a:rPr>
              <a:t>= 141</a:t>
            </a:r>
          </a:p>
        </p:txBody>
      </p:sp>
    </p:spTree>
    <p:extLst>
      <p:ext uri="{BB962C8B-B14F-4D97-AF65-F5344CB8AC3E}">
        <p14:creationId xmlns:p14="http://schemas.microsoft.com/office/powerpoint/2010/main" val="13299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861D6B-8FBF-0E30-0711-F10CFE97CBEF}"/>
              </a:ext>
            </a:extLst>
          </p:cNvPr>
          <p:cNvSpPr>
            <a:spLocks noGrp="1"/>
          </p:cNvSpPr>
          <p:nvPr>
            <p:ph idx="1"/>
          </p:nvPr>
        </p:nvSpPr>
        <p:spPr>
          <a:xfrm>
            <a:off x="925830" y="1783719"/>
            <a:ext cx="12618720" cy="1272539"/>
          </a:xfrm>
        </p:spPr>
        <p:txBody>
          <a:bodyPr>
            <a:noAutofit/>
          </a:bodyPr>
          <a:lstStyle/>
          <a:p>
            <a:pPr marL="0" indent="0">
              <a:buNone/>
            </a:pPr>
            <a:r>
              <a:rPr lang="en-US" sz="3840" b="1" dirty="0" err="1">
                <a:latin typeface="Times New Roman" panose="02020603050405020304" pitchFamily="18" charset="0"/>
                <a:cs typeface="Times New Roman" panose="02020603050405020304" pitchFamily="18" charset="0"/>
              </a:rPr>
              <a:t>Bài</a:t>
            </a:r>
            <a:r>
              <a:rPr lang="en-US" sz="3840" b="1" dirty="0">
                <a:latin typeface="Times New Roman" panose="02020603050405020304" pitchFamily="18" charset="0"/>
                <a:cs typeface="Times New Roman" panose="02020603050405020304" pitchFamily="18" charset="0"/>
              </a:rPr>
              <a:t> 3</a:t>
            </a:r>
            <a:r>
              <a:rPr lang="en-US" sz="3840" dirty="0">
                <a:latin typeface="Times New Roman" panose="02020603050405020304" pitchFamily="18" charset="0"/>
                <a:cs typeface="Times New Roman" panose="02020603050405020304" pitchFamily="18" charset="0"/>
              </a:rPr>
              <a:t>:  </a:t>
            </a:r>
            <a:r>
              <a:rPr lang="en-US" sz="3840" dirty="0" err="1">
                <a:latin typeface="Times New Roman" panose="02020603050405020304" pitchFamily="18" charset="0"/>
                <a:cs typeface="Times New Roman" panose="02020603050405020304" pitchFamily="18" charset="0"/>
              </a:rPr>
              <a:t>Tìm</a:t>
            </a:r>
            <a:r>
              <a:rPr lang="en-US" sz="3840" dirty="0">
                <a:latin typeface="Times New Roman" panose="02020603050405020304" pitchFamily="18" charset="0"/>
                <a:cs typeface="Times New Roman" panose="02020603050405020304" pitchFamily="18" charset="0"/>
              </a:rPr>
              <a:t> ƯCLN </a:t>
            </a:r>
            <a:r>
              <a:rPr lang="en-US" sz="3840" dirty="0" err="1">
                <a:latin typeface="Times New Roman" panose="02020603050405020304" pitchFamily="18" charset="0"/>
                <a:cs typeface="Times New Roman" panose="02020603050405020304" pitchFamily="18" charset="0"/>
              </a:rPr>
              <a:t>rồi</a:t>
            </a:r>
            <a:r>
              <a:rPr lang="en-US" sz="3840" dirty="0">
                <a:latin typeface="Times New Roman" panose="02020603050405020304" pitchFamily="18" charset="0"/>
                <a:cs typeface="Times New Roman" panose="02020603050405020304" pitchFamily="18" charset="0"/>
              </a:rPr>
              <a:t> </a:t>
            </a:r>
            <a:r>
              <a:rPr lang="en-US" sz="3840" dirty="0" err="1">
                <a:latin typeface="Times New Roman" panose="02020603050405020304" pitchFamily="18" charset="0"/>
                <a:cs typeface="Times New Roman" panose="02020603050405020304" pitchFamily="18" charset="0"/>
              </a:rPr>
              <a:t>tìm</a:t>
            </a:r>
            <a:r>
              <a:rPr lang="en-US" sz="3840" dirty="0">
                <a:latin typeface="Times New Roman" panose="02020603050405020304" pitchFamily="18" charset="0"/>
                <a:cs typeface="Times New Roman" panose="02020603050405020304" pitchFamily="18" charset="0"/>
              </a:rPr>
              <a:t> ƯC </a:t>
            </a:r>
            <a:r>
              <a:rPr lang="en-US" sz="3840" dirty="0" err="1">
                <a:latin typeface="Times New Roman" panose="02020603050405020304" pitchFamily="18" charset="0"/>
                <a:cs typeface="Times New Roman" panose="02020603050405020304" pitchFamily="18" charset="0"/>
              </a:rPr>
              <a:t>của</a:t>
            </a:r>
            <a:r>
              <a:rPr lang="en-US" sz="3840" dirty="0">
                <a:latin typeface="Times New Roman" panose="02020603050405020304" pitchFamily="18" charset="0"/>
                <a:cs typeface="Times New Roman" panose="02020603050405020304" pitchFamily="18" charset="0"/>
              </a:rPr>
              <a:t>:</a:t>
            </a:r>
          </a:p>
          <a:p>
            <a:pPr marL="0" indent="0">
              <a:buNone/>
            </a:pPr>
            <a:r>
              <a:rPr lang="en-US" sz="3840" dirty="0">
                <a:latin typeface="Times New Roman" panose="02020603050405020304" pitchFamily="18" charset="0"/>
                <a:cs typeface="Times New Roman" panose="02020603050405020304" pitchFamily="18" charset="0"/>
              </a:rPr>
              <a:t> a) 24 </a:t>
            </a:r>
            <a:r>
              <a:rPr lang="en-US" sz="3840" dirty="0" err="1">
                <a:latin typeface="Times New Roman" panose="02020603050405020304" pitchFamily="18" charset="0"/>
                <a:cs typeface="Times New Roman" panose="02020603050405020304" pitchFamily="18" charset="0"/>
              </a:rPr>
              <a:t>và</a:t>
            </a:r>
            <a:r>
              <a:rPr lang="en-US" sz="3840" dirty="0">
                <a:latin typeface="Times New Roman" panose="02020603050405020304" pitchFamily="18" charset="0"/>
                <a:cs typeface="Times New Roman" panose="02020603050405020304" pitchFamily="18" charset="0"/>
              </a:rPr>
              <a:t> 40                  b) 36 </a:t>
            </a:r>
            <a:r>
              <a:rPr lang="en-US" sz="3840" dirty="0" err="1">
                <a:latin typeface="Times New Roman" panose="02020603050405020304" pitchFamily="18" charset="0"/>
                <a:cs typeface="Times New Roman" panose="02020603050405020304" pitchFamily="18" charset="0"/>
              </a:rPr>
              <a:t>và</a:t>
            </a:r>
            <a:r>
              <a:rPr lang="en-US" sz="3840" dirty="0">
                <a:latin typeface="Times New Roman" panose="02020603050405020304" pitchFamily="18" charset="0"/>
                <a:cs typeface="Times New Roman" panose="02020603050405020304" pitchFamily="18" charset="0"/>
              </a:rPr>
              <a:t> 60</a:t>
            </a:r>
            <a:endParaRPr lang="vi-VN" sz="3840"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D493BD36-6240-02A2-D360-A8DA8B769F25}"/>
              </a:ext>
            </a:extLst>
          </p:cNvPr>
          <p:cNvSpPr>
            <a:spLocks noGrp="1"/>
          </p:cNvSpPr>
          <p:nvPr>
            <p:ph type="title"/>
          </p:nvPr>
        </p:nvSpPr>
        <p:spPr>
          <a:xfrm>
            <a:off x="1005840" y="439422"/>
            <a:ext cx="12801600" cy="1590040"/>
          </a:xfrm>
        </p:spPr>
        <p:txBody>
          <a:bodyPr>
            <a:normAutofit/>
          </a:bodyPr>
          <a:lstStyle/>
          <a:p>
            <a:r>
              <a:rPr lang="en-US" sz="4480" b="1" dirty="0" err="1">
                <a:solidFill>
                  <a:srgbClr val="FF0000"/>
                </a:solidFill>
                <a:latin typeface="Times New Roman" panose="02020603050405020304" pitchFamily="18" charset="0"/>
                <a:cs typeface="Times New Roman" panose="02020603050405020304" pitchFamily="18" charset="0"/>
              </a:rPr>
              <a:t>Dạng</a:t>
            </a:r>
            <a:r>
              <a:rPr lang="en-US" sz="4480" b="1" dirty="0">
                <a:solidFill>
                  <a:srgbClr val="FF0000"/>
                </a:solidFill>
                <a:latin typeface="Times New Roman" panose="02020603050405020304" pitchFamily="18" charset="0"/>
                <a:cs typeface="Times New Roman" panose="02020603050405020304" pitchFamily="18" charset="0"/>
              </a:rPr>
              <a:t> 3: </a:t>
            </a:r>
            <a:r>
              <a:rPr lang="en-US" sz="4480" b="1" dirty="0" err="1">
                <a:solidFill>
                  <a:srgbClr val="FF0000"/>
                </a:solidFill>
                <a:latin typeface="Times New Roman" panose="02020603050405020304" pitchFamily="18" charset="0"/>
                <a:cs typeface="Times New Roman" panose="02020603050405020304" pitchFamily="18" charset="0"/>
              </a:rPr>
              <a:t>Dạng</a:t>
            </a:r>
            <a:r>
              <a:rPr lang="en-US" sz="4480" b="1" dirty="0">
                <a:solidFill>
                  <a:srgbClr val="FF0000"/>
                </a:solidFill>
                <a:latin typeface="Times New Roman" panose="02020603050405020304" pitchFamily="18" charset="0"/>
                <a:cs typeface="Times New Roman" panose="02020603050405020304" pitchFamily="18" charset="0"/>
              </a:rPr>
              <a:t> </a:t>
            </a:r>
            <a:r>
              <a:rPr lang="en-US" sz="4480" b="1" dirty="0" err="1">
                <a:solidFill>
                  <a:srgbClr val="FF0000"/>
                </a:solidFill>
                <a:latin typeface="Times New Roman" panose="02020603050405020304" pitchFamily="18" charset="0"/>
                <a:cs typeface="Times New Roman" panose="02020603050405020304" pitchFamily="18" charset="0"/>
              </a:rPr>
              <a:t>toán</a:t>
            </a:r>
            <a:r>
              <a:rPr lang="en-US" sz="4480" b="1" dirty="0">
                <a:solidFill>
                  <a:srgbClr val="FF0000"/>
                </a:solidFill>
                <a:latin typeface="Times New Roman" panose="02020603050405020304" pitchFamily="18" charset="0"/>
                <a:cs typeface="Times New Roman" panose="02020603050405020304" pitchFamily="18" charset="0"/>
              </a:rPr>
              <a:t> </a:t>
            </a:r>
            <a:r>
              <a:rPr lang="en-US" sz="4480" b="1" dirty="0" err="1">
                <a:solidFill>
                  <a:srgbClr val="FF0000"/>
                </a:solidFill>
                <a:latin typeface="Times New Roman" panose="02020603050405020304" pitchFamily="18" charset="0"/>
                <a:cs typeface="Times New Roman" panose="02020603050405020304" pitchFamily="18" charset="0"/>
              </a:rPr>
              <a:t>về</a:t>
            </a:r>
            <a:r>
              <a:rPr lang="en-US" sz="4480" b="1" dirty="0">
                <a:solidFill>
                  <a:srgbClr val="FF0000"/>
                </a:solidFill>
                <a:latin typeface="Times New Roman" panose="02020603050405020304" pitchFamily="18" charset="0"/>
                <a:cs typeface="Times New Roman" panose="02020603050405020304" pitchFamily="18" charset="0"/>
              </a:rPr>
              <a:t> ƯC – BC, ƯCLN - BCNN:</a:t>
            </a:r>
            <a:endParaRPr lang="vi-VN" sz="448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0900E6B2-0E74-05B1-AFED-6305B15E66A6}"/>
                  </a:ext>
                </a:extLst>
              </p:cNvPr>
              <p:cNvSpPr txBox="1">
                <a:spLocks/>
              </p:cNvSpPr>
              <p:nvPr/>
            </p:nvSpPr>
            <p:spPr>
              <a:xfrm>
                <a:off x="220981" y="3980179"/>
                <a:ext cx="7749541" cy="3409949"/>
              </a:xfrm>
              <a:prstGeom prst="rect">
                <a:avLst/>
              </a:prstGeom>
            </p:spPr>
            <p:txBody>
              <a:bodyPr vert="horz" lIns="109728" tIns="54864" rIns="109728" bIns="54864"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3200" dirty="0">
                    <a:latin typeface="Times New Roman" panose="02020603050405020304" pitchFamily="18" charset="0"/>
                    <a:cs typeface="Times New Roman" panose="02020603050405020304" pitchFamily="18" charset="0"/>
                  </a:rPr>
                  <a:t>a) 24 = 2</a:t>
                </a:r>
                <a:r>
                  <a:rPr lang="en-US" sz="3200" baseline="30000" dirty="0">
                    <a:latin typeface="Times New Roman" pitchFamily="18" charset="0"/>
                    <a:cs typeface="Times New Roman" pitchFamily="18" charset="0"/>
                  </a:rPr>
                  <a:t>3</a:t>
                </a:r>
                <a:r>
                  <a:rPr lang="en-US" sz="3200" dirty="0">
                    <a:latin typeface="Times New Roman" pitchFamily="18" charset="0"/>
                    <a:cs typeface="Times New Roman" pitchFamily="18" charset="0"/>
                  </a:rPr>
                  <a:t>.3</a:t>
                </a:r>
              </a:p>
              <a:p>
                <a:pPr marL="0" indent="0">
                  <a:buNone/>
                </a:pPr>
                <a:r>
                  <a:rPr lang="en-US" sz="3200" dirty="0">
                    <a:latin typeface="Times New Roman" pitchFamily="18" charset="0"/>
                    <a:cs typeface="Times New Roman" pitchFamily="18" charset="0"/>
                  </a:rPr>
                  <a:t>    40 = 2</a:t>
                </a:r>
                <a:r>
                  <a:rPr lang="en-US" sz="3200" baseline="30000" dirty="0">
                    <a:latin typeface="Times New Roman" pitchFamily="18" charset="0"/>
                    <a:cs typeface="Times New Roman" pitchFamily="18" charset="0"/>
                  </a:rPr>
                  <a:t>3</a:t>
                </a:r>
                <a:r>
                  <a:rPr lang="en-US" sz="3200" dirty="0">
                    <a:latin typeface="Times New Roman" pitchFamily="18" charset="0"/>
                    <a:cs typeface="Times New Roman" pitchFamily="18" charset="0"/>
                  </a:rPr>
                  <a:t>.5</a:t>
                </a:r>
              </a:p>
              <a:p>
                <a:pPr marL="0" indent="0">
                  <a:buNone/>
                </a:pPr>
                <a:r>
                  <a:rPr lang="en-US" sz="3200" smtClean="0">
                    <a:latin typeface="Times New Roman" pitchFamily="18" charset="0"/>
                    <a:cs typeface="Times New Roman" pitchFamily="18" charset="0"/>
                  </a:rPr>
                  <a:t>ƯCLN</a:t>
                </a:r>
                <a:r>
                  <a:rPr lang="en-US" sz="3200" dirty="0">
                    <a:latin typeface="Times New Roman" pitchFamily="18" charset="0"/>
                    <a:cs typeface="Times New Roman" pitchFamily="18" charset="0"/>
                  </a:rPr>
                  <a:t>( 24;40) = 2</a:t>
                </a:r>
                <a:r>
                  <a:rPr lang="en-US" sz="3200" baseline="30000" dirty="0">
                    <a:latin typeface="Times New Roman" pitchFamily="18" charset="0"/>
                    <a:cs typeface="Times New Roman" pitchFamily="18" charset="0"/>
                  </a:rPr>
                  <a:t>3 </a:t>
                </a:r>
                <a:r>
                  <a:rPr lang="en-US" sz="3200" dirty="0">
                    <a:latin typeface="Times New Roman" panose="02020603050405020304" pitchFamily="18" charset="0"/>
                    <a:cs typeface="Times New Roman" panose="02020603050405020304" pitchFamily="18" charset="0"/>
                  </a:rPr>
                  <a:t>= 8</a:t>
                </a:r>
              </a:p>
              <a:p>
                <a:pPr marL="0" indent="0">
                  <a:buNone/>
                </a:pPr>
                <a:r>
                  <a:rPr lang="en-US" sz="3200" dirty="0">
                    <a:latin typeface="Times New Roman" panose="02020603050405020304" pitchFamily="18" charset="0"/>
                    <a:cs typeface="Times New Roman" panose="02020603050405020304" pitchFamily="18" charset="0"/>
                  </a:rPr>
                  <a:t> ƯC( 24;40) = Ư( 8) = </a:t>
                </a:r>
                <a14:m>
                  <m:oMath xmlns:m="http://schemas.openxmlformats.org/officeDocument/2006/math">
                    <m:r>
                      <a:rPr lang="vi-VN" sz="3200" i="1">
                        <a:solidFill>
                          <a:srgbClr val="000000"/>
                        </a:solidFill>
                        <a:latin typeface="Cambria Math" panose="02040503050406030204" pitchFamily="18" charset="0"/>
                      </a:rPr>
                      <m:t>{1;2;4;8 }</m:t>
                    </m:r>
                  </m:oMath>
                </a14:m>
                <a:endParaRPr lang="en-US" sz="3200" dirty="0">
                  <a:latin typeface="Times New Roman" panose="02020603050405020304" pitchFamily="18" charset="0"/>
                  <a:cs typeface="Times New Roman" panose="02020603050405020304" pitchFamily="18" charset="0"/>
                </a:endParaRPr>
              </a:p>
            </p:txBody>
          </p:sp>
        </mc:Choice>
        <mc:Fallback xmlns="">
          <p:sp>
            <p:nvSpPr>
              <p:cNvPr id="5" name="Content Placeholder 2">
                <a:extLst>
                  <a:ext uri="{FF2B5EF4-FFF2-40B4-BE49-F238E27FC236}">
                    <a16:creationId xmlns="" xmlns:a16="http://schemas.microsoft.com/office/drawing/2014/main" xmlns:a14="http://schemas.microsoft.com/office/drawing/2010/main" id="{0900E6B2-0E74-05B1-AFED-6305B15E66A6}"/>
                  </a:ext>
                </a:extLst>
              </p:cNvPr>
              <p:cNvSpPr txBox="1">
                <a:spLocks noRot="1" noChangeAspect="1" noMove="1" noResize="1" noEditPoints="1" noAdjustHandles="1" noChangeArrowheads="1" noChangeShapeType="1" noTextEdit="1"/>
              </p:cNvSpPr>
              <p:nvPr/>
            </p:nvSpPr>
            <p:spPr>
              <a:xfrm>
                <a:off x="220981" y="3980179"/>
                <a:ext cx="7749541" cy="3409949"/>
              </a:xfrm>
              <a:prstGeom prst="rect">
                <a:avLst/>
              </a:prstGeom>
              <a:blipFill rotWithShape="1">
                <a:blip r:embed="rId2"/>
                <a:stretch>
                  <a:fillRect l="-1730" t="-3757"/>
                </a:stretch>
              </a:blipFill>
            </p:spPr>
            <p:txBody>
              <a:bodyPr/>
              <a:lstStyle/>
              <a:p>
                <a:r>
                  <a:rPr lang="en-US">
                    <a:noFill/>
                  </a:rPr>
                  <a:t> </a:t>
                </a:r>
              </a:p>
            </p:txBody>
          </p:sp>
        </mc:Fallback>
      </mc:AlternateContent>
      <p:sp>
        <p:nvSpPr>
          <p:cNvPr id="14" name="Content Placeholder 2">
            <a:extLst>
              <a:ext uri="{FF2B5EF4-FFF2-40B4-BE49-F238E27FC236}">
                <a16:creationId xmlns:a16="http://schemas.microsoft.com/office/drawing/2014/main" id="{B872591E-D09C-D387-7103-00A43BAAED8B}"/>
              </a:ext>
            </a:extLst>
          </p:cNvPr>
          <p:cNvSpPr txBox="1">
            <a:spLocks/>
          </p:cNvSpPr>
          <p:nvPr/>
        </p:nvSpPr>
        <p:spPr>
          <a:xfrm>
            <a:off x="1005841" y="3274061"/>
            <a:ext cx="1874520" cy="605790"/>
          </a:xfrm>
          <a:prstGeom prst="rect">
            <a:avLst/>
          </a:prstGeom>
        </p:spPr>
        <p:txBody>
          <a:bodyPr vert="horz" lIns="109728" tIns="54864" rIns="109728" bIns="54864"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r>
              <a:rPr lang="en-US" sz="3840" b="1" dirty="0" err="1">
                <a:latin typeface="Times New Roman" panose="02020603050405020304" pitchFamily="18" charset="0"/>
                <a:cs typeface="Times New Roman" panose="02020603050405020304" pitchFamily="18" charset="0"/>
              </a:rPr>
              <a:t>Giải</a:t>
            </a:r>
            <a:r>
              <a:rPr lang="en-US" sz="3840" b="1" dirty="0">
                <a:latin typeface="Times New Roman" panose="02020603050405020304" pitchFamily="18" charset="0"/>
                <a:cs typeface="Times New Roman" panose="02020603050405020304" pitchFamily="18" charset="0"/>
              </a:rPr>
              <a:t>:</a:t>
            </a:r>
            <a:endParaRPr lang="vi-VN" sz="384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Content Placeholder 2">
                <a:extLst>
                  <a:ext uri="{FF2B5EF4-FFF2-40B4-BE49-F238E27FC236}">
                    <a16:creationId xmlns:a16="http://schemas.microsoft.com/office/drawing/2014/main" id="{0D932F1D-F670-54D3-9787-F6283CB9036B}"/>
                  </a:ext>
                </a:extLst>
              </p:cNvPr>
              <p:cNvSpPr txBox="1">
                <a:spLocks/>
              </p:cNvSpPr>
              <p:nvPr/>
            </p:nvSpPr>
            <p:spPr>
              <a:xfrm>
                <a:off x="6659882" y="3980179"/>
                <a:ext cx="7749541" cy="3409949"/>
              </a:xfrm>
              <a:prstGeom prst="rect">
                <a:avLst/>
              </a:prstGeom>
            </p:spPr>
            <p:txBody>
              <a:bodyPr vert="horz" lIns="109728" tIns="54864" rIns="109728" bIns="54864"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3200" dirty="0">
                    <a:latin typeface="Times New Roman" panose="02020603050405020304" pitchFamily="18" charset="0"/>
                    <a:cs typeface="Times New Roman" panose="02020603050405020304" pitchFamily="18" charset="0"/>
                  </a:rPr>
                  <a:t>b)  36 = 2</a:t>
                </a:r>
                <a:r>
                  <a:rPr lang="en-US" sz="3200" baseline="30000" dirty="0">
                    <a:latin typeface="Times New Roman" pitchFamily="18" charset="0"/>
                    <a:cs typeface="Times New Roman" pitchFamily="18" charset="0"/>
                  </a:rPr>
                  <a:t>2</a:t>
                </a:r>
                <a:r>
                  <a:rPr lang="en-US" sz="3200" dirty="0">
                    <a:latin typeface="Times New Roman" pitchFamily="18" charset="0"/>
                    <a:cs typeface="Times New Roman" pitchFamily="18" charset="0"/>
                  </a:rPr>
                  <a:t>. 3</a:t>
                </a:r>
                <a:r>
                  <a:rPr lang="en-US" sz="3200" baseline="30000" dirty="0">
                    <a:latin typeface="Times New Roman" pitchFamily="18" charset="0"/>
                    <a:cs typeface="Times New Roman" pitchFamily="18" charset="0"/>
                  </a:rPr>
                  <a:t>2</a:t>
                </a:r>
                <a:endParaRPr lang="en-US" sz="3200" dirty="0">
                  <a:latin typeface="Times New Roman" pitchFamily="18" charset="0"/>
                  <a:cs typeface="Times New Roman" pitchFamily="18" charset="0"/>
                </a:endParaRPr>
              </a:p>
              <a:p>
                <a:pPr marL="0" indent="0">
                  <a:buNone/>
                </a:pPr>
                <a:r>
                  <a:rPr lang="en-US" sz="3200" dirty="0">
                    <a:latin typeface="Times New Roman" pitchFamily="18" charset="0"/>
                    <a:cs typeface="Times New Roman" pitchFamily="18" charset="0"/>
                  </a:rPr>
                  <a:t>     60 = 2</a:t>
                </a:r>
                <a:r>
                  <a:rPr lang="en-US" sz="3200" baseline="30000" dirty="0">
                    <a:latin typeface="Times New Roman" pitchFamily="18" charset="0"/>
                    <a:cs typeface="Times New Roman" pitchFamily="18" charset="0"/>
                  </a:rPr>
                  <a:t>2</a:t>
                </a:r>
                <a:r>
                  <a:rPr lang="en-US" sz="3200" dirty="0">
                    <a:latin typeface="Times New Roman" pitchFamily="18" charset="0"/>
                    <a:cs typeface="Times New Roman" pitchFamily="18" charset="0"/>
                  </a:rPr>
                  <a:t>.3.5</a:t>
                </a:r>
              </a:p>
              <a:p>
                <a:pPr marL="0" indent="0">
                  <a:buNone/>
                </a:pPr>
                <a:r>
                  <a:rPr lang="en-US" sz="3200" smtClean="0">
                    <a:latin typeface="Times New Roman" pitchFamily="18" charset="0"/>
                    <a:cs typeface="Times New Roman" pitchFamily="18" charset="0"/>
                  </a:rPr>
                  <a:t>ƯCLN</a:t>
                </a:r>
                <a:r>
                  <a:rPr lang="en-US" sz="3200">
                    <a:latin typeface="Times New Roman" pitchFamily="18" charset="0"/>
                    <a:cs typeface="Times New Roman" pitchFamily="18" charset="0"/>
                  </a:rPr>
                  <a:t>( </a:t>
                </a:r>
                <a:r>
                  <a:rPr lang="en-US" sz="3200" smtClean="0">
                    <a:latin typeface="Times New Roman" pitchFamily="18" charset="0"/>
                    <a:cs typeface="Times New Roman" pitchFamily="18" charset="0"/>
                  </a:rPr>
                  <a:t>36;60</a:t>
                </a:r>
                <a:r>
                  <a:rPr lang="en-US" sz="3200" dirty="0">
                    <a:latin typeface="Times New Roman" pitchFamily="18" charset="0"/>
                    <a:cs typeface="Times New Roman" pitchFamily="18" charset="0"/>
                  </a:rPr>
                  <a:t>) = 2</a:t>
                </a:r>
                <a:r>
                  <a:rPr lang="en-US" sz="3200" baseline="30000" dirty="0">
                    <a:latin typeface="Times New Roman" pitchFamily="18" charset="0"/>
                    <a:cs typeface="Times New Roman" pitchFamily="18" charset="0"/>
                  </a:rPr>
                  <a:t>2</a:t>
                </a:r>
                <a:r>
                  <a:rPr lang="en-US" sz="3200" dirty="0">
                    <a:latin typeface="Times New Roman" pitchFamily="18" charset="0"/>
                    <a:cs typeface="Times New Roman" pitchFamily="18" charset="0"/>
                  </a:rPr>
                  <a:t>.3</a:t>
                </a:r>
                <a:r>
                  <a:rPr lang="en-US" sz="3200" baseline="30000" dirty="0">
                    <a:latin typeface="Times New Roman" pitchFamily="18" charset="0"/>
                    <a:cs typeface="Times New Roman" pitchFamily="18" charset="0"/>
                  </a:rPr>
                  <a:t> </a:t>
                </a:r>
                <a:r>
                  <a:rPr lang="en-US" sz="3200" dirty="0">
                    <a:latin typeface="Times New Roman" panose="02020603050405020304" pitchFamily="18" charset="0"/>
                    <a:cs typeface="Times New Roman" panose="02020603050405020304" pitchFamily="18" charset="0"/>
                  </a:rPr>
                  <a:t>= 12</a:t>
                </a:r>
              </a:p>
              <a:p>
                <a:pPr marL="0" indent="0">
                  <a:buNone/>
                </a:pPr>
                <a:r>
                  <a:rPr lang="en-US" sz="3200" dirty="0">
                    <a:latin typeface="Times New Roman" panose="02020603050405020304" pitchFamily="18" charset="0"/>
                    <a:cs typeface="Times New Roman" panose="02020603050405020304" pitchFamily="18" charset="0"/>
                  </a:rPr>
                  <a:t> ƯC</a:t>
                </a:r>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36;60</a:t>
                </a:r>
                <a:r>
                  <a:rPr lang="en-US" sz="3200" dirty="0">
                    <a:latin typeface="Times New Roman" panose="02020603050405020304" pitchFamily="18" charset="0"/>
                    <a:cs typeface="Times New Roman" panose="02020603050405020304" pitchFamily="18" charset="0"/>
                  </a:rPr>
                  <a:t>) = Ư</a:t>
                </a:r>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12) </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a:rPr lang="vi-VN" sz="3200" i="1">
                        <a:solidFill>
                          <a:srgbClr val="000000"/>
                        </a:solidFill>
                        <a:latin typeface="Cambria Math" panose="02040503050406030204" pitchFamily="18" charset="0"/>
                      </a:rPr>
                      <m:t>{1;2;3;4;6;12 }</m:t>
                    </m:r>
                  </m:oMath>
                </a14:m>
                <a:endParaRPr lang="en-US" sz="3200" dirty="0">
                  <a:latin typeface="Times New Roman" panose="02020603050405020304" pitchFamily="18" charset="0"/>
                  <a:cs typeface="Times New Roman" panose="02020603050405020304" pitchFamily="18" charset="0"/>
                </a:endParaRPr>
              </a:p>
            </p:txBody>
          </p:sp>
        </mc:Choice>
        <mc:Fallback xmlns="">
          <p:sp>
            <p:nvSpPr>
              <p:cNvPr id="15" name="Content Placeholder 2">
                <a:extLst>
                  <a:ext uri="{FF2B5EF4-FFF2-40B4-BE49-F238E27FC236}">
                    <a16:creationId xmlns:a16="http://schemas.microsoft.com/office/drawing/2014/main" xmlns="" xmlns:a14="http://schemas.microsoft.com/office/drawing/2010/main" id="{0D932F1D-F670-54D3-9787-F6283CB9036B}"/>
                  </a:ext>
                </a:extLst>
              </p:cNvPr>
              <p:cNvSpPr txBox="1">
                <a:spLocks noRot="1" noChangeAspect="1" noMove="1" noResize="1" noEditPoints="1" noAdjustHandles="1" noChangeArrowheads="1" noChangeShapeType="1" noTextEdit="1"/>
              </p:cNvSpPr>
              <p:nvPr/>
            </p:nvSpPr>
            <p:spPr>
              <a:xfrm>
                <a:off x="6659882" y="3980179"/>
                <a:ext cx="7749541" cy="3409949"/>
              </a:xfrm>
              <a:prstGeom prst="rect">
                <a:avLst/>
              </a:prstGeom>
              <a:blipFill rotWithShape="1">
                <a:blip r:embed="rId3"/>
                <a:stretch>
                  <a:fillRect l="-1810" t="-3757"/>
                </a:stretch>
              </a:blipFill>
            </p:spPr>
            <p:txBody>
              <a:bodyPr/>
              <a:lstStyle/>
              <a:p>
                <a:r>
                  <a:rPr lang="en-US">
                    <a:noFill/>
                  </a:rPr>
                  <a:t> </a:t>
                </a:r>
              </a:p>
            </p:txBody>
          </p:sp>
        </mc:Fallback>
      </mc:AlternateContent>
    </p:spTree>
    <p:extLst>
      <p:ext uri="{BB962C8B-B14F-4D97-AF65-F5344CB8AC3E}">
        <p14:creationId xmlns:p14="http://schemas.microsoft.com/office/powerpoint/2010/main" val="309913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8C15302-B300-419D-DA20-92DED077366D}"/>
              </a:ext>
            </a:extLst>
          </p:cNvPr>
          <p:cNvSpPr>
            <a:spLocks noGrp="1"/>
          </p:cNvSpPr>
          <p:nvPr>
            <p:ph type="title"/>
          </p:nvPr>
        </p:nvSpPr>
        <p:spPr>
          <a:xfrm>
            <a:off x="1005840" y="438150"/>
            <a:ext cx="12618720" cy="1590676"/>
          </a:xfrm>
        </p:spPr>
        <p:txBody>
          <a:bodyPr>
            <a:noAutofit/>
          </a:bodyPr>
          <a:lstStyle/>
          <a:p>
            <a:r>
              <a:rPr lang="en-US" sz="3840" b="1" dirty="0" err="1">
                <a:latin typeface="Times New Roman" panose="02020603050405020304" pitchFamily="18" charset="0"/>
                <a:cs typeface="Times New Roman" panose="02020603050405020304" pitchFamily="18" charset="0"/>
              </a:rPr>
              <a:t>Bài</a:t>
            </a:r>
            <a:r>
              <a:rPr lang="en-US" sz="3840" b="1" dirty="0">
                <a:latin typeface="Times New Roman" panose="02020603050405020304" pitchFamily="18" charset="0"/>
                <a:cs typeface="Times New Roman" panose="02020603050405020304" pitchFamily="18" charset="0"/>
              </a:rPr>
              <a:t> 4</a:t>
            </a:r>
            <a:r>
              <a:rPr lang="en-US" sz="3840" dirty="0">
                <a:latin typeface="Times New Roman" panose="02020603050405020304" pitchFamily="18" charset="0"/>
                <a:cs typeface="Times New Roman" panose="02020603050405020304" pitchFamily="18" charset="0"/>
              </a:rPr>
              <a:t>:  </a:t>
            </a:r>
            <a:r>
              <a:rPr lang="en-US" sz="3840" dirty="0" err="1">
                <a:latin typeface="Times New Roman" panose="02020603050405020304" pitchFamily="18" charset="0"/>
                <a:cs typeface="Times New Roman" panose="02020603050405020304" pitchFamily="18" charset="0"/>
              </a:rPr>
              <a:t>Tìm</a:t>
            </a:r>
            <a:r>
              <a:rPr lang="en-US" sz="3840" dirty="0">
                <a:latin typeface="Times New Roman" panose="02020603050405020304" pitchFamily="18" charset="0"/>
                <a:cs typeface="Times New Roman" panose="02020603050405020304" pitchFamily="18" charset="0"/>
              </a:rPr>
              <a:t> BCNN </a:t>
            </a:r>
            <a:r>
              <a:rPr lang="en-US" sz="3840" dirty="0" err="1">
                <a:latin typeface="Times New Roman" panose="02020603050405020304" pitchFamily="18" charset="0"/>
                <a:cs typeface="Times New Roman" panose="02020603050405020304" pitchFamily="18" charset="0"/>
              </a:rPr>
              <a:t>của</a:t>
            </a:r>
            <a:r>
              <a:rPr lang="en-US" sz="3840" dirty="0">
                <a:latin typeface="Times New Roman" panose="02020603050405020304" pitchFamily="18" charset="0"/>
                <a:cs typeface="Times New Roman" panose="02020603050405020304" pitchFamily="18" charset="0"/>
              </a:rPr>
              <a:t>:</a:t>
            </a:r>
          </a:p>
          <a:p>
            <a:r>
              <a:rPr lang="en-US" sz="3840" dirty="0">
                <a:latin typeface="Times New Roman" panose="02020603050405020304" pitchFamily="18" charset="0"/>
                <a:cs typeface="Times New Roman" panose="02020603050405020304" pitchFamily="18" charset="0"/>
              </a:rPr>
              <a:t> a) 18 </a:t>
            </a:r>
            <a:r>
              <a:rPr lang="en-US" sz="3840" dirty="0" err="1">
                <a:latin typeface="Times New Roman" panose="02020603050405020304" pitchFamily="18" charset="0"/>
                <a:cs typeface="Times New Roman" panose="02020603050405020304" pitchFamily="18" charset="0"/>
              </a:rPr>
              <a:t>và</a:t>
            </a:r>
            <a:r>
              <a:rPr lang="en-US" sz="3840" dirty="0">
                <a:latin typeface="Times New Roman" panose="02020603050405020304" pitchFamily="18" charset="0"/>
                <a:cs typeface="Times New Roman" panose="02020603050405020304" pitchFamily="18" charset="0"/>
              </a:rPr>
              <a:t> 42                   b) 18; 24 </a:t>
            </a:r>
            <a:r>
              <a:rPr lang="en-US" sz="3840" dirty="0" err="1">
                <a:latin typeface="Times New Roman" panose="02020603050405020304" pitchFamily="18" charset="0"/>
                <a:cs typeface="Times New Roman" panose="02020603050405020304" pitchFamily="18" charset="0"/>
              </a:rPr>
              <a:t>và</a:t>
            </a:r>
            <a:r>
              <a:rPr lang="en-US" sz="3840" dirty="0">
                <a:latin typeface="Times New Roman" panose="02020603050405020304" pitchFamily="18" charset="0"/>
                <a:cs typeface="Times New Roman" panose="02020603050405020304" pitchFamily="18" charset="0"/>
              </a:rPr>
              <a:t> 30</a:t>
            </a:r>
            <a:endParaRPr lang="vi-VN" sz="3840"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787F03B7-F501-34BE-121C-C5E7F3CD8627}"/>
              </a:ext>
            </a:extLst>
          </p:cNvPr>
          <p:cNvSpPr txBox="1">
            <a:spLocks/>
          </p:cNvSpPr>
          <p:nvPr/>
        </p:nvSpPr>
        <p:spPr>
          <a:xfrm>
            <a:off x="1005840" y="2028826"/>
            <a:ext cx="1874520" cy="605790"/>
          </a:xfrm>
          <a:prstGeom prst="rect">
            <a:avLst/>
          </a:prstGeom>
        </p:spPr>
        <p:txBody>
          <a:bodyPr vert="horz" lIns="109728" tIns="54864" rIns="109728" bIns="54864"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3840" b="1" dirty="0" err="1">
                <a:latin typeface="Times New Roman" panose="02020603050405020304" pitchFamily="18" charset="0"/>
                <a:cs typeface="Times New Roman" panose="02020603050405020304" pitchFamily="18" charset="0"/>
              </a:rPr>
              <a:t>Giải</a:t>
            </a:r>
            <a:r>
              <a:rPr lang="en-US" sz="3840" b="1" dirty="0">
                <a:latin typeface="Times New Roman" panose="02020603050405020304" pitchFamily="18" charset="0"/>
                <a:cs typeface="Times New Roman" panose="02020603050405020304" pitchFamily="18" charset="0"/>
              </a:rPr>
              <a:t>:</a:t>
            </a:r>
            <a:endParaRPr lang="vi-VN" sz="3840" b="1" dirty="0">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C9602CDE-3A98-EF83-F491-BFF6C7E944AC}"/>
              </a:ext>
            </a:extLst>
          </p:cNvPr>
          <p:cNvSpPr txBox="1">
            <a:spLocks/>
          </p:cNvSpPr>
          <p:nvPr/>
        </p:nvSpPr>
        <p:spPr>
          <a:xfrm>
            <a:off x="7440931" y="2565399"/>
            <a:ext cx="7749541" cy="2555242"/>
          </a:xfrm>
          <a:prstGeom prst="rect">
            <a:avLst/>
          </a:prstGeom>
        </p:spPr>
        <p:txBody>
          <a:bodyPr vert="horz" lIns="109728" tIns="54864" rIns="109728" bIns="54864"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3200" dirty="0">
                <a:latin typeface="Times New Roman" panose="02020603050405020304" pitchFamily="18" charset="0"/>
                <a:cs typeface="Times New Roman" panose="02020603050405020304" pitchFamily="18" charset="0"/>
              </a:rPr>
              <a:t>b) 18 = 2. 3</a:t>
            </a:r>
            <a:r>
              <a:rPr lang="en-US" sz="3200" baseline="30000" dirty="0">
                <a:latin typeface="Times New Roman" pitchFamily="18" charset="0"/>
                <a:cs typeface="Times New Roman" pitchFamily="18" charset="0"/>
              </a:rPr>
              <a:t>2</a:t>
            </a:r>
            <a:r>
              <a:rPr lang="en-US" sz="3360" dirty="0">
                <a:latin typeface="Times New Roman" pitchFamily="18" charset="0"/>
                <a:cs typeface="Times New Roman" pitchFamily="18" charset="0"/>
              </a:rPr>
              <a:t> </a:t>
            </a:r>
            <a:endParaRPr lang="en-US" sz="3200" dirty="0">
              <a:latin typeface="Times New Roman" pitchFamily="18" charset="0"/>
              <a:cs typeface="Times New Roman" pitchFamily="18" charset="0"/>
            </a:endParaRPr>
          </a:p>
          <a:p>
            <a:pPr marL="0" indent="0">
              <a:buNone/>
            </a:pPr>
            <a:r>
              <a:rPr lang="en-US" sz="3200" dirty="0">
                <a:latin typeface="Times New Roman" pitchFamily="18" charset="0"/>
                <a:cs typeface="Times New Roman" pitchFamily="18" charset="0"/>
              </a:rPr>
              <a:t>    24 = </a:t>
            </a:r>
            <a:r>
              <a:rPr lang="en-US" sz="3360" dirty="0">
                <a:latin typeface="Times New Roman" pitchFamily="18" charset="0"/>
                <a:cs typeface="Times New Roman" pitchFamily="18" charset="0"/>
              </a:rPr>
              <a:t> 2</a:t>
            </a:r>
            <a:r>
              <a:rPr lang="en-US" sz="3360" baseline="30000" dirty="0">
                <a:latin typeface="Times New Roman" pitchFamily="18" charset="0"/>
                <a:cs typeface="Times New Roman" pitchFamily="18" charset="0"/>
              </a:rPr>
              <a:t>3</a:t>
            </a:r>
            <a:r>
              <a:rPr lang="en-US" sz="3360" dirty="0">
                <a:latin typeface="Times New Roman" pitchFamily="18" charset="0"/>
                <a:cs typeface="Times New Roman" pitchFamily="18" charset="0"/>
              </a:rPr>
              <a:t>.3</a:t>
            </a:r>
          </a:p>
          <a:p>
            <a:pPr marL="0" indent="0">
              <a:buNone/>
            </a:pPr>
            <a:r>
              <a:rPr lang="en-US" sz="3360" dirty="0">
                <a:latin typeface="Times New Roman" pitchFamily="18" charset="0"/>
                <a:cs typeface="Times New Roman" pitchFamily="18" charset="0"/>
              </a:rPr>
              <a:t>    30 = 2.3.5</a:t>
            </a:r>
            <a:endParaRPr lang="en-US" sz="3200" dirty="0">
              <a:latin typeface="Times New Roman" pitchFamily="18" charset="0"/>
              <a:cs typeface="Times New Roman" pitchFamily="18" charset="0"/>
            </a:endParaRPr>
          </a:p>
          <a:p>
            <a:pPr marL="0" indent="0">
              <a:buNone/>
            </a:pPr>
            <a:r>
              <a:rPr lang="en-US" sz="3200" smtClean="0">
                <a:latin typeface="Times New Roman" pitchFamily="18" charset="0"/>
                <a:cs typeface="Times New Roman" pitchFamily="18" charset="0"/>
              </a:rPr>
              <a:t>BCNN</a:t>
            </a:r>
            <a:r>
              <a:rPr lang="en-US" sz="3200">
                <a:latin typeface="Times New Roman" pitchFamily="18" charset="0"/>
                <a:cs typeface="Times New Roman" pitchFamily="18" charset="0"/>
              </a:rPr>
              <a:t>( </a:t>
            </a:r>
            <a:r>
              <a:rPr lang="en-US" sz="3200" smtClean="0">
                <a:latin typeface="Times New Roman" pitchFamily="18" charset="0"/>
                <a:cs typeface="Times New Roman" pitchFamily="18" charset="0"/>
              </a:rPr>
              <a:t>18,24,30) </a:t>
            </a:r>
            <a:r>
              <a:rPr lang="en-US" sz="3200">
                <a:latin typeface="Times New Roman" pitchFamily="18" charset="0"/>
                <a:cs typeface="Times New Roman" pitchFamily="18" charset="0"/>
              </a:rPr>
              <a:t>= </a:t>
            </a:r>
            <a:r>
              <a:rPr lang="en-US" sz="2880" smtClean="0">
                <a:latin typeface="Times New Roman" pitchFamily="18" charset="0"/>
                <a:cs typeface="Times New Roman" pitchFamily="18" charset="0"/>
              </a:rPr>
              <a:t>2</a:t>
            </a:r>
            <a:r>
              <a:rPr lang="en-US" sz="2880" baseline="30000" smtClean="0">
                <a:latin typeface="Times New Roman" pitchFamily="18" charset="0"/>
                <a:cs typeface="Times New Roman" pitchFamily="18" charset="0"/>
              </a:rPr>
              <a:t>3</a:t>
            </a:r>
            <a:r>
              <a:rPr lang="en-US" sz="3200" smtClean="0">
                <a:latin typeface="Times New Roman" pitchFamily="18" charset="0"/>
                <a:cs typeface="Times New Roman" pitchFamily="18" charset="0"/>
              </a:rPr>
              <a:t>.3</a:t>
            </a:r>
            <a:r>
              <a:rPr lang="en-US" sz="3200" baseline="30000" smtClean="0">
                <a:latin typeface="Times New Roman" pitchFamily="18" charset="0"/>
                <a:cs typeface="Times New Roman" pitchFamily="18" charset="0"/>
              </a:rPr>
              <a:t>2</a:t>
            </a:r>
            <a:r>
              <a:rPr lang="en-US" sz="3200">
                <a:latin typeface="Times New Roman" pitchFamily="18" charset="0"/>
                <a:cs typeface="Times New Roman" pitchFamily="18" charset="0"/>
              </a:rPr>
              <a:t> . 5</a:t>
            </a:r>
            <a:r>
              <a:rPr lang="en-US" sz="3200" baseline="30000" smtClean="0">
                <a:latin typeface="Times New Roman" pitchFamily="18" charset="0"/>
                <a:cs typeface="Times New Roman" pitchFamily="18" charset="0"/>
              </a:rPr>
              <a:t> </a:t>
            </a:r>
            <a:r>
              <a:rPr lang="en-US" sz="3200">
                <a:latin typeface="Times New Roman" panose="02020603050405020304" pitchFamily="18" charset="0"/>
                <a:cs typeface="Times New Roman" panose="02020603050405020304" pitchFamily="18" charset="0"/>
              </a:rPr>
              <a:t>=</a:t>
            </a:r>
            <a:r>
              <a:rPr lang="en-US" sz="3200" smtClean="0">
                <a:latin typeface="Times New Roman" panose="02020603050405020304" pitchFamily="18" charset="0"/>
                <a:cs typeface="Times New Roman" panose="02020603050405020304" pitchFamily="18" charset="0"/>
              </a:rPr>
              <a:t>360</a:t>
            </a:r>
            <a:endParaRPr lang="en-US" sz="3200" dirty="0">
              <a:latin typeface="Times New Roman" panose="020206030504050203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61953140-122E-070D-24A3-58D8C7BA3ABF}"/>
              </a:ext>
            </a:extLst>
          </p:cNvPr>
          <p:cNvSpPr txBox="1">
            <a:spLocks/>
          </p:cNvSpPr>
          <p:nvPr/>
        </p:nvSpPr>
        <p:spPr>
          <a:xfrm>
            <a:off x="358141" y="3157219"/>
            <a:ext cx="7749541" cy="3409949"/>
          </a:xfrm>
          <a:prstGeom prst="rect">
            <a:avLst/>
          </a:prstGeom>
        </p:spPr>
        <p:txBody>
          <a:bodyPr vert="horz" lIns="109728" tIns="54864" rIns="109728" bIns="54864"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3200" dirty="0">
                <a:latin typeface="Times New Roman" panose="02020603050405020304" pitchFamily="18" charset="0"/>
                <a:cs typeface="Times New Roman" panose="02020603050405020304" pitchFamily="18" charset="0"/>
              </a:rPr>
              <a:t>a) 18 = 2. 3</a:t>
            </a:r>
            <a:r>
              <a:rPr lang="en-US" sz="3200" baseline="30000" dirty="0">
                <a:latin typeface="Times New Roman" pitchFamily="18" charset="0"/>
                <a:cs typeface="Times New Roman" pitchFamily="18" charset="0"/>
              </a:rPr>
              <a:t>2</a:t>
            </a:r>
            <a:endParaRPr lang="en-US" sz="3200" dirty="0">
              <a:latin typeface="Times New Roman" pitchFamily="18" charset="0"/>
              <a:cs typeface="Times New Roman" pitchFamily="18" charset="0"/>
            </a:endParaRPr>
          </a:p>
          <a:p>
            <a:pPr marL="0" indent="0">
              <a:buNone/>
            </a:pPr>
            <a:r>
              <a:rPr lang="en-US" sz="3200" dirty="0">
                <a:latin typeface="Times New Roman" pitchFamily="18" charset="0"/>
                <a:cs typeface="Times New Roman" pitchFamily="18" charset="0"/>
              </a:rPr>
              <a:t>    42 = 2.3.7</a:t>
            </a:r>
          </a:p>
          <a:p>
            <a:pPr marL="0" indent="0">
              <a:buNone/>
            </a:pPr>
            <a:r>
              <a:rPr lang="en-US" sz="3200" smtClean="0">
                <a:latin typeface="Times New Roman" pitchFamily="18" charset="0"/>
                <a:cs typeface="Times New Roman" pitchFamily="18" charset="0"/>
              </a:rPr>
              <a:t>BCNN</a:t>
            </a:r>
            <a:r>
              <a:rPr lang="en-US" sz="3200">
                <a:latin typeface="Times New Roman" pitchFamily="18" charset="0"/>
                <a:cs typeface="Times New Roman" pitchFamily="18" charset="0"/>
              </a:rPr>
              <a:t>( </a:t>
            </a:r>
            <a:r>
              <a:rPr lang="en-US" sz="3200" smtClean="0">
                <a:latin typeface="Times New Roman" pitchFamily="18" charset="0"/>
                <a:cs typeface="Times New Roman" pitchFamily="18" charset="0"/>
              </a:rPr>
              <a:t>18,42</a:t>
            </a:r>
            <a:r>
              <a:rPr lang="en-US" sz="3200" dirty="0">
                <a:latin typeface="Times New Roman" pitchFamily="18" charset="0"/>
                <a:cs typeface="Times New Roman" pitchFamily="18" charset="0"/>
              </a:rPr>
              <a:t>) </a:t>
            </a:r>
            <a:r>
              <a:rPr lang="en-US" sz="3200">
                <a:latin typeface="Times New Roman" pitchFamily="18" charset="0"/>
                <a:cs typeface="Times New Roman" pitchFamily="18" charset="0"/>
              </a:rPr>
              <a:t>= 2.3</a:t>
            </a:r>
            <a:r>
              <a:rPr lang="en-US" sz="3200" baseline="30000">
                <a:latin typeface="Times New Roman" pitchFamily="18" charset="0"/>
                <a:cs typeface="Times New Roman" pitchFamily="18" charset="0"/>
              </a:rPr>
              <a:t>2 </a:t>
            </a:r>
            <a:r>
              <a:rPr lang="en-US" sz="3200" smtClean="0">
                <a:latin typeface="Times New Roman" pitchFamily="18" charset="0"/>
                <a:cs typeface="Times New Roman" pitchFamily="18" charset="0"/>
              </a:rPr>
              <a:t>.7 =126</a:t>
            </a:r>
            <a:endParaRPr lang="en-US" sz="3200" dirty="0">
              <a:latin typeface="Times New Roman" panose="02020603050405020304" pitchFamily="18" charset="0"/>
              <a:cs typeface="Times New Roman" panose="02020603050405020304" pitchFamily="18" charset="0"/>
            </a:endParaRPr>
          </a:p>
          <a:p>
            <a:pPr marL="0" indent="0">
              <a:buNone/>
            </a:pPr>
            <a:r>
              <a:rPr 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3336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02569" y="945784"/>
            <a:ext cx="10972800" cy="1477046"/>
          </a:xfrm>
        </p:spPr>
        <p:txBody>
          <a:bodyPr>
            <a:normAutofit/>
          </a:bodyPr>
          <a:lstStyle/>
          <a:p>
            <a:r>
              <a:rPr lang="en-US" sz="4800" dirty="0">
                <a:ln>
                  <a:solidFill>
                    <a:schemeClr val="accent1">
                      <a:lumMod val="50000"/>
                    </a:schemeClr>
                  </a:solidFill>
                </a:ln>
                <a:solidFill>
                  <a:schemeClr val="accent1">
                    <a:lumMod val="50000"/>
                  </a:schemeClr>
                </a:solidFill>
                <a:latin typeface="Times New Roman" pitchFamily="18" charset="0"/>
                <a:cs typeface="Times New Roman" pitchFamily="18" charset="0"/>
              </a:rPr>
              <a:t>TRÒ CHƠI:</a:t>
            </a:r>
            <a:br>
              <a:rPr lang="en-US" sz="4800" dirty="0">
                <a:ln>
                  <a:solidFill>
                    <a:schemeClr val="accent1">
                      <a:lumMod val="50000"/>
                    </a:schemeClr>
                  </a:solidFill>
                </a:ln>
                <a:solidFill>
                  <a:schemeClr val="accent1">
                    <a:lumMod val="50000"/>
                  </a:schemeClr>
                </a:solidFill>
                <a:latin typeface="Times New Roman" pitchFamily="18" charset="0"/>
                <a:cs typeface="Times New Roman" pitchFamily="18" charset="0"/>
              </a:rPr>
            </a:br>
            <a:r>
              <a:rPr lang="en-US" sz="4800" dirty="0">
                <a:ln>
                  <a:solidFill>
                    <a:schemeClr val="accent1">
                      <a:lumMod val="50000"/>
                    </a:schemeClr>
                  </a:solidFill>
                </a:ln>
                <a:solidFill>
                  <a:schemeClr val="accent1">
                    <a:lumMod val="50000"/>
                  </a:schemeClr>
                </a:solidFill>
                <a:latin typeface="Times New Roman" pitchFamily="18" charset="0"/>
                <a:cs typeface="Times New Roman" pitchFamily="18" charset="0"/>
              </a:rPr>
              <a:t>VÒNG QUAY MAY MẮN</a:t>
            </a:r>
          </a:p>
        </p:txBody>
      </p:sp>
      <p:sp>
        <p:nvSpPr>
          <p:cNvPr id="3" name="TextBox 2"/>
          <p:cNvSpPr txBox="1"/>
          <p:nvPr/>
        </p:nvSpPr>
        <p:spPr>
          <a:xfrm>
            <a:off x="1898915" y="2904569"/>
            <a:ext cx="11763487" cy="5373779"/>
          </a:xfrm>
          <a:prstGeom prst="rect">
            <a:avLst/>
          </a:prstGeom>
          <a:noFill/>
        </p:spPr>
        <p:txBody>
          <a:bodyPr wrap="square" lIns="109728" tIns="54864" rIns="109728" bIns="54864" rtlCol="0">
            <a:spAutoFit/>
          </a:bodyPr>
          <a:lstStyle/>
          <a:p>
            <a:r>
              <a:rPr lang="en-US" sz="3800" dirty="0" err="1">
                <a:solidFill>
                  <a:schemeClr val="tx1">
                    <a:lumMod val="95000"/>
                    <a:lumOff val="5000"/>
                  </a:schemeClr>
                </a:solidFill>
                <a:latin typeface="Times New Roman" pitchFamily="18" charset="0"/>
                <a:cs typeface="Times New Roman" pitchFamily="18" charset="0"/>
              </a:rPr>
              <a:t>Thể</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lệ</a:t>
            </a:r>
            <a:r>
              <a:rPr lang="en-US" sz="3800" dirty="0">
                <a:solidFill>
                  <a:schemeClr val="tx1">
                    <a:lumMod val="95000"/>
                    <a:lumOff val="5000"/>
                  </a:schemeClr>
                </a:solidFill>
                <a:latin typeface="Times New Roman" pitchFamily="18" charset="0"/>
                <a:cs typeface="Times New Roman" pitchFamily="18" charset="0"/>
              </a:rPr>
              <a:t>:</a:t>
            </a:r>
          </a:p>
          <a:p>
            <a:pPr>
              <a:buFontTx/>
              <a:buChar char="-"/>
            </a:pP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Mỗi</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lượt</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chơi</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cô</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giáo</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sẽ</a:t>
            </a:r>
            <a:r>
              <a:rPr lang="en-US" sz="3800" dirty="0">
                <a:solidFill>
                  <a:schemeClr val="tx1">
                    <a:lumMod val="95000"/>
                    <a:lumOff val="5000"/>
                  </a:schemeClr>
                </a:solidFill>
                <a:latin typeface="Times New Roman" pitchFamily="18" charset="0"/>
                <a:cs typeface="Times New Roman" pitchFamily="18" charset="0"/>
              </a:rPr>
              <a:t> quay 1 </a:t>
            </a:r>
            <a:r>
              <a:rPr lang="en-US" sz="3800" dirty="0" err="1">
                <a:solidFill>
                  <a:schemeClr val="tx1">
                    <a:lumMod val="95000"/>
                    <a:lumOff val="5000"/>
                  </a:schemeClr>
                </a:solidFill>
                <a:latin typeface="Times New Roman" pitchFamily="18" charset="0"/>
                <a:cs typeface="Times New Roman" pitchFamily="18" charset="0"/>
              </a:rPr>
              <a:t>vòng</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kim</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chỉ</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tới</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số</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nào</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thì</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sẽ</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mở</a:t>
            </a:r>
            <a:r>
              <a:rPr lang="en-US" sz="3800" dirty="0">
                <a:solidFill>
                  <a:schemeClr val="tx1">
                    <a:lumMod val="95000"/>
                    <a:lumOff val="5000"/>
                  </a:schemeClr>
                </a:solidFill>
                <a:latin typeface="Times New Roman" pitchFamily="18" charset="0"/>
                <a:cs typeface="Times New Roman" pitchFamily="18" charset="0"/>
              </a:rPr>
              <a:t> ô </a:t>
            </a:r>
            <a:r>
              <a:rPr lang="en-US" sz="3800" dirty="0" err="1">
                <a:solidFill>
                  <a:schemeClr val="tx1">
                    <a:lumMod val="95000"/>
                    <a:lumOff val="5000"/>
                  </a:schemeClr>
                </a:solidFill>
                <a:latin typeface="Times New Roman" pitchFamily="18" charset="0"/>
                <a:cs typeface="Times New Roman" pitchFamily="18" charset="0"/>
              </a:rPr>
              <a:t>có</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số</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đó</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để</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trả</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lời</a:t>
            </a:r>
            <a:r>
              <a:rPr lang="en-US" sz="3800" dirty="0">
                <a:solidFill>
                  <a:schemeClr val="tx1">
                    <a:lumMod val="95000"/>
                    <a:lumOff val="5000"/>
                  </a:schemeClr>
                </a:solidFill>
                <a:latin typeface="Times New Roman" pitchFamily="18" charset="0"/>
                <a:cs typeface="Times New Roman" pitchFamily="18" charset="0"/>
              </a:rPr>
              <a:t>.</a:t>
            </a:r>
          </a:p>
          <a:p>
            <a:pPr marL="548640" indent="-548640">
              <a:buFontTx/>
              <a:buChar char="-"/>
            </a:pPr>
            <a:r>
              <a:rPr lang="en-US" sz="3800" dirty="0">
                <a:solidFill>
                  <a:schemeClr val="tx1">
                    <a:lumMod val="95000"/>
                    <a:lumOff val="5000"/>
                  </a:schemeClr>
                </a:solidFill>
                <a:latin typeface="Times New Roman" pitchFamily="18" charset="0"/>
                <a:cs typeface="Times New Roman" pitchFamily="18" charset="0"/>
              </a:rPr>
              <a:t>Ô </a:t>
            </a:r>
            <a:r>
              <a:rPr lang="en-US" sz="3800" dirty="0" err="1">
                <a:solidFill>
                  <a:schemeClr val="tx1">
                    <a:lumMod val="95000"/>
                    <a:lumOff val="5000"/>
                  </a:schemeClr>
                </a:solidFill>
                <a:latin typeface="Times New Roman" pitchFamily="18" charset="0"/>
                <a:cs typeface="Times New Roman" pitchFamily="18" charset="0"/>
              </a:rPr>
              <a:t>nào</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đã</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được</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mở</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rồi</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thì</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sẽ</a:t>
            </a:r>
            <a:r>
              <a:rPr lang="en-US" sz="3800" dirty="0">
                <a:solidFill>
                  <a:schemeClr val="tx1">
                    <a:lumMod val="95000"/>
                    <a:lumOff val="5000"/>
                  </a:schemeClr>
                </a:solidFill>
                <a:latin typeface="Times New Roman" pitchFamily="18" charset="0"/>
                <a:cs typeface="Times New Roman" pitchFamily="18" charset="0"/>
              </a:rPr>
              <a:t> quay </a:t>
            </a:r>
            <a:r>
              <a:rPr lang="en-US" sz="3800" dirty="0" err="1">
                <a:solidFill>
                  <a:schemeClr val="tx1">
                    <a:lumMod val="95000"/>
                    <a:lumOff val="5000"/>
                  </a:schemeClr>
                </a:solidFill>
                <a:latin typeface="Times New Roman" pitchFamily="18" charset="0"/>
                <a:cs typeface="Times New Roman" pitchFamily="18" charset="0"/>
              </a:rPr>
              <a:t>lại</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để</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chọn</a:t>
            </a:r>
            <a:r>
              <a:rPr lang="en-US" sz="3800" dirty="0">
                <a:solidFill>
                  <a:schemeClr val="tx1">
                    <a:lumMod val="95000"/>
                    <a:lumOff val="5000"/>
                  </a:schemeClr>
                </a:solidFill>
                <a:latin typeface="Times New Roman" pitchFamily="18" charset="0"/>
                <a:cs typeface="Times New Roman" pitchFamily="18" charset="0"/>
              </a:rPr>
              <a:t> ô </a:t>
            </a:r>
            <a:r>
              <a:rPr lang="en-US" sz="3800" dirty="0" err="1">
                <a:solidFill>
                  <a:schemeClr val="tx1">
                    <a:lumMod val="95000"/>
                    <a:lumOff val="5000"/>
                  </a:schemeClr>
                </a:solidFill>
                <a:latin typeface="Times New Roman" pitchFamily="18" charset="0"/>
                <a:cs typeface="Times New Roman" pitchFamily="18" charset="0"/>
              </a:rPr>
              <a:t>khác</a:t>
            </a:r>
            <a:r>
              <a:rPr lang="en-US" sz="3800" dirty="0">
                <a:solidFill>
                  <a:schemeClr val="tx1">
                    <a:lumMod val="95000"/>
                    <a:lumOff val="5000"/>
                  </a:schemeClr>
                </a:solidFill>
                <a:latin typeface="Times New Roman" pitchFamily="18" charset="0"/>
                <a:cs typeface="Times New Roman" pitchFamily="18" charset="0"/>
              </a:rPr>
              <a:t>. </a:t>
            </a:r>
          </a:p>
          <a:p>
            <a:pPr marL="548640" indent="-548640">
              <a:buFontTx/>
              <a:buChar char="-"/>
            </a:pPr>
            <a:r>
              <a:rPr lang="en-US" sz="3800" dirty="0" err="1">
                <a:solidFill>
                  <a:schemeClr val="tx1">
                    <a:lumMod val="95000"/>
                    <a:lumOff val="5000"/>
                  </a:schemeClr>
                </a:solidFill>
                <a:latin typeface="Times New Roman" pitchFamily="18" charset="0"/>
                <a:cs typeface="Times New Roman" pitchFamily="18" charset="0"/>
              </a:rPr>
              <a:t>Tổ</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nào</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có</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kết</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quả</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nhanh</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nhất</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sẽ</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được</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quyền</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trả</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lời</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câu</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trả</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lời</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đúng</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sẽ</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được</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cộng</a:t>
            </a:r>
            <a:r>
              <a:rPr lang="en-US" sz="3800" dirty="0">
                <a:solidFill>
                  <a:schemeClr val="tx1">
                    <a:lumMod val="95000"/>
                    <a:lumOff val="5000"/>
                  </a:schemeClr>
                </a:solidFill>
                <a:latin typeface="Times New Roman" pitchFamily="18" charset="0"/>
                <a:cs typeface="Times New Roman" pitchFamily="18" charset="0"/>
              </a:rPr>
              <a:t> 10 đ </a:t>
            </a:r>
            <a:r>
              <a:rPr lang="en-US" sz="3800" dirty="0" err="1">
                <a:solidFill>
                  <a:schemeClr val="tx1">
                    <a:lumMod val="95000"/>
                    <a:lumOff val="5000"/>
                  </a:schemeClr>
                </a:solidFill>
                <a:latin typeface="Times New Roman" pitchFamily="18" charset="0"/>
                <a:cs typeface="Times New Roman" pitchFamily="18" charset="0"/>
              </a:rPr>
              <a:t>cho</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tổ</a:t>
            </a:r>
            <a:r>
              <a:rPr lang="en-US" sz="3800" dirty="0">
                <a:solidFill>
                  <a:schemeClr val="tx1">
                    <a:lumMod val="95000"/>
                    <a:lumOff val="5000"/>
                  </a:schemeClr>
                </a:solidFill>
                <a:latin typeface="Times New Roman" pitchFamily="18" charset="0"/>
                <a:cs typeface="Times New Roman" pitchFamily="18" charset="0"/>
              </a:rPr>
              <a:t>. </a:t>
            </a:r>
          </a:p>
          <a:p>
            <a:pPr marL="548640" indent="-548640">
              <a:buFontTx/>
              <a:buChar char="-"/>
            </a:pPr>
            <a:r>
              <a:rPr lang="en-US" sz="3800" dirty="0" err="1">
                <a:solidFill>
                  <a:schemeClr val="tx1">
                    <a:lumMod val="95000"/>
                    <a:lumOff val="5000"/>
                  </a:schemeClr>
                </a:solidFill>
                <a:latin typeface="Times New Roman" pitchFamily="18" charset="0"/>
                <a:cs typeface="Times New Roman" pitchFamily="18" charset="0"/>
              </a:rPr>
              <a:t>Nếu</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kết</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quả</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trả</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lời</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sai</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sẽ</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nhường</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quyền</a:t>
            </a:r>
            <a:r>
              <a:rPr lang="en-US" sz="3800" dirty="0">
                <a:solidFill>
                  <a:schemeClr val="tx1">
                    <a:lumMod val="95000"/>
                    <a:lumOff val="5000"/>
                  </a:schemeClr>
                </a:solidFill>
                <a:latin typeface="Times New Roman" pitchFamily="18" charset="0"/>
                <a:cs typeface="Times New Roman" pitchFamily="18" charset="0"/>
              </a:rPr>
              <a:t> </a:t>
            </a:r>
            <a:r>
              <a:rPr lang="en-US" sz="3800" err="1">
                <a:solidFill>
                  <a:schemeClr val="tx1">
                    <a:lumMod val="95000"/>
                    <a:lumOff val="5000"/>
                  </a:schemeClr>
                </a:solidFill>
                <a:latin typeface="Times New Roman" pitchFamily="18" charset="0"/>
                <a:cs typeface="Times New Roman" pitchFamily="18" charset="0"/>
              </a:rPr>
              <a:t>cho</a:t>
            </a:r>
            <a:r>
              <a:rPr lang="en-US" sz="3800">
                <a:solidFill>
                  <a:schemeClr val="tx1">
                    <a:lumMod val="95000"/>
                    <a:lumOff val="5000"/>
                  </a:schemeClr>
                </a:solidFill>
                <a:latin typeface="Times New Roman" pitchFamily="18" charset="0"/>
                <a:cs typeface="Times New Roman" pitchFamily="18" charset="0"/>
              </a:rPr>
              <a:t> </a:t>
            </a:r>
            <a:r>
              <a:rPr lang="en-US" sz="3800" smtClean="0">
                <a:solidFill>
                  <a:schemeClr val="tx1">
                    <a:lumMod val="95000"/>
                    <a:lumOff val="5000"/>
                  </a:schemeClr>
                </a:solidFill>
                <a:latin typeface="Times New Roman" pitchFamily="18" charset="0"/>
                <a:cs typeface="Times New Roman" pitchFamily="18" charset="0"/>
              </a:rPr>
              <a:t>các </a:t>
            </a:r>
            <a:r>
              <a:rPr lang="en-US" sz="3800" dirty="0" err="1">
                <a:solidFill>
                  <a:schemeClr val="tx1">
                    <a:lumMod val="95000"/>
                    <a:lumOff val="5000"/>
                  </a:schemeClr>
                </a:solidFill>
                <a:latin typeface="Times New Roman" pitchFamily="18" charset="0"/>
                <a:cs typeface="Times New Roman" pitchFamily="18" charset="0"/>
              </a:rPr>
              <a:t>tổ</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còn</a:t>
            </a:r>
            <a:r>
              <a:rPr lang="en-US" sz="3800" dirty="0">
                <a:solidFill>
                  <a:schemeClr val="tx1">
                    <a:lumMod val="95000"/>
                    <a:lumOff val="5000"/>
                  </a:schemeClr>
                </a:solidFill>
                <a:latin typeface="Times New Roman" pitchFamily="18" charset="0"/>
                <a:cs typeface="Times New Roman" pitchFamily="18" charset="0"/>
              </a:rPr>
              <a:t> </a:t>
            </a:r>
            <a:r>
              <a:rPr lang="en-US" sz="3800" dirty="0" err="1">
                <a:solidFill>
                  <a:schemeClr val="tx1">
                    <a:lumMod val="95000"/>
                    <a:lumOff val="5000"/>
                  </a:schemeClr>
                </a:solidFill>
                <a:latin typeface="Times New Roman" pitchFamily="18" charset="0"/>
                <a:cs typeface="Times New Roman" pitchFamily="18" charset="0"/>
              </a:rPr>
              <a:t>lại</a:t>
            </a:r>
            <a:r>
              <a:rPr lang="en-US" sz="3800" dirty="0">
                <a:solidFill>
                  <a:schemeClr val="tx1">
                    <a:lumMod val="95000"/>
                    <a:lumOff val="5000"/>
                  </a:schemeClr>
                </a:solidFill>
                <a:latin typeface="Times New Roman" pitchFamily="18" charset="0"/>
                <a:cs typeface="Times New Roman" pitchFamily="18" charset="0"/>
              </a:rPr>
              <a:t>.</a:t>
            </a:r>
          </a:p>
          <a:p>
            <a:endParaRPr lang="en-US" sz="3800" dirty="0">
              <a:solidFill>
                <a:schemeClr val="tx1">
                  <a:lumMod val="95000"/>
                  <a:lumOff val="5000"/>
                </a:schemeClr>
              </a:solidFill>
              <a:latin typeface="Times New Roman" pitchFamily="18" charset="0"/>
              <a:cs typeface="Times New Roman" pitchFamily="18" charset="0"/>
            </a:endParaRPr>
          </a:p>
        </p:txBody>
      </p:sp>
      <p:pic>
        <p:nvPicPr>
          <p:cNvPr id="6146" name="Picture 2" descr="Trẻ em chơi hoạt hình, công viên giải trí hoạt hình, vui chơi giải trí, tiện ích giải trí png thumbnail"/>
          <p:cNvPicPr>
            <a:picLocks noChangeAspect="1" noChangeArrowheads="1"/>
          </p:cNvPicPr>
          <p:nvPr/>
        </p:nvPicPr>
        <p:blipFill>
          <a:blip r:embed="rId2"/>
          <a:srcRect/>
          <a:stretch>
            <a:fillRect/>
          </a:stretch>
        </p:blipFill>
        <p:spPr bwMode="auto">
          <a:xfrm>
            <a:off x="11173695" y="1"/>
            <a:ext cx="3333750" cy="1943101"/>
          </a:xfrm>
          <a:prstGeom prst="rect">
            <a:avLst/>
          </a:prstGeom>
          <a:noFill/>
        </p:spPr>
      </p:pic>
      <p:pic>
        <p:nvPicPr>
          <p:cNvPr id="6148" name="Picture 4" descr="Trò chơi may mắn, bàn xoay ba chiều, Xoay 360 độ, 3d hoa ba chiều png thumbnail"/>
          <p:cNvPicPr>
            <a:picLocks noChangeAspect="1" noChangeArrowheads="1"/>
          </p:cNvPicPr>
          <p:nvPr/>
        </p:nvPicPr>
        <p:blipFill>
          <a:blip r:embed="rId3"/>
          <a:srcRect/>
          <a:stretch>
            <a:fillRect/>
          </a:stretch>
        </p:blipFill>
        <p:spPr bwMode="auto">
          <a:xfrm>
            <a:off x="1" y="0"/>
            <a:ext cx="3333750" cy="2793415"/>
          </a:xfrm>
          <a:prstGeom prst="rect">
            <a:avLst/>
          </a:prstGeom>
          <a:noFill/>
        </p:spPr>
      </p:pic>
    </p:spTree>
    <p:extLst>
      <p:ext uri="{BB962C8B-B14F-4D97-AF65-F5344CB8AC3E}">
        <p14:creationId xmlns:p14="http://schemas.microsoft.com/office/powerpoint/2010/main" val="93733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7320" y="563880"/>
            <a:ext cx="12085320" cy="2123658"/>
          </a:xfrm>
          <a:prstGeom prst="rect">
            <a:avLst/>
          </a:prstGeom>
          <a:noFill/>
        </p:spPr>
        <p:txBody>
          <a:bodyPr wrap="square" rtlCol="0">
            <a:spAutoFit/>
          </a:bodyPr>
          <a:lstStyle/>
          <a:p>
            <a:pPr algn="ctr"/>
            <a:r>
              <a:rPr lang="en-US" sz="6600" b="1" smtClean="0">
                <a:solidFill>
                  <a:srgbClr val="FF0000"/>
                </a:solidFill>
                <a:latin typeface="Times New Roman" pitchFamily="18" charset="0"/>
                <a:cs typeface="Times New Roman" pitchFamily="18" charset="0"/>
              </a:rPr>
              <a:t>Hoạt động nhóm bàn làm  bài 5,6  trong thời gian 7 phút</a:t>
            </a:r>
            <a:endParaRPr lang="en-US" sz="6600" b="1">
              <a:solidFill>
                <a:srgbClr val="FF0000"/>
              </a:solidFill>
              <a:latin typeface="Times New Roman" pitchFamily="18" charset="0"/>
              <a:cs typeface="Times New Roman" pitchFamily="18" charset="0"/>
            </a:endParaRPr>
          </a:p>
        </p:txBody>
      </p:sp>
      <p:sp>
        <p:nvSpPr>
          <p:cNvPr id="3" name="Title 1">
            <a:extLst>
              <a:ext uri="{FF2B5EF4-FFF2-40B4-BE49-F238E27FC236}">
                <a16:creationId xmlns:a16="http://schemas.microsoft.com/office/drawing/2014/main" id="{DEC07B96-ED0A-94F6-35ED-B1BDC09FAAF8}"/>
              </a:ext>
            </a:extLst>
          </p:cNvPr>
          <p:cNvSpPr txBox="1">
            <a:spLocks/>
          </p:cNvSpPr>
          <p:nvPr/>
        </p:nvSpPr>
        <p:spPr>
          <a:xfrm>
            <a:off x="1264920" y="3547110"/>
            <a:ext cx="12618720" cy="1590676"/>
          </a:xfrm>
          <a:prstGeom prst="rect">
            <a:avLst/>
          </a:prstGeom>
        </p:spPr>
        <p:txBody>
          <a:bodyPr>
            <a:normAutofit/>
          </a:bodyPr>
          <a:lstStyle>
            <a:lvl1pPr algn="l" defTabSz="1097280" rtl="0" eaLnBrk="1" latinLnBrk="0" hangingPunct="1">
              <a:lnSpc>
                <a:spcPct val="90000"/>
              </a:lnSpc>
              <a:spcBef>
                <a:spcPct val="0"/>
              </a:spcBef>
              <a:buNone/>
              <a:defRPr sz="5300" kern="1200">
                <a:solidFill>
                  <a:schemeClr val="tx1"/>
                </a:solidFill>
                <a:latin typeface="+mj-lt"/>
                <a:ea typeface="+mj-ea"/>
                <a:cs typeface="+mj-cs"/>
              </a:defRPr>
            </a:lvl1pPr>
          </a:lstStyle>
          <a:p>
            <a:r>
              <a:rPr lang="en-US" sz="3360" b="1" smtClean="0">
                <a:latin typeface="Times New Roman" panose="02020603050405020304" pitchFamily="18" charset="0"/>
                <a:cs typeface="Times New Roman" panose="02020603050405020304" pitchFamily="18" charset="0"/>
              </a:rPr>
              <a:t>Bài 5</a:t>
            </a:r>
            <a:r>
              <a:rPr lang="en-US" sz="3360" smtClean="0">
                <a:latin typeface="Times New Roman" panose="02020603050405020304" pitchFamily="18" charset="0"/>
                <a:cs typeface="Times New Roman" panose="02020603050405020304" pitchFamily="18" charset="0"/>
              </a:rPr>
              <a:t>: </a:t>
            </a:r>
            <a:r>
              <a:rPr lang="vi-VN" sz="3360" smtClean="0">
                <a:latin typeface="Times New Roman" panose="02020603050405020304" pitchFamily="18" charset="0"/>
                <a:cs typeface="Times New Roman" panose="02020603050405020304" pitchFamily="18" charset="0"/>
              </a:rPr>
              <a:t>Thư viện của một trường có khoảng từ 400 đến 600 quyển sách. Nếu xếp vào giá sách mỗi ngăn 12 quyển, 15 quyển hoặc 18 quyển đều vừa đủ ngăn. Tính số sách của thư viện?</a:t>
            </a:r>
            <a:endParaRPr lang="vi-VN" sz="3360"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DEC07B96-ED0A-94F6-35ED-B1BDC09FAAF8}"/>
              </a:ext>
            </a:extLst>
          </p:cNvPr>
          <p:cNvSpPr txBox="1">
            <a:spLocks/>
          </p:cNvSpPr>
          <p:nvPr/>
        </p:nvSpPr>
        <p:spPr>
          <a:xfrm>
            <a:off x="1417320" y="5406390"/>
            <a:ext cx="12618720" cy="1590676"/>
          </a:xfrm>
          <a:prstGeom prst="rect">
            <a:avLst/>
          </a:prstGeom>
        </p:spPr>
        <p:txBody>
          <a:bodyPr>
            <a:normAutofit fontScale="90000" lnSpcReduction="10000"/>
          </a:bodyPr>
          <a:lstStyle>
            <a:lvl1pPr algn="l" defTabSz="1097280" rtl="0" eaLnBrk="1" latinLnBrk="0" hangingPunct="1">
              <a:lnSpc>
                <a:spcPct val="90000"/>
              </a:lnSpc>
              <a:spcBef>
                <a:spcPct val="0"/>
              </a:spcBef>
              <a:buNone/>
              <a:defRPr sz="5300" kern="1200">
                <a:solidFill>
                  <a:schemeClr val="tx1"/>
                </a:solidFill>
                <a:latin typeface="+mj-lt"/>
                <a:ea typeface="+mj-ea"/>
                <a:cs typeface="+mj-cs"/>
              </a:defRPr>
            </a:lvl1pPr>
          </a:lstStyle>
          <a:p>
            <a:r>
              <a:rPr lang="en-US" sz="3360" b="1" smtClean="0">
                <a:latin typeface="Times New Roman" panose="02020603050405020304" pitchFamily="18" charset="0"/>
                <a:cs typeface="Times New Roman" panose="02020603050405020304" pitchFamily="18" charset="0"/>
              </a:rPr>
              <a:t>Bài 6</a:t>
            </a:r>
            <a:r>
              <a:rPr lang="en-US" sz="3360" smtClean="0">
                <a:latin typeface="Times New Roman" panose="02020603050405020304" pitchFamily="18" charset="0"/>
                <a:cs typeface="Times New Roman" panose="02020603050405020304" pitchFamily="18" charset="0"/>
              </a:rPr>
              <a:t>: Một đội y tế có 24 bác sỹ và 108 y tá được điều động tăng cường vào Miền Nam chống dịch. Hỏi có thể chia đội y tế đó thành nhiều nhất mấy tổ để số bác sỹ cũng như y tá được chia đều vào các tổ. Khi đó mỗi tổ có bao nhiêu bác sỹ và bao nhiêu y tá?</a:t>
            </a:r>
            <a:endParaRPr lang="vi-VN" sz="336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976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07B96-ED0A-94F6-35ED-B1BDC09FAAF8}"/>
              </a:ext>
            </a:extLst>
          </p:cNvPr>
          <p:cNvSpPr>
            <a:spLocks noGrp="1"/>
          </p:cNvSpPr>
          <p:nvPr>
            <p:ph type="title"/>
          </p:nvPr>
        </p:nvSpPr>
        <p:spPr/>
        <p:txBody>
          <a:bodyPr>
            <a:normAutofit/>
          </a:bodyPr>
          <a:lstStyle/>
          <a:p>
            <a:r>
              <a:rPr lang="en-US" sz="3360" b="1" dirty="0" err="1">
                <a:latin typeface="Times New Roman" panose="02020603050405020304" pitchFamily="18" charset="0"/>
                <a:cs typeface="Times New Roman" panose="02020603050405020304" pitchFamily="18" charset="0"/>
              </a:rPr>
              <a:t>Bài</a:t>
            </a:r>
            <a:r>
              <a:rPr lang="en-US" sz="3360" b="1" dirty="0">
                <a:latin typeface="Times New Roman" panose="02020603050405020304" pitchFamily="18" charset="0"/>
                <a:cs typeface="Times New Roman" panose="02020603050405020304" pitchFamily="18" charset="0"/>
              </a:rPr>
              <a:t> 5</a:t>
            </a:r>
            <a:r>
              <a:rPr lang="en-US" sz="3360" dirty="0">
                <a:latin typeface="Times New Roman" panose="02020603050405020304" pitchFamily="18" charset="0"/>
                <a:cs typeface="Times New Roman" panose="02020603050405020304" pitchFamily="18" charset="0"/>
              </a:rPr>
              <a:t>: </a:t>
            </a:r>
            <a:r>
              <a:rPr lang="vi-VN" sz="3360" dirty="0">
                <a:latin typeface="Times New Roman" panose="02020603050405020304" pitchFamily="18" charset="0"/>
                <a:cs typeface="Times New Roman" panose="02020603050405020304" pitchFamily="18" charset="0"/>
              </a:rPr>
              <a:t>Thư viện của một trường có khoảng từ 400 đến 600 quyển sách. Nếu xếp vào giá sách mỗi ngăn 12 quyển, 15 quyển hoặc 18 quyển đều vừa đủ ngăn. Tính số sách của thư viện?</a:t>
            </a:r>
          </a:p>
        </p:txBody>
      </p:sp>
      <p:sp>
        <p:nvSpPr>
          <p:cNvPr id="3" name="Content Placeholder 2">
            <a:extLst>
              <a:ext uri="{FF2B5EF4-FFF2-40B4-BE49-F238E27FC236}">
                <a16:creationId xmlns:a16="http://schemas.microsoft.com/office/drawing/2014/main" id="{4B109E0E-80B3-5577-669B-8D88B2F0B6E6}"/>
              </a:ext>
            </a:extLst>
          </p:cNvPr>
          <p:cNvSpPr>
            <a:spLocks noGrp="1"/>
          </p:cNvSpPr>
          <p:nvPr>
            <p:ph idx="1"/>
          </p:nvPr>
        </p:nvSpPr>
        <p:spPr>
          <a:xfrm>
            <a:off x="1005840" y="3007994"/>
            <a:ext cx="12618720" cy="5221606"/>
          </a:xfrm>
        </p:spPr>
        <p:txBody>
          <a:bodyPr/>
          <a:lstStyle/>
          <a:p>
            <a:pPr marL="0" indent="0">
              <a:buNone/>
            </a:pPr>
            <a:r>
              <a:rPr lang="vi-VN" b="0" i="0" dirty="0">
                <a:effectLst/>
                <a:latin typeface="+mj-lt"/>
              </a:rPr>
              <a:t>Gọi số sách cần tìm </a:t>
            </a:r>
            <a:r>
              <a:rPr lang="vi-VN" b="0" i="0">
                <a:effectLst/>
                <a:latin typeface="+mj-lt"/>
              </a:rPr>
              <a:t>là </a:t>
            </a:r>
            <a:r>
              <a:rPr lang="vi-VN" b="0" i="0" smtClean="0">
                <a:effectLst/>
                <a:latin typeface="+mj-lt"/>
              </a:rPr>
              <a:t>a</a:t>
            </a:r>
            <a:r>
              <a:rPr lang="en-US" b="0" i="0" smtClean="0">
                <a:effectLst/>
                <a:latin typeface="+mj-lt"/>
              </a:rPr>
              <a:t> (</a:t>
            </a:r>
            <a:r>
              <a:rPr lang="vi-VN" sz="3600" smtClean="0">
                <a:latin typeface="Times New Roman" panose="02020603050405020304" pitchFamily="18" charset="0"/>
                <a:cs typeface="Times New Roman" panose="02020603050405020304" pitchFamily="18" charset="0"/>
              </a:rPr>
              <a:t>quyển</a:t>
            </a:r>
            <a:r>
              <a:rPr lang="en-US" sz="3600" smtClean="0">
                <a:latin typeface="Times New Roman" panose="02020603050405020304" pitchFamily="18" charset="0"/>
                <a:cs typeface="Times New Roman" panose="02020603050405020304" pitchFamily="18" charset="0"/>
              </a:rPr>
              <a:t>) ,</a:t>
            </a:r>
            <a:r>
              <a:rPr lang="vi-VN" b="0" i="0" smtClean="0">
                <a:effectLst/>
                <a:latin typeface="+mj-lt"/>
              </a:rPr>
              <a:t> </a:t>
            </a:r>
            <a:r>
              <a:rPr lang="vi-VN" b="0" i="0" dirty="0">
                <a:effectLst/>
                <a:latin typeface="+mj-lt"/>
              </a:rPr>
              <a:t>(a ∈ N </a:t>
            </a:r>
            <a:r>
              <a:rPr lang="vi-VN" b="0" i="0" baseline="30000" dirty="0">
                <a:effectLst/>
                <a:latin typeface="+mj-lt"/>
              </a:rPr>
              <a:t>*</a:t>
            </a:r>
            <a:r>
              <a:rPr lang="vi-VN" b="0" i="0" dirty="0">
                <a:effectLst/>
                <a:latin typeface="+mj-lt"/>
              </a:rPr>
              <a:t>; 400 ≤ a ≤ 600)</a:t>
            </a:r>
          </a:p>
          <a:p>
            <a:pPr marL="0" indent="0">
              <a:buNone/>
            </a:pPr>
            <a:r>
              <a:rPr lang="vi-VN" b="0" i="0" dirty="0">
                <a:effectLst/>
                <a:latin typeface="+mj-lt"/>
              </a:rPr>
              <a:t>Theo bài ra ta có: a  ⋮ 12 ; a  ⋮ 15; a  ⋮  18</a:t>
            </a:r>
          </a:p>
          <a:p>
            <a:pPr marL="0" indent="0">
              <a:buNone/>
            </a:pPr>
            <a:r>
              <a:rPr lang="vi-VN" b="0" i="0" dirty="0">
                <a:effectLst/>
                <a:latin typeface="+mj-lt"/>
              </a:rPr>
              <a:t>Suy ra: a  ∈ BC (12, 15, 18)</a:t>
            </a:r>
          </a:p>
          <a:p>
            <a:pPr marL="0" indent="0">
              <a:buNone/>
            </a:pPr>
            <a:r>
              <a:rPr lang="vi-VN" b="0" i="0" dirty="0">
                <a:effectLst/>
                <a:latin typeface="+mj-lt"/>
              </a:rPr>
              <a:t>Ta có: BCNN (12,15,18) = 180</a:t>
            </a:r>
          </a:p>
          <a:p>
            <a:pPr marL="0" indent="0">
              <a:buNone/>
            </a:pPr>
            <a:r>
              <a:rPr lang="vi-VN" b="0" i="0" dirty="0">
                <a:effectLst/>
                <a:latin typeface="+mj-lt"/>
              </a:rPr>
              <a:t>BC (12,15,18) = B(180) = {0; 180; 360; 540</a:t>
            </a:r>
            <a:r>
              <a:rPr lang="vi-VN" b="0" i="0">
                <a:effectLst/>
                <a:latin typeface="+mj-lt"/>
              </a:rPr>
              <a:t>; </a:t>
            </a:r>
            <a:r>
              <a:rPr lang="vi-VN" b="0" i="0" smtClean="0">
                <a:effectLst/>
                <a:latin typeface="+mj-lt"/>
              </a:rPr>
              <a:t>720</a:t>
            </a:r>
            <a:r>
              <a:rPr lang="en-US" b="0" i="0" smtClean="0">
                <a:effectLst/>
                <a:latin typeface="+mj-lt"/>
              </a:rPr>
              <a:t>; ...</a:t>
            </a:r>
            <a:r>
              <a:rPr lang="vi-VN" b="0" i="0" smtClean="0">
                <a:effectLst/>
                <a:latin typeface="+mj-lt"/>
              </a:rPr>
              <a:t>}</a:t>
            </a:r>
            <a:endParaRPr lang="vi-VN" b="0" i="0" dirty="0">
              <a:effectLst/>
              <a:latin typeface="+mj-lt"/>
            </a:endParaRPr>
          </a:p>
          <a:p>
            <a:pPr marL="0" indent="0">
              <a:buNone/>
            </a:pPr>
            <a:r>
              <a:rPr lang="vi-VN" b="0" i="0" dirty="0">
                <a:effectLst/>
                <a:latin typeface="+mj-lt"/>
              </a:rPr>
              <a:t>Mà a  ∈ BC ( 12, 15, 18</a:t>
            </a:r>
            <a:r>
              <a:rPr lang="vi-VN" b="0" i="0">
                <a:effectLst/>
                <a:latin typeface="+mj-lt"/>
              </a:rPr>
              <a:t>) </a:t>
            </a:r>
            <a:r>
              <a:rPr lang="vi-VN" b="0" i="0" smtClean="0">
                <a:effectLst/>
                <a:latin typeface="+mj-lt"/>
              </a:rPr>
              <a:t>và</a:t>
            </a:r>
            <a:r>
              <a:rPr lang="en-US" b="0" i="0" smtClean="0">
                <a:effectLst/>
                <a:latin typeface="+mj-lt"/>
              </a:rPr>
              <a:t> </a:t>
            </a:r>
            <a:r>
              <a:rPr lang="vi-VN"/>
              <a:t>400 ≤ a ≤ 600</a:t>
            </a:r>
            <a:endParaRPr lang="en-US" b="0" i="0" smtClean="0">
              <a:effectLst/>
              <a:latin typeface="+mj-lt"/>
            </a:endParaRPr>
          </a:p>
          <a:p>
            <a:pPr marL="0" indent="0">
              <a:buNone/>
            </a:pPr>
            <a:r>
              <a:rPr lang="vi-VN" b="0" i="0" smtClean="0">
                <a:effectLst/>
                <a:latin typeface="+mj-lt"/>
              </a:rPr>
              <a:t> </a:t>
            </a:r>
            <a:r>
              <a:rPr lang="vi-VN" b="0" i="0" dirty="0">
                <a:effectLst/>
                <a:latin typeface="+mj-lt"/>
              </a:rPr>
              <a:t>nên a = 540</a:t>
            </a:r>
          </a:p>
          <a:p>
            <a:pPr marL="0" indent="0">
              <a:buNone/>
            </a:pPr>
            <a:r>
              <a:rPr lang="vi-VN" b="0" i="0" dirty="0">
                <a:effectLst/>
                <a:latin typeface="+mj-lt"/>
              </a:rPr>
              <a:t>Vậy số sách cần </a:t>
            </a:r>
            <a:r>
              <a:rPr lang="vi-VN" b="0" i="0">
                <a:effectLst/>
                <a:latin typeface="+mj-lt"/>
              </a:rPr>
              <a:t>tìm </a:t>
            </a:r>
            <a:r>
              <a:rPr lang="vi-VN" b="0" i="0" smtClean="0">
                <a:effectLst/>
                <a:latin typeface="+mj-lt"/>
              </a:rPr>
              <a:t>là</a:t>
            </a:r>
            <a:r>
              <a:rPr lang="en-US" b="0" i="0" smtClean="0">
                <a:effectLst/>
                <a:latin typeface="+mj-lt"/>
              </a:rPr>
              <a:t> </a:t>
            </a:r>
            <a:r>
              <a:rPr lang="vi-VN" b="0" i="0" smtClean="0">
                <a:effectLst/>
                <a:latin typeface="+mj-lt"/>
              </a:rPr>
              <a:t> </a:t>
            </a:r>
            <a:r>
              <a:rPr lang="vi-VN" b="0" i="0" dirty="0">
                <a:effectLst/>
                <a:latin typeface="+mj-lt"/>
              </a:rPr>
              <a:t>540 quyển.</a:t>
            </a:r>
          </a:p>
          <a:p>
            <a:endParaRPr lang="vi-VN" dirty="0"/>
          </a:p>
        </p:txBody>
      </p:sp>
      <p:sp>
        <p:nvSpPr>
          <p:cNvPr id="4" name="Content Placeholder 2">
            <a:extLst>
              <a:ext uri="{FF2B5EF4-FFF2-40B4-BE49-F238E27FC236}">
                <a16:creationId xmlns:a16="http://schemas.microsoft.com/office/drawing/2014/main" id="{BBD1B0AA-4F02-E79E-AC7D-772C75889C49}"/>
              </a:ext>
            </a:extLst>
          </p:cNvPr>
          <p:cNvSpPr txBox="1">
            <a:spLocks/>
          </p:cNvSpPr>
          <p:nvPr/>
        </p:nvSpPr>
        <p:spPr>
          <a:xfrm>
            <a:off x="1005840" y="2396491"/>
            <a:ext cx="1874520" cy="605790"/>
          </a:xfrm>
          <a:prstGeom prst="rect">
            <a:avLst/>
          </a:prstGeom>
        </p:spPr>
        <p:txBody>
          <a:bodyPr vert="horz" lIns="109728" tIns="54864" rIns="109728" bIns="54864"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3840" b="1" dirty="0" err="1">
                <a:latin typeface="Times New Roman" panose="02020603050405020304" pitchFamily="18" charset="0"/>
                <a:cs typeface="Times New Roman" panose="02020603050405020304" pitchFamily="18" charset="0"/>
              </a:rPr>
              <a:t>Giải</a:t>
            </a:r>
            <a:r>
              <a:rPr lang="en-US" sz="3840" b="1" dirty="0">
                <a:latin typeface="Times New Roman" panose="02020603050405020304" pitchFamily="18" charset="0"/>
                <a:cs typeface="Times New Roman" panose="02020603050405020304" pitchFamily="18" charset="0"/>
              </a:rPr>
              <a:t>:</a:t>
            </a:r>
            <a:endParaRPr lang="vi-VN" sz="384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718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5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500"/>
                                        <p:tgtEl>
                                          <p:spTgt spid="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500"/>
                                        <p:tgtEl>
                                          <p:spTgt spid="3">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Effect transition="in" filter="fade">
                                      <p:cBhvr>
                                        <p:cTn id="51" dur="5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07B96-ED0A-94F6-35ED-B1BDC09FAAF8}"/>
              </a:ext>
            </a:extLst>
          </p:cNvPr>
          <p:cNvSpPr>
            <a:spLocks noGrp="1"/>
          </p:cNvSpPr>
          <p:nvPr>
            <p:ph type="title"/>
          </p:nvPr>
        </p:nvSpPr>
        <p:spPr/>
        <p:txBody>
          <a:bodyPr>
            <a:normAutofit fontScale="90000"/>
          </a:bodyPr>
          <a:lstStyle/>
          <a:p>
            <a:r>
              <a:rPr lang="en-US" sz="3360" b="1" dirty="0" err="1">
                <a:latin typeface="Times New Roman" panose="02020603050405020304" pitchFamily="18" charset="0"/>
                <a:cs typeface="Times New Roman" panose="02020603050405020304" pitchFamily="18" charset="0"/>
              </a:rPr>
              <a:t>Bài</a:t>
            </a:r>
            <a:r>
              <a:rPr lang="en-US" sz="3360" b="1" dirty="0">
                <a:latin typeface="Times New Roman" panose="02020603050405020304" pitchFamily="18" charset="0"/>
                <a:cs typeface="Times New Roman" panose="02020603050405020304" pitchFamily="18" charset="0"/>
              </a:rPr>
              <a:t> 6</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Một</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đội</a:t>
            </a:r>
            <a:r>
              <a:rPr lang="en-US" sz="3360" dirty="0">
                <a:latin typeface="Times New Roman" panose="02020603050405020304" pitchFamily="18" charset="0"/>
                <a:cs typeface="Times New Roman" panose="02020603050405020304" pitchFamily="18" charset="0"/>
              </a:rPr>
              <a:t> y </a:t>
            </a:r>
            <a:r>
              <a:rPr lang="en-US" sz="3360" dirty="0" err="1">
                <a:latin typeface="Times New Roman" panose="02020603050405020304" pitchFamily="18" charset="0"/>
                <a:cs typeface="Times New Roman" panose="02020603050405020304" pitchFamily="18" charset="0"/>
              </a:rPr>
              <a:t>tế</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có</a:t>
            </a:r>
            <a:r>
              <a:rPr lang="en-US" sz="3360" dirty="0">
                <a:latin typeface="Times New Roman" panose="02020603050405020304" pitchFamily="18" charset="0"/>
                <a:cs typeface="Times New Roman" panose="02020603050405020304" pitchFamily="18" charset="0"/>
              </a:rPr>
              <a:t> 24 </a:t>
            </a:r>
            <a:r>
              <a:rPr lang="en-US" sz="3360" dirty="0" err="1">
                <a:latin typeface="Times New Roman" panose="02020603050405020304" pitchFamily="18" charset="0"/>
                <a:cs typeface="Times New Roman" panose="02020603050405020304" pitchFamily="18" charset="0"/>
              </a:rPr>
              <a:t>bác</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sỹ</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và</a:t>
            </a:r>
            <a:r>
              <a:rPr lang="en-US" sz="3360" dirty="0">
                <a:latin typeface="Times New Roman" panose="02020603050405020304" pitchFamily="18" charset="0"/>
                <a:cs typeface="Times New Roman" panose="02020603050405020304" pitchFamily="18" charset="0"/>
              </a:rPr>
              <a:t> 108 y </a:t>
            </a:r>
            <a:r>
              <a:rPr lang="en-US" sz="3360" dirty="0" err="1">
                <a:latin typeface="Times New Roman" panose="02020603050405020304" pitchFamily="18" charset="0"/>
                <a:cs typeface="Times New Roman" panose="02020603050405020304" pitchFamily="18" charset="0"/>
              </a:rPr>
              <a:t>tá</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được</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điều</a:t>
            </a:r>
            <a:r>
              <a:rPr lang="en-US" sz="3360" dirty="0">
                <a:latin typeface="Times New Roman" panose="02020603050405020304" pitchFamily="18" charset="0"/>
                <a:cs typeface="Times New Roman" panose="02020603050405020304" pitchFamily="18" charset="0"/>
              </a:rPr>
              <a:t> </a:t>
            </a:r>
            <a:r>
              <a:rPr lang="en-US" sz="3360" err="1">
                <a:latin typeface="Times New Roman" panose="02020603050405020304" pitchFamily="18" charset="0"/>
                <a:cs typeface="Times New Roman" panose="02020603050405020304" pitchFamily="18" charset="0"/>
              </a:rPr>
              <a:t>động</a:t>
            </a:r>
            <a:r>
              <a:rPr lang="en-US" sz="3360">
                <a:latin typeface="Times New Roman" panose="02020603050405020304" pitchFamily="18" charset="0"/>
                <a:cs typeface="Times New Roman" panose="02020603050405020304" pitchFamily="18" charset="0"/>
              </a:rPr>
              <a:t> </a:t>
            </a:r>
            <a:r>
              <a:rPr lang="en-US" sz="3360" smtClean="0">
                <a:latin typeface="Times New Roman" panose="02020603050405020304" pitchFamily="18" charset="0"/>
                <a:cs typeface="Times New Roman" panose="02020603050405020304" pitchFamily="18" charset="0"/>
              </a:rPr>
              <a:t>tăng </a:t>
            </a:r>
            <a:r>
              <a:rPr lang="en-US" sz="3360" dirty="0" err="1">
                <a:latin typeface="Times New Roman" panose="02020603050405020304" pitchFamily="18" charset="0"/>
                <a:cs typeface="Times New Roman" panose="02020603050405020304" pitchFamily="18" charset="0"/>
              </a:rPr>
              <a:t>cường</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vào</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Miền</a:t>
            </a:r>
            <a:r>
              <a:rPr lang="en-US" sz="3360" dirty="0">
                <a:latin typeface="Times New Roman" panose="02020603050405020304" pitchFamily="18" charset="0"/>
                <a:cs typeface="Times New Roman" panose="02020603050405020304" pitchFamily="18" charset="0"/>
              </a:rPr>
              <a:t> Nam </a:t>
            </a:r>
            <a:r>
              <a:rPr lang="en-US" sz="3360" dirty="0" err="1">
                <a:latin typeface="Times New Roman" panose="02020603050405020304" pitchFamily="18" charset="0"/>
                <a:cs typeface="Times New Roman" panose="02020603050405020304" pitchFamily="18" charset="0"/>
              </a:rPr>
              <a:t>chống</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dịch</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Hỏi</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có</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thể</a:t>
            </a:r>
            <a:r>
              <a:rPr lang="en-US" sz="3360" dirty="0">
                <a:latin typeface="Times New Roman" panose="02020603050405020304" pitchFamily="18" charset="0"/>
                <a:cs typeface="Times New Roman" panose="02020603050405020304" pitchFamily="18" charset="0"/>
              </a:rPr>
              <a:t> chia </a:t>
            </a:r>
            <a:r>
              <a:rPr lang="en-US" sz="3360" dirty="0" err="1">
                <a:latin typeface="Times New Roman" panose="02020603050405020304" pitchFamily="18" charset="0"/>
                <a:cs typeface="Times New Roman" panose="02020603050405020304" pitchFamily="18" charset="0"/>
              </a:rPr>
              <a:t>đội</a:t>
            </a:r>
            <a:r>
              <a:rPr lang="en-US" sz="3360" dirty="0">
                <a:latin typeface="Times New Roman" panose="02020603050405020304" pitchFamily="18" charset="0"/>
                <a:cs typeface="Times New Roman" panose="02020603050405020304" pitchFamily="18" charset="0"/>
              </a:rPr>
              <a:t> y </a:t>
            </a:r>
            <a:r>
              <a:rPr lang="en-US" sz="3360" dirty="0" err="1">
                <a:latin typeface="Times New Roman" panose="02020603050405020304" pitchFamily="18" charset="0"/>
                <a:cs typeface="Times New Roman" panose="02020603050405020304" pitchFamily="18" charset="0"/>
              </a:rPr>
              <a:t>tế</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đó</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thành</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nhiều</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nhất</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mấy</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tổ</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để</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số</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bác</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sỹ</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cũng</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như</a:t>
            </a:r>
            <a:r>
              <a:rPr lang="en-US" sz="3360" dirty="0">
                <a:latin typeface="Times New Roman" panose="02020603050405020304" pitchFamily="18" charset="0"/>
                <a:cs typeface="Times New Roman" panose="02020603050405020304" pitchFamily="18" charset="0"/>
              </a:rPr>
              <a:t> y </a:t>
            </a:r>
            <a:r>
              <a:rPr lang="en-US" sz="3360" dirty="0" err="1">
                <a:latin typeface="Times New Roman" panose="02020603050405020304" pitchFamily="18" charset="0"/>
                <a:cs typeface="Times New Roman" panose="02020603050405020304" pitchFamily="18" charset="0"/>
              </a:rPr>
              <a:t>tá</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được</a:t>
            </a:r>
            <a:r>
              <a:rPr lang="en-US" sz="3360" dirty="0">
                <a:latin typeface="Times New Roman" panose="02020603050405020304" pitchFamily="18" charset="0"/>
                <a:cs typeface="Times New Roman" panose="02020603050405020304" pitchFamily="18" charset="0"/>
              </a:rPr>
              <a:t> chia </a:t>
            </a:r>
            <a:r>
              <a:rPr lang="en-US" sz="3360" dirty="0" err="1">
                <a:latin typeface="Times New Roman" panose="02020603050405020304" pitchFamily="18" charset="0"/>
                <a:cs typeface="Times New Roman" panose="02020603050405020304" pitchFamily="18" charset="0"/>
              </a:rPr>
              <a:t>đều</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vào</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các</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tổ</a:t>
            </a:r>
            <a:r>
              <a:rPr lang="en-US" sz="3360" dirty="0">
                <a:latin typeface="Times New Roman" panose="02020603050405020304" pitchFamily="18" charset="0"/>
                <a:cs typeface="Times New Roman" panose="02020603050405020304" pitchFamily="18" charset="0"/>
              </a:rPr>
              <a:t>. Khi </a:t>
            </a:r>
            <a:r>
              <a:rPr lang="en-US" sz="3360" dirty="0" err="1">
                <a:latin typeface="Times New Roman" panose="02020603050405020304" pitchFamily="18" charset="0"/>
                <a:cs typeface="Times New Roman" panose="02020603050405020304" pitchFamily="18" charset="0"/>
              </a:rPr>
              <a:t>đó</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mỗi</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tổ</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có</a:t>
            </a:r>
            <a:r>
              <a:rPr lang="en-US" sz="3360" dirty="0">
                <a:latin typeface="Times New Roman" panose="02020603050405020304" pitchFamily="18" charset="0"/>
                <a:cs typeface="Times New Roman" panose="02020603050405020304" pitchFamily="18" charset="0"/>
              </a:rPr>
              <a:t> bao </a:t>
            </a:r>
            <a:r>
              <a:rPr lang="en-US" sz="3360" dirty="0" err="1">
                <a:latin typeface="Times New Roman" panose="02020603050405020304" pitchFamily="18" charset="0"/>
                <a:cs typeface="Times New Roman" panose="02020603050405020304" pitchFamily="18" charset="0"/>
              </a:rPr>
              <a:t>nhiêu</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bác</a:t>
            </a:r>
            <a:r>
              <a:rPr lang="en-US" sz="3360" dirty="0">
                <a:latin typeface="Times New Roman" panose="02020603050405020304" pitchFamily="18" charset="0"/>
                <a:cs typeface="Times New Roman" panose="02020603050405020304" pitchFamily="18" charset="0"/>
              </a:rPr>
              <a:t> </a:t>
            </a:r>
            <a:r>
              <a:rPr lang="en-US" sz="3360" dirty="0" err="1">
                <a:latin typeface="Times New Roman" panose="02020603050405020304" pitchFamily="18" charset="0"/>
                <a:cs typeface="Times New Roman" panose="02020603050405020304" pitchFamily="18" charset="0"/>
              </a:rPr>
              <a:t>sỹ</a:t>
            </a:r>
            <a:r>
              <a:rPr lang="en-US" sz="3360" dirty="0">
                <a:latin typeface="Times New Roman" panose="02020603050405020304" pitchFamily="18" charset="0"/>
                <a:cs typeface="Times New Roman" panose="02020603050405020304" pitchFamily="18" charset="0"/>
              </a:rPr>
              <a:t> </a:t>
            </a:r>
            <a:r>
              <a:rPr lang="en-US" sz="3360" err="1">
                <a:latin typeface="Times New Roman" panose="02020603050405020304" pitchFamily="18" charset="0"/>
                <a:cs typeface="Times New Roman" panose="02020603050405020304" pitchFamily="18" charset="0"/>
              </a:rPr>
              <a:t>và</a:t>
            </a:r>
            <a:r>
              <a:rPr lang="en-US" sz="3360">
                <a:latin typeface="Times New Roman" panose="02020603050405020304" pitchFamily="18" charset="0"/>
                <a:cs typeface="Times New Roman" panose="02020603050405020304" pitchFamily="18" charset="0"/>
              </a:rPr>
              <a:t> bao nhiêu y </a:t>
            </a:r>
            <a:r>
              <a:rPr lang="en-US" sz="3360" dirty="0" err="1">
                <a:latin typeface="Times New Roman" panose="02020603050405020304" pitchFamily="18" charset="0"/>
                <a:cs typeface="Times New Roman" panose="02020603050405020304" pitchFamily="18" charset="0"/>
              </a:rPr>
              <a:t>tá</a:t>
            </a:r>
            <a:r>
              <a:rPr lang="en-US" sz="3360" dirty="0">
                <a:latin typeface="Times New Roman" panose="02020603050405020304" pitchFamily="18" charset="0"/>
                <a:cs typeface="Times New Roman" panose="02020603050405020304" pitchFamily="18" charset="0"/>
              </a:rPr>
              <a:t>?</a:t>
            </a:r>
            <a:endParaRPr lang="vi-VN" sz="336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B109E0E-80B3-5577-669B-8D88B2F0B6E6}"/>
              </a:ext>
            </a:extLst>
          </p:cNvPr>
          <p:cNvSpPr>
            <a:spLocks noGrp="1"/>
          </p:cNvSpPr>
          <p:nvPr>
            <p:ph idx="1"/>
          </p:nvPr>
        </p:nvSpPr>
        <p:spPr>
          <a:xfrm>
            <a:off x="1005840" y="3007994"/>
            <a:ext cx="12618720" cy="5221606"/>
          </a:xfrm>
        </p:spPr>
        <p:txBody>
          <a:bodyPr>
            <a:normAutofit lnSpcReduction="10000"/>
          </a:bodyPr>
          <a:lstStyle/>
          <a:p>
            <a:pPr marL="0" indent="0">
              <a:buNone/>
            </a:pPr>
            <a:r>
              <a:rPr lang="vi-VN" b="0" i="0" dirty="0">
                <a:effectLst/>
                <a:latin typeface="+mj-lt"/>
              </a:rPr>
              <a:t>Gọi số tổ đội y tế chia được nhiều nhất </a:t>
            </a:r>
            <a:r>
              <a:rPr lang="vi-VN" b="0" i="0">
                <a:effectLst/>
                <a:latin typeface="+mj-lt"/>
              </a:rPr>
              <a:t>là </a:t>
            </a:r>
            <a:r>
              <a:rPr lang="vi-VN" b="0" i="0" smtClean="0">
                <a:effectLst/>
                <a:latin typeface="+mj-lt"/>
              </a:rPr>
              <a:t>a</a:t>
            </a:r>
            <a:r>
              <a:rPr lang="en-US" b="0" i="0" smtClean="0">
                <a:effectLst/>
                <a:latin typeface="+mj-lt"/>
              </a:rPr>
              <a:t> ( tổ),( a là số tự nhiên lớn hơn 1)</a:t>
            </a:r>
            <a:r>
              <a:rPr lang="vi-VN" b="0" i="0" smtClean="0">
                <a:effectLst/>
                <a:latin typeface="+mj-lt"/>
              </a:rPr>
              <a:t>.</a:t>
            </a:r>
            <a:endParaRPr lang="vi-VN" b="0" i="0" dirty="0">
              <a:effectLst/>
              <a:latin typeface="+mj-lt"/>
            </a:endParaRPr>
          </a:p>
          <a:p>
            <a:pPr marL="0" indent="0">
              <a:buNone/>
            </a:pPr>
            <a:r>
              <a:rPr lang="vi-VN" b="0" i="0" dirty="0">
                <a:effectLst/>
                <a:latin typeface="+mj-lt"/>
              </a:rPr>
              <a:t>Theo bài ra ta có: </a:t>
            </a:r>
            <a:r>
              <a:rPr lang="vi-VN" dirty="0">
                <a:latin typeface="+mj-lt"/>
              </a:rPr>
              <a:t>24</a:t>
            </a:r>
            <a:r>
              <a:rPr lang="vi-VN" b="0" i="0" dirty="0">
                <a:effectLst/>
                <a:latin typeface="+mj-lt"/>
              </a:rPr>
              <a:t>  ⋮ a; 108 ⋮ a, a lớn nhất.</a:t>
            </a:r>
          </a:p>
          <a:p>
            <a:pPr marL="0" indent="0">
              <a:buNone/>
            </a:pPr>
            <a:r>
              <a:rPr lang="vi-VN" b="0" i="0" dirty="0">
                <a:effectLst/>
                <a:latin typeface="+mj-lt"/>
              </a:rPr>
              <a:t>Suy ra: a </a:t>
            </a:r>
            <a:r>
              <a:rPr lang="vi-VN" b="0" i="0">
                <a:effectLst/>
                <a:latin typeface="+mj-lt"/>
              </a:rPr>
              <a:t> </a:t>
            </a:r>
            <a:r>
              <a:rPr lang="en-US" b="0" i="0" smtClean="0">
                <a:effectLst/>
                <a:latin typeface="+mj-lt"/>
              </a:rPr>
              <a:t>=</a:t>
            </a:r>
            <a:r>
              <a:rPr lang="vi-VN" b="0" i="0" smtClean="0">
                <a:effectLst/>
                <a:latin typeface="+mj-lt"/>
              </a:rPr>
              <a:t> </a:t>
            </a:r>
            <a:r>
              <a:rPr lang="vi-VN" b="0" i="0" dirty="0">
                <a:effectLst/>
                <a:latin typeface="+mj-lt"/>
              </a:rPr>
              <a:t>ƯCLN (24; 108)</a:t>
            </a:r>
          </a:p>
          <a:p>
            <a:pPr marL="0" indent="0">
              <a:buNone/>
            </a:pPr>
            <a:r>
              <a:rPr lang="vi-VN" b="0" i="0" dirty="0">
                <a:effectLst/>
                <a:latin typeface="+mj-lt"/>
              </a:rPr>
              <a:t>Ta có: ƯCLN (24;108) = </a:t>
            </a:r>
            <a:r>
              <a:rPr lang="vi-VN" b="0" i="0">
                <a:effectLst/>
                <a:latin typeface="+mj-lt"/>
              </a:rPr>
              <a:t>12</a:t>
            </a:r>
            <a:r>
              <a:rPr lang="vi-VN" b="0" i="0" smtClean="0">
                <a:effectLst/>
                <a:latin typeface="+mj-lt"/>
              </a:rPr>
              <a:t>.</a:t>
            </a:r>
            <a:endParaRPr lang="en-US" b="0" i="0" smtClean="0">
              <a:effectLst/>
              <a:latin typeface="+mj-lt"/>
            </a:endParaRPr>
          </a:p>
          <a:p>
            <a:pPr marL="0" indent="0">
              <a:buNone/>
            </a:pPr>
            <a:r>
              <a:rPr lang="en-US" smtClean="0">
                <a:latin typeface="+mj-lt"/>
              </a:rPr>
              <a:t>nên a = 12</a:t>
            </a:r>
            <a:endParaRPr lang="vi-VN" b="0" i="0" dirty="0">
              <a:effectLst/>
              <a:latin typeface="+mj-lt"/>
            </a:endParaRPr>
          </a:p>
          <a:p>
            <a:pPr marL="0" indent="0">
              <a:buNone/>
            </a:pPr>
            <a:r>
              <a:rPr lang="vi-VN" dirty="0">
                <a:latin typeface="+mj-lt"/>
              </a:rPr>
              <a:t>Vậy có thể chia được nhiều nhất 12 tổ.</a:t>
            </a:r>
          </a:p>
          <a:p>
            <a:pPr marL="0" indent="0">
              <a:buNone/>
            </a:pPr>
            <a:r>
              <a:rPr lang="vi-VN" b="0" i="0" dirty="0">
                <a:effectLst/>
                <a:latin typeface="+mj-lt"/>
              </a:rPr>
              <a:t>Khi đó mỗi tổ có số: Bác sỹ là: 24: 12 = 2 ( người)</a:t>
            </a:r>
          </a:p>
          <a:p>
            <a:pPr marL="0" indent="0">
              <a:buNone/>
            </a:pPr>
            <a:r>
              <a:rPr lang="vi-VN" dirty="0">
                <a:latin typeface="+mj-lt"/>
              </a:rPr>
              <a:t>                                  Ytá là: 108 : 12 = 9 ( người).</a:t>
            </a:r>
            <a:r>
              <a:rPr lang="vi-VN" b="0" i="0" dirty="0">
                <a:effectLst/>
                <a:latin typeface="+mj-lt"/>
              </a:rPr>
              <a:t> </a:t>
            </a:r>
          </a:p>
          <a:p>
            <a:endParaRPr lang="vi-VN" dirty="0"/>
          </a:p>
        </p:txBody>
      </p:sp>
      <p:sp>
        <p:nvSpPr>
          <p:cNvPr id="4" name="Content Placeholder 2">
            <a:extLst>
              <a:ext uri="{FF2B5EF4-FFF2-40B4-BE49-F238E27FC236}">
                <a16:creationId xmlns:a16="http://schemas.microsoft.com/office/drawing/2014/main" id="{BBD1B0AA-4F02-E79E-AC7D-772C75889C49}"/>
              </a:ext>
            </a:extLst>
          </p:cNvPr>
          <p:cNvSpPr txBox="1">
            <a:spLocks/>
          </p:cNvSpPr>
          <p:nvPr/>
        </p:nvSpPr>
        <p:spPr>
          <a:xfrm>
            <a:off x="1005840" y="2396491"/>
            <a:ext cx="1874520" cy="605790"/>
          </a:xfrm>
          <a:prstGeom prst="rect">
            <a:avLst/>
          </a:prstGeom>
        </p:spPr>
        <p:txBody>
          <a:bodyPr vert="horz" lIns="109728" tIns="54864" rIns="109728" bIns="54864"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3840" b="1" dirty="0" err="1">
                <a:latin typeface="Times New Roman" panose="02020603050405020304" pitchFamily="18" charset="0"/>
                <a:cs typeface="Times New Roman" panose="02020603050405020304" pitchFamily="18" charset="0"/>
              </a:rPr>
              <a:t>Giải</a:t>
            </a:r>
            <a:r>
              <a:rPr lang="en-US" sz="3840" b="1" dirty="0">
                <a:latin typeface="Times New Roman" panose="02020603050405020304" pitchFamily="18" charset="0"/>
                <a:cs typeface="Times New Roman" panose="02020603050405020304" pitchFamily="18" charset="0"/>
              </a:rPr>
              <a:t>:</a:t>
            </a:r>
            <a:endParaRPr lang="vi-VN" sz="384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003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5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500"/>
                                        <p:tgtEl>
                                          <p:spTgt spid="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500"/>
                                        <p:tgtEl>
                                          <p:spTgt spid="3">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Effect transition="in" filter="fade">
                                      <p:cBhvr>
                                        <p:cTn id="51" dur="5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49680" y="454074"/>
            <a:ext cx="10119360" cy="646331"/>
          </a:xfrm>
          <a:prstGeom prst="rect">
            <a:avLst/>
          </a:prstGeom>
          <a:noFill/>
        </p:spPr>
        <p:txBody>
          <a:bodyPr wrap="square" rtlCol="0">
            <a:spAutoFit/>
          </a:bodyPr>
          <a:lstStyle/>
          <a:p>
            <a:r>
              <a:rPr lang="en-US" sz="3600" b="1" smtClean="0">
                <a:solidFill>
                  <a:srgbClr val="FF0000"/>
                </a:solidFill>
                <a:latin typeface="Times New Roman" pitchFamily="18" charset="0"/>
                <a:cs typeface="Times New Roman" pitchFamily="18" charset="0"/>
              </a:rPr>
              <a:t>Bài vận dụng cao phát triển tư duy</a:t>
            </a:r>
          </a:p>
        </p:txBody>
      </p:sp>
      <p:sp>
        <p:nvSpPr>
          <p:cNvPr id="5" name="TextBox 4"/>
          <p:cNvSpPr txBox="1"/>
          <p:nvPr/>
        </p:nvSpPr>
        <p:spPr>
          <a:xfrm>
            <a:off x="1348740" y="1341120"/>
            <a:ext cx="12778740" cy="954107"/>
          </a:xfrm>
          <a:prstGeom prst="rect">
            <a:avLst/>
          </a:prstGeom>
          <a:noFill/>
        </p:spPr>
        <p:txBody>
          <a:bodyPr wrap="square" rtlCol="0">
            <a:spAutoFit/>
          </a:bodyPr>
          <a:lstStyle/>
          <a:p>
            <a:r>
              <a:rPr lang="en-US" sz="2800" smtClean="0">
                <a:latin typeface="Times New Roman" pitchFamily="18" charset="0"/>
                <a:cs typeface="Times New Roman" pitchFamily="18" charset="0"/>
              </a:rPr>
              <a:t> </a:t>
            </a:r>
            <a:r>
              <a:rPr lang="en-US" sz="2800" b="1" u="sng" smtClean="0">
                <a:latin typeface="Times New Roman" pitchFamily="18" charset="0"/>
                <a:cs typeface="Times New Roman" pitchFamily="18" charset="0"/>
              </a:rPr>
              <a:t>Bài 7</a:t>
            </a:r>
            <a:r>
              <a:rPr lang="en-US" sz="2800" smtClean="0">
                <a:latin typeface="Times New Roman" pitchFamily="18" charset="0"/>
                <a:cs typeface="Times New Roman" pitchFamily="18" charset="0"/>
              </a:rPr>
              <a:t>: Chứng </a:t>
            </a:r>
            <a:r>
              <a:rPr lang="en-US" sz="2800">
                <a:latin typeface="Times New Roman" pitchFamily="18" charset="0"/>
                <a:cs typeface="Times New Roman" pitchFamily="18" charset="0"/>
              </a:rPr>
              <a:t>minh rằng với mọi số tự nhiên n </a:t>
            </a:r>
            <a:r>
              <a:rPr lang="en-US" sz="2800" smtClean="0">
                <a:latin typeface="Times New Roman" pitchFamily="18" charset="0"/>
                <a:cs typeface="Times New Roman" pitchFamily="18" charset="0"/>
              </a:rPr>
              <a:t>thì </a:t>
            </a:r>
            <a:r>
              <a:rPr lang="en-US" sz="2800">
                <a:latin typeface="Times New Roman" pitchFamily="18" charset="0"/>
                <a:cs typeface="Times New Roman" pitchFamily="18" charset="0"/>
              </a:rPr>
              <a:t>2n + 1</a:t>
            </a:r>
            <a:r>
              <a:rPr lang="en-US" sz="2800" smtClean="0">
                <a:latin typeface="Times New Roman" pitchFamily="18" charset="0"/>
                <a:cs typeface="Times New Roman" pitchFamily="18" charset="0"/>
              </a:rPr>
              <a:t> </a:t>
            </a:r>
            <a:r>
              <a:rPr lang="en-US" sz="2800">
                <a:latin typeface="Times New Roman" pitchFamily="18" charset="0"/>
                <a:cs typeface="Times New Roman" pitchFamily="18" charset="0"/>
              </a:rPr>
              <a:t>và  </a:t>
            </a:r>
            <a:r>
              <a:rPr lang="en-US" sz="2800" smtClean="0">
                <a:latin typeface="Times New Roman" pitchFamily="18" charset="0"/>
                <a:cs typeface="Times New Roman" pitchFamily="18" charset="0"/>
              </a:rPr>
              <a:t>n + 1 là </a:t>
            </a:r>
            <a:r>
              <a:rPr lang="en-US" sz="2800">
                <a:latin typeface="Times New Roman" pitchFamily="18" charset="0"/>
                <a:cs typeface="Times New Roman" pitchFamily="18" charset="0"/>
              </a:rPr>
              <a:t>hai số nguyên tố </a:t>
            </a:r>
            <a:r>
              <a:rPr lang="en-US" sz="2800" smtClean="0">
                <a:latin typeface="Times New Roman" pitchFamily="18" charset="0"/>
                <a:cs typeface="Times New Roman" pitchFamily="18" charset="0"/>
              </a:rPr>
              <a:t>  </a:t>
            </a:r>
          </a:p>
          <a:p>
            <a:r>
              <a:rPr lang="en-US" sz="2800">
                <a:latin typeface="Times New Roman" pitchFamily="18" charset="0"/>
                <a:cs typeface="Times New Roman" pitchFamily="18" charset="0"/>
              </a:rPr>
              <a:t> </a:t>
            </a:r>
            <a:r>
              <a:rPr lang="en-US" sz="2800" smtClean="0">
                <a:latin typeface="Times New Roman" pitchFamily="18" charset="0"/>
                <a:cs typeface="Times New Roman" pitchFamily="18" charset="0"/>
              </a:rPr>
              <a:t>           cùng </a:t>
            </a:r>
            <a:r>
              <a:rPr lang="en-US" sz="2800">
                <a:latin typeface="Times New Roman" pitchFamily="18" charset="0"/>
                <a:cs typeface="Times New Roman" pitchFamily="18" charset="0"/>
              </a:rPr>
              <a:t>nhau</a:t>
            </a:r>
            <a:r>
              <a:rPr lang="en-US" sz="2800" smtClean="0">
                <a:latin typeface="Times New Roman" pitchFamily="18" charset="0"/>
                <a:cs typeface="Times New Roman" pitchFamily="18" charset="0"/>
              </a:rPr>
              <a:t>.</a:t>
            </a:r>
            <a:endParaRPr lang="en-US" sz="2800">
              <a:latin typeface="Times New Roman" pitchFamily="18" charset="0"/>
              <a:cs typeface="Times New Roman" pitchFamily="18" charset="0"/>
            </a:endParaRPr>
          </a:p>
        </p:txBody>
      </p:sp>
      <p:sp>
        <p:nvSpPr>
          <p:cNvPr id="6" name="TextBox 5"/>
          <p:cNvSpPr txBox="1"/>
          <p:nvPr/>
        </p:nvSpPr>
        <p:spPr>
          <a:xfrm>
            <a:off x="1363980" y="3048000"/>
            <a:ext cx="11247120" cy="4401205"/>
          </a:xfrm>
          <a:prstGeom prst="rect">
            <a:avLst/>
          </a:prstGeom>
          <a:noFill/>
        </p:spPr>
        <p:txBody>
          <a:bodyPr wrap="square" rtlCol="0">
            <a:spAutoFit/>
          </a:bodyPr>
          <a:lstStyle/>
          <a:p>
            <a:r>
              <a:rPr lang="pt-BR" sz="2800">
                <a:solidFill>
                  <a:srgbClr val="0000CC"/>
                </a:solidFill>
                <a:latin typeface="Times New Roman" pitchFamily="18" charset="0"/>
                <a:cs typeface="Times New Roman" pitchFamily="18" charset="0"/>
              </a:rPr>
              <a:t>Đặt </a:t>
            </a:r>
            <a:r>
              <a:rPr lang="pt-BR" sz="2800" smtClean="0">
                <a:solidFill>
                  <a:srgbClr val="0000CC"/>
                </a:solidFill>
                <a:latin typeface="Times New Roman" pitchFamily="18" charset="0"/>
                <a:cs typeface="Times New Roman" pitchFamily="18" charset="0"/>
              </a:rPr>
              <a:t>ƯCLN ( 2n + 1, n +1) = d</a:t>
            </a:r>
          </a:p>
          <a:p>
            <a:r>
              <a:rPr lang="pt-BR" sz="2800" smtClean="0">
                <a:solidFill>
                  <a:srgbClr val="0000CC"/>
                </a:solidFill>
                <a:latin typeface="Times New Roman" pitchFamily="18" charset="0"/>
                <a:cs typeface="Times New Roman" pitchFamily="18" charset="0"/>
              </a:rPr>
              <a:t>Khi đó 2n +1 chia hết cho d và n + 1 chia hết cho d</a:t>
            </a:r>
          </a:p>
          <a:p>
            <a:r>
              <a:rPr lang="pt-BR" sz="2800" smtClean="0">
                <a:solidFill>
                  <a:srgbClr val="0000CC"/>
                </a:solidFill>
                <a:latin typeface="Times New Roman" pitchFamily="18" charset="0"/>
                <a:cs typeface="Times New Roman" pitchFamily="18" charset="0"/>
              </a:rPr>
              <a:t>nên </a:t>
            </a:r>
            <a:r>
              <a:rPr lang="pt-BR" sz="2800">
                <a:solidFill>
                  <a:srgbClr val="0000CC"/>
                </a:solidFill>
                <a:latin typeface="Times New Roman" pitchFamily="18" charset="0"/>
                <a:cs typeface="Times New Roman" pitchFamily="18" charset="0"/>
              </a:rPr>
              <a:t>2n +1 chia hết cho d và </a:t>
            </a:r>
            <a:r>
              <a:rPr lang="pt-BR" sz="2800" smtClean="0">
                <a:solidFill>
                  <a:srgbClr val="0000CC"/>
                </a:solidFill>
                <a:latin typeface="Times New Roman" pitchFamily="18" charset="0"/>
                <a:cs typeface="Times New Roman" pitchFamily="18" charset="0"/>
              </a:rPr>
              <a:t>2(n </a:t>
            </a:r>
            <a:r>
              <a:rPr lang="pt-BR" sz="2800">
                <a:solidFill>
                  <a:srgbClr val="0000CC"/>
                </a:solidFill>
                <a:latin typeface="Times New Roman" pitchFamily="18" charset="0"/>
                <a:cs typeface="Times New Roman" pitchFamily="18" charset="0"/>
              </a:rPr>
              <a:t>+ </a:t>
            </a:r>
            <a:r>
              <a:rPr lang="pt-BR" sz="2800" smtClean="0">
                <a:solidFill>
                  <a:srgbClr val="0000CC"/>
                </a:solidFill>
                <a:latin typeface="Times New Roman" pitchFamily="18" charset="0"/>
                <a:cs typeface="Times New Roman" pitchFamily="18" charset="0"/>
              </a:rPr>
              <a:t>1) </a:t>
            </a:r>
            <a:r>
              <a:rPr lang="pt-BR" sz="2800">
                <a:solidFill>
                  <a:srgbClr val="0000CC"/>
                </a:solidFill>
                <a:latin typeface="Times New Roman" pitchFamily="18" charset="0"/>
                <a:cs typeface="Times New Roman" pitchFamily="18" charset="0"/>
              </a:rPr>
              <a:t>chia hết cho </a:t>
            </a:r>
            <a:r>
              <a:rPr lang="pt-BR" sz="2800" smtClean="0">
                <a:solidFill>
                  <a:srgbClr val="0000CC"/>
                </a:solidFill>
                <a:latin typeface="Times New Roman" pitchFamily="18" charset="0"/>
                <a:cs typeface="Times New Roman" pitchFamily="18" charset="0"/>
              </a:rPr>
              <a:t>d</a:t>
            </a:r>
          </a:p>
          <a:p>
            <a:r>
              <a:rPr lang="pt-BR" sz="2800" smtClean="0">
                <a:solidFill>
                  <a:srgbClr val="0000CC"/>
                </a:solidFill>
                <a:latin typeface="Times New Roman" pitchFamily="18" charset="0"/>
                <a:cs typeface="Times New Roman" pitchFamily="18" charset="0"/>
              </a:rPr>
              <a:t>suy ra  2(n </a:t>
            </a:r>
            <a:r>
              <a:rPr lang="pt-BR" sz="2800">
                <a:solidFill>
                  <a:srgbClr val="0000CC"/>
                </a:solidFill>
                <a:latin typeface="Times New Roman" pitchFamily="18" charset="0"/>
                <a:cs typeface="Times New Roman" pitchFamily="18" charset="0"/>
              </a:rPr>
              <a:t>+ 1</a:t>
            </a:r>
            <a:r>
              <a:rPr lang="pt-BR" sz="2800" smtClean="0">
                <a:solidFill>
                  <a:srgbClr val="0000CC"/>
                </a:solidFill>
                <a:latin typeface="Times New Roman" pitchFamily="18" charset="0"/>
                <a:cs typeface="Times New Roman" pitchFamily="18" charset="0"/>
              </a:rPr>
              <a:t>) - (2n +1) </a:t>
            </a:r>
            <a:r>
              <a:rPr lang="pt-BR" sz="2800">
                <a:solidFill>
                  <a:srgbClr val="0000CC"/>
                </a:solidFill>
                <a:latin typeface="Times New Roman" pitchFamily="18" charset="0"/>
                <a:cs typeface="Times New Roman" pitchFamily="18" charset="0"/>
              </a:rPr>
              <a:t>chia hết cho </a:t>
            </a:r>
            <a:r>
              <a:rPr lang="pt-BR" sz="2800" smtClean="0">
                <a:solidFill>
                  <a:srgbClr val="0000CC"/>
                </a:solidFill>
                <a:latin typeface="Times New Roman" pitchFamily="18" charset="0"/>
                <a:cs typeface="Times New Roman" pitchFamily="18" charset="0"/>
              </a:rPr>
              <a:t>d</a:t>
            </a:r>
          </a:p>
          <a:p>
            <a:r>
              <a:rPr lang="pt-BR" sz="2800">
                <a:solidFill>
                  <a:srgbClr val="0000CC"/>
                </a:solidFill>
                <a:latin typeface="Times New Roman" pitchFamily="18" charset="0"/>
                <a:cs typeface="Times New Roman" pitchFamily="18" charset="0"/>
              </a:rPr>
              <a:t> </a:t>
            </a:r>
            <a:r>
              <a:rPr lang="pt-BR" sz="2800" smtClean="0">
                <a:solidFill>
                  <a:srgbClr val="0000CC"/>
                </a:solidFill>
                <a:latin typeface="Times New Roman" pitchFamily="18" charset="0"/>
                <a:cs typeface="Times New Roman" pitchFamily="18" charset="0"/>
              </a:rPr>
              <a:t>            2n + 2 - 2n -1 </a:t>
            </a:r>
            <a:r>
              <a:rPr lang="pt-BR" sz="2800">
                <a:solidFill>
                  <a:srgbClr val="0000CC"/>
                </a:solidFill>
                <a:latin typeface="Times New Roman" pitchFamily="18" charset="0"/>
                <a:cs typeface="Times New Roman" pitchFamily="18" charset="0"/>
              </a:rPr>
              <a:t>chia hết cho d</a:t>
            </a:r>
          </a:p>
          <a:p>
            <a:r>
              <a:rPr lang="pt-BR" sz="2800" smtClean="0">
                <a:solidFill>
                  <a:srgbClr val="0000CC"/>
                </a:solidFill>
                <a:latin typeface="Times New Roman" pitchFamily="18" charset="0"/>
                <a:cs typeface="Times New Roman" pitchFamily="18" charset="0"/>
              </a:rPr>
              <a:t>     nên 1 </a:t>
            </a:r>
            <a:r>
              <a:rPr lang="pt-BR" sz="2800">
                <a:solidFill>
                  <a:srgbClr val="0000CC"/>
                </a:solidFill>
                <a:latin typeface="Times New Roman" pitchFamily="18" charset="0"/>
                <a:cs typeface="Times New Roman" pitchFamily="18" charset="0"/>
              </a:rPr>
              <a:t>chia hết cho d</a:t>
            </a:r>
          </a:p>
          <a:p>
            <a:r>
              <a:rPr lang="pt-BR" sz="2800" smtClean="0">
                <a:solidFill>
                  <a:srgbClr val="0000CC"/>
                </a:solidFill>
                <a:latin typeface="Times New Roman" pitchFamily="18" charset="0"/>
                <a:cs typeface="Times New Roman" pitchFamily="18" charset="0"/>
              </a:rPr>
              <a:t>Dó đó d là ước của 1 nên d = 1</a:t>
            </a:r>
          </a:p>
          <a:p>
            <a:r>
              <a:rPr lang="en-US" sz="2800" smtClean="0">
                <a:solidFill>
                  <a:srgbClr val="0000CC"/>
                </a:solidFill>
                <a:latin typeface="Times New Roman" pitchFamily="18" charset="0"/>
                <a:cs typeface="Times New Roman" pitchFamily="18" charset="0"/>
              </a:rPr>
              <a:t>Vậy </a:t>
            </a:r>
            <a:r>
              <a:rPr lang="en-US" sz="2800">
                <a:solidFill>
                  <a:srgbClr val="0000CC"/>
                </a:solidFill>
                <a:latin typeface="Times New Roman" pitchFamily="18" charset="0"/>
                <a:cs typeface="Times New Roman" pitchFamily="18" charset="0"/>
              </a:rPr>
              <a:t>với mọi số tự nhiên </a:t>
            </a:r>
            <a:r>
              <a:rPr lang="en-US" sz="2800" smtClean="0">
                <a:solidFill>
                  <a:srgbClr val="0000CC"/>
                </a:solidFill>
                <a:latin typeface="Times New Roman" pitchFamily="18" charset="0"/>
                <a:cs typeface="Times New Roman" pitchFamily="18" charset="0"/>
              </a:rPr>
              <a:t>n thì  </a:t>
            </a:r>
            <a:r>
              <a:rPr lang="en-US" sz="2800">
                <a:solidFill>
                  <a:srgbClr val="0000CC"/>
                </a:solidFill>
                <a:latin typeface="Times New Roman" pitchFamily="18" charset="0"/>
                <a:cs typeface="Times New Roman" pitchFamily="18" charset="0"/>
              </a:rPr>
              <a:t>2n + 1 và  n + 1</a:t>
            </a:r>
            <a:r>
              <a:rPr lang="en-US" sz="2800" smtClean="0">
                <a:solidFill>
                  <a:srgbClr val="0000CC"/>
                </a:solidFill>
                <a:latin typeface="Times New Roman" pitchFamily="18" charset="0"/>
                <a:cs typeface="Times New Roman" pitchFamily="18" charset="0"/>
              </a:rPr>
              <a:t>  </a:t>
            </a:r>
            <a:r>
              <a:rPr lang="en-US" sz="2800">
                <a:solidFill>
                  <a:srgbClr val="0000CC"/>
                </a:solidFill>
                <a:latin typeface="Times New Roman" pitchFamily="18" charset="0"/>
                <a:cs typeface="Times New Roman" pitchFamily="18" charset="0"/>
              </a:rPr>
              <a:t>là </a:t>
            </a:r>
            <a:r>
              <a:rPr lang="en-US" sz="2800" smtClean="0">
                <a:solidFill>
                  <a:srgbClr val="0000CC"/>
                </a:solidFill>
                <a:latin typeface="Times New Roman" pitchFamily="18" charset="0"/>
                <a:cs typeface="Times New Roman" pitchFamily="18" charset="0"/>
              </a:rPr>
              <a:t> hai </a:t>
            </a:r>
            <a:r>
              <a:rPr lang="en-US" sz="2800">
                <a:solidFill>
                  <a:srgbClr val="0000CC"/>
                </a:solidFill>
                <a:latin typeface="Times New Roman" pitchFamily="18" charset="0"/>
                <a:cs typeface="Times New Roman" pitchFamily="18" charset="0"/>
              </a:rPr>
              <a:t>số nguyên tố cùng </a:t>
            </a:r>
            <a:r>
              <a:rPr lang="en-US" sz="2800" smtClean="0">
                <a:solidFill>
                  <a:srgbClr val="0000CC"/>
                </a:solidFill>
                <a:latin typeface="Times New Roman" pitchFamily="18" charset="0"/>
                <a:cs typeface="Times New Roman" pitchFamily="18" charset="0"/>
              </a:rPr>
              <a:t>nhau</a:t>
            </a:r>
          </a:p>
          <a:p>
            <a:endParaRPr lang="en-US" sz="280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28131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49680" y="454074"/>
            <a:ext cx="10119360" cy="646331"/>
          </a:xfrm>
          <a:prstGeom prst="rect">
            <a:avLst/>
          </a:prstGeom>
          <a:noFill/>
        </p:spPr>
        <p:txBody>
          <a:bodyPr wrap="square" rtlCol="0">
            <a:spAutoFit/>
          </a:bodyPr>
          <a:lstStyle/>
          <a:p>
            <a:r>
              <a:rPr lang="en-US" sz="3600" b="1" smtClean="0">
                <a:solidFill>
                  <a:srgbClr val="FF0000"/>
                </a:solidFill>
                <a:latin typeface="Times New Roman" pitchFamily="18" charset="0"/>
                <a:cs typeface="Times New Roman" pitchFamily="18" charset="0"/>
              </a:rPr>
              <a:t>Bài vận dụng cao phát triển tư duy</a:t>
            </a:r>
          </a:p>
        </p:txBody>
      </p:sp>
      <p:sp>
        <p:nvSpPr>
          <p:cNvPr id="5" name="TextBox 4"/>
          <p:cNvSpPr txBox="1"/>
          <p:nvPr/>
        </p:nvSpPr>
        <p:spPr>
          <a:xfrm>
            <a:off x="1348740" y="1341120"/>
            <a:ext cx="12778740" cy="954107"/>
          </a:xfrm>
          <a:prstGeom prst="rect">
            <a:avLst/>
          </a:prstGeom>
          <a:noFill/>
        </p:spPr>
        <p:txBody>
          <a:bodyPr wrap="square" rtlCol="0">
            <a:spAutoFit/>
          </a:bodyPr>
          <a:lstStyle/>
          <a:p>
            <a:r>
              <a:rPr lang="en-US" sz="2800" smtClean="0">
                <a:latin typeface="Times New Roman" pitchFamily="18" charset="0"/>
                <a:cs typeface="Times New Roman" pitchFamily="18" charset="0"/>
              </a:rPr>
              <a:t> </a:t>
            </a:r>
            <a:r>
              <a:rPr lang="en-US" sz="2800" b="1" u="sng" smtClean="0">
                <a:latin typeface="Times New Roman" pitchFamily="18" charset="0"/>
                <a:cs typeface="Times New Roman" pitchFamily="18" charset="0"/>
              </a:rPr>
              <a:t>Bài 8</a:t>
            </a:r>
            <a:r>
              <a:rPr lang="en-US" sz="2800" smtClean="0">
                <a:latin typeface="Times New Roman" pitchFamily="18" charset="0"/>
                <a:cs typeface="Times New Roman" pitchFamily="18" charset="0"/>
              </a:rPr>
              <a:t>: Chứng </a:t>
            </a:r>
            <a:r>
              <a:rPr lang="en-US" sz="2800">
                <a:latin typeface="Times New Roman" pitchFamily="18" charset="0"/>
                <a:cs typeface="Times New Roman" pitchFamily="18" charset="0"/>
              </a:rPr>
              <a:t>minh rằng với mọi số tự nhiên n </a:t>
            </a:r>
            <a:r>
              <a:rPr lang="en-US" sz="2800" smtClean="0">
                <a:latin typeface="Times New Roman" pitchFamily="18" charset="0"/>
                <a:cs typeface="Times New Roman" pitchFamily="18" charset="0"/>
              </a:rPr>
              <a:t>thì</a:t>
            </a:r>
          </a:p>
          <a:p>
            <a:r>
              <a:rPr lang="en-US" sz="2800" smtClean="0">
                <a:latin typeface="Times New Roman" pitchFamily="18" charset="0"/>
                <a:cs typeface="Times New Roman" pitchFamily="18" charset="0"/>
              </a:rPr>
              <a:t> </a:t>
            </a:r>
            <a:r>
              <a:rPr lang="en-US" sz="2800">
                <a:latin typeface="Times New Roman" pitchFamily="18" charset="0"/>
                <a:cs typeface="Times New Roman" pitchFamily="18" charset="0"/>
              </a:rPr>
              <a:t>2n + </a:t>
            </a:r>
            <a:r>
              <a:rPr lang="en-US" sz="2800" smtClean="0">
                <a:latin typeface="Times New Roman" pitchFamily="18" charset="0"/>
                <a:cs typeface="Times New Roman" pitchFamily="18" charset="0"/>
              </a:rPr>
              <a:t>5 </a:t>
            </a:r>
            <a:r>
              <a:rPr lang="en-US" sz="2800">
                <a:latin typeface="Times New Roman" pitchFamily="18" charset="0"/>
                <a:cs typeface="Times New Roman" pitchFamily="18" charset="0"/>
              </a:rPr>
              <a:t>và  </a:t>
            </a:r>
            <a:r>
              <a:rPr lang="en-US" sz="2800" smtClean="0">
                <a:latin typeface="Times New Roman" pitchFamily="18" charset="0"/>
                <a:cs typeface="Times New Roman" pitchFamily="18" charset="0"/>
              </a:rPr>
              <a:t>n + 2 là </a:t>
            </a:r>
            <a:r>
              <a:rPr lang="en-US" sz="2800">
                <a:latin typeface="Times New Roman" pitchFamily="18" charset="0"/>
                <a:cs typeface="Times New Roman" pitchFamily="18" charset="0"/>
              </a:rPr>
              <a:t>hai số nguyên tố </a:t>
            </a:r>
            <a:r>
              <a:rPr lang="en-US" sz="2800" smtClean="0">
                <a:latin typeface="Times New Roman" pitchFamily="18" charset="0"/>
                <a:cs typeface="Times New Roman" pitchFamily="18" charset="0"/>
              </a:rPr>
              <a:t> cùng </a:t>
            </a:r>
            <a:r>
              <a:rPr lang="en-US" sz="2800">
                <a:latin typeface="Times New Roman" pitchFamily="18" charset="0"/>
                <a:cs typeface="Times New Roman" pitchFamily="18" charset="0"/>
              </a:rPr>
              <a:t>nhau</a:t>
            </a:r>
            <a:r>
              <a:rPr lang="en-US" sz="2800" smtClean="0">
                <a:latin typeface="Times New Roman" pitchFamily="18" charset="0"/>
                <a:cs typeface="Times New Roman" pitchFamily="18" charset="0"/>
              </a:rPr>
              <a:t>.</a:t>
            </a:r>
            <a:endParaRPr lang="en-US" sz="2800">
              <a:latin typeface="Times New Roman" pitchFamily="18" charset="0"/>
              <a:cs typeface="Times New Roman" pitchFamily="18" charset="0"/>
            </a:endParaRPr>
          </a:p>
        </p:txBody>
      </p:sp>
      <p:sp>
        <p:nvSpPr>
          <p:cNvPr id="6" name="TextBox 5"/>
          <p:cNvSpPr txBox="1"/>
          <p:nvPr/>
        </p:nvSpPr>
        <p:spPr>
          <a:xfrm>
            <a:off x="1226820" y="3124200"/>
            <a:ext cx="12778740" cy="954107"/>
          </a:xfrm>
          <a:prstGeom prst="rect">
            <a:avLst/>
          </a:prstGeom>
          <a:noFill/>
        </p:spPr>
        <p:txBody>
          <a:bodyPr wrap="square" rtlCol="0">
            <a:spAutoFit/>
          </a:bodyPr>
          <a:lstStyle/>
          <a:p>
            <a:r>
              <a:rPr lang="en-US" sz="2800" smtClean="0">
                <a:latin typeface="Times New Roman" pitchFamily="18" charset="0"/>
                <a:cs typeface="Times New Roman" pitchFamily="18" charset="0"/>
              </a:rPr>
              <a:t> </a:t>
            </a:r>
            <a:r>
              <a:rPr lang="en-US" sz="2800" b="1" u="sng" smtClean="0">
                <a:latin typeface="Times New Roman" pitchFamily="18" charset="0"/>
                <a:cs typeface="Times New Roman" pitchFamily="18" charset="0"/>
              </a:rPr>
              <a:t>Bài 9</a:t>
            </a:r>
            <a:r>
              <a:rPr lang="en-US" sz="2800" smtClean="0">
                <a:latin typeface="Times New Roman" pitchFamily="18" charset="0"/>
                <a:cs typeface="Times New Roman" pitchFamily="18" charset="0"/>
              </a:rPr>
              <a:t>: Chứng </a:t>
            </a:r>
            <a:r>
              <a:rPr lang="en-US" sz="2800">
                <a:latin typeface="Times New Roman" pitchFamily="18" charset="0"/>
                <a:cs typeface="Times New Roman" pitchFamily="18" charset="0"/>
              </a:rPr>
              <a:t>minh rằng với mọi số tự nhiên n </a:t>
            </a:r>
            <a:r>
              <a:rPr lang="en-US" sz="2800" smtClean="0">
                <a:latin typeface="Times New Roman" pitchFamily="18" charset="0"/>
                <a:cs typeface="Times New Roman" pitchFamily="18" charset="0"/>
              </a:rPr>
              <a:t>thì</a:t>
            </a:r>
          </a:p>
          <a:p>
            <a:r>
              <a:rPr lang="en-US" sz="2800" smtClean="0">
                <a:latin typeface="Times New Roman" pitchFamily="18" charset="0"/>
                <a:cs typeface="Times New Roman" pitchFamily="18" charset="0"/>
              </a:rPr>
              <a:t> n </a:t>
            </a:r>
            <a:r>
              <a:rPr lang="en-US" sz="2800">
                <a:latin typeface="Times New Roman" pitchFamily="18" charset="0"/>
                <a:cs typeface="Times New Roman" pitchFamily="18" charset="0"/>
              </a:rPr>
              <a:t>+ </a:t>
            </a:r>
            <a:r>
              <a:rPr lang="en-US" sz="2800" smtClean="0">
                <a:latin typeface="Times New Roman" pitchFamily="18" charset="0"/>
                <a:cs typeface="Times New Roman" pitchFamily="18" charset="0"/>
              </a:rPr>
              <a:t>3 </a:t>
            </a:r>
            <a:r>
              <a:rPr lang="en-US" sz="2800">
                <a:latin typeface="Times New Roman" pitchFamily="18" charset="0"/>
                <a:cs typeface="Times New Roman" pitchFamily="18" charset="0"/>
              </a:rPr>
              <a:t>và  </a:t>
            </a:r>
            <a:r>
              <a:rPr lang="en-US" sz="2800" smtClean="0">
                <a:latin typeface="Times New Roman" pitchFamily="18" charset="0"/>
                <a:cs typeface="Times New Roman" pitchFamily="18" charset="0"/>
              </a:rPr>
              <a:t>3n + 8 là </a:t>
            </a:r>
            <a:r>
              <a:rPr lang="en-US" sz="2800">
                <a:latin typeface="Times New Roman" pitchFamily="18" charset="0"/>
                <a:cs typeface="Times New Roman" pitchFamily="18" charset="0"/>
              </a:rPr>
              <a:t>hai số nguyên tố </a:t>
            </a:r>
            <a:r>
              <a:rPr lang="en-US" sz="2800" smtClean="0">
                <a:latin typeface="Times New Roman" pitchFamily="18" charset="0"/>
                <a:cs typeface="Times New Roman" pitchFamily="18" charset="0"/>
              </a:rPr>
              <a:t> cùng </a:t>
            </a:r>
            <a:r>
              <a:rPr lang="en-US" sz="2800">
                <a:latin typeface="Times New Roman" pitchFamily="18" charset="0"/>
                <a:cs typeface="Times New Roman" pitchFamily="18" charset="0"/>
              </a:rPr>
              <a:t>nhau</a:t>
            </a:r>
            <a:r>
              <a:rPr lang="en-US" sz="2800" smtClean="0">
                <a:latin typeface="Times New Roman" pitchFamily="18" charset="0"/>
                <a:cs typeface="Times New Roman" pitchFamily="18" charset="0"/>
              </a:rPr>
              <a:t>.</a:t>
            </a:r>
            <a:endParaRPr lang="en-US" sz="2800">
              <a:latin typeface="Times New Roman" pitchFamily="18" charset="0"/>
              <a:cs typeface="Times New Roman" pitchFamily="18" charset="0"/>
            </a:endParaRPr>
          </a:p>
        </p:txBody>
      </p:sp>
    </p:spTree>
    <p:extLst>
      <p:ext uri="{BB962C8B-B14F-4D97-AF65-F5344CB8AC3E}">
        <p14:creationId xmlns:p14="http://schemas.microsoft.com/office/powerpoint/2010/main" val="248745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ass 5 Homework | Richard Crosse Primary School">
            <a:extLst>
              <a:ext uri="{FF2B5EF4-FFF2-40B4-BE49-F238E27FC236}">
                <a16:creationId xmlns:a16="http://schemas.microsoft.com/office/drawing/2014/main" id="{469BF3BF-BBCC-4C69-A771-3B7A6811793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230880" y="335282"/>
            <a:ext cx="7315200" cy="2162476"/>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923;p47">
            <a:extLst>
              <a:ext uri="{FF2B5EF4-FFF2-40B4-BE49-F238E27FC236}">
                <a16:creationId xmlns:a16="http://schemas.microsoft.com/office/drawing/2014/main" id="{621FE07C-C539-4360-872F-9FD8E4617D83}"/>
              </a:ext>
            </a:extLst>
          </p:cNvPr>
          <p:cNvSpPr/>
          <p:nvPr/>
        </p:nvSpPr>
        <p:spPr>
          <a:xfrm>
            <a:off x="2199373" y="2936102"/>
            <a:ext cx="670560" cy="508139"/>
          </a:xfrm>
          <a:custGeom>
            <a:avLst/>
            <a:gdLst/>
            <a:ahLst/>
            <a:cxnLst/>
            <a:rect l="l" t="t" r="r" b="b"/>
            <a:pathLst>
              <a:path w="18416" h="16072" extrusionOk="0">
                <a:moveTo>
                  <a:pt x="9208" y="1"/>
                </a:moveTo>
                <a:lnTo>
                  <a:pt x="1" y="8866"/>
                </a:lnTo>
                <a:lnTo>
                  <a:pt x="2882" y="8866"/>
                </a:lnTo>
                <a:lnTo>
                  <a:pt x="2882" y="15290"/>
                </a:lnTo>
                <a:lnTo>
                  <a:pt x="2907" y="15461"/>
                </a:lnTo>
                <a:lnTo>
                  <a:pt x="2956" y="15607"/>
                </a:lnTo>
                <a:lnTo>
                  <a:pt x="3029" y="15729"/>
                </a:lnTo>
                <a:lnTo>
                  <a:pt x="3102" y="15851"/>
                </a:lnTo>
                <a:lnTo>
                  <a:pt x="3224" y="15949"/>
                </a:lnTo>
                <a:lnTo>
                  <a:pt x="3371" y="16022"/>
                </a:lnTo>
                <a:lnTo>
                  <a:pt x="3517" y="16071"/>
                </a:lnTo>
                <a:lnTo>
                  <a:pt x="7425" y="16071"/>
                </a:lnTo>
                <a:lnTo>
                  <a:pt x="7425" y="13458"/>
                </a:lnTo>
                <a:lnTo>
                  <a:pt x="7450" y="13165"/>
                </a:lnTo>
                <a:lnTo>
                  <a:pt x="7547" y="12896"/>
                </a:lnTo>
                <a:lnTo>
                  <a:pt x="7669" y="12652"/>
                </a:lnTo>
                <a:lnTo>
                  <a:pt x="7840" y="12457"/>
                </a:lnTo>
                <a:lnTo>
                  <a:pt x="8060" y="12286"/>
                </a:lnTo>
                <a:lnTo>
                  <a:pt x="8280" y="12164"/>
                </a:lnTo>
                <a:lnTo>
                  <a:pt x="8549" y="12066"/>
                </a:lnTo>
                <a:lnTo>
                  <a:pt x="8842" y="12041"/>
                </a:lnTo>
                <a:lnTo>
                  <a:pt x="9574" y="12041"/>
                </a:lnTo>
                <a:lnTo>
                  <a:pt x="9867" y="12066"/>
                </a:lnTo>
                <a:lnTo>
                  <a:pt x="10136" y="12164"/>
                </a:lnTo>
                <a:lnTo>
                  <a:pt x="10356" y="12286"/>
                </a:lnTo>
                <a:lnTo>
                  <a:pt x="10576" y="12457"/>
                </a:lnTo>
                <a:lnTo>
                  <a:pt x="10747" y="12652"/>
                </a:lnTo>
                <a:lnTo>
                  <a:pt x="10869" y="12896"/>
                </a:lnTo>
                <a:lnTo>
                  <a:pt x="10967" y="13165"/>
                </a:lnTo>
                <a:lnTo>
                  <a:pt x="10991" y="13458"/>
                </a:lnTo>
                <a:lnTo>
                  <a:pt x="10991" y="16071"/>
                </a:lnTo>
                <a:lnTo>
                  <a:pt x="14899" y="16071"/>
                </a:lnTo>
                <a:lnTo>
                  <a:pt x="15045" y="16022"/>
                </a:lnTo>
                <a:lnTo>
                  <a:pt x="15192" y="15949"/>
                </a:lnTo>
                <a:lnTo>
                  <a:pt x="15314" y="15851"/>
                </a:lnTo>
                <a:lnTo>
                  <a:pt x="15387" y="15729"/>
                </a:lnTo>
                <a:lnTo>
                  <a:pt x="15460" y="15607"/>
                </a:lnTo>
                <a:lnTo>
                  <a:pt x="15509" y="15461"/>
                </a:lnTo>
                <a:lnTo>
                  <a:pt x="15534" y="15290"/>
                </a:lnTo>
                <a:lnTo>
                  <a:pt x="15534" y="8866"/>
                </a:lnTo>
                <a:lnTo>
                  <a:pt x="18416" y="8866"/>
                </a:lnTo>
                <a:lnTo>
                  <a:pt x="9208" y="1"/>
                </a:lnTo>
                <a:close/>
              </a:path>
            </a:pathLst>
          </a:custGeom>
          <a:solidFill>
            <a:srgbClr val="00B050"/>
          </a:solidFill>
          <a:ln>
            <a:noFill/>
          </a:ln>
        </p:spPr>
        <p:txBody>
          <a:bodyPr spcFirstLastPara="1" wrap="square" lIns="73140" tIns="73140" rIns="73140" bIns="73140" anchor="ctr" anchorCtr="0">
            <a:noAutofit/>
          </a:bodyPr>
          <a:lstStyle/>
          <a:p>
            <a:endParaRPr sz="1440"/>
          </a:p>
        </p:txBody>
      </p:sp>
      <p:sp>
        <p:nvSpPr>
          <p:cNvPr id="9" name="Rectangle: Rounded Corners 8">
            <a:extLst>
              <a:ext uri="{FF2B5EF4-FFF2-40B4-BE49-F238E27FC236}">
                <a16:creationId xmlns:a16="http://schemas.microsoft.com/office/drawing/2014/main" id="{5FBF5B39-B534-4067-95D9-8695884D54E5}"/>
              </a:ext>
            </a:extLst>
          </p:cNvPr>
          <p:cNvSpPr/>
          <p:nvPr/>
        </p:nvSpPr>
        <p:spPr>
          <a:xfrm>
            <a:off x="1645920" y="2497757"/>
            <a:ext cx="11277600" cy="52746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p>
        </p:txBody>
      </p:sp>
      <p:sp>
        <p:nvSpPr>
          <p:cNvPr id="14" name="TextBox 13">
            <a:extLst>
              <a:ext uri="{FF2B5EF4-FFF2-40B4-BE49-F238E27FC236}">
                <a16:creationId xmlns:a16="http://schemas.microsoft.com/office/drawing/2014/main" id="{A19BE8D0-EA69-4ABA-B307-6F512E046347}"/>
              </a:ext>
            </a:extLst>
          </p:cNvPr>
          <p:cNvSpPr txBox="1"/>
          <p:nvPr/>
        </p:nvSpPr>
        <p:spPr>
          <a:xfrm>
            <a:off x="2877724" y="2892752"/>
            <a:ext cx="9997440" cy="1179554"/>
          </a:xfrm>
          <a:prstGeom prst="rect">
            <a:avLst/>
          </a:prstGeom>
          <a:noFill/>
        </p:spPr>
        <p:txBody>
          <a:bodyPr wrap="square">
            <a:spAutoFit/>
          </a:bodyPr>
          <a:lstStyle/>
          <a:p>
            <a:pPr algn="just">
              <a:lnSpc>
                <a:spcPct val="115000"/>
              </a:lnSpc>
            </a:pP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Ghi nhớ cách viết tập hợp.</a:t>
            </a:r>
          </a:p>
          <a:p>
            <a:pPr algn="just">
              <a:lnSpc>
                <a:spcPct val="115000"/>
              </a:lnSpc>
            </a:pPr>
            <a:endPar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Google Shape;923;p47">
            <a:extLst>
              <a:ext uri="{FF2B5EF4-FFF2-40B4-BE49-F238E27FC236}">
                <a16:creationId xmlns:a16="http://schemas.microsoft.com/office/drawing/2014/main" id="{BBC52EC5-E32B-4C00-A85C-3D8312E7B40E}"/>
              </a:ext>
            </a:extLst>
          </p:cNvPr>
          <p:cNvSpPr/>
          <p:nvPr/>
        </p:nvSpPr>
        <p:spPr>
          <a:xfrm>
            <a:off x="2194560" y="3735409"/>
            <a:ext cx="670560" cy="508139"/>
          </a:xfrm>
          <a:custGeom>
            <a:avLst/>
            <a:gdLst/>
            <a:ahLst/>
            <a:cxnLst/>
            <a:rect l="l" t="t" r="r" b="b"/>
            <a:pathLst>
              <a:path w="18416" h="16072" extrusionOk="0">
                <a:moveTo>
                  <a:pt x="9208" y="1"/>
                </a:moveTo>
                <a:lnTo>
                  <a:pt x="1" y="8866"/>
                </a:lnTo>
                <a:lnTo>
                  <a:pt x="2882" y="8866"/>
                </a:lnTo>
                <a:lnTo>
                  <a:pt x="2882" y="15290"/>
                </a:lnTo>
                <a:lnTo>
                  <a:pt x="2907" y="15461"/>
                </a:lnTo>
                <a:lnTo>
                  <a:pt x="2956" y="15607"/>
                </a:lnTo>
                <a:lnTo>
                  <a:pt x="3029" y="15729"/>
                </a:lnTo>
                <a:lnTo>
                  <a:pt x="3102" y="15851"/>
                </a:lnTo>
                <a:lnTo>
                  <a:pt x="3224" y="15949"/>
                </a:lnTo>
                <a:lnTo>
                  <a:pt x="3371" y="16022"/>
                </a:lnTo>
                <a:lnTo>
                  <a:pt x="3517" y="16071"/>
                </a:lnTo>
                <a:lnTo>
                  <a:pt x="7425" y="16071"/>
                </a:lnTo>
                <a:lnTo>
                  <a:pt x="7425" y="13458"/>
                </a:lnTo>
                <a:lnTo>
                  <a:pt x="7450" y="13165"/>
                </a:lnTo>
                <a:lnTo>
                  <a:pt x="7547" y="12896"/>
                </a:lnTo>
                <a:lnTo>
                  <a:pt x="7669" y="12652"/>
                </a:lnTo>
                <a:lnTo>
                  <a:pt x="7840" y="12457"/>
                </a:lnTo>
                <a:lnTo>
                  <a:pt x="8060" y="12286"/>
                </a:lnTo>
                <a:lnTo>
                  <a:pt x="8280" y="12164"/>
                </a:lnTo>
                <a:lnTo>
                  <a:pt x="8549" y="12066"/>
                </a:lnTo>
                <a:lnTo>
                  <a:pt x="8842" y="12041"/>
                </a:lnTo>
                <a:lnTo>
                  <a:pt x="9574" y="12041"/>
                </a:lnTo>
                <a:lnTo>
                  <a:pt x="9867" y="12066"/>
                </a:lnTo>
                <a:lnTo>
                  <a:pt x="10136" y="12164"/>
                </a:lnTo>
                <a:lnTo>
                  <a:pt x="10356" y="12286"/>
                </a:lnTo>
                <a:lnTo>
                  <a:pt x="10576" y="12457"/>
                </a:lnTo>
                <a:lnTo>
                  <a:pt x="10747" y="12652"/>
                </a:lnTo>
                <a:lnTo>
                  <a:pt x="10869" y="12896"/>
                </a:lnTo>
                <a:lnTo>
                  <a:pt x="10967" y="13165"/>
                </a:lnTo>
                <a:lnTo>
                  <a:pt x="10991" y="13458"/>
                </a:lnTo>
                <a:lnTo>
                  <a:pt x="10991" y="16071"/>
                </a:lnTo>
                <a:lnTo>
                  <a:pt x="14899" y="16071"/>
                </a:lnTo>
                <a:lnTo>
                  <a:pt x="15045" y="16022"/>
                </a:lnTo>
                <a:lnTo>
                  <a:pt x="15192" y="15949"/>
                </a:lnTo>
                <a:lnTo>
                  <a:pt x="15314" y="15851"/>
                </a:lnTo>
                <a:lnTo>
                  <a:pt x="15387" y="15729"/>
                </a:lnTo>
                <a:lnTo>
                  <a:pt x="15460" y="15607"/>
                </a:lnTo>
                <a:lnTo>
                  <a:pt x="15509" y="15461"/>
                </a:lnTo>
                <a:lnTo>
                  <a:pt x="15534" y="15290"/>
                </a:lnTo>
                <a:lnTo>
                  <a:pt x="15534" y="8866"/>
                </a:lnTo>
                <a:lnTo>
                  <a:pt x="18416" y="8866"/>
                </a:lnTo>
                <a:lnTo>
                  <a:pt x="9208" y="1"/>
                </a:lnTo>
                <a:close/>
              </a:path>
            </a:pathLst>
          </a:custGeom>
          <a:solidFill>
            <a:srgbClr val="00B050"/>
          </a:solidFill>
          <a:ln>
            <a:noFill/>
          </a:ln>
        </p:spPr>
        <p:txBody>
          <a:bodyPr spcFirstLastPara="1" wrap="square" lIns="73140" tIns="73140" rIns="73140" bIns="73140" anchor="ctr" anchorCtr="0">
            <a:noAutofit/>
          </a:bodyPr>
          <a:lstStyle/>
          <a:p>
            <a:endParaRPr sz="1440"/>
          </a:p>
        </p:txBody>
      </p:sp>
      <p:sp>
        <p:nvSpPr>
          <p:cNvPr id="16" name="Google Shape;923;p47">
            <a:extLst>
              <a:ext uri="{FF2B5EF4-FFF2-40B4-BE49-F238E27FC236}">
                <a16:creationId xmlns:a16="http://schemas.microsoft.com/office/drawing/2014/main" id="{FF140A1C-2AC8-45DD-AEA4-5A27D94C5A00}"/>
              </a:ext>
            </a:extLst>
          </p:cNvPr>
          <p:cNvSpPr/>
          <p:nvPr/>
        </p:nvSpPr>
        <p:spPr>
          <a:xfrm>
            <a:off x="2192954" y="4598057"/>
            <a:ext cx="670560" cy="508139"/>
          </a:xfrm>
          <a:custGeom>
            <a:avLst/>
            <a:gdLst/>
            <a:ahLst/>
            <a:cxnLst/>
            <a:rect l="l" t="t" r="r" b="b"/>
            <a:pathLst>
              <a:path w="18416" h="16072" extrusionOk="0">
                <a:moveTo>
                  <a:pt x="9208" y="1"/>
                </a:moveTo>
                <a:lnTo>
                  <a:pt x="1" y="8866"/>
                </a:lnTo>
                <a:lnTo>
                  <a:pt x="2882" y="8866"/>
                </a:lnTo>
                <a:lnTo>
                  <a:pt x="2882" y="15290"/>
                </a:lnTo>
                <a:lnTo>
                  <a:pt x="2907" y="15461"/>
                </a:lnTo>
                <a:lnTo>
                  <a:pt x="2956" y="15607"/>
                </a:lnTo>
                <a:lnTo>
                  <a:pt x="3029" y="15729"/>
                </a:lnTo>
                <a:lnTo>
                  <a:pt x="3102" y="15851"/>
                </a:lnTo>
                <a:lnTo>
                  <a:pt x="3224" y="15949"/>
                </a:lnTo>
                <a:lnTo>
                  <a:pt x="3371" y="16022"/>
                </a:lnTo>
                <a:lnTo>
                  <a:pt x="3517" y="16071"/>
                </a:lnTo>
                <a:lnTo>
                  <a:pt x="7425" y="16071"/>
                </a:lnTo>
                <a:lnTo>
                  <a:pt x="7425" y="13458"/>
                </a:lnTo>
                <a:lnTo>
                  <a:pt x="7450" y="13165"/>
                </a:lnTo>
                <a:lnTo>
                  <a:pt x="7547" y="12896"/>
                </a:lnTo>
                <a:lnTo>
                  <a:pt x="7669" y="12652"/>
                </a:lnTo>
                <a:lnTo>
                  <a:pt x="7840" y="12457"/>
                </a:lnTo>
                <a:lnTo>
                  <a:pt x="8060" y="12286"/>
                </a:lnTo>
                <a:lnTo>
                  <a:pt x="8280" y="12164"/>
                </a:lnTo>
                <a:lnTo>
                  <a:pt x="8549" y="12066"/>
                </a:lnTo>
                <a:lnTo>
                  <a:pt x="8842" y="12041"/>
                </a:lnTo>
                <a:lnTo>
                  <a:pt x="9574" y="12041"/>
                </a:lnTo>
                <a:lnTo>
                  <a:pt x="9867" y="12066"/>
                </a:lnTo>
                <a:lnTo>
                  <a:pt x="10136" y="12164"/>
                </a:lnTo>
                <a:lnTo>
                  <a:pt x="10356" y="12286"/>
                </a:lnTo>
                <a:lnTo>
                  <a:pt x="10576" y="12457"/>
                </a:lnTo>
                <a:lnTo>
                  <a:pt x="10747" y="12652"/>
                </a:lnTo>
                <a:lnTo>
                  <a:pt x="10869" y="12896"/>
                </a:lnTo>
                <a:lnTo>
                  <a:pt x="10967" y="13165"/>
                </a:lnTo>
                <a:lnTo>
                  <a:pt x="10991" y="13458"/>
                </a:lnTo>
                <a:lnTo>
                  <a:pt x="10991" y="16071"/>
                </a:lnTo>
                <a:lnTo>
                  <a:pt x="14899" y="16071"/>
                </a:lnTo>
                <a:lnTo>
                  <a:pt x="15045" y="16022"/>
                </a:lnTo>
                <a:lnTo>
                  <a:pt x="15192" y="15949"/>
                </a:lnTo>
                <a:lnTo>
                  <a:pt x="15314" y="15851"/>
                </a:lnTo>
                <a:lnTo>
                  <a:pt x="15387" y="15729"/>
                </a:lnTo>
                <a:lnTo>
                  <a:pt x="15460" y="15607"/>
                </a:lnTo>
                <a:lnTo>
                  <a:pt x="15509" y="15461"/>
                </a:lnTo>
                <a:lnTo>
                  <a:pt x="15534" y="15290"/>
                </a:lnTo>
                <a:lnTo>
                  <a:pt x="15534" y="8866"/>
                </a:lnTo>
                <a:lnTo>
                  <a:pt x="18416" y="8866"/>
                </a:lnTo>
                <a:lnTo>
                  <a:pt x="9208" y="1"/>
                </a:lnTo>
                <a:close/>
              </a:path>
            </a:pathLst>
          </a:custGeom>
          <a:solidFill>
            <a:srgbClr val="00B050"/>
          </a:solidFill>
          <a:ln>
            <a:noFill/>
          </a:ln>
        </p:spPr>
        <p:txBody>
          <a:bodyPr spcFirstLastPara="1" wrap="square" lIns="73140" tIns="73140" rIns="73140" bIns="73140" anchor="ctr" anchorCtr="0">
            <a:noAutofit/>
          </a:bodyPr>
          <a:lstStyle/>
          <a:p>
            <a:endParaRPr lang="en-US" sz="1440"/>
          </a:p>
        </p:txBody>
      </p:sp>
      <p:sp>
        <p:nvSpPr>
          <p:cNvPr id="21" name="TextBox 20">
            <a:extLst>
              <a:ext uri="{FF2B5EF4-FFF2-40B4-BE49-F238E27FC236}">
                <a16:creationId xmlns:a16="http://schemas.microsoft.com/office/drawing/2014/main" id="{3CC08377-B545-4806-9495-8A37A01E0879}"/>
              </a:ext>
            </a:extLst>
          </p:cNvPr>
          <p:cNvSpPr txBox="1"/>
          <p:nvPr/>
        </p:nvSpPr>
        <p:spPr>
          <a:xfrm>
            <a:off x="2877724" y="3847023"/>
            <a:ext cx="9875520" cy="584775"/>
          </a:xfrm>
          <a:prstGeom prst="rect">
            <a:avLst/>
          </a:prstGeom>
          <a:noFill/>
        </p:spPr>
        <p:txBody>
          <a:bodyPr wrap="square">
            <a:spAutoFit/>
          </a:bodyPr>
          <a:lstStyle/>
          <a:p>
            <a:r>
              <a:rPr lang="vi-VN" sz="3200" dirty="0">
                <a:solidFill>
                  <a:srgbClr val="000000"/>
                </a:solidFill>
                <a:latin typeface="Times New Roman" panose="02020603050405020304" pitchFamily="18" charset="0"/>
                <a:ea typeface="Times New Roman" panose="02020603050405020304" pitchFamily="18" charset="0"/>
              </a:rPr>
              <a:t>Nắm vững cách làm các bài toán thực hiện phép tính. </a:t>
            </a:r>
          </a:p>
        </p:txBody>
      </p:sp>
      <p:sp>
        <p:nvSpPr>
          <p:cNvPr id="24" name="TextBox 23">
            <a:extLst>
              <a:ext uri="{FF2B5EF4-FFF2-40B4-BE49-F238E27FC236}">
                <a16:creationId xmlns:a16="http://schemas.microsoft.com/office/drawing/2014/main" id="{C173D0F1-4BF6-49B8-B858-150153549525}"/>
              </a:ext>
            </a:extLst>
          </p:cNvPr>
          <p:cNvSpPr txBox="1"/>
          <p:nvPr/>
        </p:nvSpPr>
        <p:spPr>
          <a:xfrm>
            <a:off x="2863515" y="4660232"/>
            <a:ext cx="8381404" cy="622799"/>
          </a:xfrm>
          <a:prstGeom prst="rect">
            <a:avLst/>
          </a:prstGeom>
          <a:noFill/>
        </p:spPr>
        <p:txBody>
          <a:bodyPr wrap="square">
            <a:spAutoFit/>
          </a:bodyPr>
          <a:lstStyle/>
          <a:p>
            <a:pPr>
              <a:lnSpc>
                <a:spcPct val="115000"/>
              </a:lnSpc>
            </a:pP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Nắm vững cách tìm ƯC – BC; ƯCLN - BCNN</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8">
            <a:extLst>
              <a:ext uri="{FF2B5EF4-FFF2-40B4-BE49-F238E27FC236}">
                <a16:creationId xmlns:a16="http://schemas.microsoft.com/office/drawing/2014/main" id="{ED2BE467-49BB-4246-96A4-D98DF58954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81015">
            <a:off x="10579132" y="1703597"/>
            <a:ext cx="632736" cy="632736"/>
          </a:xfrm>
          <a:prstGeom prst="rect">
            <a:avLst/>
          </a:prstGeom>
        </p:spPr>
      </p:pic>
      <p:pic>
        <p:nvPicPr>
          <p:cNvPr id="26" name="Picture 26">
            <a:extLst>
              <a:ext uri="{FF2B5EF4-FFF2-40B4-BE49-F238E27FC236}">
                <a16:creationId xmlns:a16="http://schemas.microsoft.com/office/drawing/2014/main" id="{CC419D70-7A7D-4B0B-86AD-C9A1EAFD07E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961373" y="1828055"/>
            <a:ext cx="632736" cy="632736"/>
          </a:xfrm>
          <a:prstGeom prst="rect">
            <a:avLst/>
          </a:prstGeom>
        </p:spPr>
      </p:pic>
      <p:sp>
        <p:nvSpPr>
          <p:cNvPr id="2" name="Google Shape;923;p47">
            <a:extLst>
              <a:ext uri="{FF2B5EF4-FFF2-40B4-BE49-F238E27FC236}">
                <a16:creationId xmlns:a16="http://schemas.microsoft.com/office/drawing/2014/main" id="{F6367026-2F51-9D93-4B89-B0B711DABF44}"/>
              </a:ext>
            </a:extLst>
          </p:cNvPr>
          <p:cNvSpPr/>
          <p:nvPr/>
        </p:nvSpPr>
        <p:spPr>
          <a:xfrm>
            <a:off x="2192954" y="5554031"/>
            <a:ext cx="670560" cy="508139"/>
          </a:xfrm>
          <a:custGeom>
            <a:avLst/>
            <a:gdLst/>
            <a:ahLst/>
            <a:cxnLst/>
            <a:rect l="l" t="t" r="r" b="b"/>
            <a:pathLst>
              <a:path w="18416" h="16072" extrusionOk="0">
                <a:moveTo>
                  <a:pt x="9208" y="1"/>
                </a:moveTo>
                <a:lnTo>
                  <a:pt x="1" y="8866"/>
                </a:lnTo>
                <a:lnTo>
                  <a:pt x="2882" y="8866"/>
                </a:lnTo>
                <a:lnTo>
                  <a:pt x="2882" y="15290"/>
                </a:lnTo>
                <a:lnTo>
                  <a:pt x="2907" y="15461"/>
                </a:lnTo>
                <a:lnTo>
                  <a:pt x="2956" y="15607"/>
                </a:lnTo>
                <a:lnTo>
                  <a:pt x="3029" y="15729"/>
                </a:lnTo>
                <a:lnTo>
                  <a:pt x="3102" y="15851"/>
                </a:lnTo>
                <a:lnTo>
                  <a:pt x="3224" y="15949"/>
                </a:lnTo>
                <a:lnTo>
                  <a:pt x="3371" y="16022"/>
                </a:lnTo>
                <a:lnTo>
                  <a:pt x="3517" y="16071"/>
                </a:lnTo>
                <a:lnTo>
                  <a:pt x="7425" y="16071"/>
                </a:lnTo>
                <a:lnTo>
                  <a:pt x="7425" y="13458"/>
                </a:lnTo>
                <a:lnTo>
                  <a:pt x="7450" y="13165"/>
                </a:lnTo>
                <a:lnTo>
                  <a:pt x="7547" y="12896"/>
                </a:lnTo>
                <a:lnTo>
                  <a:pt x="7669" y="12652"/>
                </a:lnTo>
                <a:lnTo>
                  <a:pt x="7840" y="12457"/>
                </a:lnTo>
                <a:lnTo>
                  <a:pt x="8060" y="12286"/>
                </a:lnTo>
                <a:lnTo>
                  <a:pt x="8280" y="12164"/>
                </a:lnTo>
                <a:lnTo>
                  <a:pt x="8549" y="12066"/>
                </a:lnTo>
                <a:lnTo>
                  <a:pt x="8842" y="12041"/>
                </a:lnTo>
                <a:lnTo>
                  <a:pt x="9574" y="12041"/>
                </a:lnTo>
                <a:lnTo>
                  <a:pt x="9867" y="12066"/>
                </a:lnTo>
                <a:lnTo>
                  <a:pt x="10136" y="12164"/>
                </a:lnTo>
                <a:lnTo>
                  <a:pt x="10356" y="12286"/>
                </a:lnTo>
                <a:lnTo>
                  <a:pt x="10576" y="12457"/>
                </a:lnTo>
                <a:lnTo>
                  <a:pt x="10747" y="12652"/>
                </a:lnTo>
                <a:lnTo>
                  <a:pt x="10869" y="12896"/>
                </a:lnTo>
                <a:lnTo>
                  <a:pt x="10967" y="13165"/>
                </a:lnTo>
                <a:lnTo>
                  <a:pt x="10991" y="13458"/>
                </a:lnTo>
                <a:lnTo>
                  <a:pt x="10991" y="16071"/>
                </a:lnTo>
                <a:lnTo>
                  <a:pt x="14899" y="16071"/>
                </a:lnTo>
                <a:lnTo>
                  <a:pt x="15045" y="16022"/>
                </a:lnTo>
                <a:lnTo>
                  <a:pt x="15192" y="15949"/>
                </a:lnTo>
                <a:lnTo>
                  <a:pt x="15314" y="15851"/>
                </a:lnTo>
                <a:lnTo>
                  <a:pt x="15387" y="15729"/>
                </a:lnTo>
                <a:lnTo>
                  <a:pt x="15460" y="15607"/>
                </a:lnTo>
                <a:lnTo>
                  <a:pt x="15509" y="15461"/>
                </a:lnTo>
                <a:lnTo>
                  <a:pt x="15534" y="15290"/>
                </a:lnTo>
                <a:lnTo>
                  <a:pt x="15534" y="8866"/>
                </a:lnTo>
                <a:lnTo>
                  <a:pt x="18416" y="8866"/>
                </a:lnTo>
                <a:lnTo>
                  <a:pt x="9208" y="1"/>
                </a:lnTo>
                <a:close/>
              </a:path>
            </a:pathLst>
          </a:custGeom>
          <a:solidFill>
            <a:srgbClr val="00B050"/>
          </a:solidFill>
          <a:ln>
            <a:noFill/>
          </a:ln>
        </p:spPr>
        <p:txBody>
          <a:bodyPr spcFirstLastPara="1" wrap="square" lIns="73140" tIns="73140" rIns="73140" bIns="73140" anchor="ctr" anchorCtr="0">
            <a:noAutofit/>
          </a:bodyPr>
          <a:lstStyle/>
          <a:p>
            <a:endParaRPr lang="en-US" sz="1440"/>
          </a:p>
        </p:txBody>
      </p:sp>
      <p:sp>
        <p:nvSpPr>
          <p:cNvPr id="3" name="TextBox 2">
            <a:extLst>
              <a:ext uri="{FF2B5EF4-FFF2-40B4-BE49-F238E27FC236}">
                <a16:creationId xmlns:a16="http://schemas.microsoft.com/office/drawing/2014/main" id="{BC0B1440-FA44-56DB-669F-9190AE820ED2}"/>
              </a:ext>
            </a:extLst>
          </p:cNvPr>
          <p:cNvSpPr txBox="1"/>
          <p:nvPr/>
        </p:nvSpPr>
        <p:spPr>
          <a:xfrm>
            <a:off x="3094018" y="5416353"/>
            <a:ext cx="8381404" cy="1189108"/>
          </a:xfrm>
          <a:prstGeom prst="rect">
            <a:avLst/>
          </a:prstGeom>
          <a:noFill/>
        </p:spPr>
        <p:txBody>
          <a:bodyPr wrap="square">
            <a:spAutoFit/>
          </a:bodyPr>
          <a:lstStyle/>
          <a:p>
            <a:pPr>
              <a:lnSpc>
                <a:spcPct val="115000"/>
              </a:lnSpc>
            </a:pPr>
            <a:r>
              <a:rPr lang="vi-VN" sz="3200" dirty="0">
                <a:latin typeface="+mj-lt"/>
                <a:ea typeface="Calibri" panose="020F0502020204030204" pitchFamily="34" charset="0"/>
                <a:cs typeface="Times New Roman" panose="02020603050405020304" pitchFamily="18" charset="0"/>
              </a:rPr>
              <a:t>Ôn tập kiến thức về các phép tính trong tập hợp số nguyên</a:t>
            </a:r>
            <a:endParaRPr lang="en-US" sz="32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92293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 name="vong quay"/>
          <p:cNvGrpSpPr/>
          <p:nvPr/>
        </p:nvGrpSpPr>
        <p:grpSpPr>
          <a:xfrm>
            <a:off x="6991180" y="728758"/>
            <a:ext cx="6050550" cy="6044226"/>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algn="ctr">
                <a:defRPr/>
              </a:pPr>
              <a:r>
                <a:rPr lang="en-US" sz="3800" b="1" dirty="0">
                  <a:solidFill>
                    <a:prstClr val="black"/>
                  </a:solidFill>
                  <a:latin typeface="Tahoma" panose="020B0604030504040204" pitchFamily="34" charset="0"/>
                  <a:ea typeface="Tahoma" panose="020B0604030504040204" pitchFamily="34" charset="0"/>
                  <a:cs typeface="Tahoma" panose="020B0604030504040204" pitchFamily="34" charset="0"/>
                </a:rPr>
                <a:t>7</a:t>
              </a:r>
              <a:endParaRPr lang="vi-VN" sz="3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algn="ctr">
                <a:defRPr/>
              </a:pPr>
              <a:r>
                <a:rPr lang="en-US" sz="3800" b="1" dirty="0">
                  <a:solidFill>
                    <a:prstClr val="white"/>
                  </a:solidFill>
                  <a:latin typeface="Tahoma" panose="020B0604030504040204" pitchFamily="34" charset="0"/>
                  <a:ea typeface="Tahoma" panose="020B0604030504040204" pitchFamily="34" charset="0"/>
                  <a:cs typeface="Tahoma" panose="020B0604030504040204" pitchFamily="34" charset="0"/>
                </a:rPr>
                <a:t>6</a:t>
              </a:r>
              <a:endParaRPr lang="vi-VN" sz="3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algn="ctr">
                <a:defRPr/>
              </a:pPr>
              <a:r>
                <a:rPr lang="en-GB" sz="3800" b="1" dirty="0">
                  <a:solidFill>
                    <a:prstClr val="white"/>
                  </a:solidFill>
                  <a:latin typeface="Tahoma" panose="020B0604030504040204" pitchFamily="34" charset="0"/>
                  <a:ea typeface="Tahoma" panose="020B0604030504040204" pitchFamily="34" charset="0"/>
                  <a:cs typeface="Tahoma" panose="020B0604030504040204" pitchFamily="34" charset="0"/>
                </a:rPr>
                <a:t>8</a:t>
              </a:r>
              <a:endParaRPr lang="vi-VN" sz="3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algn="ctr">
                <a:defRPr/>
              </a:pPr>
              <a:r>
                <a:rPr lang="en-GB" sz="38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algn="ctr">
                <a:defRPr/>
              </a:pPr>
              <a:r>
                <a:rPr lang="en-GB" sz="38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3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algn="ctr">
                <a:defRPr/>
              </a:pPr>
              <a:r>
                <a:rPr lang="en-GB" sz="3800" b="1"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vi-VN" sz="3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algn="ctr">
                <a:defRPr/>
              </a:pPr>
              <a:r>
                <a:rPr lang="en-GB" sz="38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algn="ctr">
                <a:defRPr/>
              </a:pPr>
              <a:r>
                <a:rPr lang="en-GB" sz="38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3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3008645" y="2796776"/>
            <a:ext cx="726859" cy="15840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dirty="0">
              <a:solidFill>
                <a:prstClr val="white"/>
              </a:solidFill>
              <a:latin typeface="Arial" panose="020B0604020202020204" pitchFamily="34" charset="0"/>
            </a:endParaRPr>
          </a:p>
        </p:txBody>
      </p:sp>
      <p:sp>
        <p:nvSpPr>
          <p:cNvPr id="25" name="quay dung"/>
          <p:cNvSpPr/>
          <p:nvPr/>
        </p:nvSpPr>
        <p:spPr>
          <a:xfrm>
            <a:off x="11145229" y="7053944"/>
            <a:ext cx="3244814" cy="1018902"/>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r>
              <a:rPr lang="en-GB" sz="2900" b="1" dirty="0">
                <a:solidFill>
                  <a:prstClr val="white"/>
                </a:solidFill>
                <a:latin typeface="Tahoma" panose="020B0604030504040204" pitchFamily="34" charset="0"/>
                <a:ea typeface="Tahoma" panose="020B0604030504040204" pitchFamily="34" charset="0"/>
                <a:cs typeface="Tahoma" panose="020B0604030504040204" pitchFamily="34" charset="0"/>
              </a:rPr>
              <a:t>START</a:t>
            </a:r>
            <a:endParaRPr lang="vi-VN" sz="29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1108433" y="2624371"/>
            <a:ext cx="1605226" cy="160522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r>
              <a:rPr lang="en-GB" sz="53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5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826866" y="2624371"/>
            <a:ext cx="1605226" cy="160522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r>
              <a:rPr lang="en-GB" sz="53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5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4624365" y="2624371"/>
            <a:ext cx="1605226" cy="160522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r>
              <a:rPr lang="en-GB" sz="53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5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1030275" y="4479659"/>
            <a:ext cx="1605226" cy="160522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r>
              <a:rPr lang="en-GB" sz="53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5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9" action="ppaction://hlinksldjump"/>
          </p:cNvPr>
          <p:cNvSpPr/>
          <p:nvPr/>
        </p:nvSpPr>
        <p:spPr>
          <a:xfrm>
            <a:off x="2827776" y="4479659"/>
            <a:ext cx="1605226" cy="160522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r>
              <a:rPr lang="en-GB" sz="53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5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0" action="ppaction://hlinksldjump"/>
          </p:cNvPr>
          <p:cNvSpPr/>
          <p:nvPr/>
        </p:nvSpPr>
        <p:spPr>
          <a:xfrm>
            <a:off x="4625275" y="4479659"/>
            <a:ext cx="1605226" cy="160522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r>
              <a:rPr lang="en-GB" sz="53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5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1" action="ppaction://hlinksldjump"/>
          </p:cNvPr>
          <p:cNvSpPr/>
          <p:nvPr/>
        </p:nvSpPr>
        <p:spPr>
          <a:xfrm>
            <a:off x="1031185" y="6334946"/>
            <a:ext cx="1605226" cy="160522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r>
              <a:rPr lang="en-GB" sz="5300" b="1" dirty="0">
                <a:solidFill>
                  <a:prstClr val="black"/>
                </a:solidFill>
                <a:latin typeface="Tahoma" panose="020B0604030504040204" pitchFamily="34" charset="0"/>
                <a:ea typeface="Tahoma" panose="020B0604030504040204" pitchFamily="34" charset="0"/>
                <a:cs typeface="Tahoma" panose="020B0604030504040204" pitchFamily="34" charset="0"/>
              </a:rPr>
              <a:t>7</a:t>
            </a:r>
            <a:endParaRPr lang="vi-VN" sz="5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2" action="ppaction://hlinksldjump"/>
          </p:cNvPr>
          <p:cNvSpPr/>
          <p:nvPr/>
        </p:nvSpPr>
        <p:spPr>
          <a:xfrm>
            <a:off x="2828685" y="6334946"/>
            <a:ext cx="1605226" cy="160522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r>
              <a:rPr lang="en-GB" sz="5300" b="1" dirty="0">
                <a:solidFill>
                  <a:prstClr val="black"/>
                </a:solidFill>
                <a:latin typeface="Tahoma" panose="020B0604030504040204" pitchFamily="34" charset="0"/>
                <a:ea typeface="Tahoma" panose="020B0604030504040204" pitchFamily="34" charset="0"/>
                <a:cs typeface="Tahoma" panose="020B0604030504040204" pitchFamily="34" charset="0"/>
              </a:rPr>
              <a:t>8</a:t>
            </a:r>
            <a:endParaRPr lang="vi-VN" sz="5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9768" y="1014637"/>
            <a:ext cx="594360" cy="525780"/>
          </a:xfrm>
          <a:prstGeom prst="rect">
            <a:avLst/>
          </a:prstGeom>
        </p:spPr>
      </p:pic>
      <p:pic>
        <p:nvPicPr>
          <p:cNvPr id="45" name="Picture 4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95687" y="1448966"/>
            <a:ext cx="594360" cy="525780"/>
          </a:xfrm>
          <a:prstGeom prst="rect">
            <a:avLst/>
          </a:prstGeom>
        </p:spPr>
      </p:pic>
      <p:pic>
        <p:nvPicPr>
          <p:cNvPr id="46" name="Picture 4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02980" y="816334"/>
            <a:ext cx="594360" cy="525780"/>
          </a:xfrm>
          <a:prstGeom prst="rect">
            <a:avLst/>
          </a:prstGeom>
        </p:spPr>
      </p:pic>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334197" y="574210"/>
            <a:ext cx="857250" cy="1428750"/>
          </a:xfrm>
          <a:prstGeom prst="rect">
            <a:avLst/>
          </a:prstGeom>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175433" y="3031362"/>
            <a:ext cx="1625057" cy="1386077"/>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cstate="print"/>
          <a:stretch>
            <a:fillRect/>
          </a:stretch>
        </p:blipFill>
        <p:spPr>
          <a:xfrm>
            <a:off x="11656982" y="-832480"/>
            <a:ext cx="731520" cy="731520"/>
          </a:xfrm>
          <a:prstGeom prst="rect">
            <a:avLst/>
          </a:prstGeom>
        </p:spPr>
      </p:pic>
      <p:sp>
        <p:nvSpPr>
          <p:cNvPr id="31" name="Isosceles Triangle 30"/>
          <p:cNvSpPr/>
          <p:nvPr/>
        </p:nvSpPr>
        <p:spPr>
          <a:xfrm rot="16200000">
            <a:off x="13008645" y="2796776"/>
            <a:ext cx="726859" cy="15840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dirty="0">
              <a:solidFill>
                <a:prstClr val="white"/>
              </a:solidFill>
              <a:latin typeface="Arial" panose="020B0604020202020204" pitchFamily="34" charset="0"/>
            </a:endParaRPr>
          </a:p>
        </p:txBody>
      </p:sp>
      <p:sp>
        <p:nvSpPr>
          <p:cNvPr id="32" name="Isosceles Triangle 31"/>
          <p:cNvSpPr/>
          <p:nvPr/>
        </p:nvSpPr>
        <p:spPr>
          <a:xfrm rot="16200000">
            <a:off x="13008645" y="2796776"/>
            <a:ext cx="726859" cy="15840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dirty="0">
              <a:solidFill>
                <a:prstClr val="white"/>
              </a:solidFill>
              <a:latin typeface="Arial" panose="020B0604020202020204" pitchFamily="34" charset="0"/>
            </a:endParaRPr>
          </a:p>
        </p:txBody>
      </p:sp>
      <p:sp>
        <p:nvSpPr>
          <p:cNvPr id="33" name="Isosceles Triangle 32"/>
          <p:cNvSpPr/>
          <p:nvPr/>
        </p:nvSpPr>
        <p:spPr>
          <a:xfrm rot="16200000">
            <a:off x="13008645" y="2796776"/>
            <a:ext cx="726859" cy="15840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dirty="0">
              <a:solidFill>
                <a:prstClr val="white"/>
              </a:solidFill>
              <a:latin typeface="Arial" panose="020B0604020202020204" pitchFamily="34" charset="0"/>
            </a:endParaRPr>
          </a:p>
        </p:txBody>
      </p:sp>
      <p:sp>
        <p:nvSpPr>
          <p:cNvPr id="34" name="Isosceles Triangle 33"/>
          <p:cNvSpPr/>
          <p:nvPr/>
        </p:nvSpPr>
        <p:spPr>
          <a:xfrm rot="16200000">
            <a:off x="13008645" y="2796776"/>
            <a:ext cx="726859" cy="15840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dirty="0">
              <a:solidFill>
                <a:prstClr val="white"/>
              </a:solidFill>
              <a:latin typeface="Arial" panose="020B0604020202020204" pitchFamily="34" charset="0"/>
            </a:endParaRPr>
          </a:p>
        </p:txBody>
      </p:sp>
      <p:sp>
        <p:nvSpPr>
          <p:cNvPr id="42" name="Isosceles Triangle 41"/>
          <p:cNvSpPr/>
          <p:nvPr/>
        </p:nvSpPr>
        <p:spPr>
          <a:xfrm rot="16200000">
            <a:off x="13008645" y="2796776"/>
            <a:ext cx="726859" cy="15840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dirty="0">
              <a:solidFill>
                <a:prstClr val="white"/>
              </a:solidFill>
              <a:latin typeface="Arial" panose="020B0604020202020204" pitchFamily="34" charset="0"/>
            </a:endParaRPr>
          </a:p>
        </p:txBody>
      </p:sp>
      <p:sp>
        <p:nvSpPr>
          <p:cNvPr id="43" name="Isosceles Triangle 42"/>
          <p:cNvSpPr/>
          <p:nvPr/>
        </p:nvSpPr>
        <p:spPr>
          <a:xfrm rot="16200000">
            <a:off x="13008645" y="2796776"/>
            <a:ext cx="726859" cy="15840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dirty="0">
              <a:solidFill>
                <a:prstClr val="white"/>
              </a:solidFill>
              <a:latin typeface="Arial" panose="020B0604020202020204" pitchFamily="34" charset="0"/>
            </a:endParaRPr>
          </a:p>
        </p:txBody>
      </p:sp>
      <p:sp>
        <p:nvSpPr>
          <p:cNvPr id="48" name="Isosceles Triangle 47"/>
          <p:cNvSpPr/>
          <p:nvPr/>
        </p:nvSpPr>
        <p:spPr>
          <a:xfrm rot="16200000">
            <a:off x="13008645" y="2796776"/>
            <a:ext cx="726859" cy="15840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dirty="0">
              <a:solidFill>
                <a:prstClr val="white"/>
              </a:solidFill>
              <a:latin typeface="Arial" panose="020B0604020202020204" pitchFamily="34" charset="0"/>
            </a:endParaRPr>
          </a:p>
        </p:txBody>
      </p:sp>
      <p:sp>
        <p:nvSpPr>
          <p:cNvPr id="49" name="Isosceles Triangle 48"/>
          <p:cNvSpPr/>
          <p:nvPr/>
        </p:nvSpPr>
        <p:spPr>
          <a:xfrm rot="16200000">
            <a:off x="13008645" y="2796776"/>
            <a:ext cx="726859" cy="15840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dirty="0">
              <a:solidFill>
                <a:prstClr val="white"/>
              </a:solidFill>
              <a:latin typeface="Arial" panose="020B0604020202020204" pitchFamily="34" charset="0"/>
            </a:endParaRPr>
          </a:p>
        </p:txBody>
      </p:sp>
      <p:sp>
        <p:nvSpPr>
          <p:cNvPr id="50" name="Isosceles Triangle 49"/>
          <p:cNvSpPr/>
          <p:nvPr/>
        </p:nvSpPr>
        <p:spPr>
          <a:xfrm rot="16200000">
            <a:off x="13008645" y="2796776"/>
            <a:ext cx="726859" cy="15840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dirty="0">
              <a:solidFill>
                <a:prstClr val="white"/>
              </a:solidFill>
              <a:latin typeface="Arial" panose="020B0604020202020204" pitchFamily="34" charset="0"/>
            </a:endParaRPr>
          </a:p>
        </p:txBody>
      </p:sp>
      <p:sp>
        <p:nvSpPr>
          <p:cNvPr id="51" name="Isosceles Triangle 50"/>
          <p:cNvSpPr/>
          <p:nvPr/>
        </p:nvSpPr>
        <p:spPr>
          <a:xfrm rot="16200000">
            <a:off x="13008645" y="2796776"/>
            <a:ext cx="726859" cy="15840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dirty="0">
              <a:solidFill>
                <a:prstClr val="white"/>
              </a:solidFill>
              <a:latin typeface="Arial" panose="020B0604020202020204" pitchFamily="34" charset="0"/>
            </a:endParaRPr>
          </a:p>
        </p:txBody>
      </p:sp>
      <p:sp>
        <p:nvSpPr>
          <p:cNvPr id="52" name="Isosceles Triangle 51"/>
          <p:cNvSpPr/>
          <p:nvPr/>
        </p:nvSpPr>
        <p:spPr>
          <a:xfrm rot="16200000">
            <a:off x="13008645" y="2796776"/>
            <a:ext cx="726859" cy="15840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dirty="0">
              <a:solidFill>
                <a:prstClr val="white"/>
              </a:solidFill>
              <a:latin typeface="Arial" panose="020B0604020202020204" pitchFamily="34" charset="0"/>
            </a:endParaRPr>
          </a:p>
        </p:txBody>
      </p:sp>
      <p:sp>
        <p:nvSpPr>
          <p:cNvPr id="53" name="Isosceles Triangle 52"/>
          <p:cNvSpPr/>
          <p:nvPr/>
        </p:nvSpPr>
        <p:spPr>
          <a:xfrm rot="16200000">
            <a:off x="13008645" y="2796776"/>
            <a:ext cx="726859" cy="15840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dirty="0">
              <a:solidFill>
                <a:prstClr val="white"/>
              </a:solidFill>
              <a:latin typeface="Arial" panose="020B0604020202020204" pitchFamily="34" charset="0"/>
            </a:endParaRPr>
          </a:p>
        </p:txBody>
      </p:sp>
      <p:sp>
        <p:nvSpPr>
          <p:cNvPr id="54" name="Isosceles Triangle 53"/>
          <p:cNvSpPr/>
          <p:nvPr/>
        </p:nvSpPr>
        <p:spPr>
          <a:xfrm rot="16200000">
            <a:off x="13008645" y="2796776"/>
            <a:ext cx="726859" cy="15840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dirty="0">
              <a:solidFill>
                <a:prstClr val="white"/>
              </a:solidFill>
              <a:latin typeface="Arial" panose="020B0604020202020204" pitchFamily="34" charset="0"/>
            </a:endParaRPr>
          </a:p>
        </p:txBody>
      </p:sp>
      <p:sp>
        <p:nvSpPr>
          <p:cNvPr id="55" name="Isosceles Triangle 54"/>
          <p:cNvSpPr/>
          <p:nvPr/>
        </p:nvSpPr>
        <p:spPr>
          <a:xfrm rot="16200000">
            <a:off x="13008645" y="2796776"/>
            <a:ext cx="726859" cy="15840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dirty="0">
              <a:solidFill>
                <a:prstClr val="white"/>
              </a:solidFill>
              <a:latin typeface="Arial" panose="020B0604020202020204" pitchFamily="34" charset="0"/>
            </a:endParaRPr>
          </a:p>
        </p:txBody>
      </p:sp>
      <p:sp>
        <p:nvSpPr>
          <p:cNvPr id="56" name="Isosceles Triangle 55"/>
          <p:cNvSpPr/>
          <p:nvPr/>
        </p:nvSpPr>
        <p:spPr>
          <a:xfrm rot="16200000">
            <a:off x="13008645" y="2796776"/>
            <a:ext cx="726859" cy="15840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dirty="0">
              <a:solidFill>
                <a:prstClr val="white"/>
              </a:solidFill>
              <a:latin typeface="Arial" panose="020B0604020202020204" pitchFamily="34" charset="0"/>
            </a:endParaRPr>
          </a:p>
        </p:txBody>
      </p:sp>
      <p:sp>
        <p:nvSpPr>
          <p:cNvPr id="57" name="Isosceles Triangle 56"/>
          <p:cNvSpPr/>
          <p:nvPr/>
        </p:nvSpPr>
        <p:spPr>
          <a:xfrm rot="16200000">
            <a:off x="13008645" y="2796776"/>
            <a:ext cx="726859" cy="15840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dirty="0">
              <a:solidFill>
                <a:prstClr val="white"/>
              </a:solidFill>
              <a:latin typeface="Arial" panose="020B0604020202020204" pitchFamily="34" charset="0"/>
            </a:endParaRPr>
          </a:p>
        </p:txBody>
      </p:sp>
      <p:sp>
        <p:nvSpPr>
          <p:cNvPr id="58" name="Isosceles Triangle 57"/>
          <p:cNvSpPr/>
          <p:nvPr/>
        </p:nvSpPr>
        <p:spPr>
          <a:xfrm rot="16200000">
            <a:off x="13008645" y="2796776"/>
            <a:ext cx="726859" cy="15840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dirty="0">
              <a:solidFill>
                <a:prstClr val="white"/>
              </a:solidFill>
              <a:latin typeface="Arial" panose="020B0604020202020204" pitchFamily="34" charset="0"/>
            </a:endParaRPr>
          </a:p>
        </p:txBody>
      </p:sp>
      <p:sp>
        <p:nvSpPr>
          <p:cNvPr id="59" name="Isosceles Triangle 58"/>
          <p:cNvSpPr/>
          <p:nvPr/>
        </p:nvSpPr>
        <p:spPr>
          <a:xfrm rot="16200000">
            <a:off x="13008645" y="2796776"/>
            <a:ext cx="726859" cy="15840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dirty="0">
              <a:solidFill>
                <a:prstClr val="white"/>
              </a:solidFill>
              <a:latin typeface="Arial" panose="020B0604020202020204" pitchFamily="34" charset="0"/>
            </a:endParaRPr>
          </a:p>
        </p:txBody>
      </p:sp>
      <p:sp>
        <p:nvSpPr>
          <p:cNvPr id="60" name="Isosceles Triangle 59"/>
          <p:cNvSpPr/>
          <p:nvPr/>
        </p:nvSpPr>
        <p:spPr>
          <a:xfrm rot="16200000">
            <a:off x="13008645" y="2796776"/>
            <a:ext cx="726859" cy="15840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dirty="0">
              <a:solidFill>
                <a:prstClr val="white"/>
              </a:solidFill>
              <a:latin typeface="Arial" panose="020B0604020202020204" pitchFamily="34" charset="0"/>
            </a:endParaRPr>
          </a:p>
        </p:txBody>
      </p:sp>
      <p:sp>
        <p:nvSpPr>
          <p:cNvPr id="61" name="Isosceles Triangle 60"/>
          <p:cNvSpPr/>
          <p:nvPr/>
        </p:nvSpPr>
        <p:spPr>
          <a:xfrm rot="16200000">
            <a:off x="13008645" y="2796776"/>
            <a:ext cx="726859" cy="15840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dirty="0">
              <a:solidFill>
                <a:prstClr val="white"/>
              </a:solidFill>
              <a:latin typeface="Arial" panose="020B0604020202020204" pitchFamily="34" charset="0"/>
            </a:endParaRPr>
          </a:p>
        </p:txBody>
      </p:sp>
      <p:sp>
        <p:nvSpPr>
          <p:cNvPr id="24" name="Heart 23">
            <a:hlinkClick r:id="" action="ppaction://noaction"/>
          </p:cNvPr>
          <p:cNvSpPr/>
          <p:nvPr/>
        </p:nvSpPr>
        <p:spPr>
          <a:xfrm rot="5400000">
            <a:off x="13621945" y="3103739"/>
            <a:ext cx="940526" cy="940524"/>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dirty="0">
              <a:solidFill>
                <a:prstClr val="white"/>
              </a:solidFill>
              <a:latin typeface="Arial" panose="020B0604020202020204" pitchFamily="34" charset="0"/>
            </a:endParaRPr>
          </a:p>
        </p:txBody>
      </p:sp>
      <p:sp>
        <p:nvSpPr>
          <p:cNvPr id="62" name="Right Arrow 61"/>
          <p:cNvSpPr/>
          <p:nvPr/>
        </p:nvSpPr>
        <p:spPr>
          <a:xfrm>
            <a:off x="7931768" y="7445829"/>
            <a:ext cx="1928077" cy="7837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r>
              <a:rPr lang="en-US" sz="2900" b="1" dirty="0">
                <a:latin typeface="Times New Roman" pitchFamily="18" charset="0"/>
                <a:cs typeface="Times New Roman" pitchFamily="18" charset="0"/>
                <a:hlinkClick r:id="rId17" action="ppaction://hlinksldjump"/>
              </a:rPr>
              <a:t>NEXT</a:t>
            </a:r>
            <a:endParaRPr lang="en-US" sz="2900" b="1" dirty="0">
              <a:latin typeface="Times New Roman" pitchFamily="18" charset="0"/>
              <a:cs typeface="Times New Roman" pitchFamily="18" charset="0"/>
            </a:endParaRPr>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seq concurrent="1" nextAc="seek">
              <p:cTn id="150" restart="whenNotActive" fill="hold" evtFilter="cancelBubble" nodeType="interactiveSeq">
                <p:stCondLst>
                  <p:cond evt="onClick" delay="0">
                    <p:tgtEl>
                      <p:spTgt spid="26"/>
                    </p:tgtEl>
                  </p:cond>
                </p:stCondLst>
                <p:endSync evt="end" delay="0">
                  <p:rtn val="all"/>
                </p:endSync>
                <p:childTnLst>
                  <p:par>
                    <p:cTn id="151" fill="hold">
                      <p:stCondLst>
                        <p:cond delay="0"/>
                      </p:stCondLst>
                      <p:childTnLst>
                        <p:par>
                          <p:cTn id="152" fill="hold">
                            <p:stCondLst>
                              <p:cond delay="0"/>
                            </p:stCondLst>
                            <p:childTnLst>
                              <p:par>
                                <p:cTn id="153" presetID="1" presetClass="emph" presetSubtype="2" fill="hold" nodeType="clickEffect">
                                  <p:stCondLst>
                                    <p:cond delay="0"/>
                                  </p:stCondLst>
                                  <p:childTnLst>
                                    <p:animClr clrSpc="rgb" dir="cw">
                                      <p:cBhvr>
                                        <p:cTn id="154" dur="500" fill="hold"/>
                                        <p:tgtEl>
                                          <p:spTgt spid="26"/>
                                        </p:tgtEl>
                                        <p:attrNameLst>
                                          <p:attrName>fillcolor</p:attrName>
                                        </p:attrNameLst>
                                      </p:cBhvr>
                                      <p:to>
                                        <a:srgbClr val="000000"/>
                                      </p:to>
                                    </p:animClr>
                                    <p:set>
                                      <p:cBhvr>
                                        <p:cTn id="155" dur="500" fill="hold"/>
                                        <p:tgtEl>
                                          <p:spTgt spid="26"/>
                                        </p:tgtEl>
                                        <p:attrNameLst>
                                          <p:attrName>fill.type</p:attrName>
                                        </p:attrNameLst>
                                      </p:cBhvr>
                                      <p:to>
                                        <p:strVal val="solid"/>
                                      </p:to>
                                    </p:set>
                                    <p:set>
                                      <p:cBhvr>
                                        <p:cTn id="156"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7" restart="whenNotActive" fill="hold" evtFilter="cancelBubble" nodeType="interactiveSeq">
                <p:stCondLst>
                  <p:cond evt="onClick" delay="0">
                    <p:tgtEl>
                      <p:spTgt spid="27"/>
                    </p:tgtEl>
                  </p:cond>
                </p:stCondLst>
                <p:endSync evt="end" delay="0">
                  <p:rtn val="all"/>
                </p:endSync>
                <p:childTnLst>
                  <p:par>
                    <p:cTn id="158" fill="hold">
                      <p:stCondLst>
                        <p:cond delay="0"/>
                      </p:stCondLst>
                      <p:childTnLst>
                        <p:par>
                          <p:cTn id="159" fill="hold">
                            <p:stCondLst>
                              <p:cond delay="0"/>
                            </p:stCondLst>
                            <p:childTnLst>
                              <p:par>
                                <p:cTn id="160" presetID="1" presetClass="emph" presetSubtype="2" fill="hold" nodeType="clickEffect">
                                  <p:stCondLst>
                                    <p:cond delay="0"/>
                                  </p:stCondLst>
                                  <p:childTnLst>
                                    <p:animClr clrSpc="rgb" dir="cw">
                                      <p:cBhvr>
                                        <p:cTn id="161" dur="500" fill="hold"/>
                                        <p:tgtEl>
                                          <p:spTgt spid="27"/>
                                        </p:tgtEl>
                                        <p:attrNameLst>
                                          <p:attrName>fillcolor</p:attrName>
                                        </p:attrNameLst>
                                      </p:cBhvr>
                                      <p:to>
                                        <a:srgbClr val="000000"/>
                                      </p:to>
                                    </p:animClr>
                                    <p:set>
                                      <p:cBhvr>
                                        <p:cTn id="162" dur="500" fill="hold"/>
                                        <p:tgtEl>
                                          <p:spTgt spid="27"/>
                                        </p:tgtEl>
                                        <p:attrNameLst>
                                          <p:attrName>fill.type</p:attrName>
                                        </p:attrNameLst>
                                      </p:cBhvr>
                                      <p:to>
                                        <p:strVal val="solid"/>
                                      </p:to>
                                    </p:set>
                                    <p:set>
                                      <p:cBhvr>
                                        <p:cTn id="163"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4" restart="whenNotActive" fill="hold" evtFilter="cancelBubble" nodeType="interactiveSeq">
                <p:stCondLst>
                  <p:cond evt="onClick" delay="0">
                    <p:tgtEl>
                      <p:spTgt spid="28"/>
                    </p:tgtEl>
                  </p:cond>
                </p:stCondLst>
                <p:endSync evt="end" delay="0">
                  <p:rtn val="all"/>
                </p:endSync>
                <p:childTnLst>
                  <p:par>
                    <p:cTn id="165" fill="hold">
                      <p:stCondLst>
                        <p:cond delay="0"/>
                      </p:stCondLst>
                      <p:childTnLst>
                        <p:par>
                          <p:cTn id="166" fill="hold">
                            <p:stCondLst>
                              <p:cond delay="0"/>
                            </p:stCondLst>
                            <p:childTnLst>
                              <p:par>
                                <p:cTn id="167" presetID="1" presetClass="emph" presetSubtype="2" fill="hold" nodeType="clickEffect">
                                  <p:stCondLst>
                                    <p:cond delay="0"/>
                                  </p:stCondLst>
                                  <p:childTnLst>
                                    <p:animClr clrSpc="rgb" dir="cw">
                                      <p:cBhvr>
                                        <p:cTn id="168" dur="500" fill="hold"/>
                                        <p:tgtEl>
                                          <p:spTgt spid="28"/>
                                        </p:tgtEl>
                                        <p:attrNameLst>
                                          <p:attrName>fillcolor</p:attrName>
                                        </p:attrNameLst>
                                      </p:cBhvr>
                                      <p:to>
                                        <a:srgbClr val="000000"/>
                                      </p:to>
                                    </p:animClr>
                                    <p:set>
                                      <p:cBhvr>
                                        <p:cTn id="169" dur="500" fill="hold"/>
                                        <p:tgtEl>
                                          <p:spTgt spid="28"/>
                                        </p:tgtEl>
                                        <p:attrNameLst>
                                          <p:attrName>fill.type</p:attrName>
                                        </p:attrNameLst>
                                      </p:cBhvr>
                                      <p:to>
                                        <p:strVal val="solid"/>
                                      </p:to>
                                    </p:set>
                                    <p:set>
                                      <p:cBhvr>
                                        <p:cTn id="170"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1" restart="whenNotActive" fill="hold" evtFilter="cancelBubble" nodeType="interactiveSeq">
                <p:stCondLst>
                  <p:cond evt="onClick" delay="0">
                    <p:tgtEl>
                      <p:spTgt spid="35"/>
                    </p:tgtEl>
                  </p:cond>
                </p:stCondLst>
                <p:endSync evt="end" delay="0">
                  <p:rtn val="all"/>
                </p:endSync>
                <p:childTnLst>
                  <p:par>
                    <p:cTn id="172" fill="hold">
                      <p:stCondLst>
                        <p:cond delay="0"/>
                      </p:stCondLst>
                      <p:childTnLst>
                        <p:par>
                          <p:cTn id="173" fill="hold">
                            <p:stCondLst>
                              <p:cond delay="0"/>
                            </p:stCondLst>
                            <p:childTnLst>
                              <p:par>
                                <p:cTn id="174" presetID="1" presetClass="emph" presetSubtype="2" fill="hold" nodeType="clickEffect">
                                  <p:stCondLst>
                                    <p:cond delay="0"/>
                                  </p:stCondLst>
                                  <p:childTnLst>
                                    <p:animClr clrSpc="rgb" dir="cw">
                                      <p:cBhvr>
                                        <p:cTn id="175" dur="500" fill="hold"/>
                                        <p:tgtEl>
                                          <p:spTgt spid="35"/>
                                        </p:tgtEl>
                                        <p:attrNameLst>
                                          <p:attrName>fillcolor</p:attrName>
                                        </p:attrNameLst>
                                      </p:cBhvr>
                                      <p:to>
                                        <a:srgbClr val="000000"/>
                                      </p:to>
                                    </p:animClr>
                                    <p:set>
                                      <p:cBhvr>
                                        <p:cTn id="176" dur="500" fill="hold"/>
                                        <p:tgtEl>
                                          <p:spTgt spid="35"/>
                                        </p:tgtEl>
                                        <p:attrNameLst>
                                          <p:attrName>fill.type</p:attrName>
                                        </p:attrNameLst>
                                      </p:cBhvr>
                                      <p:to>
                                        <p:strVal val="solid"/>
                                      </p:to>
                                    </p:set>
                                    <p:set>
                                      <p:cBhvr>
                                        <p:cTn id="17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78" restart="whenNotActive" fill="hold" evtFilter="cancelBubble" nodeType="interactiveSeq">
                <p:stCondLst>
                  <p:cond evt="onClick" delay="0">
                    <p:tgtEl>
                      <p:spTgt spid="36"/>
                    </p:tgtEl>
                  </p:cond>
                </p:stCondLst>
                <p:endSync evt="end" delay="0">
                  <p:rtn val="all"/>
                </p:endSync>
                <p:childTnLst>
                  <p:par>
                    <p:cTn id="179" fill="hold">
                      <p:stCondLst>
                        <p:cond delay="0"/>
                      </p:stCondLst>
                      <p:childTnLst>
                        <p:par>
                          <p:cTn id="180" fill="hold">
                            <p:stCondLst>
                              <p:cond delay="0"/>
                            </p:stCondLst>
                            <p:childTnLst>
                              <p:par>
                                <p:cTn id="181" presetID="1" presetClass="emph" presetSubtype="2" fill="hold" nodeType="clickEffect">
                                  <p:stCondLst>
                                    <p:cond delay="0"/>
                                  </p:stCondLst>
                                  <p:childTnLst>
                                    <p:animClr clrSpc="rgb" dir="cw">
                                      <p:cBhvr>
                                        <p:cTn id="182" dur="500" fill="hold"/>
                                        <p:tgtEl>
                                          <p:spTgt spid="36"/>
                                        </p:tgtEl>
                                        <p:attrNameLst>
                                          <p:attrName>fillcolor</p:attrName>
                                        </p:attrNameLst>
                                      </p:cBhvr>
                                      <p:to>
                                        <a:srgbClr val="000000"/>
                                      </p:to>
                                    </p:animClr>
                                    <p:set>
                                      <p:cBhvr>
                                        <p:cTn id="183" dur="500" fill="hold"/>
                                        <p:tgtEl>
                                          <p:spTgt spid="36"/>
                                        </p:tgtEl>
                                        <p:attrNameLst>
                                          <p:attrName>fill.type</p:attrName>
                                        </p:attrNameLst>
                                      </p:cBhvr>
                                      <p:to>
                                        <p:strVal val="solid"/>
                                      </p:to>
                                    </p:set>
                                    <p:set>
                                      <p:cBhvr>
                                        <p:cTn id="184"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85" restart="whenNotActive" fill="hold" evtFilter="cancelBubble" nodeType="interactiveSeq">
                <p:stCondLst>
                  <p:cond evt="onClick" delay="0">
                    <p:tgtEl>
                      <p:spTgt spid="37"/>
                    </p:tgtEl>
                  </p:cond>
                </p:stCondLst>
                <p:endSync evt="end" delay="0">
                  <p:rtn val="all"/>
                </p:endSync>
                <p:childTnLst>
                  <p:par>
                    <p:cTn id="186" fill="hold">
                      <p:stCondLst>
                        <p:cond delay="0"/>
                      </p:stCondLst>
                      <p:childTnLst>
                        <p:par>
                          <p:cTn id="187" fill="hold">
                            <p:stCondLst>
                              <p:cond delay="0"/>
                            </p:stCondLst>
                            <p:childTnLst>
                              <p:par>
                                <p:cTn id="188" presetID="1" presetClass="emph" presetSubtype="2" fill="hold" nodeType="clickEffect">
                                  <p:stCondLst>
                                    <p:cond delay="0"/>
                                  </p:stCondLst>
                                  <p:childTnLst>
                                    <p:animClr clrSpc="rgb" dir="cw">
                                      <p:cBhvr>
                                        <p:cTn id="189" dur="500" fill="hold"/>
                                        <p:tgtEl>
                                          <p:spTgt spid="37"/>
                                        </p:tgtEl>
                                        <p:attrNameLst>
                                          <p:attrName>fillcolor</p:attrName>
                                        </p:attrNameLst>
                                      </p:cBhvr>
                                      <p:to>
                                        <a:srgbClr val="000000"/>
                                      </p:to>
                                    </p:animClr>
                                    <p:set>
                                      <p:cBhvr>
                                        <p:cTn id="190" dur="500" fill="hold"/>
                                        <p:tgtEl>
                                          <p:spTgt spid="37"/>
                                        </p:tgtEl>
                                        <p:attrNameLst>
                                          <p:attrName>fill.type</p:attrName>
                                        </p:attrNameLst>
                                      </p:cBhvr>
                                      <p:to>
                                        <p:strVal val="solid"/>
                                      </p:to>
                                    </p:set>
                                    <p:set>
                                      <p:cBhvr>
                                        <p:cTn id="191"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192" restart="whenNotActive" fill="hold" evtFilter="cancelBubble" nodeType="interactiveSeq">
                <p:stCondLst>
                  <p:cond evt="onClick" delay="0">
                    <p:tgtEl>
                      <p:spTgt spid="38"/>
                    </p:tgtEl>
                  </p:cond>
                </p:stCondLst>
                <p:endSync evt="end" delay="0">
                  <p:rtn val="all"/>
                </p:endSync>
                <p:childTnLst>
                  <p:par>
                    <p:cTn id="193" fill="hold">
                      <p:stCondLst>
                        <p:cond delay="0"/>
                      </p:stCondLst>
                      <p:childTnLst>
                        <p:par>
                          <p:cTn id="194" fill="hold">
                            <p:stCondLst>
                              <p:cond delay="0"/>
                            </p:stCondLst>
                            <p:childTnLst>
                              <p:par>
                                <p:cTn id="195" presetID="1" presetClass="emph" presetSubtype="2" fill="hold" nodeType="clickEffect">
                                  <p:stCondLst>
                                    <p:cond delay="0"/>
                                  </p:stCondLst>
                                  <p:childTnLst>
                                    <p:animClr clrSpc="rgb" dir="cw">
                                      <p:cBhvr>
                                        <p:cTn id="196" dur="500" fill="hold"/>
                                        <p:tgtEl>
                                          <p:spTgt spid="38"/>
                                        </p:tgtEl>
                                        <p:attrNameLst>
                                          <p:attrName>fillcolor</p:attrName>
                                        </p:attrNameLst>
                                      </p:cBhvr>
                                      <p:to>
                                        <a:srgbClr val="000000"/>
                                      </p:to>
                                    </p:animClr>
                                    <p:set>
                                      <p:cBhvr>
                                        <p:cTn id="197" dur="500" fill="hold"/>
                                        <p:tgtEl>
                                          <p:spTgt spid="38"/>
                                        </p:tgtEl>
                                        <p:attrNameLst>
                                          <p:attrName>fill.type</p:attrName>
                                        </p:attrNameLst>
                                      </p:cBhvr>
                                      <p:to>
                                        <p:strVal val="solid"/>
                                      </p:to>
                                    </p:set>
                                    <p:set>
                                      <p:cBhvr>
                                        <p:cTn id="198"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199" restart="whenNotActive" fill="hold" evtFilter="cancelBubble" nodeType="interactiveSeq">
                <p:stCondLst>
                  <p:cond evt="onClick" delay="0">
                    <p:tgtEl>
                      <p:spTgt spid="39"/>
                    </p:tgtEl>
                  </p:cond>
                </p:stCondLst>
                <p:endSync evt="end" delay="0">
                  <p:rtn val="all"/>
                </p:endSync>
                <p:childTnLst>
                  <p:par>
                    <p:cTn id="200" fill="hold">
                      <p:stCondLst>
                        <p:cond delay="0"/>
                      </p:stCondLst>
                      <p:childTnLst>
                        <p:par>
                          <p:cTn id="201" fill="hold">
                            <p:stCondLst>
                              <p:cond delay="0"/>
                            </p:stCondLst>
                            <p:childTnLst>
                              <p:par>
                                <p:cTn id="202" presetID="1" presetClass="emph" presetSubtype="2" fill="hold" nodeType="clickEffect">
                                  <p:stCondLst>
                                    <p:cond delay="0"/>
                                  </p:stCondLst>
                                  <p:childTnLst>
                                    <p:animClr clrSpc="rgb" dir="cw">
                                      <p:cBhvr>
                                        <p:cTn id="203" dur="500" fill="hold"/>
                                        <p:tgtEl>
                                          <p:spTgt spid="39"/>
                                        </p:tgtEl>
                                        <p:attrNameLst>
                                          <p:attrName>fillcolor</p:attrName>
                                        </p:attrNameLst>
                                      </p:cBhvr>
                                      <p:to>
                                        <a:srgbClr val="000000"/>
                                      </p:to>
                                    </p:animClr>
                                    <p:set>
                                      <p:cBhvr>
                                        <p:cTn id="204" dur="500" fill="hold"/>
                                        <p:tgtEl>
                                          <p:spTgt spid="39"/>
                                        </p:tgtEl>
                                        <p:attrNameLst>
                                          <p:attrName>fill.type</p:attrName>
                                        </p:attrNameLst>
                                      </p:cBhvr>
                                      <p:to>
                                        <p:strVal val="solid"/>
                                      </p:to>
                                    </p:set>
                                    <p:set>
                                      <p:cBhvr>
                                        <p:cTn id="205"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audio>
              <p:cMediaNode vol="80000">
                <p:cTn id="206"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592996" y="4522957"/>
            <a:ext cx="1303800" cy="1419511"/>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1732325" y="5419025"/>
            <a:ext cx="975467" cy="106203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434374" y="6156467"/>
            <a:ext cx="624469" cy="679890"/>
          </a:xfrm>
          <a:prstGeom prst="rect">
            <a:avLst/>
          </a:prstGeom>
        </p:spPr>
      </p:pic>
      <p:sp>
        <p:nvSpPr>
          <p:cNvPr id="4" name="Snip Diagonal Corner Rectangle 3"/>
          <p:cNvSpPr/>
          <p:nvPr/>
        </p:nvSpPr>
        <p:spPr>
          <a:xfrm>
            <a:off x="999163" y="239844"/>
            <a:ext cx="12632074" cy="192551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r>
              <a:rPr lang="en-US" sz="3800" b="1" dirty="0" err="1">
                <a:solidFill>
                  <a:prstClr val="black"/>
                </a:solidFill>
                <a:latin typeface="Times New Roman" pitchFamily="18" charset="0"/>
                <a:cs typeface="Times New Roman" pitchFamily="18" charset="0"/>
              </a:rPr>
              <a:t>Câu</a:t>
            </a:r>
            <a:r>
              <a:rPr lang="en-US" sz="3800" b="1" dirty="0">
                <a:solidFill>
                  <a:prstClr val="black"/>
                </a:solidFill>
                <a:latin typeface="Times New Roman" pitchFamily="18" charset="0"/>
                <a:cs typeface="Times New Roman" pitchFamily="18" charset="0"/>
              </a:rPr>
              <a:t> 1</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Tập</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hợp</a:t>
            </a:r>
            <a:r>
              <a:rPr lang="en-US" sz="3800" dirty="0">
                <a:solidFill>
                  <a:prstClr val="black"/>
                </a:solidFill>
                <a:latin typeface="Times New Roman" pitchFamily="18" charset="0"/>
                <a:cs typeface="Times New Roman" pitchFamily="18" charset="0"/>
              </a:rPr>
              <a:t> P </a:t>
            </a:r>
            <a:r>
              <a:rPr lang="en-US" sz="3800" dirty="0" err="1">
                <a:solidFill>
                  <a:prstClr val="black"/>
                </a:solidFill>
                <a:latin typeface="Times New Roman" pitchFamily="18" charset="0"/>
                <a:cs typeface="Times New Roman" pitchFamily="18" charset="0"/>
              </a:rPr>
              <a:t>các</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chữ</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cái</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trong</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từ</a:t>
            </a:r>
            <a:r>
              <a:rPr lang="en-US" sz="3800" dirty="0">
                <a:solidFill>
                  <a:prstClr val="black"/>
                </a:solidFill>
                <a:latin typeface="Times New Roman" pitchFamily="18" charset="0"/>
                <a:cs typeface="Times New Roman" pitchFamily="18" charset="0"/>
              </a:rPr>
              <a:t> “</a:t>
            </a:r>
            <a:r>
              <a:rPr lang="en-US" sz="3200" b="1" dirty="0">
                <a:solidFill>
                  <a:prstClr val="black"/>
                </a:solidFill>
                <a:latin typeface="Times New Roman" pitchFamily="18" charset="0"/>
                <a:cs typeface="Times New Roman" pitchFamily="18" charset="0"/>
              </a:rPr>
              <a:t>ĐIỆN BIÊN PHỦ</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là</a:t>
            </a:r>
            <a:r>
              <a:rPr lang="en-US" sz="3800" dirty="0">
                <a:solidFill>
                  <a:prstClr val="black"/>
                </a:solidFill>
                <a:latin typeface="Times New Roman" pitchFamily="18" charset="0"/>
                <a:cs typeface="Times New Roman" pitchFamily="18" charset="0"/>
              </a:rPr>
              <a:t>:</a:t>
            </a:r>
            <a:endParaRPr lang="vi-VN" sz="3800" dirty="0">
              <a:solidFill>
                <a:srgbClr val="7030A0"/>
              </a:solidFill>
              <a:latin typeface="Times New Roman" pitchFamily="18" charset="0"/>
              <a:cs typeface="Times New Roman" pitchFamily="18" charset="0"/>
            </a:endParaRPr>
          </a:p>
        </p:txBody>
      </p:sp>
      <p:sp>
        <p:nvSpPr>
          <p:cNvPr id="26" name="Rectangle 25"/>
          <p:cNvSpPr/>
          <p:nvPr/>
        </p:nvSpPr>
        <p:spPr>
          <a:xfrm>
            <a:off x="1332264" y="2339215"/>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defRPr/>
            </a:pPr>
            <a:r>
              <a:rPr lang="vi-VN" sz="3200" dirty="0">
                <a:solidFill>
                  <a:prstClr val="black"/>
                </a:solidFill>
                <a:latin typeface="Times New Roman" pitchFamily="18" charset="0"/>
                <a:cs typeface="Times New Roman" pitchFamily="18" charset="0"/>
              </a:rPr>
              <a:t>A.</a:t>
            </a:r>
            <a:r>
              <a:rPr lang="en-US" sz="3200" dirty="0">
                <a:solidFill>
                  <a:prstClr val="black"/>
                </a:solidFill>
                <a:latin typeface="Times New Roman" pitchFamily="18" charset="0"/>
                <a:cs typeface="Times New Roman" pitchFamily="18" charset="0"/>
              </a:rPr>
              <a:t>  P = {Đ,I,Ê,N,B,P,H,U} </a:t>
            </a:r>
            <a:endParaRPr lang="vi-VN" sz="3200" dirty="0">
              <a:solidFill>
                <a:prstClr val="black"/>
              </a:solidFill>
              <a:latin typeface="Times New Roman" pitchFamily="18" charset="0"/>
              <a:cs typeface="Times New Roman" pitchFamily="18" charset="0"/>
            </a:endParaRPr>
          </a:p>
        </p:txBody>
      </p:sp>
      <p:sp>
        <p:nvSpPr>
          <p:cNvPr id="40" name="Cloud 39"/>
          <p:cNvSpPr/>
          <p:nvPr/>
        </p:nvSpPr>
        <p:spPr>
          <a:xfrm>
            <a:off x="-820014" y="5882635"/>
            <a:ext cx="680537" cy="419052"/>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dirty="0">
              <a:solidFill>
                <a:prstClr val="white"/>
              </a:solidFill>
              <a:latin typeface="Arial" panose="020B0604020202020204" pitchFamily="34" charset="0"/>
            </a:endParaRPr>
          </a:p>
        </p:txBody>
      </p:sp>
      <p:sp>
        <p:nvSpPr>
          <p:cNvPr id="41" name="Cloud 40"/>
          <p:cNvSpPr/>
          <p:nvPr/>
        </p:nvSpPr>
        <p:spPr>
          <a:xfrm>
            <a:off x="16359121" y="5643000"/>
            <a:ext cx="1069704" cy="65868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dirty="0">
              <a:solidFill>
                <a:prstClr val="white"/>
              </a:solidFill>
              <a:latin typeface="Arial" panose="020B0604020202020204" pitchFamily="34" charset="0"/>
            </a:endParaRPr>
          </a:p>
        </p:txBody>
      </p:sp>
      <p:sp>
        <p:nvSpPr>
          <p:cNvPr id="42" name="Rectangle 41"/>
          <p:cNvSpPr/>
          <p:nvPr/>
        </p:nvSpPr>
        <p:spPr>
          <a:xfrm>
            <a:off x="7356738" y="2344242"/>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defRPr/>
            </a:pPr>
            <a:r>
              <a:rPr lang="vi-VN" sz="3200" dirty="0">
                <a:solidFill>
                  <a:prstClr val="black"/>
                </a:solidFill>
                <a:latin typeface="Times New Roman" pitchFamily="18" charset="0"/>
                <a:cs typeface="Times New Roman" pitchFamily="18" charset="0"/>
              </a:rPr>
              <a:t>B.</a:t>
            </a:r>
            <a:r>
              <a:rPr lang="en-US" sz="3200" dirty="0">
                <a:solidFill>
                  <a:prstClr val="black"/>
                </a:solidFill>
                <a:latin typeface="Times New Roman" pitchFamily="18" charset="0"/>
                <a:cs typeface="Times New Roman" pitchFamily="18" charset="0"/>
              </a:rPr>
              <a:t> P = {Đ,I,Ê,N,B,P,H,U,I</a:t>
            </a:r>
            <a:r>
              <a:rPr lang="en-US" sz="4000" dirty="0">
                <a:solidFill>
                  <a:prstClr val="black"/>
                </a:solidFill>
                <a:latin typeface="Times New Roman" pitchFamily="18" charset="0"/>
                <a:cs typeface="Times New Roman" pitchFamily="18" charset="0"/>
              </a:rPr>
              <a:t>}</a:t>
            </a:r>
            <a:endParaRPr lang="vi-VN" sz="4000" dirty="0">
              <a:solidFill>
                <a:prstClr val="black"/>
              </a:solidFill>
              <a:latin typeface="Times New Roman" pitchFamily="18" charset="0"/>
              <a:cs typeface="Times New Roman" pitchFamily="18" charset="0"/>
            </a:endParaRPr>
          </a:p>
        </p:txBody>
      </p:sp>
      <p:sp>
        <p:nvSpPr>
          <p:cNvPr id="43" name="Rectangle 42"/>
          <p:cNvSpPr/>
          <p:nvPr/>
        </p:nvSpPr>
        <p:spPr>
          <a:xfrm>
            <a:off x="1332264" y="3406222"/>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lvl="0" defTabSz="914400">
              <a:defRPr/>
            </a:pPr>
            <a:r>
              <a:rPr lang="vi-VN" sz="3167">
                <a:solidFill>
                  <a:prstClr val="black"/>
                </a:solidFill>
                <a:latin typeface="Times New Roman" panose="02020603050405020304" pitchFamily="18" charset="0"/>
              </a:rPr>
              <a:t>C.</a:t>
            </a:r>
            <a:r>
              <a:rPr lang="vi-VN" sz="3167" b="1">
                <a:solidFill>
                  <a:prstClr val="black"/>
                </a:solidFill>
                <a:latin typeface="Times New Roman" panose="02020603050405020304" pitchFamily="18" charset="0"/>
              </a:rPr>
              <a:t> </a:t>
            </a:r>
            <a:r>
              <a:rPr lang="en-US" sz="3167">
                <a:solidFill>
                  <a:prstClr val="black"/>
                </a:solidFill>
                <a:latin typeface="Times New Roman" panose="02020603050405020304" pitchFamily="18" charset="0"/>
                <a:cs typeface="Times New Roman" panose="02020603050405020304" pitchFamily="18" charset="0"/>
              </a:rPr>
              <a:t>P = {Đ,I,Ê,N,B,I,Ê,N}</a:t>
            </a:r>
            <a:endParaRPr lang="vi-VN" sz="3167"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7356738" y="3411249"/>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lvl="0">
              <a:defRPr/>
            </a:pPr>
            <a:r>
              <a:rPr lang="vi-VN" sz="3200" dirty="0">
                <a:solidFill>
                  <a:prstClr val="black"/>
                </a:solidFill>
                <a:latin typeface="Times New Roman" pitchFamily="18" charset="0"/>
                <a:cs typeface="Times New Roman" pitchFamily="18" charset="0"/>
              </a:rPr>
              <a:t>D. </a:t>
            </a:r>
            <a:r>
              <a:rPr lang="en-US" sz="3200" dirty="0">
                <a:solidFill>
                  <a:prstClr val="black"/>
                </a:solidFill>
                <a:latin typeface="Times New Roman" pitchFamily="18" charset="0"/>
                <a:cs typeface="Times New Roman" pitchFamily="18" charset="0"/>
              </a:rPr>
              <a:t>P = {Đ,I,Ê,N,B,I,Ê,N,P,H,U} </a:t>
            </a:r>
            <a:endParaRPr lang="vi-VN" sz="3200" dirty="0">
              <a:solidFill>
                <a:prstClr val="black"/>
              </a:solidFill>
              <a:latin typeface="Times New Roman" pitchFamily="18" charset="0"/>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6158258" y="2369786"/>
            <a:ext cx="1062164" cy="849671"/>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254979" y="3446258"/>
            <a:ext cx="965443" cy="84490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79205" y="3460176"/>
            <a:ext cx="965690" cy="84863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79205" y="2393750"/>
            <a:ext cx="965690" cy="848636"/>
          </a:xfrm>
          <a:prstGeom prst="rect">
            <a:avLst/>
          </a:prstGeom>
        </p:spPr>
      </p:pic>
      <p:sp>
        <p:nvSpPr>
          <p:cNvPr id="57" name="Cloud 56">
            <a:hlinkClick r:id="rId14" action="ppaction://hlinksldjump"/>
          </p:cNvPr>
          <p:cNvSpPr/>
          <p:nvPr/>
        </p:nvSpPr>
        <p:spPr>
          <a:xfrm>
            <a:off x="5600994" y="5642999"/>
            <a:ext cx="2831053" cy="13258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r>
              <a:rPr lang="en-US" sz="2900" dirty="0">
                <a:solidFill>
                  <a:schemeClr val="bg1">
                    <a:lumMod val="50000"/>
                  </a:schemeClr>
                </a:solidFill>
                <a:latin typeface="Arial" panose="020B0604020202020204" pitchFamily="34" charset="0"/>
              </a:rPr>
              <a:t>QUAY VỀ</a:t>
            </a:r>
            <a:endParaRPr lang="vi-VN" sz="2900" dirty="0">
              <a:solidFill>
                <a:schemeClr val="bg1">
                  <a:lumMod val="50000"/>
                </a:schemeClr>
              </a:solidFill>
              <a:latin typeface="Arial" panose="020B0604020202020204" pitchFamily="34" charset="0"/>
            </a:endParaRPr>
          </a:p>
        </p:txBody>
      </p:sp>
      <p:sp>
        <p:nvSpPr>
          <p:cNvPr id="17" name="TextBox 16"/>
          <p:cNvSpPr txBox="1"/>
          <p:nvPr/>
        </p:nvSpPr>
        <p:spPr>
          <a:xfrm>
            <a:off x="12434373" y="7826189"/>
            <a:ext cx="2072314" cy="449354"/>
          </a:xfrm>
          <a:prstGeom prst="rect">
            <a:avLst/>
          </a:prstGeom>
        </p:spPr>
        <p:style>
          <a:lnRef idx="2">
            <a:schemeClr val="dk1"/>
          </a:lnRef>
          <a:fillRef idx="1">
            <a:schemeClr val="lt1"/>
          </a:fillRef>
          <a:effectRef idx="0">
            <a:schemeClr val="dk1"/>
          </a:effectRef>
          <a:fontRef idx="minor">
            <a:schemeClr val="dk1"/>
          </a:fontRef>
        </p:style>
        <p:txBody>
          <a:bodyPr wrap="square" lIns="109728" tIns="54864" rIns="109728" bIns="54864" rtlCol="0">
            <a:spAutoFit/>
          </a:bodyPr>
          <a:lstStyle/>
          <a:p>
            <a:endParaRPr lang="en-US" dirty="0"/>
          </a:p>
        </p:txBody>
      </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592996" y="4522957"/>
            <a:ext cx="1303800" cy="1419511"/>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1732325" y="5419025"/>
            <a:ext cx="975467" cy="106203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434374" y="6156467"/>
            <a:ext cx="624469" cy="679890"/>
          </a:xfrm>
          <a:prstGeom prst="rect">
            <a:avLst/>
          </a:prstGeom>
        </p:spPr>
      </p:pic>
      <p:sp>
        <p:nvSpPr>
          <p:cNvPr id="4" name="Snip Diagonal Corner Rectangle 3"/>
          <p:cNvSpPr/>
          <p:nvPr/>
        </p:nvSpPr>
        <p:spPr>
          <a:xfrm>
            <a:off x="999163" y="239844"/>
            <a:ext cx="12632074" cy="192551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r>
              <a:rPr lang="en-US" sz="3800" b="1" dirty="0" err="1">
                <a:solidFill>
                  <a:prstClr val="black"/>
                </a:solidFill>
                <a:latin typeface="Times New Roman" pitchFamily="18" charset="0"/>
                <a:cs typeface="Times New Roman" pitchFamily="18" charset="0"/>
              </a:rPr>
              <a:t>Câu</a:t>
            </a:r>
            <a:r>
              <a:rPr lang="en-US" sz="3800" b="1" dirty="0">
                <a:solidFill>
                  <a:prstClr val="black"/>
                </a:solidFill>
                <a:latin typeface="Times New Roman" pitchFamily="18" charset="0"/>
                <a:cs typeface="Times New Roman" pitchFamily="18" charset="0"/>
              </a:rPr>
              <a:t> 2</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Trong</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số</a:t>
            </a:r>
            <a:r>
              <a:rPr lang="en-US" sz="3800" dirty="0">
                <a:solidFill>
                  <a:prstClr val="black"/>
                </a:solidFill>
                <a:latin typeface="Times New Roman" pitchFamily="18" charset="0"/>
                <a:cs typeface="Times New Roman" pitchFamily="18" charset="0"/>
              </a:rPr>
              <a:t> 19254 </a:t>
            </a:r>
            <a:r>
              <a:rPr lang="en-US" sz="3800" dirty="0" err="1">
                <a:solidFill>
                  <a:prstClr val="black"/>
                </a:solidFill>
                <a:latin typeface="Times New Roman" pitchFamily="18" charset="0"/>
                <a:cs typeface="Times New Roman" pitchFamily="18" charset="0"/>
              </a:rPr>
              <a:t>giá</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trị</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của</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chữ</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số</a:t>
            </a:r>
            <a:r>
              <a:rPr lang="en-US" sz="3800" dirty="0">
                <a:solidFill>
                  <a:prstClr val="black"/>
                </a:solidFill>
                <a:latin typeface="Times New Roman" pitchFamily="18" charset="0"/>
                <a:cs typeface="Times New Roman" pitchFamily="18" charset="0"/>
              </a:rPr>
              <a:t> 9 </a:t>
            </a:r>
            <a:r>
              <a:rPr lang="en-US" sz="3800" dirty="0" err="1">
                <a:solidFill>
                  <a:prstClr val="black"/>
                </a:solidFill>
                <a:latin typeface="Times New Roman" pitchFamily="18" charset="0"/>
                <a:cs typeface="Times New Roman" pitchFamily="18" charset="0"/>
              </a:rPr>
              <a:t>là</a:t>
            </a:r>
            <a:r>
              <a:rPr lang="en-US" sz="3800" dirty="0">
                <a:solidFill>
                  <a:prstClr val="black"/>
                </a:solidFill>
                <a:latin typeface="Times New Roman" pitchFamily="18" charset="0"/>
                <a:cs typeface="Times New Roman" pitchFamily="18" charset="0"/>
              </a:rPr>
              <a:t>: </a:t>
            </a:r>
            <a:endParaRPr lang="vi-VN" sz="3800" dirty="0">
              <a:solidFill>
                <a:srgbClr val="7030A0"/>
              </a:solidFill>
              <a:latin typeface="Times New Roman" pitchFamily="18" charset="0"/>
              <a:cs typeface="Times New Roman" pitchFamily="18" charset="0"/>
            </a:endParaRPr>
          </a:p>
        </p:txBody>
      </p:sp>
      <p:sp>
        <p:nvSpPr>
          <p:cNvPr id="26" name="Rectangle 25"/>
          <p:cNvSpPr/>
          <p:nvPr/>
        </p:nvSpPr>
        <p:spPr>
          <a:xfrm>
            <a:off x="1332264" y="2339215"/>
            <a:ext cx="625187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defRPr/>
            </a:pPr>
            <a:r>
              <a:rPr lang="vi-VN" sz="3800" dirty="0">
                <a:solidFill>
                  <a:prstClr val="black"/>
                </a:solidFill>
                <a:latin typeface="Times New Roman" pitchFamily="18" charset="0"/>
                <a:cs typeface="Times New Roman" pitchFamily="18" charset="0"/>
              </a:rPr>
              <a:t>A.</a:t>
            </a:r>
            <a:r>
              <a:rPr lang="en-US" sz="3800" dirty="0">
                <a:solidFill>
                  <a:prstClr val="black"/>
                </a:solidFill>
                <a:latin typeface="Times New Roman" pitchFamily="18" charset="0"/>
                <a:cs typeface="Times New Roman" pitchFamily="18" charset="0"/>
              </a:rPr>
              <a:t> 9 00 </a:t>
            </a:r>
            <a:endParaRPr lang="vi-VN" sz="3800" dirty="0">
              <a:solidFill>
                <a:prstClr val="black"/>
              </a:solidFill>
              <a:latin typeface="Times New Roman" pitchFamily="18" charset="0"/>
              <a:cs typeface="Times New Roman" pitchFamily="18" charset="0"/>
            </a:endParaRPr>
          </a:p>
        </p:txBody>
      </p:sp>
      <p:sp>
        <p:nvSpPr>
          <p:cNvPr id="40" name="Cloud 39"/>
          <p:cNvSpPr/>
          <p:nvPr/>
        </p:nvSpPr>
        <p:spPr>
          <a:xfrm>
            <a:off x="-820014" y="5882635"/>
            <a:ext cx="680537" cy="419052"/>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dirty="0">
              <a:solidFill>
                <a:prstClr val="white"/>
              </a:solidFill>
              <a:latin typeface="Arial" panose="020B0604020202020204" pitchFamily="34" charset="0"/>
            </a:endParaRPr>
          </a:p>
        </p:txBody>
      </p:sp>
      <p:sp>
        <p:nvSpPr>
          <p:cNvPr id="41" name="Cloud 40"/>
          <p:cNvSpPr/>
          <p:nvPr/>
        </p:nvSpPr>
        <p:spPr>
          <a:xfrm>
            <a:off x="16359121" y="5643000"/>
            <a:ext cx="1069704" cy="65868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dirty="0">
              <a:solidFill>
                <a:prstClr val="white"/>
              </a:solidFill>
              <a:latin typeface="Arial" panose="020B0604020202020204" pitchFamily="34" charset="0"/>
            </a:endParaRPr>
          </a:p>
        </p:txBody>
      </p:sp>
      <p:sp>
        <p:nvSpPr>
          <p:cNvPr id="42" name="Rectangle 41"/>
          <p:cNvSpPr/>
          <p:nvPr/>
        </p:nvSpPr>
        <p:spPr>
          <a:xfrm>
            <a:off x="8034468" y="2344242"/>
            <a:ext cx="6101080"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defRPr/>
            </a:pPr>
            <a:r>
              <a:rPr lang="vi-VN" sz="3800" dirty="0">
                <a:solidFill>
                  <a:prstClr val="black"/>
                </a:solidFill>
                <a:latin typeface="Times New Roman" pitchFamily="18" charset="0"/>
                <a:cs typeface="Times New Roman" pitchFamily="18" charset="0"/>
              </a:rPr>
              <a:t>B.</a:t>
            </a:r>
            <a:r>
              <a:rPr lang="en-US" sz="3800" dirty="0">
                <a:solidFill>
                  <a:prstClr val="black"/>
                </a:solidFill>
                <a:latin typeface="Times New Roman" pitchFamily="18" charset="0"/>
                <a:cs typeface="Times New Roman" pitchFamily="18" charset="0"/>
              </a:rPr>
              <a:t> 9000</a:t>
            </a:r>
            <a:endParaRPr lang="vi-VN" sz="3800" dirty="0">
              <a:solidFill>
                <a:prstClr val="black"/>
              </a:solidFill>
              <a:latin typeface="Times New Roman" pitchFamily="18" charset="0"/>
              <a:cs typeface="Times New Roman" pitchFamily="18" charset="0"/>
            </a:endParaRPr>
          </a:p>
        </p:txBody>
      </p:sp>
      <p:sp>
        <p:nvSpPr>
          <p:cNvPr id="43" name="Rectangle 42"/>
          <p:cNvSpPr/>
          <p:nvPr/>
        </p:nvSpPr>
        <p:spPr>
          <a:xfrm>
            <a:off x="1332264" y="3406222"/>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defRPr/>
            </a:pPr>
            <a:endParaRPr lang="en-US" sz="3800" dirty="0">
              <a:solidFill>
                <a:prstClr val="black"/>
              </a:solidFill>
              <a:latin typeface="Arial" panose="020B0604020202020204" pitchFamily="34" charset="0"/>
            </a:endParaRPr>
          </a:p>
          <a:p>
            <a:pPr>
              <a:defRPr/>
            </a:pPr>
            <a:r>
              <a:rPr lang="vi-VN" sz="3800" dirty="0">
                <a:solidFill>
                  <a:prstClr val="black"/>
                </a:solidFill>
                <a:latin typeface="+mj-lt"/>
              </a:rPr>
              <a:t>C. 90 000</a:t>
            </a:r>
          </a:p>
          <a:p>
            <a:pPr>
              <a:defRPr/>
            </a:pPr>
            <a:endParaRPr lang="vi-VN" sz="3800" dirty="0">
              <a:solidFill>
                <a:prstClr val="black"/>
              </a:solidFill>
              <a:latin typeface="Arial" panose="020B0604020202020204" pitchFamily="34" charset="0"/>
            </a:endParaRPr>
          </a:p>
        </p:txBody>
      </p:sp>
      <p:sp>
        <p:nvSpPr>
          <p:cNvPr id="44" name="Rectangle 43"/>
          <p:cNvSpPr/>
          <p:nvPr/>
        </p:nvSpPr>
        <p:spPr>
          <a:xfrm>
            <a:off x="8034468" y="3460808"/>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lvl="0">
              <a:defRPr/>
            </a:pPr>
            <a:r>
              <a:rPr lang="vi-VN" sz="3800" dirty="0">
                <a:solidFill>
                  <a:prstClr val="black"/>
                </a:solidFill>
                <a:latin typeface="Times New Roman" pitchFamily="18" charset="0"/>
                <a:cs typeface="Times New Roman" pitchFamily="18" charset="0"/>
              </a:rPr>
              <a:t>D. </a:t>
            </a:r>
            <a:r>
              <a:rPr lang="en-US" sz="3800" dirty="0">
                <a:solidFill>
                  <a:prstClr val="black"/>
                </a:solidFill>
                <a:latin typeface="Times New Roman" pitchFamily="18" charset="0"/>
                <a:cs typeface="Times New Roman" pitchFamily="18" charset="0"/>
              </a:rPr>
              <a:t> 90</a:t>
            </a:r>
            <a:endParaRPr lang="vi-VN" sz="3800" dirty="0">
              <a:solidFill>
                <a:prstClr val="black"/>
              </a:solidFill>
              <a:latin typeface="Times New Roman" pitchFamily="18" charset="0"/>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53555" y="2369786"/>
            <a:ext cx="966866" cy="849671"/>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254979" y="3446258"/>
            <a:ext cx="965443" cy="84490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592996" y="3386301"/>
            <a:ext cx="965690" cy="84863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79205" y="2431792"/>
            <a:ext cx="965690" cy="772552"/>
          </a:xfrm>
          <a:prstGeom prst="rect">
            <a:avLst/>
          </a:prstGeom>
        </p:spPr>
      </p:pic>
      <p:sp>
        <p:nvSpPr>
          <p:cNvPr id="18" name="Cloud 17">
            <a:hlinkClick r:id="rId14" action="ppaction://hlinksldjump"/>
          </p:cNvPr>
          <p:cNvSpPr/>
          <p:nvPr/>
        </p:nvSpPr>
        <p:spPr>
          <a:xfrm>
            <a:off x="5600994" y="5642999"/>
            <a:ext cx="2831053" cy="13258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r>
              <a:rPr lang="en-US" sz="2900" dirty="0">
                <a:solidFill>
                  <a:schemeClr val="bg1">
                    <a:lumMod val="50000"/>
                  </a:schemeClr>
                </a:solidFill>
                <a:latin typeface="Arial" panose="020B0604020202020204" pitchFamily="34" charset="0"/>
              </a:rPr>
              <a:t>QUAY VỀ</a:t>
            </a:r>
            <a:endParaRPr lang="vi-VN" sz="2900" dirty="0">
              <a:solidFill>
                <a:schemeClr val="bg1">
                  <a:lumMod val="50000"/>
                </a:schemeClr>
              </a:solidFill>
              <a:latin typeface="Arial" panose="020B0604020202020204" pitchFamily="34" charset="0"/>
            </a:endParaRPr>
          </a:p>
        </p:txBody>
      </p:sp>
      <p:sp>
        <p:nvSpPr>
          <p:cNvPr id="17" name="TextBox 16"/>
          <p:cNvSpPr txBox="1"/>
          <p:nvPr/>
        </p:nvSpPr>
        <p:spPr>
          <a:xfrm>
            <a:off x="12450510" y="7777780"/>
            <a:ext cx="2072314" cy="449354"/>
          </a:xfrm>
          <a:prstGeom prst="rect">
            <a:avLst/>
          </a:prstGeom>
          <a:ln>
            <a:noFill/>
          </a:ln>
        </p:spPr>
        <p:style>
          <a:lnRef idx="2">
            <a:schemeClr val="dk1"/>
          </a:lnRef>
          <a:fillRef idx="1">
            <a:schemeClr val="lt1"/>
          </a:fillRef>
          <a:effectRef idx="0">
            <a:schemeClr val="dk1"/>
          </a:effectRef>
          <a:fontRef idx="minor">
            <a:schemeClr val="dk1"/>
          </a:fontRef>
        </p:style>
        <p:txBody>
          <a:bodyPr wrap="square" lIns="109728" tIns="54864" rIns="109728" bIns="54864" rtlCol="0">
            <a:spAutoFit/>
          </a:bodyPr>
          <a:lstStyle/>
          <a:p>
            <a:endParaRPr lang="en-US" dirty="0"/>
          </a:p>
        </p:txBody>
      </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592996" y="4522957"/>
            <a:ext cx="1303800" cy="1419511"/>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1732326" y="5419025"/>
            <a:ext cx="975467" cy="106203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434376" y="6156467"/>
            <a:ext cx="624469" cy="679890"/>
          </a:xfrm>
          <a:prstGeom prst="rect">
            <a:avLst/>
          </a:prstGeom>
        </p:spPr>
      </p:pic>
      <p:sp>
        <p:nvSpPr>
          <p:cNvPr id="4" name="Snip Diagonal Corner Rectangle 3"/>
          <p:cNvSpPr/>
          <p:nvPr/>
        </p:nvSpPr>
        <p:spPr>
          <a:xfrm>
            <a:off x="999163" y="363622"/>
            <a:ext cx="12632074" cy="192551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defRPr/>
            </a:pPr>
            <a:r>
              <a:rPr lang="en-US" sz="3800" b="1" dirty="0" err="1">
                <a:solidFill>
                  <a:prstClr val="black"/>
                </a:solidFill>
                <a:latin typeface="Times New Roman" panose="02020603050405020304" pitchFamily="18" charset="0"/>
                <a:cs typeface="Times New Roman" pitchFamily="18" charset="0"/>
              </a:rPr>
              <a:t>Câu</a:t>
            </a:r>
            <a:r>
              <a:rPr lang="en-US" sz="3800" b="1" dirty="0">
                <a:solidFill>
                  <a:prstClr val="black"/>
                </a:solidFill>
                <a:latin typeface="Times New Roman" panose="02020603050405020304" pitchFamily="18" charset="0"/>
                <a:cs typeface="Times New Roman" pitchFamily="18" charset="0"/>
              </a:rPr>
              <a:t> 3</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Kết</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quả</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của</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phép</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nhân</a:t>
            </a:r>
            <a:r>
              <a:rPr lang="en-US" sz="3800" dirty="0">
                <a:solidFill>
                  <a:prstClr val="black"/>
                </a:solidFill>
                <a:latin typeface="Times New Roman" pitchFamily="18" charset="0"/>
                <a:cs typeface="Times New Roman" pitchFamily="18" charset="0"/>
              </a:rPr>
              <a:t> 5</a:t>
            </a:r>
            <a:r>
              <a:rPr lang="en-US" sz="3800" baseline="30000" dirty="0">
                <a:solidFill>
                  <a:prstClr val="black"/>
                </a:solidFill>
                <a:latin typeface="Times New Roman" pitchFamily="18" charset="0"/>
                <a:cs typeface="Times New Roman" pitchFamily="18" charset="0"/>
              </a:rPr>
              <a:t>3</a:t>
            </a:r>
            <a:r>
              <a:rPr lang="en-US" sz="3800" dirty="0">
                <a:solidFill>
                  <a:prstClr val="black"/>
                </a:solidFill>
                <a:latin typeface="Times New Roman" pitchFamily="18" charset="0"/>
                <a:cs typeface="Times New Roman" pitchFamily="18" charset="0"/>
              </a:rPr>
              <a:t>. 5</a:t>
            </a:r>
            <a:r>
              <a:rPr lang="en-US" sz="3800" baseline="30000" dirty="0">
                <a:solidFill>
                  <a:prstClr val="black"/>
                </a:solidFill>
                <a:latin typeface="Times New Roman" pitchFamily="18" charset="0"/>
                <a:cs typeface="Times New Roman" pitchFamily="18" charset="0"/>
              </a:rPr>
              <a:t>6</a:t>
            </a:r>
            <a:r>
              <a:rPr lang="en-US" sz="3800" baseline="30000" dirty="0">
                <a:solidFill>
                  <a:prstClr val="white"/>
                </a:solidFill>
                <a:latin typeface="Times New Roman" pitchFamily="18" charset="0"/>
                <a:cs typeface="Times New Roman" pitchFamily="18" charset="0"/>
              </a:rPr>
              <a:t>3</a:t>
            </a:r>
            <a:r>
              <a:rPr lang="en-US" sz="3800" dirty="0">
                <a:solidFill>
                  <a:prstClr val="black"/>
                </a:solidFill>
                <a:latin typeface="Times New Roman" pitchFamily="18" charset="0"/>
                <a:cs typeface="Times New Roman" pitchFamily="18" charset="0"/>
              </a:rPr>
              <a:t>là: </a:t>
            </a:r>
            <a:endParaRPr lang="vi-VN" sz="3800" dirty="0">
              <a:solidFill>
                <a:prstClr val="black"/>
              </a:solidFill>
              <a:latin typeface="Times New Roman" pitchFamily="18" charset="0"/>
              <a:cs typeface="Times New Roman" pitchFamily="18" charset="0"/>
            </a:endParaRPr>
          </a:p>
        </p:txBody>
      </p:sp>
      <p:sp>
        <p:nvSpPr>
          <p:cNvPr id="26" name="Rectangle 25"/>
          <p:cNvSpPr/>
          <p:nvPr/>
        </p:nvSpPr>
        <p:spPr>
          <a:xfrm>
            <a:off x="1332264" y="2339215"/>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defRPr/>
            </a:pPr>
            <a:r>
              <a:rPr lang="vi-VN" sz="3800" dirty="0">
                <a:solidFill>
                  <a:prstClr val="black"/>
                </a:solidFill>
                <a:latin typeface="Times New Roman" pitchFamily="18" charset="0"/>
                <a:cs typeface="Times New Roman" pitchFamily="18" charset="0"/>
              </a:rPr>
              <a:t>A. </a:t>
            </a:r>
            <a:r>
              <a:rPr lang="en-US" sz="3800" dirty="0">
                <a:solidFill>
                  <a:prstClr val="black"/>
                </a:solidFill>
                <a:latin typeface="Times New Roman" pitchFamily="18" charset="0"/>
                <a:cs typeface="Times New Roman" pitchFamily="18" charset="0"/>
              </a:rPr>
              <a:t> 5</a:t>
            </a:r>
            <a:r>
              <a:rPr lang="en-US" sz="3800" baseline="30000" dirty="0">
                <a:solidFill>
                  <a:prstClr val="black"/>
                </a:solidFill>
                <a:latin typeface="Times New Roman" pitchFamily="18" charset="0"/>
                <a:cs typeface="Times New Roman" pitchFamily="18" charset="0"/>
              </a:rPr>
              <a:t>18</a:t>
            </a:r>
            <a:endParaRPr lang="vi-VN" sz="3800" dirty="0">
              <a:solidFill>
                <a:prstClr val="black"/>
              </a:solidFill>
              <a:latin typeface="Times New Roman" pitchFamily="18" charset="0"/>
              <a:cs typeface="Times New Roman" pitchFamily="18" charset="0"/>
            </a:endParaRPr>
          </a:p>
        </p:txBody>
      </p:sp>
      <p:sp>
        <p:nvSpPr>
          <p:cNvPr id="40" name="Cloud 39"/>
          <p:cNvSpPr/>
          <p:nvPr/>
        </p:nvSpPr>
        <p:spPr>
          <a:xfrm>
            <a:off x="-820014" y="5882635"/>
            <a:ext cx="680537" cy="419052"/>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sz="1800" dirty="0">
              <a:solidFill>
                <a:prstClr val="white"/>
              </a:solidFill>
              <a:latin typeface="Arial" panose="020B0604020202020204" pitchFamily="34" charset="0"/>
            </a:endParaRPr>
          </a:p>
        </p:txBody>
      </p:sp>
      <p:sp>
        <p:nvSpPr>
          <p:cNvPr id="41" name="Cloud 40"/>
          <p:cNvSpPr/>
          <p:nvPr/>
        </p:nvSpPr>
        <p:spPr>
          <a:xfrm>
            <a:off x="16359121" y="5643001"/>
            <a:ext cx="1069704" cy="65868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sz="1800" dirty="0">
              <a:solidFill>
                <a:prstClr val="white"/>
              </a:solidFill>
              <a:latin typeface="Arial" panose="020B0604020202020204" pitchFamily="34" charset="0"/>
            </a:endParaRPr>
          </a:p>
        </p:txBody>
      </p:sp>
      <p:sp>
        <p:nvSpPr>
          <p:cNvPr id="42" name="Rectangle 41"/>
          <p:cNvSpPr/>
          <p:nvPr/>
        </p:nvSpPr>
        <p:spPr>
          <a:xfrm>
            <a:off x="7409978" y="2347693"/>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defRPr/>
            </a:pPr>
            <a:r>
              <a:rPr lang="en-US" sz="3800" dirty="0">
                <a:solidFill>
                  <a:prstClr val="black"/>
                </a:solidFill>
                <a:latin typeface="Times New Roman" pitchFamily="18" charset="0"/>
                <a:cs typeface="Times New Roman" pitchFamily="18" charset="0"/>
              </a:rPr>
              <a:t>B. 25</a:t>
            </a:r>
            <a:r>
              <a:rPr lang="en-US" sz="3800" baseline="30000" dirty="0">
                <a:solidFill>
                  <a:prstClr val="black"/>
                </a:solidFill>
                <a:latin typeface="Times New Roman" pitchFamily="18" charset="0"/>
                <a:cs typeface="Times New Roman" pitchFamily="18" charset="0"/>
              </a:rPr>
              <a:t>9</a:t>
            </a:r>
            <a:endParaRPr lang="vi-VN" sz="3800" dirty="0">
              <a:solidFill>
                <a:prstClr val="black"/>
              </a:solidFill>
              <a:latin typeface="Times New Roman" pitchFamily="18" charset="0"/>
              <a:cs typeface="Times New Roman" pitchFamily="18" charset="0"/>
            </a:endParaRPr>
          </a:p>
        </p:txBody>
      </p:sp>
      <p:sp>
        <p:nvSpPr>
          <p:cNvPr id="43" name="Rectangle 42"/>
          <p:cNvSpPr/>
          <p:nvPr/>
        </p:nvSpPr>
        <p:spPr>
          <a:xfrm>
            <a:off x="1332264" y="3411250"/>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defRPr/>
            </a:pPr>
            <a:r>
              <a:rPr lang="en-US" sz="3800" dirty="0">
                <a:solidFill>
                  <a:prstClr val="black"/>
                </a:solidFill>
                <a:latin typeface="Times New Roman" pitchFamily="18" charset="0"/>
                <a:cs typeface="Times New Roman" pitchFamily="18" charset="0"/>
              </a:rPr>
              <a:t>C. 5</a:t>
            </a:r>
            <a:r>
              <a:rPr lang="en-US" sz="3800" baseline="30000" dirty="0">
                <a:solidFill>
                  <a:prstClr val="black"/>
                </a:solidFill>
                <a:latin typeface="Times New Roman" pitchFamily="18" charset="0"/>
                <a:cs typeface="Times New Roman" pitchFamily="18" charset="0"/>
              </a:rPr>
              <a:t>9</a:t>
            </a:r>
            <a:endParaRPr lang="vi-VN" sz="3800" dirty="0">
              <a:solidFill>
                <a:prstClr val="black"/>
              </a:solidFill>
              <a:latin typeface="Times New Roman" pitchFamily="18" charset="0"/>
              <a:cs typeface="Times New Roman" pitchFamily="18" charset="0"/>
            </a:endParaRPr>
          </a:p>
        </p:txBody>
      </p:sp>
      <p:sp>
        <p:nvSpPr>
          <p:cNvPr id="44" name="Rectangle 43"/>
          <p:cNvSpPr/>
          <p:nvPr/>
        </p:nvSpPr>
        <p:spPr>
          <a:xfrm>
            <a:off x="7356738" y="3411250"/>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defRPr/>
            </a:pPr>
            <a:r>
              <a:rPr lang="vi-VN" sz="3800" dirty="0">
                <a:solidFill>
                  <a:prstClr val="black"/>
                </a:solidFill>
                <a:latin typeface="Times New Roman" pitchFamily="18" charset="0"/>
                <a:cs typeface="Times New Roman" pitchFamily="18" charset="0"/>
              </a:rPr>
              <a:t>D.</a:t>
            </a:r>
            <a:r>
              <a:rPr lang="en-US" sz="3800" dirty="0">
                <a:solidFill>
                  <a:prstClr val="black"/>
                </a:solidFill>
                <a:latin typeface="Times New Roman" pitchFamily="18" charset="0"/>
                <a:cs typeface="Times New Roman" pitchFamily="18" charset="0"/>
              </a:rPr>
              <a:t> 25</a:t>
            </a:r>
            <a:r>
              <a:rPr lang="en-US" sz="3800" baseline="30000" dirty="0">
                <a:solidFill>
                  <a:prstClr val="black"/>
                </a:solidFill>
                <a:latin typeface="Times New Roman" pitchFamily="18" charset="0"/>
                <a:cs typeface="Times New Roman" pitchFamily="18" charset="0"/>
              </a:rPr>
              <a:t>18</a:t>
            </a:r>
            <a:r>
              <a:rPr lang="vi-VN" sz="3800" dirty="0">
                <a:solidFill>
                  <a:prstClr val="black"/>
                </a:solidFill>
                <a:latin typeface="Times New Roman" pitchFamily="18" charset="0"/>
                <a:cs typeface="Times New Roman" pitchFamily="18" charset="0"/>
              </a:rPr>
              <a:t> </a:t>
            </a:r>
            <a:r>
              <a:rPr lang="en-US" sz="3800" dirty="0">
                <a:solidFill>
                  <a:prstClr val="black"/>
                </a:solidFill>
                <a:latin typeface="Times New Roman" pitchFamily="18" charset="0"/>
                <a:cs typeface="Times New Roman" pitchFamily="18" charset="0"/>
              </a:rPr>
              <a:t> </a:t>
            </a:r>
            <a:endParaRPr lang="vi-VN" sz="3800" dirty="0">
              <a:solidFill>
                <a:prstClr val="black"/>
              </a:solidFill>
              <a:latin typeface="Times New Roman" pitchFamily="18" charset="0"/>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34128" y="2468403"/>
            <a:ext cx="966866" cy="849671"/>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69080" y="3411249"/>
            <a:ext cx="965443" cy="772354"/>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66635" y="3492339"/>
            <a:ext cx="965690" cy="848636"/>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48465" y="2556248"/>
            <a:ext cx="879110" cy="772552"/>
          </a:xfrm>
          <a:prstGeom prst="rect">
            <a:avLst/>
          </a:prstGeom>
        </p:spPr>
      </p:pic>
      <p:sp>
        <p:nvSpPr>
          <p:cNvPr id="18" name="Cloud 17">
            <a:hlinkClick r:id="rId13" action="ppaction://hlinksldjump"/>
          </p:cNvPr>
          <p:cNvSpPr/>
          <p:nvPr/>
        </p:nvSpPr>
        <p:spPr>
          <a:xfrm>
            <a:off x="5600995" y="5642999"/>
            <a:ext cx="2831053" cy="13258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r>
              <a:rPr lang="en-US" sz="29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2900" dirty="0">
              <a:solidFill>
                <a:prstClr val="white">
                  <a:lumMod val="50000"/>
                </a:prstClr>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2434373" y="7810054"/>
            <a:ext cx="2072314" cy="387798"/>
          </a:xfrm>
          <a:prstGeom prst="rect">
            <a:avLst/>
          </a:prstGeom>
        </p:spPr>
        <p:style>
          <a:lnRef idx="2">
            <a:schemeClr val="dk1"/>
          </a:lnRef>
          <a:fillRef idx="1">
            <a:schemeClr val="lt1"/>
          </a:fillRef>
          <a:effectRef idx="0">
            <a:schemeClr val="dk1"/>
          </a:effectRef>
          <a:fontRef idx="minor">
            <a:schemeClr val="dk1"/>
          </a:fontRef>
        </p:style>
        <p:txBody>
          <a:bodyPr wrap="square" lIns="109728" tIns="54864" rIns="109728" bIns="54864" rtlCol="0">
            <a:spAutoFit/>
          </a:bodyPr>
          <a:lstStyle/>
          <a:p>
            <a:endParaRPr lang="en-US" sz="1800" dirty="0">
              <a:solidFill>
                <a:prstClr val="black"/>
              </a:solidFill>
              <a:latin typeface="Calibri" panose="020F0502020204030204"/>
            </a:endParaRPr>
          </a:p>
        </p:txBody>
      </p:sp>
    </p:spTree>
    <p:extLst>
      <p:ext uri="{BB962C8B-B14F-4D97-AF65-F5344CB8AC3E}">
        <p14:creationId xmlns:p14="http://schemas.microsoft.com/office/powerpoint/2010/main" val="208411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592996" y="4522957"/>
            <a:ext cx="1303800" cy="1419511"/>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1732326" y="5419025"/>
            <a:ext cx="975467" cy="106203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434376" y="6156467"/>
            <a:ext cx="624469" cy="679890"/>
          </a:xfrm>
          <a:prstGeom prst="rect">
            <a:avLst/>
          </a:prstGeom>
        </p:spPr>
      </p:pic>
      <p:sp>
        <p:nvSpPr>
          <p:cNvPr id="4" name="Snip Diagonal Corner Rectangle 3"/>
          <p:cNvSpPr/>
          <p:nvPr/>
        </p:nvSpPr>
        <p:spPr>
          <a:xfrm>
            <a:off x="1040701" y="319549"/>
            <a:ext cx="12632074" cy="192551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defRPr/>
            </a:pPr>
            <a:r>
              <a:rPr lang="en-US" sz="3800" b="1" dirty="0" err="1">
                <a:solidFill>
                  <a:prstClr val="black"/>
                </a:solidFill>
                <a:latin typeface="Times New Roman" pitchFamily="18" charset="0"/>
                <a:cs typeface="Times New Roman" pitchFamily="18" charset="0"/>
              </a:rPr>
              <a:t>Bài</a:t>
            </a:r>
            <a:r>
              <a:rPr lang="en-US" sz="3800" b="1" dirty="0">
                <a:solidFill>
                  <a:prstClr val="black"/>
                </a:solidFill>
                <a:latin typeface="Times New Roman" pitchFamily="18" charset="0"/>
                <a:cs typeface="Times New Roman" pitchFamily="18" charset="0"/>
              </a:rPr>
              <a:t> 4</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Kết</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quả</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của</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phép</a:t>
            </a:r>
            <a:r>
              <a:rPr lang="en-US" sz="3800" dirty="0">
                <a:solidFill>
                  <a:prstClr val="black"/>
                </a:solidFill>
                <a:latin typeface="Times New Roman" pitchFamily="18" charset="0"/>
                <a:cs typeface="Times New Roman" pitchFamily="18" charset="0"/>
              </a:rPr>
              <a:t> chia 16</a:t>
            </a:r>
            <a:r>
              <a:rPr lang="en-US" sz="3800" baseline="30000" dirty="0">
                <a:solidFill>
                  <a:prstClr val="black"/>
                </a:solidFill>
                <a:latin typeface="Times New Roman" pitchFamily="18" charset="0"/>
                <a:cs typeface="Times New Roman" pitchFamily="18" charset="0"/>
              </a:rPr>
              <a:t>8</a:t>
            </a:r>
            <a:r>
              <a:rPr lang="en-US" sz="3800" dirty="0">
                <a:solidFill>
                  <a:prstClr val="black"/>
                </a:solidFill>
                <a:latin typeface="Times New Roman" pitchFamily="18" charset="0"/>
                <a:cs typeface="Times New Roman" pitchFamily="18" charset="0"/>
              </a:rPr>
              <a:t>: 16</a:t>
            </a:r>
            <a:r>
              <a:rPr lang="en-US" sz="3800" baseline="30000" dirty="0">
                <a:solidFill>
                  <a:prstClr val="black"/>
                </a:solidFill>
                <a:latin typeface="Times New Roman" pitchFamily="18" charset="0"/>
                <a:cs typeface="Times New Roman" pitchFamily="18" charset="0"/>
              </a:rPr>
              <a:t>5</a:t>
            </a:r>
            <a:r>
              <a:rPr lang="en-US" sz="3800" baseline="30000" dirty="0">
                <a:latin typeface="Times New Roman" pitchFamily="18" charset="0"/>
                <a:cs typeface="Times New Roman" pitchFamily="18" charset="0"/>
              </a:rPr>
              <a:t>3</a:t>
            </a:r>
            <a:r>
              <a:rPr lang="en-US" sz="3800" dirty="0">
                <a:solidFill>
                  <a:prstClr val="black"/>
                </a:solidFill>
                <a:latin typeface="Times New Roman" pitchFamily="18" charset="0"/>
                <a:cs typeface="Times New Roman" pitchFamily="18" charset="0"/>
              </a:rPr>
              <a:t>là:</a:t>
            </a:r>
            <a:endParaRPr lang="vi-VN" sz="3800" dirty="0">
              <a:solidFill>
                <a:prstClr val="black"/>
              </a:solidFill>
              <a:latin typeface="Times New Roman" pitchFamily="18" charset="0"/>
              <a:cs typeface="Times New Roman" pitchFamily="18" charset="0"/>
            </a:endParaRPr>
          </a:p>
        </p:txBody>
      </p:sp>
      <p:sp>
        <p:nvSpPr>
          <p:cNvPr id="26" name="Rectangle 25"/>
          <p:cNvSpPr/>
          <p:nvPr/>
        </p:nvSpPr>
        <p:spPr>
          <a:xfrm>
            <a:off x="1332264" y="2339215"/>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defRPr/>
            </a:pPr>
            <a:r>
              <a:rPr lang="en-US" sz="3800" dirty="0">
                <a:solidFill>
                  <a:prstClr val="black"/>
                </a:solidFill>
                <a:latin typeface="Times New Roman" pitchFamily="18" charset="0"/>
                <a:cs typeface="Times New Roman" pitchFamily="18" charset="0"/>
              </a:rPr>
              <a:t>A.    16</a:t>
            </a:r>
            <a:r>
              <a:rPr lang="en-US" sz="3800" baseline="30000" dirty="0">
                <a:solidFill>
                  <a:prstClr val="black"/>
                </a:solidFill>
                <a:latin typeface="Times New Roman" pitchFamily="18" charset="0"/>
                <a:cs typeface="Times New Roman" pitchFamily="18" charset="0"/>
              </a:rPr>
              <a:t>12</a:t>
            </a:r>
            <a:endParaRPr lang="vi-VN" sz="3800" dirty="0">
              <a:solidFill>
                <a:prstClr val="black"/>
              </a:solidFill>
              <a:latin typeface="Times New Roman" pitchFamily="18" charset="0"/>
              <a:cs typeface="Times New Roman" pitchFamily="18" charset="0"/>
            </a:endParaRPr>
          </a:p>
        </p:txBody>
      </p:sp>
      <p:sp>
        <p:nvSpPr>
          <p:cNvPr id="40" name="Cloud 39"/>
          <p:cNvSpPr/>
          <p:nvPr/>
        </p:nvSpPr>
        <p:spPr>
          <a:xfrm>
            <a:off x="-820014" y="5882635"/>
            <a:ext cx="680537" cy="419052"/>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sz="1800" dirty="0">
              <a:solidFill>
                <a:prstClr val="white"/>
              </a:solidFill>
              <a:latin typeface="Arial" panose="020B0604020202020204" pitchFamily="34" charset="0"/>
            </a:endParaRPr>
          </a:p>
        </p:txBody>
      </p:sp>
      <p:sp>
        <p:nvSpPr>
          <p:cNvPr id="41" name="Cloud 40"/>
          <p:cNvSpPr/>
          <p:nvPr/>
        </p:nvSpPr>
        <p:spPr>
          <a:xfrm>
            <a:off x="16359121" y="5643001"/>
            <a:ext cx="1069704" cy="65868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sz="1800" dirty="0">
              <a:solidFill>
                <a:prstClr val="white"/>
              </a:solidFill>
              <a:latin typeface="Arial" panose="020B0604020202020204" pitchFamily="34" charset="0"/>
            </a:endParaRPr>
          </a:p>
        </p:txBody>
      </p:sp>
      <p:sp>
        <p:nvSpPr>
          <p:cNvPr id="42" name="Rectangle 41"/>
          <p:cNvSpPr/>
          <p:nvPr/>
        </p:nvSpPr>
        <p:spPr>
          <a:xfrm>
            <a:off x="7356738" y="2344242"/>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defRPr/>
            </a:pPr>
            <a:r>
              <a:rPr lang="vi-VN" sz="3800" dirty="0">
                <a:solidFill>
                  <a:prstClr val="black"/>
                </a:solidFill>
                <a:latin typeface="Times New Roman" pitchFamily="18" charset="0"/>
                <a:cs typeface="Times New Roman" pitchFamily="18" charset="0"/>
              </a:rPr>
              <a:t>B.</a:t>
            </a:r>
            <a:r>
              <a:rPr lang="en-US" sz="3800" dirty="0">
                <a:solidFill>
                  <a:prstClr val="black"/>
                </a:solidFill>
                <a:latin typeface="Times New Roman" pitchFamily="18" charset="0"/>
                <a:cs typeface="Times New Roman" pitchFamily="18" charset="0"/>
              </a:rPr>
              <a:t>   16</a:t>
            </a:r>
            <a:r>
              <a:rPr lang="en-US" sz="3800" baseline="30000" dirty="0">
                <a:solidFill>
                  <a:prstClr val="black"/>
                </a:solidFill>
                <a:latin typeface="Times New Roman" pitchFamily="18" charset="0"/>
                <a:cs typeface="Times New Roman" pitchFamily="18" charset="0"/>
              </a:rPr>
              <a:t>3</a:t>
            </a:r>
            <a:r>
              <a:rPr lang="vi-VN" sz="3800" dirty="0">
                <a:solidFill>
                  <a:prstClr val="black"/>
                </a:solidFill>
                <a:latin typeface="Times New Roman" pitchFamily="18" charset="0"/>
                <a:cs typeface="Times New Roman" pitchFamily="18" charset="0"/>
              </a:rPr>
              <a:t> </a:t>
            </a:r>
          </a:p>
        </p:txBody>
      </p:sp>
      <p:sp>
        <p:nvSpPr>
          <p:cNvPr id="43" name="Rectangle 42"/>
          <p:cNvSpPr/>
          <p:nvPr/>
        </p:nvSpPr>
        <p:spPr>
          <a:xfrm>
            <a:off x="1332264" y="3406223"/>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defRPr/>
            </a:pPr>
            <a:r>
              <a:rPr lang="en-US" sz="3800" dirty="0">
                <a:solidFill>
                  <a:prstClr val="black"/>
                </a:solidFill>
                <a:latin typeface="Times New Roman" pitchFamily="18" charset="0"/>
                <a:cs typeface="Times New Roman" pitchFamily="18" charset="0"/>
              </a:rPr>
              <a:t>C.    16</a:t>
            </a:r>
            <a:r>
              <a:rPr lang="en-US" sz="3800" baseline="30000" dirty="0">
                <a:solidFill>
                  <a:prstClr val="black"/>
                </a:solidFill>
                <a:latin typeface="Times New Roman" pitchFamily="18" charset="0"/>
                <a:cs typeface="Times New Roman" pitchFamily="18" charset="0"/>
              </a:rPr>
              <a:t>12</a:t>
            </a:r>
            <a:endParaRPr lang="vi-VN" sz="3800" dirty="0">
              <a:solidFill>
                <a:prstClr val="black"/>
              </a:solidFill>
              <a:latin typeface="Times New Roman" pitchFamily="18" charset="0"/>
              <a:cs typeface="Times New Roman" pitchFamily="18" charset="0"/>
            </a:endParaRPr>
          </a:p>
        </p:txBody>
      </p:sp>
      <p:sp>
        <p:nvSpPr>
          <p:cNvPr id="44" name="Rectangle 43"/>
          <p:cNvSpPr/>
          <p:nvPr/>
        </p:nvSpPr>
        <p:spPr>
          <a:xfrm>
            <a:off x="7356738" y="3411250"/>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defRPr/>
            </a:pPr>
            <a:r>
              <a:rPr lang="vi-VN" sz="3800" dirty="0">
                <a:solidFill>
                  <a:prstClr val="black"/>
                </a:solidFill>
                <a:latin typeface="Times New Roman" pitchFamily="18" charset="0"/>
                <a:cs typeface="Times New Roman" pitchFamily="18" charset="0"/>
              </a:rPr>
              <a:t>D. </a:t>
            </a:r>
            <a:r>
              <a:rPr lang="en-US" sz="3800" dirty="0">
                <a:solidFill>
                  <a:prstClr val="black"/>
                </a:solidFill>
                <a:latin typeface="Times New Roman" pitchFamily="18" charset="0"/>
                <a:cs typeface="Times New Roman" pitchFamily="18" charset="0"/>
              </a:rPr>
              <a:t>  1</a:t>
            </a:r>
            <a:r>
              <a:rPr lang="en-US" sz="3800" baseline="30000" dirty="0">
                <a:solidFill>
                  <a:prstClr val="black"/>
                </a:solidFill>
                <a:latin typeface="Times New Roman" pitchFamily="18" charset="0"/>
                <a:cs typeface="Times New Roman" pitchFamily="18" charset="0"/>
              </a:rPr>
              <a:t>3</a:t>
            </a:r>
            <a:r>
              <a:rPr lang="en-US" sz="3800" dirty="0">
                <a:solidFill>
                  <a:prstClr val="black"/>
                </a:solidFill>
                <a:latin typeface="Times New Roman" pitchFamily="18" charset="0"/>
                <a:cs typeface="Times New Roman" pitchFamily="18" charset="0"/>
              </a:rPr>
              <a:t> </a:t>
            </a:r>
            <a:endParaRPr lang="vi-VN" sz="3800" dirty="0">
              <a:solidFill>
                <a:prstClr val="black"/>
              </a:solidFill>
              <a:latin typeface="Times New Roman" pitchFamily="18" charset="0"/>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53555" y="2369787"/>
            <a:ext cx="966866" cy="849671"/>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254980" y="3446258"/>
            <a:ext cx="965443" cy="84490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79205" y="3460177"/>
            <a:ext cx="965690" cy="84863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79205" y="2431793"/>
            <a:ext cx="965690" cy="772552"/>
          </a:xfrm>
          <a:prstGeom prst="rect">
            <a:avLst/>
          </a:prstGeom>
        </p:spPr>
      </p:pic>
      <p:sp>
        <p:nvSpPr>
          <p:cNvPr id="18" name="Cloud 17">
            <a:hlinkClick r:id="rId14" action="ppaction://hlinksldjump"/>
          </p:cNvPr>
          <p:cNvSpPr/>
          <p:nvPr/>
        </p:nvSpPr>
        <p:spPr>
          <a:xfrm>
            <a:off x="5600995" y="5642999"/>
            <a:ext cx="2831053" cy="13258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r>
              <a:rPr lang="en-US" sz="2900" dirty="0">
                <a:solidFill>
                  <a:schemeClr val="bg1">
                    <a:lumMod val="50000"/>
                  </a:schemeClr>
                </a:solidFill>
                <a:latin typeface="Times New Roman" panose="02020603050405020304" pitchFamily="18" charset="0"/>
                <a:cs typeface="Times New Roman" panose="02020603050405020304" pitchFamily="18" charset="0"/>
              </a:rPr>
              <a:t>QUAY VỀ</a:t>
            </a:r>
            <a:endParaRPr lang="vi-VN" sz="29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2434373" y="7826189"/>
            <a:ext cx="2072314" cy="387798"/>
          </a:xfrm>
          <a:prstGeom prst="rect">
            <a:avLst/>
          </a:prstGeom>
        </p:spPr>
        <p:style>
          <a:lnRef idx="2">
            <a:schemeClr val="dk1"/>
          </a:lnRef>
          <a:fillRef idx="1">
            <a:schemeClr val="lt1"/>
          </a:fillRef>
          <a:effectRef idx="0">
            <a:schemeClr val="dk1"/>
          </a:effectRef>
          <a:fontRef idx="minor">
            <a:schemeClr val="dk1"/>
          </a:fontRef>
        </p:style>
        <p:txBody>
          <a:bodyPr wrap="square" lIns="109728" tIns="54864" rIns="109728" bIns="54864" rtlCol="0">
            <a:spAutoFit/>
          </a:bodyPr>
          <a:lstStyle/>
          <a:p>
            <a:endParaRPr lang="en-US" sz="1800" dirty="0"/>
          </a:p>
        </p:txBody>
      </p:sp>
    </p:spTree>
    <p:extLst>
      <p:ext uri="{BB962C8B-B14F-4D97-AF65-F5344CB8AC3E}">
        <p14:creationId xmlns:p14="http://schemas.microsoft.com/office/powerpoint/2010/main" val="308765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592996" y="4522957"/>
            <a:ext cx="1303800" cy="1419511"/>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1732326" y="5419025"/>
            <a:ext cx="975467" cy="106203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434376" y="6156467"/>
            <a:ext cx="624469" cy="679890"/>
          </a:xfrm>
          <a:prstGeom prst="rect">
            <a:avLst/>
          </a:prstGeom>
        </p:spPr>
      </p:pic>
      <p:sp>
        <p:nvSpPr>
          <p:cNvPr id="26" name="Rectangle 25"/>
          <p:cNvSpPr/>
          <p:nvPr/>
        </p:nvSpPr>
        <p:spPr>
          <a:xfrm>
            <a:off x="1195947" y="3047773"/>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defRPr/>
            </a:pPr>
            <a:r>
              <a:rPr lang="vi-VN" sz="3800" dirty="0">
                <a:solidFill>
                  <a:prstClr val="black"/>
                </a:solidFill>
                <a:latin typeface="Times New Roman" pitchFamily="18" charset="0"/>
                <a:cs typeface="Times New Roman" pitchFamily="18" charset="0"/>
              </a:rPr>
              <a:t>A. </a:t>
            </a:r>
            <a:r>
              <a:rPr lang="en-US" sz="3800" dirty="0">
                <a:solidFill>
                  <a:prstClr val="black"/>
                </a:solidFill>
                <a:latin typeface="Times New Roman" pitchFamily="18" charset="0"/>
                <a:cs typeface="Times New Roman" pitchFamily="18" charset="0"/>
              </a:rPr>
              <a:t>x = 28</a:t>
            </a:r>
            <a:endParaRPr lang="vi-VN" sz="3800" dirty="0">
              <a:solidFill>
                <a:prstClr val="black"/>
              </a:solidFill>
              <a:latin typeface="Times New Roman" pitchFamily="18" charset="0"/>
              <a:cs typeface="Times New Roman" pitchFamily="18" charset="0"/>
            </a:endParaRPr>
          </a:p>
        </p:txBody>
      </p:sp>
      <p:sp>
        <p:nvSpPr>
          <p:cNvPr id="40" name="Cloud 39"/>
          <p:cNvSpPr/>
          <p:nvPr/>
        </p:nvSpPr>
        <p:spPr>
          <a:xfrm>
            <a:off x="-820014" y="5882635"/>
            <a:ext cx="680537" cy="419052"/>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sz="1800" dirty="0">
              <a:solidFill>
                <a:prstClr val="white"/>
              </a:solidFill>
              <a:latin typeface="Arial" panose="020B0604020202020204" pitchFamily="34" charset="0"/>
            </a:endParaRPr>
          </a:p>
        </p:txBody>
      </p:sp>
      <p:sp>
        <p:nvSpPr>
          <p:cNvPr id="41" name="Cloud 40"/>
          <p:cNvSpPr/>
          <p:nvPr/>
        </p:nvSpPr>
        <p:spPr>
          <a:xfrm>
            <a:off x="16359121" y="5643001"/>
            <a:ext cx="1069704" cy="65868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sz="1800" dirty="0">
              <a:solidFill>
                <a:prstClr val="white"/>
              </a:solidFill>
              <a:latin typeface="Arial" panose="020B0604020202020204" pitchFamily="34" charset="0"/>
            </a:endParaRPr>
          </a:p>
        </p:txBody>
      </p:sp>
      <p:sp>
        <p:nvSpPr>
          <p:cNvPr id="42" name="Rectangle 41"/>
          <p:cNvSpPr/>
          <p:nvPr/>
        </p:nvSpPr>
        <p:spPr>
          <a:xfrm>
            <a:off x="7015947" y="3124240"/>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defRPr/>
            </a:pPr>
            <a:r>
              <a:rPr lang="vi-VN" sz="3800" dirty="0">
                <a:solidFill>
                  <a:prstClr val="black"/>
                </a:solidFill>
                <a:latin typeface="Times New Roman" pitchFamily="18" charset="0"/>
                <a:cs typeface="Times New Roman" pitchFamily="18" charset="0"/>
              </a:rPr>
              <a:t>B.  x = 12</a:t>
            </a:r>
          </a:p>
        </p:txBody>
      </p:sp>
      <p:sp>
        <p:nvSpPr>
          <p:cNvPr id="43" name="Rectangle 42"/>
          <p:cNvSpPr/>
          <p:nvPr/>
        </p:nvSpPr>
        <p:spPr>
          <a:xfrm>
            <a:off x="1332264" y="3945024"/>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defRPr/>
            </a:pPr>
            <a:r>
              <a:rPr lang="vi-VN" sz="3800" dirty="0">
                <a:solidFill>
                  <a:prstClr val="black"/>
                </a:solidFill>
                <a:latin typeface="Times New Roman" pitchFamily="18" charset="0"/>
                <a:cs typeface="Times New Roman" pitchFamily="18" charset="0"/>
              </a:rPr>
              <a:t>C. x = 56 </a:t>
            </a:r>
          </a:p>
        </p:txBody>
      </p:sp>
      <p:sp>
        <p:nvSpPr>
          <p:cNvPr id="44" name="Rectangle 43"/>
          <p:cNvSpPr/>
          <p:nvPr/>
        </p:nvSpPr>
        <p:spPr>
          <a:xfrm>
            <a:off x="7084105" y="4006663"/>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defRPr/>
            </a:pPr>
            <a:r>
              <a:rPr lang="vi-VN" sz="3800" dirty="0">
                <a:solidFill>
                  <a:prstClr val="black"/>
                </a:solidFill>
                <a:latin typeface="Times New Roman" pitchFamily="18" charset="0"/>
                <a:cs typeface="Times New Roman" pitchFamily="18" charset="0"/>
              </a:rPr>
              <a:t>D.  x = 30 </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73570" y="3260048"/>
            <a:ext cx="966866" cy="849671"/>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61552" y="4109718"/>
            <a:ext cx="878885" cy="772354"/>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78968" y="4096018"/>
            <a:ext cx="965690" cy="772552"/>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78261" y="3244036"/>
            <a:ext cx="879110" cy="772552"/>
          </a:xfrm>
          <a:prstGeom prst="rect">
            <a:avLst/>
          </a:prstGeom>
        </p:spPr>
      </p:pic>
      <p:sp>
        <p:nvSpPr>
          <p:cNvPr id="18" name="Cloud 17">
            <a:hlinkClick r:id="rId13" action="ppaction://hlinksldjump"/>
          </p:cNvPr>
          <p:cNvSpPr/>
          <p:nvPr/>
        </p:nvSpPr>
        <p:spPr>
          <a:xfrm>
            <a:off x="5600995" y="5642999"/>
            <a:ext cx="2831053" cy="13258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r>
              <a:rPr lang="en-US" sz="2900" dirty="0">
                <a:solidFill>
                  <a:schemeClr val="bg1">
                    <a:lumMod val="50000"/>
                  </a:schemeClr>
                </a:solidFill>
                <a:latin typeface="Times New Roman" panose="02020603050405020304" pitchFamily="18" charset="0"/>
                <a:cs typeface="Times New Roman" panose="02020603050405020304" pitchFamily="18" charset="0"/>
              </a:rPr>
              <a:t>QUAY VỀ</a:t>
            </a:r>
            <a:endParaRPr lang="vi-VN" sz="29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2434373" y="7874598"/>
            <a:ext cx="2072314" cy="387798"/>
          </a:xfrm>
          <a:prstGeom prst="rect">
            <a:avLst/>
          </a:prstGeom>
        </p:spPr>
        <p:style>
          <a:lnRef idx="2">
            <a:schemeClr val="dk1"/>
          </a:lnRef>
          <a:fillRef idx="1">
            <a:schemeClr val="lt1"/>
          </a:fillRef>
          <a:effectRef idx="0">
            <a:schemeClr val="dk1"/>
          </a:effectRef>
          <a:fontRef idx="minor">
            <a:schemeClr val="dk1"/>
          </a:fontRef>
        </p:style>
        <p:txBody>
          <a:bodyPr wrap="square" lIns="109728" tIns="54864" rIns="109728" bIns="54864" rtlCol="0">
            <a:spAutoFit/>
          </a:bodyPr>
          <a:lstStyle/>
          <a:p>
            <a:endParaRPr lang="en-US" sz="1800" dirty="0"/>
          </a:p>
        </p:txBody>
      </p:sp>
      <p:sp>
        <p:nvSpPr>
          <p:cNvPr id="3" name="TextBox 2">
            <a:extLst>
              <a:ext uri="{FF2B5EF4-FFF2-40B4-BE49-F238E27FC236}">
                <a16:creationId xmlns:a16="http://schemas.microsoft.com/office/drawing/2014/main" id="{99C6DD69-A7E6-E8BE-4BBF-612094257CA5}"/>
              </a:ext>
            </a:extLst>
          </p:cNvPr>
          <p:cNvSpPr txBox="1"/>
          <p:nvPr/>
        </p:nvSpPr>
        <p:spPr>
          <a:xfrm>
            <a:off x="1332264" y="929392"/>
            <a:ext cx="10627036" cy="1421928"/>
          </a:xfrm>
          <a:prstGeom prst="rect">
            <a:avLst/>
          </a:prstGeom>
          <a:noFill/>
        </p:spPr>
        <p:txBody>
          <a:bodyPr wrap="square">
            <a:spAutoFit/>
          </a:bodyPr>
          <a:lstStyle/>
          <a:p>
            <a:r>
              <a:rPr lang="en-US" sz="4320" b="1" dirty="0" err="1">
                <a:solidFill>
                  <a:prstClr val="black"/>
                </a:solidFill>
                <a:latin typeface="Times New Roman" pitchFamily="18" charset="0"/>
                <a:cs typeface="Times New Roman" pitchFamily="18" charset="0"/>
              </a:rPr>
              <a:t>Câu</a:t>
            </a:r>
            <a:r>
              <a:rPr lang="en-US" sz="4320" b="1" dirty="0">
                <a:solidFill>
                  <a:prstClr val="black"/>
                </a:solidFill>
                <a:latin typeface="Times New Roman" pitchFamily="18" charset="0"/>
                <a:cs typeface="Times New Roman" pitchFamily="18" charset="0"/>
              </a:rPr>
              <a:t> 5</a:t>
            </a:r>
            <a:r>
              <a:rPr lang="en-US" sz="4320" dirty="0">
                <a:solidFill>
                  <a:prstClr val="black"/>
                </a:solidFill>
                <a:latin typeface="Times New Roman" pitchFamily="18" charset="0"/>
                <a:cs typeface="Times New Roman" pitchFamily="18" charset="0"/>
              </a:rPr>
              <a:t>: </a:t>
            </a:r>
            <a:r>
              <a:rPr lang="en-US" sz="4320" dirty="0" err="1">
                <a:solidFill>
                  <a:prstClr val="black"/>
                </a:solidFill>
                <a:latin typeface="Times New Roman" pitchFamily="18" charset="0"/>
                <a:cs typeface="Times New Roman" pitchFamily="18" charset="0"/>
              </a:rPr>
              <a:t>Tìm</a:t>
            </a:r>
            <a:r>
              <a:rPr lang="en-US" sz="4320" dirty="0">
                <a:solidFill>
                  <a:prstClr val="black"/>
                </a:solidFill>
                <a:latin typeface="Times New Roman" pitchFamily="18" charset="0"/>
                <a:cs typeface="Times New Roman" pitchFamily="18" charset="0"/>
              </a:rPr>
              <a:t> x </a:t>
            </a:r>
            <a:r>
              <a:rPr lang="en-US" sz="4320" dirty="0" err="1">
                <a:solidFill>
                  <a:prstClr val="black"/>
                </a:solidFill>
                <a:latin typeface="Times New Roman" pitchFamily="18" charset="0"/>
                <a:cs typeface="Times New Roman" pitchFamily="18" charset="0"/>
              </a:rPr>
              <a:t>thuộc</a:t>
            </a:r>
            <a:r>
              <a:rPr lang="en-US" sz="4320" dirty="0">
                <a:solidFill>
                  <a:prstClr val="black"/>
                </a:solidFill>
                <a:latin typeface="Times New Roman" pitchFamily="18" charset="0"/>
                <a:cs typeface="Times New Roman" pitchFamily="18" charset="0"/>
              </a:rPr>
              <a:t> </a:t>
            </a:r>
            <a:r>
              <a:rPr lang="en-US" sz="4320" dirty="0" err="1">
                <a:solidFill>
                  <a:prstClr val="black"/>
                </a:solidFill>
                <a:latin typeface="Times New Roman" pitchFamily="18" charset="0"/>
                <a:cs typeface="Times New Roman" pitchFamily="18" charset="0"/>
              </a:rPr>
              <a:t>tập</a:t>
            </a:r>
            <a:r>
              <a:rPr lang="en-US" sz="4320" dirty="0">
                <a:solidFill>
                  <a:prstClr val="black"/>
                </a:solidFill>
                <a:latin typeface="Times New Roman" pitchFamily="18" charset="0"/>
                <a:cs typeface="Times New Roman" pitchFamily="18" charset="0"/>
              </a:rPr>
              <a:t> </a:t>
            </a:r>
            <a:r>
              <a:rPr lang="en-US" sz="4320" dirty="0" err="1">
                <a:solidFill>
                  <a:prstClr val="black"/>
                </a:solidFill>
                <a:latin typeface="Times New Roman" pitchFamily="18" charset="0"/>
                <a:cs typeface="Times New Roman" pitchFamily="18" charset="0"/>
              </a:rPr>
              <a:t>hợp</a:t>
            </a:r>
            <a:r>
              <a:rPr lang="en-US" sz="4320" dirty="0">
                <a:solidFill>
                  <a:prstClr val="black"/>
                </a:solidFill>
                <a:latin typeface="Times New Roman" pitchFamily="18" charset="0"/>
                <a:cs typeface="Times New Roman" pitchFamily="18" charset="0"/>
              </a:rPr>
              <a:t> {12; 28;30;56}</a:t>
            </a:r>
          </a:p>
          <a:p>
            <a:r>
              <a:rPr lang="en-US" sz="4320" dirty="0">
                <a:solidFill>
                  <a:prstClr val="black"/>
                </a:solidFill>
                <a:latin typeface="Times New Roman" pitchFamily="18" charset="0"/>
                <a:cs typeface="Times New Roman" pitchFamily="18" charset="0"/>
              </a:rPr>
              <a:t>Sao </a:t>
            </a:r>
            <a:r>
              <a:rPr lang="en-US" sz="4320" dirty="0" err="1">
                <a:solidFill>
                  <a:prstClr val="black"/>
                </a:solidFill>
                <a:latin typeface="Times New Roman" pitchFamily="18" charset="0"/>
                <a:cs typeface="Times New Roman" pitchFamily="18" charset="0"/>
              </a:rPr>
              <a:t>cho</a:t>
            </a:r>
            <a:r>
              <a:rPr lang="en-US" sz="4320" dirty="0">
                <a:solidFill>
                  <a:prstClr val="black"/>
                </a:solidFill>
                <a:latin typeface="Times New Roman" pitchFamily="18" charset="0"/>
                <a:cs typeface="Times New Roman" pitchFamily="18" charset="0"/>
              </a:rPr>
              <a:t> </a:t>
            </a:r>
            <a:r>
              <a:rPr lang="en-US" sz="4320" dirty="0" err="1">
                <a:solidFill>
                  <a:prstClr val="black"/>
                </a:solidFill>
                <a:latin typeface="Times New Roman" pitchFamily="18" charset="0"/>
                <a:cs typeface="Times New Roman" pitchFamily="18" charset="0"/>
              </a:rPr>
              <a:t>tổng</a:t>
            </a:r>
            <a:r>
              <a:rPr lang="en-US" sz="4320" dirty="0">
                <a:solidFill>
                  <a:prstClr val="black"/>
                </a:solidFill>
                <a:latin typeface="Times New Roman" pitchFamily="18" charset="0"/>
                <a:cs typeface="Times New Roman" pitchFamily="18" charset="0"/>
              </a:rPr>
              <a:t> 20 + 65 + x chia </a:t>
            </a:r>
            <a:r>
              <a:rPr lang="en-US" sz="4320" dirty="0" err="1">
                <a:solidFill>
                  <a:prstClr val="black"/>
                </a:solidFill>
                <a:latin typeface="Times New Roman" pitchFamily="18" charset="0"/>
                <a:cs typeface="Times New Roman" pitchFamily="18" charset="0"/>
              </a:rPr>
              <a:t>hết</a:t>
            </a:r>
            <a:r>
              <a:rPr lang="en-US" sz="4320" dirty="0">
                <a:solidFill>
                  <a:prstClr val="black"/>
                </a:solidFill>
                <a:latin typeface="Times New Roman" pitchFamily="18" charset="0"/>
                <a:cs typeface="Times New Roman" pitchFamily="18" charset="0"/>
              </a:rPr>
              <a:t> </a:t>
            </a:r>
            <a:r>
              <a:rPr lang="en-US" sz="4320" dirty="0" err="1">
                <a:solidFill>
                  <a:prstClr val="black"/>
                </a:solidFill>
                <a:latin typeface="Times New Roman" pitchFamily="18" charset="0"/>
                <a:cs typeface="Times New Roman" pitchFamily="18" charset="0"/>
              </a:rPr>
              <a:t>cho</a:t>
            </a:r>
            <a:r>
              <a:rPr lang="en-US" sz="4320" dirty="0">
                <a:solidFill>
                  <a:prstClr val="black"/>
                </a:solidFill>
                <a:latin typeface="Times New Roman" pitchFamily="18" charset="0"/>
                <a:cs typeface="Times New Roman" pitchFamily="18" charset="0"/>
              </a:rPr>
              <a:t> 5:</a:t>
            </a:r>
            <a:endParaRPr lang="vi-VN" sz="4320" dirty="0"/>
          </a:p>
        </p:txBody>
      </p:sp>
    </p:spTree>
    <p:extLst>
      <p:ext uri="{BB962C8B-B14F-4D97-AF65-F5344CB8AC3E}">
        <p14:creationId xmlns:p14="http://schemas.microsoft.com/office/powerpoint/2010/main" val="74493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anim calcmode="lin" valueType="num">
                                      <p:cBhvr>
                                        <p:cTn id="18" dur="500" fill="hold"/>
                                        <p:tgtEl>
                                          <p:spTgt spid="43"/>
                                        </p:tgtEl>
                                        <p:attrNameLst>
                                          <p:attrName>ppt_x</p:attrName>
                                        </p:attrNameLst>
                                      </p:cBhvr>
                                      <p:tavLst>
                                        <p:tav tm="0">
                                          <p:val>
                                            <p:strVal val="#ppt_x"/>
                                          </p:val>
                                        </p:tav>
                                        <p:tav tm="100000">
                                          <p:val>
                                            <p:strVal val="#ppt_x"/>
                                          </p:val>
                                        </p:tav>
                                      </p:tavLst>
                                    </p:anim>
                                    <p:anim calcmode="lin" valueType="num">
                                      <p:cBhvr>
                                        <p:cTn id="19" dur="500" fill="hold"/>
                                        <p:tgtEl>
                                          <p:spTgt spid="4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7"/>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500" fill="hold"/>
                                        <p:tgtEl>
                                          <p:spTgt spid="9"/>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000" fill="hold"/>
                                        <p:tgtEl>
                                          <p:spTgt spid="11"/>
                                        </p:tgtEl>
                                        <p:attrNameLst>
                                          <p:attrName>r</p:attrName>
                                        </p:attrNameLst>
                                      </p:cBhvr>
                                    </p:animRot>
                                  </p:childTnLst>
                                </p:cTn>
                              </p:par>
                              <p:par>
                                <p:cTn id="31" presetID="2" presetClass="entr" presetSubtype="2" repeatCount="indefinite" fill="hold" grpId="0" nodeType="withEffect">
                                  <p:stCondLst>
                                    <p:cond delay="50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20000" fill="hold"/>
                                        <p:tgtEl>
                                          <p:spTgt spid="40"/>
                                        </p:tgtEl>
                                        <p:attrNameLst>
                                          <p:attrName>ppt_x</p:attrName>
                                        </p:attrNameLst>
                                      </p:cBhvr>
                                      <p:tavLst>
                                        <p:tav tm="0">
                                          <p:val>
                                            <p:strVal val="1+#ppt_w/2"/>
                                          </p:val>
                                        </p:tav>
                                        <p:tav tm="100000">
                                          <p:val>
                                            <p:strVal val="#ppt_x"/>
                                          </p:val>
                                        </p:tav>
                                      </p:tavLst>
                                    </p:anim>
                                    <p:anim calcmode="lin" valueType="num">
                                      <p:cBhvr additive="base">
                                        <p:cTn id="34" dur="20000" fill="hold"/>
                                        <p:tgtEl>
                                          <p:spTgt spid="40"/>
                                        </p:tgtEl>
                                        <p:attrNameLst>
                                          <p:attrName>ppt_y</p:attrName>
                                        </p:attrNameLst>
                                      </p:cBhvr>
                                      <p:tavLst>
                                        <p:tav tm="0">
                                          <p:val>
                                            <p:strVal val="#ppt_y"/>
                                          </p:val>
                                        </p:tav>
                                        <p:tav tm="100000">
                                          <p:val>
                                            <p:strVal val="#ppt_y"/>
                                          </p:val>
                                        </p:tav>
                                      </p:tavLst>
                                    </p:anim>
                                  </p:childTnLst>
                                </p:cTn>
                              </p:par>
                              <p:par>
                                <p:cTn id="35" presetID="2" presetClass="entr" presetSubtype="8" repeatCount="indefinite" fill="hold" grpId="0" nodeType="withEffect">
                                  <p:stCondLst>
                                    <p:cond delay="50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20000" fill="hold"/>
                                        <p:tgtEl>
                                          <p:spTgt spid="41"/>
                                        </p:tgtEl>
                                        <p:attrNameLst>
                                          <p:attrName>ppt_x</p:attrName>
                                        </p:attrNameLst>
                                      </p:cBhvr>
                                      <p:tavLst>
                                        <p:tav tm="0">
                                          <p:val>
                                            <p:strVal val="0-#ppt_w/2"/>
                                          </p:val>
                                        </p:tav>
                                        <p:tav tm="100000">
                                          <p:val>
                                            <p:strVal val="#ppt_x"/>
                                          </p:val>
                                        </p:tav>
                                      </p:tavLst>
                                    </p:anim>
                                    <p:anim calcmode="lin" valueType="num">
                                      <p:cBhvr additive="base">
                                        <p:cTn id="3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50" fill="hold"/>
                                        <p:tgtEl>
                                          <p:spTgt spid="26"/>
                                        </p:tgtEl>
                                        <p:attrNameLst>
                                          <p:attrName>fillcolor</p:attrName>
                                        </p:attrNameLst>
                                      </p:cBhvr>
                                      <p:to>
                                        <a:srgbClr val="FFF2CC"/>
                                      </p:to>
                                    </p:animClr>
                                    <p:set>
                                      <p:cBhvr>
                                        <p:cTn id="44" dur="250" fill="hold"/>
                                        <p:tgtEl>
                                          <p:spTgt spid="26"/>
                                        </p:tgtEl>
                                        <p:attrNameLst>
                                          <p:attrName>fill.type</p:attrName>
                                        </p:attrNameLst>
                                      </p:cBhvr>
                                      <p:to>
                                        <p:strVal val="solid"/>
                                      </p:to>
                                    </p:set>
                                    <p:set>
                                      <p:cBhvr>
                                        <p:cTn id="45" dur="250" fill="hold"/>
                                        <p:tgtEl>
                                          <p:spTgt spid="2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6" presetID="23" presetClass="entr" presetSubtype="32" fill="hold" nodeType="withEffect">
                                  <p:stCondLst>
                                    <p:cond delay="1000"/>
                                  </p:stCondLst>
                                  <p:childTnLst>
                                    <p:set>
                                      <p:cBhvr>
                                        <p:cTn id="47" dur="1" fill="hold">
                                          <p:stCondLst>
                                            <p:cond delay="0"/>
                                          </p:stCondLst>
                                        </p:cTn>
                                        <p:tgtEl>
                                          <p:spTgt spid="47"/>
                                        </p:tgtEl>
                                        <p:attrNameLst>
                                          <p:attrName>style.visibility</p:attrName>
                                        </p:attrNameLst>
                                      </p:cBhvr>
                                      <p:to>
                                        <p:strVal val="visible"/>
                                      </p:to>
                                    </p:set>
                                    <p:anim calcmode="lin" valueType="num">
                                      <p:cBhvr>
                                        <p:cTn id="48" dur="250" fill="hold"/>
                                        <p:tgtEl>
                                          <p:spTgt spid="47"/>
                                        </p:tgtEl>
                                        <p:attrNameLst>
                                          <p:attrName>ppt_w</p:attrName>
                                        </p:attrNameLst>
                                      </p:cBhvr>
                                      <p:tavLst>
                                        <p:tav tm="0">
                                          <p:val>
                                            <p:strVal val="4*#ppt_w"/>
                                          </p:val>
                                        </p:tav>
                                        <p:tav tm="100000">
                                          <p:val>
                                            <p:strVal val="#ppt_w"/>
                                          </p:val>
                                        </p:tav>
                                      </p:tavLst>
                                    </p:anim>
                                    <p:anim calcmode="lin" valueType="num">
                                      <p:cBhvr>
                                        <p:cTn id="4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3" name="Wrong Buzzer.wav"/>
                                        </p:tgtEl>
                                      </p:cMediaNode>
                                    </p:audio>
                                  </p:subTnLst>
                                </p:cTn>
                              </p:par>
                              <p:par>
                                <p:cTn id="50" presetID="1" presetClass="emph" presetSubtype="2" fill="hold" nodeType="withEffect">
                                  <p:stCondLst>
                                    <p:cond delay="1000"/>
                                  </p:stCondLst>
                                  <p:childTnLst>
                                    <p:animClr clrSpc="rgb" dir="cw">
                                      <p:cBhvr>
                                        <p:cTn id="51" dur="250" fill="hold"/>
                                        <p:tgtEl>
                                          <p:spTgt spid="26"/>
                                        </p:tgtEl>
                                        <p:attrNameLst>
                                          <p:attrName>fillcolor</p:attrName>
                                        </p:attrNameLst>
                                      </p:cBhvr>
                                      <p:to>
                                        <a:srgbClr val="FFFF00"/>
                                      </p:to>
                                    </p:animClr>
                                    <p:set>
                                      <p:cBhvr>
                                        <p:cTn id="52" dur="250" fill="hold"/>
                                        <p:tgtEl>
                                          <p:spTgt spid="26"/>
                                        </p:tgtEl>
                                        <p:attrNameLst>
                                          <p:attrName>fill.type</p:attrName>
                                        </p:attrNameLst>
                                      </p:cBhvr>
                                      <p:to>
                                        <p:strVal val="solid"/>
                                      </p:to>
                                    </p:set>
                                    <p:set>
                                      <p:cBhvr>
                                        <p:cTn id="5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4" restart="whenNotActive" fill="hold" evtFilter="cancelBubble" nodeType="interactiveSeq">
                <p:stCondLst>
                  <p:cond evt="onClick" delay="0">
                    <p:tgtEl>
                      <p:spTgt spid="4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50" fill="hold"/>
                                        <p:tgtEl>
                                          <p:spTgt spid="42"/>
                                        </p:tgtEl>
                                        <p:attrNameLst>
                                          <p:attrName>fillcolor</p:attrName>
                                        </p:attrNameLst>
                                      </p:cBhvr>
                                      <p:to>
                                        <a:srgbClr val="FFF2CC"/>
                                      </p:to>
                                    </p:animClr>
                                    <p:set>
                                      <p:cBhvr>
                                        <p:cTn id="59" dur="250" fill="hold"/>
                                        <p:tgtEl>
                                          <p:spTgt spid="42"/>
                                        </p:tgtEl>
                                        <p:attrNameLst>
                                          <p:attrName>fill.type</p:attrName>
                                        </p:attrNameLst>
                                      </p:cBhvr>
                                      <p:to>
                                        <p:strVal val="solid"/>
                                      </p:to>
                                    </p:set>
                                    <p:set>
                                      <p:cBhvr>
                                        <p:cTn id="60" dur="250" fill="hold"/>
                                        <p:tgtEl>
                                          <p:spTgt spid="42"/>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61" presetID="23" presetClass="entr" presetSubtype="32" fill="hold" nodeType="withEffect">
                                  <p:stCondLst>
                                    <p:cond delay="1000"/>
                                  </p:stCondLst>
                                  <p:childTnLst>
                                    <p:set>
                                      <p:cBhvr>
                                        <p:cTn id="62" dur="1" fill="hold">
                                          <p:stCondLst>
                                            <p:cond delay="0"/>
                                          </p:stCondLst>
                                        </p:cTn>
                                        <p:tgtEl>
                                          <p:spTgt spid="53"/>
                                        </p:tgtEl>
                                        <p:attrNameLst>
                                          <p:attrName>style.visibility</p:attrName>
                                        </p:attrNameLst>
                                      </p:cBhvr>
                                      <p:to>
                                        <p:strVal val="visible"/>
                                      </p:to>
                                    </p:set>
                                    <p:anim calcmode="lin" valueType="num">
                                      <p:cBhvr>
                                        <p:cTn id="63" dur="250" fill="hold"/>
                                        <p:tgtEl>
                                          <p:spTgt spid="53"/>
                                        </p:tgtEl>
                                        <p:attrNameLst>
                                          <p:attrName>ppt_w</p:attrName>
                                        </p:attrNameLst>
                                      </p:cBhvr>
                                      <p:tavLst>
                                        <p:tav tm="0">
                                          <p:val>
                                            <p:strVal val="4*#ppt_w"/>
                                          </p:val>
                                        </p:tav>
                                        <p:tav tm="100000">
                                          <p:val>
                                            <p:strVal val="#ppt_w"/>
                                          </p:val>
                                        </p:tav>
                                      </p:tavLst>
                                    </p:anim>
                                    <p:anim calcmode="lin" valueType="num">
                                      <p:cBhvr>
                                        <p:cTn id="6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3" name="Wrong Buzzer.wav"/>
                                        </p:tgtEl>
                                      </p:cMediaNode>
                                    </p:audio>
                                  </p:subTnLst>
                                </p:cTn>
                              </p:par>
                              <p:par>
                                <p:cTn id="65" presetID="1" presetClass="emph" presetSubtype="2" fill="hold" nodeType="withEffect">
                                  <p:stCondLst>
                                    <p:cond delay="1000"/>
                                  </p:stCondLst>
                                  <p:childTnLst>
                                    <p:animClr clrSpc="rgb" dir="cw">
                                      <p:cBhvr>
                                        <p:cTn id="66" dur="250" fill="hold"/>
                                        <p:tgtEl>
                                          <p:spTgt spid="42"/>
                                        </p:tgtEl>
                                        <p:attrNameLst>
                                          <p:attrName>fillcolor</p:attrName>
                                        </p:attrNameLst>
                                      </p:cBhvr>
                                      <p:to>
                                        <a:srgbClr val="FFFF00"/>
                                      </p:to>
                                    </p:animClr>
                                    <p:set>
                                      <p:cBhvr>
                                        <p:cTn id="67" dur="250" fill="hold"/>
                                        <p:tgtEl>
                                          <p:spTgt spid="42"/>
                                        </p:tgtEl>
                                        <p:attrNameLst>
                                          <p:attrName>fill.type</p:attrName>
                                        </p:attrNameLst>
                                      </p:cBhvr>
                                      <p:to>
                                        <p:strVal val="solid"/>
                                      </p:to>
                                    </p:set>
                                    <p:set>
                                      <p:cBhvr>
                                        <p:cTn id="6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3"/>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43"/>
                                        </p:tgtEl>
                                        <p:attrNameLst>
                                          <p:attrName>fillcolor</p:attrName>
                                        </p:attrNameLst>
                                      </p:cBhvr>
                                      <p:to>
                                        <a:srgbClr val="FFF2CC"/>
                                      </p:to>
                                    </p:animClr>
                                    <p:set>
                                      <p:cBhvr>
                                        <p:cTn id="74" dur="250" fill="hold"/>
                                        <p:tgtEl>
                                          <p:spTgt spid="43"/>
                                        </p:tgtEl>
                                        <p:attrNameLst>
                                          <p:attrName>fill.type</p:attrName>
                                        </p:attrNameLst>
                                      </p:cBhvr>
                                      <p:to>
                                        <p:strVal val="solid"/>
                                      </p:to>
                                    </p:set>
                                    <p:set>
                                      <p:cBhvr>
                                        <p:cTn id="75" dur="250" fill="hold"/>
                                        <p:tgtEl>
                                          <p:spTgt spid="43"/>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par>
                                <p:cTn id="76" presetID="23" presetClass="entr" presetSubtype="32" fill="hold" nodeType="withEffect">
                                  <p:stCondLst>
                                    <p:cond delay="1000"/>
                                  </p:stCondLst>
                                  <p:childTnLst>
                                    <p:set>
                                      <p:cBhvr>
                                        <p:cTn id="77" dur="1" fill="hold">
                                          <p:stCondLst>
                                            <p:cond delay="0"/>
                                          </p:stCondLst>
                                        </p:cTn>
                                        <p:tgtEl>
                                          <p:spTgt spid="51"/>
                                        </p:tgtEl>
                                        <p:attrNameLst>
                                          <p:attrName>style.visibility</p:attrName>
                                        </p:attrNameLst>
                                      </p:cBhvr>
                                      <p:to>
                                        <p:strVal val="visible"/>
                                      </p:to>
                                    </p:set>
                                    <p:anim calcmode="lin" valueType="num">
                                      <p:cBhvr>
                                        <p:cTn id="78" dur="250" fill="hold"/>
                                        <p:tgtEl>
                                          <p:spTgt spid="51"/>
                                        </p:tgtEl>
                                        <p:attrNameLst>
                                          <p:attrName>ppt_w</p:attrName>
                                        </p:attrNameLst>
                                      </p:cBhvr>
                                      <p:tavLst>
                                        <p:tav tm="0">
                                          <p:val>
                                            <p:strVal val="4*#ppt_w"/>
                                          </p:val>
                                        </p:tav>
                                        <p:tav tm="100000">
                                          <p:val>
                                            <p:strVal val="#ppt_w"/>
                                          </p:val>
                                        </p:tav>
                                      </p:tavLst>
                                    </p:anim>
                                    <p:anim calcmode="lin" valueType="num">
                                      <p:cBhvr>
                                        <p:cTn id="7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par>
                                <p:cTn id="80" presetID="1" presetClass="emph" presetSubtype="2" fill="hold" nodeType="withEffect">
                                  <p:stCondLst>
                                    <p:cond delay="1000"/>
                                  </p:stCondLst>
                                  <p:childTnLst>
                                    <p:animClr clrSpc="rgb" dir="cw">
                                      <p:cBhvr>
                                        <p:cTn id="81" dur="250" fill="hold"/>
                                        <p:tgtEl>
                                          <p:spTgt spid="43"/>
                                        </p:tgtEl>
                                        <p:attrNameLst>
                                          <p:attrName>fillcolor</p:attrName>
                                        </p:attrNameLst>
                                      </p:cBhvr>
                                      <p:to>
                                        <a:srgbClr val="FFFF00"/>
                                      </p:to>
                                    </p:animClr>
                                    <p:set>
                                      <p:cBhvr>
                                        <p:cTn id="82" dur="250" fill="hold"/>
                                        <p:tgtEl>
                                          <p:spTgt spid="43"/>
                                        </p:tgtEl>
                                        <p:attrNameLst>
                                          <p:attrName>fill.type</p:attrName>
                                        </p:attrNameLst>
                                      </p:cBhvr>
                                      <p:to>
                                        <p:strVal val="solid"/>
                                      </p:to>
                                    </p:set>
                                    <p:set>
                                      <p:cBhvr>
                                        <p:cTn id="83"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4" restart="whenNotActive" fill="hold" evtFilter="cancelBubble" nodeType="interactiveSeq">
                <p:stCondLst>
                  <p:cond evt="onClick" delay="0">
                    <p:tgtEl>
                      <p:spTgt spid="44"/>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250" fill="hold"/>
                                        <p:tgtEl>
                                          <p:spTgt spid="44"/>
                                        </p:tgtEl>
                                        <p:attrNameLst>
                                          <p:attrName>fillcolor</p:attrName>
                                        </p:attrNameLst>
                                      </p:cBhvr>
                                      <p:to>
                                        <a:srgbClr val="FFF2CC"/>
                                      </p:to>
                                    </p:animClr>
                                    <p:set>
                                      <p:cBhvr>
                                        <p:cTn id="89" dur="250" fill="hold"/>
                                        <p:tgtEl>
                                          <p:spTgt spid="44"/>
                                        </p:tgtEl>
                                        <p:attrNameLst>
                                          <p:attrName>fill.type</p:attrName>
                                        </p:attrNameLst>
                                      </p:cBhvr>
                                      <p:to>
                                        <p:strVal val="solid"/>
                                      </p:to>
                                    </p:set>
                                    <p:set>
                                      <p:cBhvr>
                                        <p:cTn id="90" dur="250" fill="hold"/>
                                        <p:tgtEl>
                                          <p:spTgt spid="44"/>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2" name="click.wav"/>
                                        </p:tgtEl>
                                      </p:cMediaNode>
                                    </p:audio>
                                  </p:subTnLst>
                                </p:cTn>
                              </p:par>
                              <p:par>
                                <p:cTn id="91" presetID="23" presetClass="entr" presetSubtype="32" fill="hold" nodeType="withEffect">
                                  <p:stCondLst>
                                    <p:cond delay="1000"/>
                                  </p:stCondLst>
                                  <p:childTnLst>
                                    <p:set>
                                      <p:cBhvr>
                                        <p:cTn id="92" dur="1" fill="hold">
                                          <p:stCondLst>
                                            <p:cond delay="0"/>
                                          </p:stCondLst>
                                        </p:cTn>
                                        <p:tgtEl>
                                          <p:spTgt spid="49"/>
                                        </p:tgtEl>
                                        <p:attrNameLst>
                                          <p:attrName>style.visibility</p:attrName>
                                        </p:attrNameLst>
                                      </p:cBhvr>
                                      <p:to>
                                        <p:strVal val="visible"/>
                                      </p:to>
                                    </p:set>
                                    <p:anim calcmode="lin" valueType="num">
                                      <p:cBhvr>
                                        <p:cTn id="93" dur="250" fill="hold"/>
                                        <p:tgtEl>
                                          <p:spTgt spid="49"/>
                                        </p:tgtEl>
                                        <p:attrNameLst>
                                          <p:attrName>ppt_w</p:attrName>
                                        </p:attrNameLst>
                                      </p:cBhvr>
                                      <p:tavLst>
                                        <p:tav tm="0">
                                          <p:val>
                                            <p:strVal val="4*#ppt_w"/>
                                          </p:val>
                                        </p:tav>
                                        <p:tav tm="100000">
                                          <p:val>
                                            <p:strVal val="#ppt_w"/>
                                          </p:val>
                                        </p:tav>
                                      </p:tavLst>
                                    </p:anim>
                                    <p:anim calcmode="lin" valueType="num">
                                      <p:cBhvr>
                                        <p:cTn id="94"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4" name="Check mark.wav"/>
                                        </p:tgtEl>
                                      </p:cMediaNode>
                                    </p:audio>
                                  </p:subTnLst>
                                </p:cTn>
                              </p:par>
                              <p:par>
                                <p:cTn id="95" presetID="1" presetClass="emph" presetSubtype="2" fill="hold" nodeType="withEffect">
                                  <p:stCondLst>
                                    <p:cond delay="1000"/>
                                  </p:stCondLst>
                                  <p:childTnLst>
                                    <p:animClr clrSpc="rgb" dir="cw">
                                      <p:cBhvr>
                                        <p:cTn id="96" dur="250" fill="hold"/>
                                        <p:tgtEl>
                                          <p:spTgt spid="44"/>
                                        </p:tgtEl>
                                        <p:attrNameLst>
                                          <p:attrName>fillcolor</p:attrName>
                                        </p:attrNameLst>
                                      </p:cBhvr>
                                      <p:to>
                                        <a:srgbClr val="00B050"/>
                                      </p:to>
                                    </p:animClr>
                                    <p:set>
                                      <p:cBhvr>
                                        <p:cTn id="97" dur="250" fill="hold"/>
                                        <p:tgtEl>
                                          <p:spTgt spid="44"/>
                                        </p:tgtEl>
                                        <p:attrNameLst>
                                          <p:attrName>fill.type</p:attrName>
                                        </p:attrNameLst>
                                      </p:cBhvr>
                                      <p:to>
                                        <p:strVal val="solid"/>
                                      </p:to>
                                    </p:set>
                                    <p:set>
                                      <p:cBhvr>
                                        <p:cTn id="98"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26" grpId="0" animBg="1"/>
      <p:bldP spid="40" grpId="0" animBg="1"/>
      <p:bldP spid="41" grpId="0" animBg="1"/>
      <p:bldP spid="42"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592996" y="4522957"/>
            <a:ext cx="1303800" cy="1419511"/>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1732325" y="5419025"/>
            <a:ext cx="975467" cy="106203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434374" y="6156467"/>
            <a:ext cx="624469" cy="679890"/>
          </a:xfrm>
          <a:prstGeom prst="rect">
            <a:avLst/>
          </a:prstGeom>
        </p:spPr>
      </p:pic>
      <p:sp>
        <p:nvSpPr>
          <p:cNvPr id="26" name="Rectangle 25"/>
          <p:cNvSpPr/>
          <p:nvPr/>
        </p:nvSpPr>
        <p:spPr>
          <a:xfrm>
            <a:off x="1332264" y="2369786"/>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defRPr/>
            </a:pPr>
            <a:r>
              <a:rPr lang="vi-VN" sz="3800" dirty="0">
                <a:solidFill>
                  <a:prstClr val="black"/>
                </a:solidFill>
                <a:latin typeface="Times New Roman" pitchFamily="18" charset="0"/>
                <a:cs typeface="Times New Roman" pitchFamily="18" charset="0"/>
              </a:rPr>
              <a:t>A. 3809; 5283</a:t>
            </a:r>
          </a:p>
        </p:txBody>
      </p:sp>
      <p:sp>
        <p:nvSpPr>
          <p:cNvPr id="40" name="Cloud 39"/>
          <p:cNvSpPr/>
          <p:nvPr/>
        </p:nvSpPr>
        <p:spPr>
          <a:xfrm>
            <a:off x="-820014" y="5882635"/>
            <a:ext cx="680537" cy="419052"/>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dirty="0">
              <a:solidFill>
                <a:prstClr val="white"/>
              </a:solidFill>
              <a:latin typeface="Arial" panose="020B0604020202020204" pitchFamily="34" charset="0"/>
            </a:endParaRPr>
          </a:p>
        </p:txBody>
      </p:sp>
      <p:sp>
        <p:nvSpPr>
          <p:cNvPr id="41" name="Cloud 40"/>
          <p:cNvSpPr/>
          <p:nvPr/>
        </p:nvSpPr>
        <p:spPr>
          <a:xfrm>
            <a:off x="16359121" y="5643000"/>
            <a:ext cx="1069704" cy="65868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endParaRPr lang="vi-VN" dirty="0">
              <a:solidFill>
                <a:prstClr val="white"/>
              </a:solidFill>
              <a:latin typeface="Arial" panose="020B0604020202020204" pitchFamily="34" charset="0"/>
            </a:endParaRPr>
          </a:p>
        </p:txBody>
      </p:sp>
      <p:sp>
        <p:nvSpPr>
          <p:cNvPr id="42" name="Rectangle 41"/>
          <p:cNvSpPr/>
          <p:nvPr/>
        </p:nvSpPr>
        <p:spPr>
          <a:xfrm>
            <a:off x="7356738" y="2344242"/>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defRPr/>
            </a:pPr>
            <a:r>
              <a:rPr lang="vi-VN" sz="3800" dirty="0">
                <a:solidFill>
                  <a:prstClr val="black"/>
                </a:solidFill>
                <a:latin typeface="Times New Roman" pitchFamily="18" charset="0"/>
                <a:cs typeface="Times New Roman" pitchFamily="18" charset="0"/>
              </a:rPr>
              <a:t>B. 5283;2109</a:t>
            </a:r>
          </a:p>
        </p:txBody>
      </p:sp>
      <p:sp>
        <p:nvSpPr>
          <p:cNvPr id="43" name="Rectangle 42"/>
          <p:cNvSpPr/>
          <p:nvPr/>
        </p:nvSpPr>
        <p:spPr>
          <a:xfrm>
            <a:off x="1332264" y="3406222"/>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defRPr/>
            </a:pPr>
            <a:r>
              <a:rPr lang="vi-VN" sz="3800" dirty="0">
                <a:solidFill>
                  <a:prstClr val="black"/>
                </a:solidFill>
                <a:latin typeface="Times New Roman" pitchFamily="18" charset="0"/>
                <a:cs typeface="Times New Roman" pitchFamily="18" charset="0"/>
              </a:rPr>
              <a:t>C. 6513; 1890 </a:t>
            </a:r>
          </a:p>
        </p:txBody>
      </p:sp>
      <p:sp>
        <p:nvSpPr>
          <p:cNvPr id="44" name="Rectangle 43"/>
          <p:cNvSpPr/>
          <p:nvPr/>
        </p:nvSpPr>
        <p:spPr>
          <a:xfrm>
            <a:off x="7356738" y="3411249"/>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defRPr/>
            </a:pPr>
            <a:r>
              <a:rPr lang="vi-VN" sz="3800" dirty="0">
                <a:solidFill>
                  <a:prstClr val="black"/>
                </a:solidFill>
                <a:latin typeface="Times New Roman" pitchFamily="18" charset="0"/>
                <a:cs typeface="Times New Roman" pitchFamily="18" charset="0"/>
              </a:rPr>
              <a:t>D. 1890; 5283</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53555" y="2369786"/>
            <a:ext cx="966866" cy="849671"/>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41537" y="3482534"/>
            <a:ext cx="878885" cy="772354"/>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279205" y="3498218"/>
            <a:ext cx="965690" cy="772552"/>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65785" y="2431792"/>
            <a:ext cx="879110" cy="772552"/>
          </a:xfrm>
          <a:prstGeom prst="rect">
            <a:avLst/>
          </a:prstGeom>
        </p:spPr>
      </p:pic>
      <p:sp>
        <p:nvSpPr>
          <p:cNvPr id="18" name="Cloud 17">
            <a:hlinkClick r:id="rId13" action="ppaction://hlinksldjump"/>
          </p:cNvPr>
          <p:cNvSpPr/>
          <p:nvPr/>
        </p:nvSpPr>
        <p:spPr>
          <a:xfrm>
            <a:off x="5600994" y="5642999"/>
            <a:ext cx="2831053" cy="13258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defRPr/>
            </a:pPr>
            <a:r>
              <a:rPr lang="en-US" sz="2900" dirty="0">
                <a:solidFill>
                  <a:schemeClr val="bg1">
                    <a:lumMod val="50000"/>
                  </a:schemeClr>
                </a:solidFill>
                <a:latin typeface="Arial" panose="020B0604020202020204" pitchFamily="34" charset="0"/>
              </a:rPr>
              <a:t>QUAY VỀ</a:t>
            </a:r>
            <a:endParaRPr lang="vi-VN" sz="2900" dirty="0">
              <a:solidFill>
                <a:schemeClr val="bg1">
                  <a:lumMod val="50000"/>
                </a:schemeClr>
              </a:solidFill>
              <a:latin typeface="Arial" panose="020B0604020202020204" pitchFamily="34" charset="0"/>
            </a:endParaRPr>
          </a:p>
        </p:txBody>
      </p:sp>
      <p:sp>
        <p:nvSpPr>
          <p:cNvPr id="17" name="TextBox 16"/>
          <p:cNvSpPr txBox="1"/>
          <p:nvPr/>
        </p:nvSpPr>
        <p:spPr>
          <a:xfrm>
            <a:off x="12434373" y="7874598"/>
            <a:ext cx="2072314" cy="449354"/>
          </a:xfrm>
          <a:prstGeom prst="rect">
            <a:avLst/>
          </a:prstGeom>
        </p:spPr>
        <p:style>
          <a:lnRef idx="2">
            <a:schemeClr val="dk1"/>
          </a:lnRef>
          <a:fillRef idx="1">
            <a:schemeClr val="lt1"/>
          </a:fillRef>
          <a:effectRef idx="0">
            <a:schemeClr val="dk1"/>
          </a:effectRef>
          <a:fontRef idx="minor">
            <a:schemeClr val="dk1"/>
          </a:fontRef>
        </p:style>
        <p:txBody>
          <a:bodyPr wrap="square" lIns="109728" tIns="54864" rIns="109728" bIns="54864" rtlCol="0">
            <a:spAutoFit/>
          </a:bodyPr>
          <a:lstStyle/>
          <a:p>
            <a:endParaRPr lang="en-US" dirty="0"/>
          </a:p>
        </p:txBody>
      </p:sp>
      <p:sp>
        <p:nvSpPr>
          <p:cNvPr id="2" name="Snip Diagonal Corner Rectangle 3">
            <a:extLst>
              <a:ext uri="{FF2B5EF4-FFF2-40B4-BE49-F238E27FC236}">
                <a16:creationId xmlns:a16="http://schemas.microsoft.com/office/drawing/2014/main" id="{624EF2C4-832A-77B7-54C4-77687C0D1518}"/>
              </a:ext>
            </a:extLst>
          </p:cNvPr>
          <p:cNvSpPr/>
          <p:nvPr/>
        </p:nvSpPr>
        <p:spPr>
          <a:xfrm>
            <a:off x="1246910" y="438527"/>
            <a:ext cx="1219595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US" sz="3600" b="1" dirty="0" err="1">
                <a:solidFill>
                  <a:prstClr val="black"/>
                </a:solidFill>
                <a:latin typeface="Times New Roman" pitchFamily="18" charset="0"/>
                <a:cs typeface="Times New Roman" pitchFamily="18" charset="0"/>
              </a:rPr>
              <a:t>Câu</a:t>
            </a:r>
            <a:r>
              <a:rPr lang="en-US" sz="3600" b="1" dirty="0">
                <a:solidFill>
                  <a:prstClr val="black"/>
                </a:solidFill>
                <a:latin typeface="Times New Roman" pitchFamily="18" charset="0"/>
                <a:cs typeface="Times New Roman" pitchFamily="18" charset="0"/>
              </a:rPr>
              <a:t> 6</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Chọn</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đáp</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án</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đúng</a:t>
            </a:r>
            <a:r>
              <a:rPr lang="en-US" sz="3600" dirty="0">
                <a:solidFill>
                  <a:prstClr val="black"/>
                </a:solidFill>
                <a:latin typeface="Times New Roman" pitchFamily="18" charset="0"/>
                <a:cs typeface="Times New Roman" pitchFamily="18" charset="0"/>
              </a:rPr>
              <a:t>:</a:t>
            </a:r>
          </a:p>
          <a:p>
            <a:pPr>
              <a:defRPr/>
            </a:pPr>
            <a:r>
              <a:rPr lang="en-US" sz="3600" dirty="0" err="1">
                <a:solidFill>
                  <a:prstClr val="black"/>
                </a:solidFill>
                <a:latin typeface="Times New Roman" pitchFamily="18" charset="0"/>
                <a:cs typeface="Times New Roman" pitchFamily="18" charset="0"/>
              </a:rPr>
              <a:t>Trong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các</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số</a:t>
            </a:r>
            <a:r>
              <a:rPr lang="en-US" sz="3600" dirty="0">
                <a:solidFill>
                  <a:prstClr val="black"/>
                </a:solidFill>
                <a:latin typeface="Times New Roman" pitchFamily="18" charset="0"/>
                <a:cs typeface="Times New Roman" pitchFamily="18" charset="0"/>
              </a:rPr>
              <a:t>: 3809; 6513; 5283; 1890; 2109 </a:t>
            </a:r>
            <a:r>
              <a:rPr lang="en-US" sz="3600" dirty="0" err="1">
                <a:solidFill>
                  <a:prstClr val="black"/>
                </a:solidFill>
                <a:latin typeface="Times New Roman" pitchFamily="18" charset="0"/>
                <a:cs typeface="Times New Roman" pitchFamily="18" charset="0"/>
              </a:rPr>
              <a:t>các</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số</a:t>
            </a:r>
            <a:r>
              <a:rPr lang="en-US" sz="3600" dirty="0">
                <a:solidFill>
                  <a:prstClr val="black"/>
                </a:solidFill>
                <a:latin typeface="Times New Roman" pitchFamily="18" charset="0"/>
                <a:cs typeface="Times New Roman" pitchFamily="18" charset="0"/>
              </a:rPr>
              <a:t> chia </a:t>
            </a:r>
            <a:r>
              <a:rPr lang="en-US" sz="3600" dirty="0" err="1">
                <a:solidFill>
                  <a:prstClr val="black"/>
                </a:solidFill>
                <a:latin typeface="Times New Roman" pitchFamily="18" charset="0"/>
                <a:cs typeface="Times New Roman" pitchFamily="18" charset="0"/>
              </a:rPr>
              <a:t>hết</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cho</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cả</a:t>
            </a:r>
            <a:r>
              <a:rPr lang="en-US" sz="3600" dirty="0">
                <a:solidFill>
                  <a:prstClr val="black"/>
                </a:solidFill>
                <a:latin typeface="Times New Roman" pitchFamily="18" charset="0"/>
                <a:cs typeface="Times New Roman" pitchFamily="18" charset="0"/>
              </a:rPr>
              <a:t> 3 </a:t>
            </a:r>
            <a:r>
              <a:rPr lang="en-US" sz="3600" dirty="0" err="1">
                <a:solidFill>
                  <a:prstClr val="black"/>
                </a:solidFill>
                <a:latin typeface="Times New Roman" pitchFamily="18" charset="0"/>
                <a:cs typeface="Times New Roman" pitchFamily="18" charset="0"/>
              </a:rPr>
              <a:t>và</a:t>
            </a:r>
            <a:r>
              <a:rPr lang="en-US" sz="3600" dirty="0">
                <a:solidFill>
                  <a:prstClr val="black"/>
                </a:solidFill>
                <a:latin typeface="Times New Roman" pitchFamily="18" charset="0"/>
                <a:cs typeface="Times New Roman" pitchFamily="18" charset="0"/>
              </a:rPr>
              <a:t> 9 </a:t>
            </a:r>
            <a:r>
              <a:rPr lang="en-US" sz="3600" dirty="0" err="1">
                <a:solidFill>
                  <a:prstClr val="black"/>
                </a:solidFill>
                <a:latin typeface="Times New Roman" pitchFamily="18" charset="0"/>
                <a:cs typeface="Times New Roman" pitchFamily="18" charset="0"/>
              </a:rPr>
              <a:t>là</a:t>
            </a:r>
            <a:r>
              <a:rPr lang="en-US" sz="3600" dirty="0">
                <a:solidFill>
                  <a:prstClr val="black"/>
                </a:solidFill>
                <a:latin typeface="Times New Roman" pitchFamily="18" charset="0"/>
                <a:cs typeface="Times New Roman" pitchFamily="18" charset="0"/>
              </a:rPr>
              <a:t>:</a:t>
            </a:r>
            <a:endParaRPr lang="vi-VN" sz="36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2676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anim calcmode="lin" valueType="num">
                                      <p:cBhvr>
                                        <p:cTn id="18" dur="500" fill="hold"/>
                                        <p:tgtEl>
                                          <p:spTgt spid="43"/>
                                        </p:tgtEl>
                                        <p:attrNameLst>
                                          <p:attrName>ppt_x</p:attrName>
                                        </p:attrNameLst>
                                      </p:cBhvr>
                                      <p:tavLst>
                                        <p:tav tm="0">
                                          <p:val>
                                            <p:strVal val="#ppt_x"/>
                                          </p:val>
                                        </p:tav>
                                        <p:tav tm="100000">
                                          <p:val>
                                            <p:strVal val="#ppt_x"/>
                                          </p:val>
                                        </p:tav>
                                      </p:tavLst>
                                    </p:anim>
                                    <p:anim calcmode="lin" valueType="num">
                                      <p:cBhvr>
                                        <p:cTn id="19" dur="500" fill="hold"/>
                                        <p:tgtEl>
                                          <p:spTgt spid="4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7"/>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500" fill="hold"/>
                                        <p:tgtEl>
                                          <p:spTgt spid="9"/>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000" fill="hold"/>
                                        <p:tgtEl>
                                          <p:spTgt spid="11"/>
                                        </p:tgtEl>
                                        <p:attrNameLst>
                                          <p:attrName>r</p:attrName>
                                        </p:attrNameLst>
                                      </p:cBhvr>
                                    </p:animRot>
                                  </p:childTnLst>
                                </p:cTn>
                              </p:par>
                              <p:par>
                                <p:cTn id="31" presetID="2" presetClass="entr" presetSubtype="2" repeatCount="indefinite" fill="hold" grpId="0" nodeType="withEffect">
                                  <p:stCondLst>
                                    <p:cond delay="50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20000" fill="hold"/>
                                        <p:tgtEl>
                                          <p:spTgt spid="40"/>
                                        </p:tgtEl>
                                        <p:attrNameLst>
                                          <p:attrName>ppt_x</p:attrName>
                                        </p:attrNameLst>
                                      </p:cBhvr>
                                      <p:tavLst>
                                        <p:tav tm="0">
                                          <p:val>
                                            <p:strVal val="1+#ppt_w/2"/>
                                          </p:val>
                                        </p:tav>
                                        <p:tav tm="100000">
                                          <p:val>
                                            <p:strVal val="#ppt_x"/>
                                          </p:val>
                                        </p:tav>
                                      </p:tavLst>
                                    </p:anim>
                                    <p:anim calcmode="lin" valueType="num">
                                      <p:cBhvr additive="base">
                                        <p:cTn id="34" dur="20000" fill="hold"/>
                                        <p:tgtEl>
                                          <p:spTgt spid="40"/>
                                        </p:tgtEl>
                                        <p:attrNameLst>
                                          <p:attrName>ppt_y</p:attrName>
                                        </p:attrNameLst>
                                      </p:cBhvr>
                                      <p:tavLst>
                                        <p:tav tm="0">
                                          <p:val>
                                            <p:strVal val="#ppt_y"/>
                                          </p:val>
                                        </p:tav>
                                        <p:tav tm="100000">
                                          <p:val>
                                            <p:strVal val="#ppt_y"/>
                                          </p:val>
                                        </p:tav>
                                      </p:tavLst>
                                    </p:anim>
                                  </p:childTnLst>
                                </p:cTn>
                              </p:par>
                              <p:par>
                                <p:cTn id="35" presetID="2" presetClass="entr" presetSubtype="8" repeatCount="indefinite" fill="hold" grpId="0" nodeType="withEffect">
                                  <p:stCondLst>
                                    <p:cond delay="50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20000" fill="hold"/>
                                        <p:tgtEl>
                                          <p:spTgt spid="41"/>
                                        </p:tgtEl>
                                        <p:attrNameLst>
                                          <p:attrName>ppt_x</p:attrName>
                                        </p:attrNameLst>
                                      </p:cBhvr>
                                      <p:tavLst>
                                        <p:tav tm="0">
                                          <p:val>
                                            <p:strVal val="0-#ppt_w/2"/>
                                          </p:val>
                                        </p:tav>
                                        <p:tav tm="100000">
                                          <p:val>
                                            <p:strVal val="#ppt_x"/>
                                          </p:val>
                                        </p:tav>
                                      </p:tavLst>
                                    </p:anim>
                                    <p:anim calcmode="lin" valueType="num">
                                      <p:cBhvr additive="base">
                                        <p:cTn id="38" dur="20000" fill="hold"/>
                                        <p:tgtEl>
                                          <p:spTgt spid="41"/>
                                        </p:tgtEl>
                                        <p:attrNameLst>
                                          <p:attrName>ppt_y</p:attrName>
                                        </p:attrNameLst>
                                      </p:cBhvr>
                                      <p:tavLst>
                                        <p:tav tm="0">
                                          <p:val>
                                            <p:strVal val="#ppt_y"/>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anim calcmode="lin" valueType="num">
                                      <p:cBhvr>
                                        <p:cTn id="42" dur="500" fill="hold"/>
                                        <p:tgtEl>
                                          <p:spTgt spid="2"/>
                                        </p:tgtEl>
                                        <p:attrNameLst>
                                          <p:attrName>ppt_x</p:attrName>
                                        </p:attrNameLst>
                                      </p:cBhvr>
                                      <p:tavLst>
                                        <p:tav tm="0">
                                          <p:val>
                                            <p:strVal val="#ppt_x"/>
                                          </p:val>
                                        </p:tav>
                                        <p:tav tm="100000">
                                          <p:val>
                                            <p:strVal val="#ppt_x"/>
                                          </p:val>
                                        </p:tav>
                                      </p:tavLst>
                                    </p:anim>
                                    <p:anim calcmode="lin" valueType="num">
                                      <p:cBhvr>
                                        <p:cTn id="43"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26" grpId="0" animBg="1"/>
      <p:bldP spid="40" grpId="0" animBg="1"/>
      <p:bldP spid="41" grpId="0" animBg="1"/>
      <p:bldP spid="42" grpId="0" animBg="1"/>
      <p:bldP spid="43" grpId="0" animBg="1"/>
      <p:bldP spid="44" grpId="0" animBg="1"/>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1693</TotalTime>
  <Words>1404</Words>
  <Application>Microsoft Office PowerPoint</Application>
  <PresentationFormat>Custom</PresentationFormat>
  <Paragraphs>177</Paragraphs>
  <Slides>25</Slides>
  <Notes>0</Notes>
  <HiddenSlides>0</HiddenSlides>
  <MMClips>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25</vt:i4>
      </vt:variant>
    </vt:vector>
  </HeadingPairs>
  <TitlesOfParts>
    <vt:vector size="35" baseType="lpstr">
      <vt:lpstr>Calibri</vt:lpstr>
      <vt:lpstr>Tahoma</vt:lpstr>
      <vt:lpstr>Cambria Math</vt:lpstr>
      <vt:lpstr>Times New Roman</vt:lpstr>
      <vt:lpstr>Arial</vt:lpstr>
      <vt:lpstr>Calibri Light</vt:lpstr>
      <vt:lpstr>Office Theme</vt:lpstr>
      <vt:lpstr>1_Office Theme</vt:lpstr>
      <vt:lpstr>2_Office Theme</vt:lpstr>
      <vt:lpstr>3_Office Theme</vt:lpstr>
      <vt:lpstr>PowerPoint Presentation</vt:lpstr>
      <vt:lpstr>TRÒ CHƠI: VÒNG QUAY MAY MẮN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Dạng 1: Toán về tập hợp:</vt:lpstr>
      <vt:lpstr>Dạng 2: Thực hiện phép tính:</vt:lpstr>
      <vt:lpstr>a) 23.4 + 81:32  = 8.4 + 81: 9 = 32 + 9 = 41</vt:lpstr>
      <vt:lpstr>Dạng 3: Dạng toán về ƯC – BC, ƯCLN - BCNN:</vt:lpstr>
      <vt:lpstr>Bài 4:  Tìm BCNN của:  a) 18 và 42                   b) 18; 24 và 30</vt:lpstr>
      <vt:lpstr>PowerPoint Presentation</vt:lpstr>
      <vt:lpstr>Bài 5: Thư viện của một trường có khoảng từ 400 đến 600 quyển sách. Nếu xếp vào giá sách mỗi ngăn 12 quyển, 15 quyển hoặc 18 quyển đều vừa đủ ngăn. Tính số sách của thư viện?</vt:lpstr>
      <vt:lpstr>Bài 6: Một đội y tế có 24 bác sỹ và 108 y tá được điều động tăng cường vào Miền Nam chống dịch. Hỏi có thể chia đội y tế đó thành nhiều nhất mấy tổ để số bác sỹ cũng như y tá được chia đều vào các tổ. Khi đó mỗi tổ có bao nhiêu bác sỹ và bao nhiêu y tá?</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Admin</cp:lastModifiedBy>
  <cp:revision>176</cp:revision>
  <dcterms:created xsi:type="dcterms:W3CDTF">2018-05-10T00:06:18Z</dcterms:created>
  <dcterms:modified xsi:type="dcterms:W3CDTF">2024-05-23T08:57:10Z</dcterms:modified>
</cp:coreProperties>
</file>