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23/05/2024</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23/05/2024</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23/05/2024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Tiết</a:t>
            </a:r>
            <a:r>
              <a:rPr lang="en-US" sz="3600" b="1" dirty="0">
                <a:latin typeface="Open Sans" panose="020B0606030504020204" pitchFamily="34" charset="0"/>
                <a:ea typeface="Open Sans" panose="020B0606030504020204" pitchFamily="34" charset="0"/>
                <a:cs typeface="Open Sans" panose="020B0606030504020204" pitchFamily="34" charset="0"/>
              </a:rPr>
              <a:t> 1. </a:t>
            </a:r>
            <a:r>
              <a:rPr lang="en-US" sz="3600" b="1" dirty="0" err="1">
                <a:latin typeface="Open Sans" panose="020B0606030504020204" pitchFamily="34" charset="0"/>
                <a:ea typeface="Open Sans" panose="020B0606030504020204" pitchFamily="34" charset="0"/>
                <a:cs typeface="Open Sans" panose="020B0606030504020204" pitchFamily="34" charset="0"/>
              </a:rPr>
              <a:t>Bài</a:t>
            </a:r>
            <a:r>
              <a:rPr lang="en-US" sz="3600" b="1" dirty="0">
                <a:latin typeface="Open Sans" panose="020B0606030504020204" pitchFamily="34" charset="0"/>
                <a:ea typeface="Open Sans" panose="020B0606030504020204" pitchFamily="34" charset="0"/>
                <a:cs typeface="Open Sans" panose="020B0606030504020204" pitchFamily="34" charset="0"/>
              </a:rPr>
              <a:t> 1</a:t>
            </a:r>
          </a:p>
        </p:txBody>
      </p:sp>
      <p:sp>
        <p:nvSpPr>
          <p:cNvPr id="3" name="Subtitle 2">
            <a:extLst>
              <a:ext uri="{FF2B5EF4-FFF2-40B4-BE49-F238E27FC236}">
                <a16:creationId xmlns:a16="http://schemas.microsoft.com/office/drawing/2014/main" id="{21999068-66FB-A814-0C51-195ACE3A6823}"/>
              </a:ext>
            </a:extLst>
          </p:cNvPr>
          <p:cNvSpPr>
            <a:spLocks noGrp="1"/>
          </p:cNvSpPr>
          <p:nvPr>
            <p:ph type="subTitle" idx="1"/>
          </p:nvPr>
        </p:nvSpPr>
        <p:spPr>
          <a:xfrm>
            <a:off x="231526" y="4968460"/>
            <a:ext cx="7656879" cy="1432340"/>
          </a:xfrm>
        </p:spPr>
        <p:txBody>
          <a:bodyPr>
            <a:normAutofit fontScale="25000" lnSpcReduction="20000"/>
          </a:bodyPr>
          <a:lstStyle/>
          <a:p>
            <a:r>
              <a:rPr lang="en-US" sz="14400" b="1" dirty="0" err="1">
                <a:solidFill>
                  <a:srgbClr val="68949F"/>
                </a:solidFill>
                <a:latin typeface="Open Sans" panose="020B0606030504020204" pitchFamily="34" charset="0"/>
                <a:ea typeface="Open Sans" panose="020B0606030504020204" pitchFamily="34" charset="0"/>
                <a:cs typeface="Open Sans" panose="020B0606030504020204" pitchFamily="34" charset="0"/>
              </a:rPr>
              <a:t>Người</a:t>
            </a:r>
            <a:r>
              <a:rPr lang="en-US" sz="14400" b="1" dirty="0">
                <a:solidFill>
                  <a:srgbClr val="68949F"/>
                </a:solidFill>
                <a:latin typeface="Open Sans" panose="020B0606030504020204" pitchFamily="34" charset="0"/>
                <a:ea typeface="Open Sans" panose="020B0606030504020204" pitchFamily="34" charset="0"/>
                <a:cs typeface="Open Sans" panose="020B0606030504020204" pitchFamily="34" charset="0"/>
              </a:rPr>
              <a:t> </a:t>
            </a:r>
            <a:r>
              <a:rPr lang="en-US" sz="14400" b="1" dirty="0" err="1">
                <a:solidFill>
                  <a:srgbClr val="68949F"/>
                </a:solidFill>
                <a:latin typeface="Open Sans" panose="020B0606030504020204" pitchFamily="34" charset="0"/>
                <a:ea typeface="Open Sans" panose="020B0606030504020204" pitchFamily="34" charset="0"/>
                <a:cs typeface="Open Sans" panose="020B0606030504020204" pitchFamily="34" charset="0"/>
              </a:rPr>
              <a:t>dạy</a:t>
            </a:r>
            <a:r>
              <a:rPr lang="en-US" sz="14400" b="1" dirty="0">
                <a:solidFill>
                  <a:srgbClr val="68949F"/>
                </a:solidFill>
                <a:latin typeface="Open Sans" panose="020B0606030504020204" pitchFamily="34" charset="0"/>
                <a:ea typeface="Open Sans" panose="020B0606030504020204" pitchFamily="34" charset="0"/>
                <a:cs typeface="Open Sans" panose="020B0606030504020204" pitchFamily="34" charset="0"/>
              </a:rPr>
              <a:t>: </a:t>
            </a:r>
            <a:r>
              <a:rPr lang="en-US" sz="14400" b="1" dirty="0" err="1" smtClean="0">
                <a:solidFill>
                  <a:srgbClr val="68949F"/>
                </a:solidFill>
                <a:latin typeface="Open Sans" panose="020B0606030504020204" pitchFamily="34" charset="0"/>
                <a:ea typeface="Open Sans" panose="020B0606030504020204" pitchFamily="34" charset="0"/>
                <a:cs typeface="Open Sans" panose="020B0606030504020204" pitchFamily="34" charset="0"/>
              </a:rPr>
              <a:t>Phạm</a:t>
            </a:r>
            <a:r>
              <a:rPr lang="en-US" sz="14400"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rPr>
              <a:t> </a:t>
            </a:r>
            <a:r>
              <a:rPr lang="en-US" sz="14400" b="1" dirty="0" err="1" smtClean="0">
                <a:solidFill>
                  <a:srgbClr val="68949F"/>
                </a:solidFill>
                <a:latin typeface="Open Sans" panose="020B0606030504020204" pitchFamily="34" charset="0"/>
                <a:ea typeface="Open Sans" panose="020B0606030504020204" pitchFamily="34" charset="0"/>
                <a:cs typeface="Open Sans" panose="020B0606030504020204" pitchFamily="34" charset="0"/>
              </a:rPr>
              <a:t>Thị</a:t>
            </a:r>
            <a:r>
              <a:rPr lang="en-US" sz="14400"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rPr>
              <a:t> Kim </a:t>
            </a:r>
            <a:r>
              <a:rPr lang="en-US" sz="14400" b="1" dirty="0" err="1" smtClean="0">
                <a:solidFill>
                  <a:srgbClr val="68949F"/>
                </a:solidFill>
                <a:latin typeface="Open Sans" panose="020B0606030504020204" pitchFamily="34" charset="0"/>
                <a:ea typeface="Open Sans" panose="020B0606030504020204" pitchFamily="34" charset="0"/>
                <a:cs typeface="Open Sans" panose="020B0606030504020204" pitchFamily="34" charset="0"/>
              </a:rPr>
              <a:t>Liên</a:t>
            </a:r>
            <a:endParaRPr lang="en-US" sz="14400"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endParaRPr>
          </a:p>
          <a:p>
            <a:r>
              <a:rPr lang="en-US" sz="11200"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rPr>
              <a:t>THCS  </a:t>
            </a:r>
            <a:r>
              <a:rPr lang="en-US" sz="11200" b="1" dirty="0" err="1" smtClean="0">
                <a:solidFill>
                  <a:srgbClr val="68949F"/>
                </a:solidFill>
                <a:latin typeface="Open Sans" panose="020B0606030504020204" pitchFamily="34" charset="0"/>
                <a:ea typeface="Open Sans" panose="020B0606030504020204" pitchFamily="34" charset="0"/>
                <a:cs typeface="Open Sans" panose="020B0606030504020204" pitchFamily="34" charset="0"/>
              </a:rPr>
              <a:t>Hoàng</a:t>
            </a:r>
            <a:r>
              <a:rPr lang="en-US" sz="11200"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rPr>
              <a:t> </a:t>
            </a:r>
            <a:r>
              <a:rPr lang="en-US" sz="11200" b="1" dirty="0" err="1" smtClean="0">
                <a:solidFill>
                  <a:srgbClr val="68949F"/>
                </a:solidFill>
                <a:latin typeface="Open Sans" panose="020B0606030504020204" pitchFamily="34" charset="0"/>
                <a:ea typeface="Open Sans" panose="020B0606030504020204" pitchFamily="34" charset="0"/>
                <a:cs typeface="Open Sans" panose="020B0606030504020204" pitchFamily="34" charset="0"/>
              </a:rPr>
              <a:t>Động</a:t>
            </a:r>
            <a:endParaRPr lang="en-US" sz="11200" b="1" dirty="0">
              <a:solidFill>
                <a:srgbClr val="689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dirty="0">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dirty="0">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1" y="248204"/>
            <a:ext cx="7596630"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2 – SGK tr.7, 8, thảo luận nhóm và trả lời câu hỏi: </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506</Words>
  <Application>Microsoft Office PowerPoint</Application>
  <PresentationFormat>Widescreen</PresentationFormat>
  <Paragraphs>49</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Admin</cp:lastModifiedBy>
  <cp:revision>8</cp:revision>
  <dcterms:created xsi:type="dcterms:W3CDTF">2023-06-01T13:00:41Z</dcterms:created>
  <dcterms:modified xsi:type="dcterms:W3CDTF">2024-05-23T11:15:03Z</dcterms:modified>
</cp:coreProperties>
</file>