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id="{9FCD3D39-8367-447D-9211-D0F7121B6D32}"/>
              </a:ext>
            </a:extLst>
          </p:cNvPr>
          <p:cNvPicPr>
            <a:picLocks noChangeAspect="1"/>
          </p:cNvPicPr>
          <p:nvPr/>
        </p:nvPicPr>
        <p:blipFill>
          <a:blip r:embed="rId3"/>
          <a:stretch>
            <a:fillRect/>
          </a:stretch>
        </p:blipFill>
        <p:spPr>
          <a:xfrm>
            <a:off x="3810000" y="379960"/>
            <a:ext cx="7960556" cy="1436215"/>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
        <p:nvSpPr>
          <p:cNvPr id="14" name="TextBox 13"/>
          <p:cNvSpPr txBox="1"/>
          <p:nvPr/>
        </p:nvSpPr>
        <p:spPr>
          <a:xfrm>
            <a:off x="4286059" y="1986439"/>
            <a:ext cx="5397881"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GV: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Thị</a:t>
            </a:r>
            <a:r>
              <a:rPr lang="en-US" sz="2800" b="1" dirty="0" smtClean="0">
                <a:solidFill>
                  <a:srgbClr val="FF0000"/>
                </a:solidFill>
                <a:latin typeface="Times New Roman" panose="02020603050405020304" pitchFamily="18" charset="0"/>
                <a:cs typeface="Times New Roman" panose="02020603050405020304" pitchFamily="18" charset="0"/>
              </a:rPr>
              <a:t> Kim </a:t>
            </a:r>
            <a:r>
              <a:rPr lang="en-US" sz="2800" b="1" dirty="0" err="1" smtClean="0">
                <a:solidFill>
                  <a:srgbClr val="FF0000"/>
                </a:solidFill>
                <a:latin typeface="Times New Roman" panose="02020603050405020304" pitchFamily="18" charset="0"/>
                <a:cs typeface="Times New Roman" panose="02020603050405020304" pitchFamily="18" charset="0"/>
              </a:rPr>
              <a:t>Liên</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err="1" smtClean="0">
                <a:solidFill>
                  <a:srgbClr val="FF0000"/>
                </a:solidFill>
                <a:latin typeface="Times New Roman" panose="02020603050405020304" pitchFamily="18" charset="0"/>
                <a:cs typeface="Times New Roman" panose="02020603050405020304" pitchFamily="18" charset="0"/>
              </a:rPr>
              <a:t>Trường</a:t>
            </a:r>
            <a:r>
              <a:rPr lang="en-US" sz="2800" b="1" dirty="0" smtClean="0">
                <a:solidFill>
                  <a:srgbClr val="FF0000"/>
                </a:solidFill>
                <a:latin typeface="Times New Roman" panose="02020603050405020304" pitchFamily="18" charset="0"/>
                <a:cs typeface="Times New Roman" panose="02020603050405020304" pitchFamily="18" charset="0"/>
              </a:rPr>
              <a:t> THCS </a:t>
            </a:r>
            <a:r>
              <a:rPr lang="en-US" sz="2800" b="1" dirty="0" err="1" smtClean="0">
                <a:solidFill>
                  <a:srgbClr val="FF0000"/>
                </a:solidFill>
                <a:latin typeface="Times New Roman" panose="02020603050405020304" pitchFamily="18" charset="0"/>
                <a:cs typeface="Times New Roman" panose="02020603050405020304" pitchFamily="18" charset="0"/>
              </a:rPr>
              <a:t>Hoàng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3"/>
          <a:stretch>
            <a:fillRect/>
          </a:stretch>
        </p:blipFill>
        <p:spPr>
          <a:xfrm>
            <a:off x="402901" y="3752372"/>
            <a:ext cx="888648" cy="885725"/>
          </a:xfrm>
          <a:prstGeom prst="rect">
            <a:avLst/>
          </a:prstGeom>
        </p:spPr>
      </p:pic>
      <p:sp>
        <p:nvSpPr>
          <p:cNvPr id="25" name="Rectangle 24">
            <a:extLst>
              <a:ext uri="{FF2B5EF4-FFF2-40B4-BE49-F238E27FC236}">
                <a16:creationId xmlns:a16="http://schemas.microsoft.com/office/drawing/2014/main"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78A9F5E4-DFED-41C9-B33B-F39593FD8475}"/>
              </a:ext>
            </a:extLst>
          </p:cNvPr>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1D9A585-2723-4C86-99A9-4DFA56F7AC1A}"/>
              </a:ext>
            </a:extLst>
          </p:cNvPr>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4C7E765-83BC-4B50-A488-873B18851BB7}"/>
              </a:ext>
            </a:extLst>
          </p:cNvPr>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9250</TotalTime>
  <Words>1206</Words>
  <Application>Microsoft Office PowerPoint</Application>
  <PresentationFormat>Widescreen</PresentationFormat>
  <Paragraphs>74</Paragraphs>
  <Slides>13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494</cp:revision>
  <dcterms:created xsi:type="dcterms:W3CDTF">2021-11-14T08:33:55Z</dcterms:created>
  <dcterms:modified xsi:type="dcterms:W3CDTF">2024-05-23T15:08:06Z</dcterms:modified>
</cp:coreProperties>
</file>