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088" r:id="rId2"/>
    <p:sldId id="3157" r:id="rId3"/>
    <p:sldId id="3161" r:id="rId4"/>
    <p:sldId id="3159" r:id="rId5"/>
    <p:sldId id="3158" r:id="rId6"/>
    <p:sldId id="3160" r:id="rId7"/>
    <p:sldId id="3162" r:id="rId8"/>
    <p:sldId id="3163" r:id="rId9"/>
    <p:sldId id="3168" r:id="rId10"/>
    <p:sldId id="3166" r:id="rId11"/>
    <p:sldId id="3164" r:id="rId12"/>
    <p:sldId id="3272" r:id="rId13"/>
    <p:sldId id="316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0" d="100"/>
          <a:sy n="70"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1500687" y="867429"/>
            <a:ext cx="10453383" cy="338039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
        <p:nvSpPr>
          <p:cNvPr id="16" name="TextBox 15"/>
          <p:cNvSpPr txBox="1"/>
          <p:nvPr/>
        </p:nvSpPr>
        <p:spPr>
          <a:xfrm>
            <a:off x="4281809" y="4873609"/>
            <a:ext cx="5397881"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GV: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Thị</a:t>
            </a:r>
            <a:r>
              <a:rPr lang="en-US" sz="2800" b="1" dirty="0" smtClean="0">
                <a:solidFill>
                  <a:srgbClr val="FF0000"/>
                </a:solidFill>
                <a:latin typeface="Times New Roman" panose="02020603050405020304" pitchFamily="18" charset="0"/>
                <a:cs typeface="Times New Roman" panose="02020603050405020304" pitchFamily="18" charset="0"/>
              </a:rPr>
              <a:t> Kim </a:t>
            </a:r>
            <a:r>
              <a:rPr lang="en-US" sz="2800" b="1" dirty="0" err="1" smtClean="0">
                <a:solidFill>
                  <a:srgbClr val="FF0000"/>
                </a:solidFill>
                <a:latin typeface="Times New Roman" panose="02020603050405020304" pitchFamily="18" charset="0"/>
                <a:cs typeface="Times New Roman" panose="02020603050405020304" pitchFamily="18" charset="0"/>
              </a:rPr>
              <a:t>Liên</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err="1" smtClean="0">
                <a:solidFill>
                  <a:srgbClr val="FF0000"/>
                </a:solidFill>
                <a:latin typeface="Times New Roman" panose="02020603050405020304" pitchFamily="18" charset="0"/>
                <a:cs typeface="Times New Roman" panose="02020603050405020304" pitchFamily="18" charset="0"/>
              </a:rPr>
              <a:t>Trường</a:t>
            </a:r>
            <a:r>
              <a:rPr lang="en-US" sz="2800" b="1" dirty="0" smtClean="0">
                <a:solidFill>
                  <a:srgbClr val="FF0000"/>
                </a:solidFill>
                <a:latin typeface="Times New Roman" panose="02020603050405020304" pitchFamily="18" charset="0"/>
                <a:cs typeface="Times New Roman" panose="02020603050405020304" pitchFamily="18" charset="0"/>
              </a:rPr>
              <a:t> THCS </a:t>
            </a:r>
            <a:r>
              <a:rPr lang="en-US" sz="2800" b="1" dirty="0" err="1" smtClean="0">
                <a:solidFill>
                  <a:srgbClr val="FF0000"/>
                </a:solidFill>
                <a:latin typeface="Times New Roman" panose="02020603050405020304" pitchFamily="18" charset="0"/>
                <a:cs typeface="Times New Roman" panose="02020603050405020304" pitchFamily="18" charset="0"/>
              </a:rPr>
              <a:t>Hoàng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BF0C89-4D99-417F-AD03-821071F3DC16}"/>
              </a:ext>
            </a:extLst>
          </p:cNvPr>
          <p:cNvPicPr>
            <a:picLocks noChangeAspect="1"/>
          </p:cNvPicPr>
          <p:nvPr/>
        </p:nvPicPr>
        <p:blipFill>
          <a:blip r:embed="rId2"/>
          <a:stretch>
            <a:fillRect/>
          </a:stretch>
        </p:blipFill>
        <p:spPr>
          <a:xfrm>
            <a:off x="1814512" y="1130917"/>
            <a:ext cx="8562975" cy="3352800"/>
          </a:xfrm>
          <a:prstGeom prst="rect">
            <a:avLst/>
          </a:prstGeom>
        </p:spPr>
      </p:pic>
      <p:sp>
        <p:nvSpPr>
          <p:cNvPr id="4" name="Rectangle 3">
            <a:extLst>
              <a:ext uri="{FF2B5EF4-FFF2-40B4-BE49-F238E27FC236}">
                <a16:creationId xmlns:a16="http://schemas.microsoft.com/office/drawing/2014/main" id="{D787808B-F8AB-458C-B33F-D701D3082B2A}"/>
              </a:ext>
            </a:extLst>
          </p:cNvPr>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a:blip r:embed="rId3"/>
          <a:stretch>
            <a:fillRect/>
          </a:stretch>
        </p:blipFill>
        <p:spPr>
          <a:xfrm>
            <a:off x="602308" y="1419259"/>
            <a:ext cx="10963470" cy="2739032"/>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75443-18C3-479C-A349-81B158B9AAA6}"/>
              </a:ext>
            </a:extLst>
          </p:cNvPr>
          <p:cNvPicPr>
            <a:picLocks noChangeAspect="1"/>
          </p:cNvPicPr>
          <p:nvPr/>
        </p:nvPicPr>
        <p:blipFill>
          <a:blip r:embed="rId2"/>
          <a:stretch>
            <a:fillRect/>
          </a:stretch>
        </p:blipFill>
        <p:spPr>
          <a:xfrm>
            <a:off x="602308" y="508518"/>
            <a:ext cx="3490335" cy="952468"/>
          </a:xfrm>
          <a:prstGeom prst="rect">
            <a:avLst/>
          </a:prstGeom>
        </p:spPr>
      </p:pic>
      <p:pic>
        <p:nvPicPr>
          <p:cNvPr id="6" name="Picture 5">
            <a:extLst>
              <a:ext uri="{FF2B5EF4-FFF2-40B4-BE49-F238E27FC236}">
                <a16:creationId xmlns:a16="http://schemas.microsoft.com/office/drawing/2014/main" id="{A34150F7-F9B9-48D0-A9AC-1E108D0D723A}"/>
              </a:ext>
            </a:extLst>
          </p:cNvPr>
          <p:cNvPicPr>
            <a:picLocks noChangeAspect="1"/>
          </p:cNvPicPr>
          <p:nvPr/>
        </p:nvPicPr>
        <p:blipFill rotWithShape="1">
          <a:blip r:embed="rId3"/>
          <a:srcRect b="37083"/>
          <a:stretch/>
        </p:blipFill>
        <p:spPr>
          <a:xfrm>
            <a:off x="416425" y="1805291"/>
            <a:ext cx="11284163" cy="1368215"/>
          </a:xfrm>
          <a:prstGeom prst="rect">
            <a:avLst/>
          </a:prstGeom>
        </p:spPr>
      </p:pic>
      <p:pic>
        <p:nvPicPr>
          <p:cNvPr id="8" name="Picture 7">
            <a:extLst>
              <a:ext uri="{FF2B5EF4-FFF2-40B4-BE49-F238E27FC236}">
                <a16:creationId xmlns:a16="http://schemas.microsoft.com/office/drawing/2014/main" id="{3E35B319-AE24-4F43-A660-BEFEE4B3E5F9}"/>
              </a:ext>
            </a:extLst>
          </p:cNvPr>
          <p:cNvPicPr>
            <a:picLocks noChangeAspect="1"/>
          </p:cNvPicPr>
          <p:nvPr/>
        </p:nvPicPr>
        <p:blipFill rotWithShape="1">
          <a:blip r:embed="rId3"/>
          <a:srcRect l="18" t="64540" r="-18" b="805"/>
          <a:stretch/>
        </p:blipFill>
        <p:spPr>
          <a:xfrm>
            <a:off x="416424" y="3297394"/>
            <a:ext cx="11284163" cy="753611"/>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502C-7DDE-480F-9FF2-8549A68C3DD6}"/>
              </a:ext>
            </a:extLst>
          </p:cNvPr>
          <p:cNvPicPr>
            <a:picLocks noChangeAspect="1"/>
          </p:cNvPicPr>
          <p:nvPr/>
        </p:nvPicPr>
        <p:blipFill>
          <a:blip r:embed="rId2"/>
          <a:stretch>
            <a:fillRect/>
          </a:stretch>
        </p:blipFill>
        <p:spPr>
          <a:xfrm>
            <a:off x="387140" y="4382019"/>
            <a:ext cx="11395587" cy="2024863"/>
          </a:xfrm>
          <a:prstGeom prst="rect">
            <a:avLst/>
          </a:prstGeom>
        </p:spPr>
      </p:pic>
      <p:pic>
        <p:nvPicPr>
          <p:cNvPr id="5" name="Picture 4">
            <a:extLst>
              <a:ext uri="{FF2B5EF4-FFF2-40B4-BE49-F238E27FC236}">
                <a16:creationId xmlns:a16="http://schemas.microsoft.com/office/drawing/2014/main" id="{7B62A3B3-36A6-4EF5-A9D6-027625E2AD0D}"/>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2EF92287-7571-4F0A-AFB9-4E7421ECEC79}"/>
              </a:ext>
            </a:extLst>
          </p:cNvPr>
          <p:cNvSpPr/>
          <p:nvPr/>
        </p:nvSpPr>
        <p:spPr>
          <a:xfrm>
            <a:off x="1447527" y="474682"/>
            <a:ext cx="5892040"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suốt chiều dài lịch sử, con người đã nghĩ ra nhiều cách trao đổi thông tin với nhau:</a:t>
            </a:r>
          </a:p>
        </p:txBody>
      </p:sp>
      <p:sp>
        <p:nvSpPr>
          <p:cNvPr id="8" name="Rectangle 7">
            <a:extLst>
              <a:ext uri="{FF2B5EF4-FFF2-40B4-BE49-F238E27FC236}">
                <a16:creationId xmlns:a16="http://schemas.microsoft.com/office/drawing/2014/main" id="{5F0D8E44-34A9-42C1-B8A4-8628BF3EAEDF}"/>
              </a:ext>
            </a:extLst>
          </p:cNvPr>
          <p:cNvSpPr/>
          <p:nvPr/>
        </p:nvSpPr>
        <p:spPr>
          <a:xfrm>
            <a:off x="827006" y="2194480"/>
            <a:ext cx="1095572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p>
        </p:txBody>
      </p:sp>
      <p:sp>
        <p:nvSpPr>
          <p:cNvPr id="9" name="Rectangle 8">
            <a:extLst>
              <a:ext uri="{FF2B5EF4-FFF2-40B4-BE49-F238E27FC236}">
                <a16:creationId xmlns:a16="http://schemas.microsoft.com/office/drawing/2014/main" id="{05C35649-FFA4-41CC-8A4F-D9F6BB2B483A}"/>
              </a:ext>
            </a:extLst>
          </p:cNvPr>
          <p:cNvSpPr/>
          <p:nvPr/>
        </p:nvSpPr>
        <p:spPr>
          <a:xfrm>
            <a:off x="827006" y="1324947"/>
            <a:ext cx="651256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dùng chim bồ câu đưa thư, gửi thư qua bưu điện, sử dụng điện báo, điện thoại,... </a:t>
            </a:r>
          </a:p>
        </p:txBody>
      </p:sp>
      <p:sp>
        <p:nvSpPr>
          <p:cNvPr id="10" name="Rectangle 9">
            <a:extLst>
              <a:ext uri="{FF2B5EF4-FFF2-40B4-BE49-F238E27FC236}">
                <a16:creationId xmlns:a16="http://schemas.microsoft.com/office/drawing/2014/main" id="{C51F70CD-3902-4BC1-9893-E2BEEEAB578A}"/>
              </a:ext>
            </a:extLst>
          </p:cNvPr>
          <p:cNvSpPr/>
          <p:nvPr/>
        </p:nvSpPr>
        <p:spPr>
          <a:xfrm>
            <a:off x="827006" y="3187644"/>
            <a:ext cx="8256034" cy="1161023"/>
          </a:xfrm>
          <a:prstGeom prst="rect">
            <a:avLst/>
          </a:prstGeom>
        </p:spPr>
        <p:txBody>
          <a:bodyPr wrap="square">
            <a:spAutoFit/>
          </a:bodyPr>
          <a:lstStyle/>
          <a:p>
            <a:pPr defTabSz="342900">
              <a:lnSpc>
                <a:spcPct val="150000"/>
              </a:lnSpc>
            </a:pPr>
            <a:r>
              <a:rPr lang="vi-VN" sz="2500" b="1">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p>
        </p:txBody>
      </p:sp>
      <p:pic>
        <p:nvPicPr>
          <p:cNvPr id="7" name="Picture 6">
            <a:extLst>
              <a:ext uri="{FF2B5EF4-FFF2-40B4-BE49-F238E27FC236}">
                <a16:creationId xmlns:a16="http://schemas.microsoft.com/office/drawing/2014/main" id="{55FDD747-8BAA-4BA1-B655-65A3203DD1C2}"/>
              </a:ext>
            </a:extLst>
          </p:cNvPr>
          <p:cNvPicPr>
            <a:picLocks noChangeAspect="1"/>
          </p:cNvPicPr>
          <p:nvPr/>
        </p:nvPicPr>
        <p:blipFill>
          <a:blip r:embed="rId4"/>
          <a:stretch>
            <a:fillRect/>
          </a:stretch>
        </p:blipFill>
        <p:spPr>
          <a:xfrm>
            <a:off x="7539893" y="510140"/>
            <a:ext cx="3540442" cy="1589887"/>
          </a:xfrm>
          <a:prstGeom prst="rect">
            <a:avLst/>
          </a:prstGeom>
        </p:spPr>
      </p:pic>
      <p:pic>
        <p:nvPicPr>
          <p:cNvPr id="12" name="Picture 11">
            <a:extLst>
              <a:ext uri="{FF2B5EF4-FFF2-40B4-BE49-F238E27FC236}">
                <a16:creationId xmlns:a16="http://schemas.microsoft.com/office/drawing/2014/main" id="{E9D1E01A-3D4B-47FB-AA76-CF462CAB2381}"/>
              </a:ext>
            </a:extLst>
          </p:cNvPr>
          <p:cNvPicPr>
            <a:picLocks noChangeAspect="1"/>
          </p:cNvPicPr>
          <p:nvPr/>
        </p:nvPicPr>
        <p:blipFill>
          <a:blip r:embed="rId5"/>
          <a:stretch>
            <a:fillRect/>
          </a:stretch>
        </p:blipFill>
        <p:spPr>
          <a:xfrm>
            <a:off x="9310114" y="2825470"/>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0" end="0"/>
                                            </p:txEl>
                                          </p:spTgt>
                                        </p:tgtEl>
                                      </p:cBhvr>
                                    </p:animEffect>
                                  </p:childTnLst>
                                </p:cTn>
                              </p:par>
                            </p:childTnLst>
                          </p:cTn>
                        </p:par>
                        <p:par>
                          <p:cTn id="36" fill="hold">
                            <p:stCondLst>
                              <p:cond delay="2950"/>
                            </p:stCondLst>
                            <p:childTnLst>
                              <p:par>
                                <p:cTn id="37" presetID="14"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33658" y="467639"/>
            <a:ext cx="9896341" cy="1280030"/>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Từ khi Internet ra đời, việc trao đổi thông tin trên Internet ngày càng trở nên phổ biến và đóng vai trò quan trọng trong đời sống của chúng ta.</a:t>
            </a: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664791"/>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43727" y="1747669"/>
            <a:ext cx="10904546"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kênh trao đổi thông tin phổ biến trên Internet hiện nay là: thư điện tử, diễn đàn (Forum), mạng xã hội,... Thông tin trên Internet được liên tục cập nhật, chúng tồn tại với nhiều dạng khác nhau như dạng văn bản, hình ảnh, âm thanh, video, phần mềm,...</a:t>
            </a:r>
          </a:p>
        </p:txBody>
      </p:sp>
      <p:sp>
        <p:nvSpPr>
          <p:cNvPr id="5" name="Rectangle 4">
            <a:extLst>
              <a:ext uri="{FF2B5EF4-FFF2-40B4-BE49-F238E27FC236}">
                <a16:creationId xmlns:a16="http://schemas.microsoft.com/office/drawing/2014/main" id="{BC6A0DCB-0E7F-45E6-8CAC-1F8C1787E23F}"/>
              </a:ext>
            </a:extLst>
          </p:cNvPr>
          <p:cNvSpPr/>
          <p:nvPr/>
        </p:nvSpPr>
        <p:spPr>
          <a:xfrm>
            <a:off x="616894" y="3027699"/>
            <a:ext cx="9939346" cy="2942024"/>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Mạng xã hội là một cộng đồng trực tuyến để mọi người có thể tương tác với nhau. 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Ví dụ một số website mạng xã hội được phân loại theo mục đích như trong Bảng 4.1.</a:t>
            </a: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spTree>
    <p:extLst>
      <p:ext uri="{BB962C8B-B14F-4D97-AF65-F5344CB8AC3E}">
        <p14:creationId xmlns:p14="http://schemas.microsoft.com/office/powerpoint/2010/main" val="27743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C7D3-846E-417B-BC55-452C09D8165A}"/>
              </a:ext>
            </a:extLst>
          </p:cNvPr>
          <p:cNvPicPr>
            <a:picLocks noChangeAspect="1"/>
          </p:cNvPicPr>
          <p:nvPr/>
        </p:nvPicPr>
        <p:blipFill>
          <a:blip r:embed="rId2"/>
          <a:stretch>
            <a:fillRect/>
          </a:stretch>
        </p:blipFill>
        <p:spPr>
          <a:xfrm>
            <a:off x="777665" y="860610"/>
            <a:ext cx="10636670" cy="5561705"/>
          </a:xfrm>
          <a:prstGeom prst="rect">
            <a:avLst/>
          </a:prstGeom>
        </p:spPr>
      </p:pic>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39ED3-E2B0-455C-8F88-0424A9C5114E}"/>
              </a:ext>
            </a:extLst>
          </p:cNvPr>
          <p:cNvSpPr/>
          <p:nvPr/>
        </p:nvSpPr>
        <p:spPr>
          <a:xfrm>
            <a:off x="1264035" y="3195320"/>
            <a:ext cx="10206605"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6" name="Picture 5" descr="A picture containing text, toy, doll, vector graphics&#10;&#10;Description automatically generated">
            <a:extLst>
              <a:ext uri="{FF2B5EF4-FFF2-40B4-BE49-F238E27FC236}">
                <a16:creationId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a:extLst>
              <a:ext uri="{FF2B5EF4-FFF2-40B4-BE49-F238E27FC236}">
                <a16:creationId xmlns:a16="http://schemas.microsoft.com/office/drawing/2014/main" id="{9DE26872-6301-4304-9FCE-6D3FCE9473BA}"/>
              </a:ext>
            </a:extLst>
          </p:cNvPr>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a:extLst>
              <a:ext uri="{FF2B5EF4-FFF2-40B4-BE49-F238E27FC236}">
                <a16:creationId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a:extLst>
              <a:ext uri="{FF2B5EF4-FFF2-40B4-BE49-F238E27FC236}">
                <a16:creationId xmlns:a16="http://schemas.microsoft.com/office/drawing/2014/main" id="{1A01DCD0-DD9C-48C4-9A61-6E3736614FC6}"/>
              </a:ext>
            </a:extLst>
          </p:cNvPr>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5A7DEB-C21C-4BEE-9BEC-4A8828E21FD0}"/>
              </a:ext>
            </a:extLst>
          </p:cNvPr>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p>
        </p:txBody>
      </p:sp>
      <p:sp>
        <p:nvSpPr>
          <p:cNvPr id="10" name="Rectangle 9">
            <a:extLst>
              <a:ext uri="{FF2B5EF4-FFF2-40B4-BE49-F238E27FC236}">
                <a16:creationId xmlns:a16="http://schemas.microsoft.com/office/drawing/2014/main" id="{C5A4445D-F652-4E19-AB65-AF3586CE1FEA}"/>
              </a:ext>
            </a:extLst>
          </p:cNvPr>
          <p:cNvSpPr/>
          <p:nvPr/>
        </p:nvSpPr>
        <p:spPr>
          <a:xfrm>
            <a:off x="2172900" y="5174029"/>
            <a:ext cx="7975600" cy="1280030"/>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KHÔNG NÊN </a:t>
            </a:r>
            <a:r>
              <a:rPr lang="vi-VN">
                <a:latin typeface="UTM Avo" panose="02040603050506020204" pitchFamily="18" charset="0"/>
                <a:cs typeface="Times New Roman" panose="02020603050405020304" pitchFamily="18" charset="0"/>
              </a:rPr>
              <a:t>sử dụng mạng xã hội. và thông tin vào mục đích sai trái như đăng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pic>
        <p:nvPicPr>
          <p:cNvPr id="4" name="Picture 3">
            <a:extLst>
              <a:ext uri="{FF2B5EF4-FFF2-40B4-BE49-F238E27FC236}">
                <a16:creationId xmlns:a16="http://schemas.microsoft.com/office/drawing/2014/main" id="{7568228C-93ED-4566-8179-22AD08ACFCE9}"/>
              </a:ext>
            </a:extLst>
          </p:cNvPr>
          <p:cNvPicPr>
            <a:picLocks noChangeAspect="1"/>
          </p:cNvPicPr>
          <p:nvPr/>
        </p:nvPicPr>
        <p:blipFill>
          <a:blip r:embed="rId4"/>
          <a:stretch>
            <a:fillRect/>
          </a:stretch>
        </p:blipFill>
        <p:spPr>
          <a:xfrm>
            <a:off x="533460" y="3261184"/>
            <a:ext cx="730575" cy="728172"/>
          </a:xfrm>
          <a:prstGeom prst="rect">
            <a:avLst/>
          </a:prstGeom>
        </p:spPr>
      </p:pic>
      <p:pic>
        <p:nvPicPr>
          <p:cNvPr id="3" name="Picture 2">
            <a:extLst>
              <a:ext uri="{FF2B5EF4-FFF2-40B4-BE49-F238E27FC236}">
                <a16:creationId xmlns:a16="http://schemas.microsoft.com/office/drawing/2014/main" id="{AFAF79FD-30F4-490B-A0A9-CD426E53F572}"/>
              </a:ext>
            </a:extLst>
          </p:cNvPr>
          <p:cNvPicPr>
            <a:picLocks noChangeAspect="1"/>
          </p:cNvPicPr>
          <p:nvPr/>
        </p:nvPicPr>
        <p:blipFill>
          <a:blip r:embed="rId5"/>
          <a:stretch>
            <a:fillRect/>
          </a:stretch>
        </p:blipFill>
        <p:spPr>
          <a:xfrm>
            <a:off x="912485" y="369108"/>
            <a:ext cx="10367029" cy="2740004"/>
          </a:xfrm>
          <a:prstGeom prst="rect">
            <a:avLst/>
          </a:prstGeom>
        </p:spPr>
      </p:pic>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F5E66-8B59-4D7B-A058-8FE0A90AFEE0}"/>
              </a:ext>
            </a:extLst>
          </p:cNvPr>
          <p:cNvPicPr>
            <a:picLocks noChangeAspect="1"/>
          </p:cNvPicPr>
          <p:nvPr/>
        </p:nvPicPr>
        <p:blipFill rotWithShape="1">
          <a:blip r:embed="rId2"/>
          <a:srcRect b="65891"/>
          <a:stretch/>
        </p:blipFill>
        <p:spPr>
          <a:xfrm>
            <a:off x="364184" y="480470"/>
            <a:ext cx="10839674" cy="1929243"/>
          </a:xfrm>
          <a:prstGeom prst="rect">
            <a:avLst/>
          </a:prstGeom>
        </p:spPr>
      </p:pic>
      <p:pic>
        <p:nvPicPr>
          <p:cNvPr id="4" name="Picture 3">
            <a:extLst>
              <a:ext uri="{FF2B5EF4-FFF2-40B4-BE49-F238E27FC236}">
                <a16:creationId xmlns:a16="http://schemas.microsoft.com/office/drawing/2014/main" id="{7D72CA11-750D-4985-97DC-CC12D7B1A013}"/>
              </a:ext>
            </a:extLst>
          </p:cNvPr>
          <p:cNvPicPr>
            <a:picLocks noChangeAspect="1"/>
          </p:cNvPicPr>
          <p:nvPr/>
        </p:nvPicPr>
        <p:blipFill rotWithShape="1">
          <a:blip r:embed="rId2"/>
          <a:srcRect t="33887" b="653"/>
          <a:stretch/>
        </p:blipFill>
        <p:spPr>
          <a:xfrm>
            <a:off x="364184" y="2675030"/>
            <a:ext cx="10839674" cy="3702500"/>
          </a:xfrm>
          <a:prstGeom prst="rect">
            <a:avLst/>
          </a:prstGeom>
        </p:spPr>
      </p:pic>
    </p:spTree>
    <p:extLst>
      <p:ext uri="{BB962C8B-B14F-4D97-AF65-F5344CB8AC3E}">
        <p14:creationId xmlns:p14="http://schemas.microsoft.com/office/powerpoint/2010/main" val="55294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830</Words>
  <Application>Microsoft Office PowerPoint</Application>
  <PresentationFormat>Widescreen</PresentationFormat>
  <Paragraphs>55</Paragraphs>
  <Slides>14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493</cp:revision>
  <dcterms:created xsi:type="dcterms:W3CDTF">2021-11-14T08:33:55Z</dcterms:created>
  <dcterms:modified xsi:type="dcterms:W3CDTF">2024-05-23T15:09:41Z</dcterms:modified>
</cp:coreProperties>
</file>