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16"/>
  </p:notesMasterIdLst>
  <p:sldIdLst>
    <p:sldId id="257" r:id="rId2"/>
    <p:sldId id="258" r:id="rId3"/>
    <p:sldId id="259" r:id="rId4"/>
    <p:sldId id="260" r:id="rId5"/>
    <p:sldId id="261" r:id="rId6"/>
    <p:sldId id="262" r:id="rId7"/>
    <p:sldId id="263" r:id="rId8"/>
    <p:sldId id="264" r:id="rId9"/>
    <p:sldId id="266" r:id="rId10"/>
    <p:sldId id="272" r:id="rId11"/>
    <p:sldId id="273" r:id="rId12"/>
    <p:sldId id="274" r:id="rId13"/>
    <p:sldId id="275" r:id="rId14"/>
    <p:sldId id="27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0" d="100"/>
          <a:sy n="70" d="100"/>
        </p:scale>
        <p:origin x="660"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F8D979-5BF2-4B72-A58B-32A51ABDF7AB}" type="datetimeFigureOut">
              <a:rPr lang="en-US" smtClean="0"/>
              <a:t>23/05/2024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80C869-E836-4533-998C-18DAB672472B}" type="slidenum">
              <a:rPr lang="en-US" smtClean="0"/>
              <a:t>‹#›</a:t>
            </a:fld>
            <a:endParaRPr lang="en-US"/>
          </a:p>
        </p:txBody>
      </p:sp>
    </p:spTree>
    <p:extLst>
      <p:ext uri="{BB962C8B-B14F-4D97-AF65-F5344CB8AC3E}">
        <p14:creationId xmlns:p14="http://schemas.microsoft.com/office/powerpoint/2010/main" val="387862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kern="1200" dirty="0" err="1">
                <a:solidFill>
                  <a:schemeClr val="tx1"/>
                </a:solidFill>
                <a:effectLst/>
                <a:latin typeface="字魂36号-正文宋楷" panose="02000000000000000000" pitchFamily="2" charset="-122"/>
                <a:ea typeface="字魂36号-正文宋楷" panose="02000000000000000000" pitchFamily="2" charset="-122"/>
                <a:cs typeface="+mn-cs"/>
              </a:rPr>
              <a:t>Thông</a:t>
            </a:r>
            <a:r>
              <a:rPr lang="en-US" altLang="zh-CN" sz="1200" b="1" kern="1200" baseline="0" dirty="0">
                <a:solidFill>
                  <a:schemeClr val="tx1"/>
                </a:solidFill>
                <a:effectLst/>
                <a:latin typeface="字魂36号-正文宋楷" panose="02000000000000000000" pitchFamily="2" charset="-122"/>
                <a:ea typeface="字魂36号-正文宋楷" panose="02000000000000000000" pitchFamily="2" charset="-122"/>
                <a:cs typeface="+mn-cs"/>
              </a:rPr>
              <a:t> tin </a:t>
            </a:r>
            <a:r>
              <a:rPr lang="en-US" altLang="zh-CN" sz="1200" b="1" kern="1200" baseline="0" dirty="0" err="1">
                <a:solidFill>
                  <a:schemeClr val="tx1"/>
                </a:solidFill>
                <a:effectLst/>
                <a:latin typeface="字魂36号-正文宋楷" panose="02000000000000000000" pitchFamily="2" charset="-122"/>
                <a:ea typeface="字魂36号-正文宋楷" panose="02000000000000000000" pitchFamily="2" charset="-122"/>
                <a:cs typeface="+mn-cs"/>
              </a:rPr>
              <a:t>giáo</a:t>
            </a:r>
            <a:r>
              <a:rPr lang="en-US" altLang="zh-CN" sz="1200" b="1" kern="1200" baseline="0" dirty="0">
                <a:solidFill>
                  <a:schemeClr val="tx1"/>
                </a:solidFill>
                <a:effectLst/>
                <a:latin typeface="字魂36号-正文宋楷" panose="02000000000000000000" pitchFamily="2" charset="-122"/>
                <a:ea typeface="字魂36号-正文宋楷" panose="02000000000000000000" pitchFamily="2" charset="-122"/>
                <a:cs typeface="+mn-cs"/>
              </a:rPr>
              <a:t> </a:t>
            </a:r>
            <a:r>
              <a:rPr lang="en-US" altLang="zh-CN" sz="1200" b="1" kern="1200" baseline="0" dirty="0" err="1">
                <a:solidFill>
                  <a:schemeClr val="tx1"/>
                </a:solidFill>
                <a:effectLst/>
                <a:latin typeface="字魂36号-正文宋楷" panose="02000000000000000000" pitchFamily="2" charset="-122"/>
                <a:ea typeface="字魂36号-正文宋楷" panose="02000000000000000000" pitchFamily="2" charset="-122"/>
                <a:cs typeface="+mn-cs"/>
              </a:rPr>
              <a:t>án</a:t>
            </a:r>
            <a:r>
              <a:rPr lang="en-US" altLang="zh-CN" sz="1200" b="1" kern="1200" baseline="0" dirty="0">
                <a:solidFill>
                  <a:schemeClr val="tx1"/>
                </a:solidFill>
                <a:effectLst/>
                <a:latin typeface="字魂36号-正文宋楷" panose="02000000000000000000" pitchFamily="2" charset="-122"/>
                <a:ea typeface="字魂36号-正文宋楷" panose="02000000000000000000" pitchFamily="2" charset="-122"/>
                <a:cs typeface="+mn-cs"/>
              </a:rPr>
              <a:t> GDDP </a:t>
            </a:r>
            <a:r>
              <a:rPr lang="en-US" altLang="zh-CN" sz="1200" b="1" kern="1200" baseline="0" dirty="0" err="1">
                <a:solidFill>
                  <a:schemeClr val="tx1"/>
                </a:solidFill>
                <a:effectLst/>
                <a:latin typeface="字魂36号-正文宋楷" panose="02000000000000000000" pitchFamily="2" charset="-122"/>
                <a:ea typeface="字魂36号-正文宋楷" panose="02000000000000000000" pitchFamily="2" charset="-122"/>
                <a:cs typeface="+mn-cs"/>
              </a:rPr>
              <a:t>Hải</a:t>
            </a:r>
            <a:r>
              <a:rPr lang="en-US" altLang="zh-CN" sz="1200" b="1" kern="1200" baseline="0" dirty="0">
                <a:solidFill>
                  <a:schemeClr val="tx1"/>
                </a:solidFill>
                <a:effectLst/>
                <a:latin typeface="字魂36号-正文宋楷" panose="02000000000000000000" pitchFamily="2" charset="-122"/>
                <a:ea typeface="字魂36号-正文宋楷" panose="02000000000000000000" pitchFamily="2" charset="-122"/>
                <a:cs typeface="+mn-cs"/>
              </a:rPr>
              <a:t> </a:t>
            </a:r>
            <a:r>
              <a:rPr lang="en-US" altLang="zh-CN" sz="1200" b="1" kern="1200" baseline="0" dirty="0" err="1">
                <a:solidFill>
                  <a:schemeClr val="tx1"/>
                </a:solidFill>
                <a:effectLst/>
                <a:latin typeface="字魂36号-正文宋楷" panose="02000000000000000000" pitchFamily="2" charset="-122"/>
                <a:ea typeface="字魂36号-正文宋楷" panose="02000000000000000000" pitchFamily="2" charset="-122"/>
                <a:cs typeface="+mn-cs"/>
              </a:rPr>
              <a:t>Phòng</a:t>
            </a:r>
            <a:r>
              <a:rPr lang="en-US" altLang="zh-CN" sz="1200" b="1" kern="1200" baseline="0" dirty="0">
                <a:solidFill>
                  <a:schemeClr val="tx1"/>
                </a:solidFill>
                <a:effectLst/>
                <a:latin typeface="字魂36号-正文宋楷" panose="02000000000000000000" pitchFamily="2" charset="-122"/>
                <a:ea typeface="字魂36号-正文宋楷" panose="02000000000000000000" pitchFamily="2" charset="-122"/>
                <a:cs typeface="+mn-cs"/>
              </a:rPr>
              <a:t> </a:t>
            </a:r>
            <a:r>
              <a:rPr lang="en-US" altLang="zh-CN" sz="1200" b="1" kern="1200" baseline="0" dirty="0" err="1">
                <a:solidFill>
                  <a:schemeClr val="tx1"/>
                </a:solidFill>
                <a:effectLst/>
                <a:latin typeface="字魂36号-正文宋楷" panose="02000000000000000000" pitchFamily="2" charset="-122"/>
                <a:ea typeface="字魂36号-正文宋楷" panose="02000000000000000000" pitchFamily="2" charset="-122"/>
                <a:cs typeface="+mn-cs"/>
              </a:rPr>
              <a:t>liên</a:t>
            </a:r>
            <a:r>
              <a:rPr lang="en-US" altLang="zh-CN" sz="1200" b="1" kern="1200" baseline="0" dirty="0">
                <a:solidFill>
                  <a:schemeClr val="tx1"/>
                </a:solidFill>
                <a:effectLst/>
                <a:latin typeface="字魂36号-正文宋楷" panose="02000000000000000000" pitchFamily="2" charset="-122"/>
                <a:ea typeface="字魂36号-正文宋楷" panose="02000000000000000000" pitchFamily="2" charset="-122"/>
                <a:cs typeface="+mn-cs"/>
              </a:rPr>
              <a:t> </a:t>
            </a:r>
            <a:r>
              <a:rPr lang="en-US" altLang="zh-CN" sz="1200" b="1" kern="1200" baseline="0" dirty="0" err="1">
                <a:solidFill>
                  <a:schemeClr val="tx1"/>
                </a:solidFill>
                <a:effectLst/>
                <a:latin typeface="字魂36号-正文宋楷" panose="02000000000000000000" pitchFamily="2" charset="-122"/>
                <a:ea typeface="字魂36号-正文宋楷" panose="02000000000000000000" pitchFamily="2" charset="-122"/>
                <a:cs typeface="+mn-cs"/>
              </a:rPr>
              <a:t>hệ</a:t>
            </a:r>
            <a:r>
              <a:rPr lang="en-US" altLang="zh-CN" sz="1200" b="1" kern="1200" baseline="0" dirty="0">
                <a:solidFill>
                  <a:schemeClr val="tx1"/>
                </a:solidFill>
                <a:effectLst/>
                <a:latin typeface="字魂36号-正文宋楷" panose="02000000000000000000" pitchFamily="2" charset="-122"/>
                <a:ea typeface="字魂36号-正文宋楷" panose="02000000000000000000" pitchFamily="2" charset="-122"/>
                <a:cs typeface="+mn-cs"/>
              </a:rPr>
              <a:t> SDT: 936991280 </a:t>
            </a:r>
            <a:r>
              <a:rPr lang="en-US" altLang="zh-CN" sz="1200" b="1" kern="1200" baseline="0" dirty="0" err="1">
                <a:solidFill>
                  <a:schemeClr val="tx1"/>
                </a:solidFill>
                <a:effectLst/>
                <a:latin typeface="字魂36号-正文宋楷" panose="02000000000000000000" pitchFamily="2" charset="-122"/>
                <a:ea typeface="字魂36号-正文宋楷" panose="02000000000000000000" pitchFamily="2" charset="-122"/>
                <a:cs typeface="+mn-cs"/>
              </a:rPr>
              <a:t>hoặc</a:t>
            </a:r>
            <a:r>
              <a:rPr lang="en-US" altLang="zh-CN" sz="1200" b="1" kern="1200" baseline="0" dirty="0">
                <a:solidFill>
                  <a:schemeClr val="tx1"/>
                </a:solidFill>
                <a:effectLst/>
                <a:latin typeface="字魂36号-正文宋楷" panose="02000000000000000000" pitchFamily="2" charset="-122"/>
                <a:ea typeface="字魂36号-正文宋楷" panose="02000000000000000000" pitchFamily="2" charset="-122"/>
                <a:cs typeface="+mn-cs"/>
              </a:rPr>
              <a:t> 0912402333.</a:t>
            </a:r>
            <a:endParaRPr lang="zh-CN" altLang="en-US" dirty="0"/>
          </a:p>
        </p:txBody>
      </p:sp>
      <p:sp>
        <p:nvSpPr>
          <p:cNvPr id="4" name="灯片编号占位符 3"/>
          <p:cNvSpPr>
            <a:spLocks noGrp="1"/>
          </p:cNvSpPr>
          <p:nvPr>
            <p:ph type="sldNum" sz="quarter" idx="5"/>
          </p:nvPr>
        </p:nvSpPr>
        <p:spPr/>
        <p:txBody>
          <a:bodyPr/>
          <a:lstStyle/>
          <a:p>
            <a:fld id="{E2BCBDB3-592E-486C-AD31-898B00EBA38D}" type="slidenum">
              <a:rPr lang="zh-CN" altLang="en-US" smtClean="0"/>
              <a:pPr/>
              <a:t>1</a:t>
            </a:fld>
            <a:endParaRPr lang="zh-CN" altLang="en-US" dirty="0"/>
          </a:p>
        </p:txBody>
      </p:sp>
    </p:spTree>
    <p:extLst>
      <p:ext uri="{BB962C8B-B14F-4D97-AF65-F5344CB8AC3E}">
        <p14:creationId xmlns:p14="http://schemas.microsoft.com/office/powerpoint/2010/main" val="1977556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CBDB3-592E-486C-AD31-898B00EBA38D}" type="slidenum">
              <a:rPr lang="zh-CN" altLang="en-US" smtClean="0"/>
              <a:pPr/>
              <a:t>2</a:t>
            </a:fld>
            <a:endParaRPr lang="zh-CN" altLang="en-US" dirty="0"/>
          </a:p>
        </p:txBody>
      </p:sp>
    </p:spTree>
    <p:extLst>
      <p:ext uri="{BB962C8B-B14F-4D97-AF65-F5344CB8AC3E}">
        <p14:creationId xmlns:p14="http://schemas.microsoft.com/office/powerpoint/2010/main" val="2393657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99292-C0BF-4C20-AC3C-298E0F3922CE}" type="slidenum">
              <a:rPr lang="zh-CN" altLang="en-US" smtClean="0"/>
              <a:t>3</a:t>
            </a:fld>
            <a:endParaRPr lang="zh-CN" altLang="en-US"/>
          </a:p>
        </p:txBody>
      </p:sp>
    </p:spTree>
    <p:extLst>
      <p:ext uri="{BB962C8B-B14F-4D97-AF65-F5344CB8AC3E}">
        <p14:creationId xmlns:p14="http://schemas.microsoft.com/office/powerpoint/2010/main" val="2835520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CBDB3-592E-486C-AD31-898B00EBA38D}" type="slidenum">
              <a:rPr lang="zh-CN" altLang="en-US" smtClean="0"/>
              <a:pPr/>
              <a:t>4</a:t>
            </a:fld>
            <a:endParaRPr lang="zh-CN" altLang="en-US" dirty="0"/>
          </a:p>
        </p:txBody>
      </p:sp>
    </p:spTree>
    <p:extLst>
      <p:ext uri="{BB962C8B-B14F-4D97-AF65-F5344CB8AC3E}">
        <p14:creationId xmlns:p14="http://schemas.microsoft.com/office/powerpoint/2010/main" val="2985822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CBDB3-592E-486C-AD31-898B00EBA38D}" type="slidenum">
              <a:rPr lang="zh-CN" altLang="en-US" smtClean="0"/>
              <a:pPr/>
              <a:t>7</a:t>
            </a:fld>
            <a:endParaRPr lang="zh-CN" altLang="en-US" dirty="0"/>
          </a:p>
        </p:txBody>
      </p:sp>
    </p:spTree>
    <p:extLst>
      <p:ext uri="{BB962C8B-B14F-4D97-AF65-F5344CB8AC3E}">
        <p14:creationId xmlns:p14="http://schemas.microsoft.com/office/powerpoint/2010/main" val="4254134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99292-C0BF-4C20-AC3C-298E0F3922CE}" type="slidenum">
              <a:rPr lang="zh-CN" altLang="en-US" smtClean="0"/>
              <a:t>8</a:t>
            </a:fld>
            <a:endParaRPr lang="zh-CN" altLang="en-US"/>
          </a:p>
        </p:txBody>
      </p:sp>
    </p:spTree>
    <p:extLst>
      <p:ext uri="{BB962C8B-B14F-4D97-AF65-F5344CB8AC3E}">
        <p14:creationId xmlns:p14="http://schemas.microsoft.com/office/powerpoint/2010/main" val="489245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CBDB3-592E-486C-AD31-898B00EBA38D}" type="slidenum">
              <a:rPr lang="zh-CN" altLang="en-US" smtClean="0"/>
              <a:pPr/>
              <a:t>9</a:t>
            </a:fld>
            <a:endParaRPr lang="zh-CN" altLang="en-US" dirty="0"/>
          </a:p>
        </p:txBody>
      </p:sp>
    </p:spTree>
    <p:extLst>
      <p:ext uri="{BB962C8B-B14F-4D97-AF65-F5344CB8AC3E}">
        <p14:creationId xmlns:p14="http://schemas.microsoft.com/office/powerpoint/2010/main" val="4055641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CBDB3-592E-486C-AD31-898B00EBA38D}" type="slidenum">
              <a:rPr lang="zh-CN" altLang="en-US" smtClean="0"/>
              <a:pPr/>
              <a:t>14</a:t>
            </a:fld>
            <a:endParaRPr lang="zh-CN" altLang="en-US" dirty="0"/>
          </a:p>
        </p:txBody>
      </p:sp>
    </p:spTree>
    <p:extLst>
      <p:ext uri="{BB962C8B-B14F-4D97-AF65-F5344CB8AC3E}">
        <p14:creationId xmlns:p14="http://schemas.microsoft.com/office/powerpoint/2010/main" val="192290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7AFFB0C-68CD-44E3-87C5-6914C7BB5999}" type="datetimeFigureOut">
              <a:rPr lang="en-US" smtClean="0"/>
              <a:t>23/05/2024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E2705B-63F1-4A10-BD04-8EA28CFF08D8}" type="slidenum">
              <a:rPr lang="en-US" smtClean="0"/>
              <a:t>‹#›</a:t>
            </a:fld>
            <a:endParaRPr lang="en-US"/>
          </a:p>
        </p:txBody>
      </p:sp>
    </p:spTree>
    <p:extLst>
      <p:ext uri="{BB962C8B-B14F-4D97-AF65-F5344CB8AC3E}">
        <p14:creationId xmlns:p14="http://schemas.microsoft.com/office/powerpoint/2010/main" val="2305771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AFFB0C-68CD-44E3-87C5-6914C7BB5999}" type="datetimeFigureOut">
              <a:rPr lang="en-US" smtClean="0"/>
              <a:t>23/05/2024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E2705B-63F1-4A10-BD04-8EA28CFF08D8}" type="slidenum">
              <a:rPr lang="en-US" smtClean="0"/>
              <a:t>‹#›</a:t>
            </a:fld>
            <a:endParaRPr lang="en-US"/>
          </a:p>
        </p:txBody>
      </p:sp>
    </p:spTree>
    <p:extLst>
      <p:ext uri="{BB962C8B-B14F-4D97-AF65-F5344CB8AC3E}">
        <p14:creationId xmlns:p14="http://schemas.microsoft.com/office/powerpoint/2010/main" val="2776036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AFFB0C-68CD-44E3-87C5-6914C7BB5999}" type="datetimeFigureOut">
              <a:rPr lang="en-US" smtClean="0"/>
              <a:t>23/05/2024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E2705B-63F1-4A10-BD04-8EA28CFF08D8}" type="slidenum">
              <a:rPr lang="en-US" smtClean="0"/>
              <a:t>‹#›</a:t>
            </a:fld>
            <a:endParaRPr lang="en-US"/>
          </a:p>
        </p:txBody>
      </p:sp>
    </p:spTree>
    <p:extLst>
      <p:ext uri="{BB962C8B-B14F-4D97-AF65-F5344CB8AC3E}">
        <p14:creationId xmlns:p14="http://schemas.microsoft.com/office/powerpoint/2010/main" val="471237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pic>
        <p:nvPicPr>
          <p:cNvPr id="8" name="BG">
            <a:extLst>
              <a:ext uri="{FF2B5EF4-FFF2-40B4-BE49-F238E27FC236}">
                <a16:creationId xmlns:a16="http://schemas.microsoft.com/office/drawing/2014/main" id="{EE60FE69-95E6-4BB3-96C8-02B6018187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
            <a:ext cx="12192001" cy="6858000"/>
          </a:xfrm>
          <a:prstGeom prst="rect">
            <a:avLst/>
          </a:prstGeom>
        </p:spPr>
      </p:pic>
    </p:spTree>
    <p:extLst>
      <p:ext uri="{BB962C8B-B14F-4D97-AF65-F5344CB8AC3E}">
        <p14:creationId xmlns:p14="http://schemas.microsoft.com/office/powerpoint/2010/main" val="4084521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AFFB0C-68CD-44E3-87C5-6914C7BB5999}" type="datetimeFigureOut">
              <a:rPr lang="en-US" smtClean="0"/>
              <a:t>23/05/2024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E2705B-63F1-4A10-BD04-8EA28CFF08D8}" type="slidenum">
              <a:rPr lang="en-US" smtClean="0"/>
              <a:t>‹#›</a:t>
            </a:fld>
            <a:endParaRPr lang="en-US"/>
          </a:p>
        </p:txBody>
      </p:sp>
    </p:spTree>
    <p:extLst>
      <p:ext uri="{BB962C8B-B14F-4D97-AF65-F5344CB8AC3E}">
        <p14:creationId xmlns:p14="http://schemas.microsoft.com/office/powerpoint/2010/main" val="116481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7AFFB0C-68CD-44E3-87C5-6914C7BB5999}" type="datetimeFigureOut">
              <a:rPr lang="en-US" smtClean="0"/>
              <a:t>23/05/2024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E2705B-63F1-4A10-BD04-8EA28CFF08D8}" type="slidenum">
              <a:rPr lang="en-US" smtClean="0"/>
              <a:t>‹#›</a:t>
            </a:fld>
            <a:endParaRPr lang="en-US"/>
          </a:p>
        </p:txBody>
      </p:sp>
    </p:spTree>
    <p:extLst>
      <p:ext uri="{BB962C8B-B14F-4D97-AF65-F5344CB8AC3E}">
        <p14:creationId xmlns:p14="http://schemas.microsoft.com/office/powerpoint/2010/main" val="2862957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AFFB0C-68CD-44E3-87C5-6914C7BB5999}" type="datetimeFigureOut">
              <a:rPr lang="en-US" smtClean="0"/>
              <a:t>23/05/2024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E2705B-63F1-4A10-BD04-8EA28CFF08D8}" type="slidenum">
              <a:rPr lang="en-US" smtClean="0"/>
              <a:t>‹#›</a:t>
            </a:fld>
            <a:endParaRPr lang="en-US"/>
          </a:p>
        </p:txBody>
      </p:sp>
    </p:spTree>
    <p:extLst>
      <p:ext uri="{BB962C8B-B14F-4D97-AF65-F5344CB8AC3E}">
        <p14:creationId xmlns:p14="http://schemas.microsoft.com/office/powerpoint/2010/main" val="375247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7AFFB0C-68CD-44E3-87C5-6914C7BB5999}" type="datetimeFigureOut">
              <a:rPr lang="en-US" smtClean="0"/>
              <a:t>23/05/2024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E2705B-63F1-4A10-BD04-8EA28CFF08D8}" type="slidenum">
              <a:rPr lang="en-US" smtClean="0"/>
              <a:t>‹#›</a:t>
            </a:fld>
            <a:endParaRPr lang="en-US"/>
          </a:p>
        </p:txBody>
      </p:sp>
    </p:spTree>
    <p:extLst>
      <p:ext uri="{BB962C8B-B14F-4D97-AF65-F5344CB8AC3E}">
        <p14:creationId xmlns:p14="http://schemas.microsoft.com/office/powerpoint/2010/main" val="2013298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7AFFB0C-68CD-44E3-87C5-6914C7BB5999}" type="datetimeFigureOut">
              <a:rPr lang="en-US" smtClean="0"/>
              <a:t>23/05/2024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E2705B-63F1-4A10-BD04-8EA28CFF08D8}" type="slidenum">
              <a:rPr lang="en-US" smtClean="0"/>
              <a:t>‹#›</a:t>
            </a:fld>
            <a:endParaRPr lang="en-US"/>
          </a:p>
        </p:txBody>
      </p:sp>
    </p:spTree>
    <p:extLst>
      <p:ext uri="{BB962C8B-B14F-4D97-AF65-F5344CB8AC3E}">
        <p14:creationId xmlns:p14="http://schemas.microsoft.com/office/powerpoint/2010/main" val="286779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AFFB0C-68CD-44E3-87C5-6914C7BB5999}" type="datetimeFigureOut">
              <a:rPr lang="en-US" smtClean="0"/>
              <a:t>23/05/2024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E2705B-63F1-4A10-BD04-8EA28CFF08D8}" type="slidenum">
              <a:rPr lang="en-US" smtClean="0"/>
              <a:t>‹#›</a:t>
            </a:fld>
            <a:endParaRPr lang="en-US"/>
          </a:p>
        </p:txBody>
      </p:sp>
    </p:spTree>
    <p:extLst>
      <p:ext uri="{BB962C8B-B14F-4D97-AF65-F5344CB8AC3E}">
        <p14:creationId xmlns:p14="http://schemas.microsoft.com/office/powerpoint/2010/main" val="417788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AFFB0C-68CD-44E3-87C5-6914C7BB5999}" type="datetimeFigureOut">
              <a:rPr lang="en-US" smtClean="0"/>
              <a:t>23/05/2024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E2705B-63F1-4A10-BD04-8EA28CFF08D8}" type="slidenum">
              <a:rPr lang="en-US" smtClean="0"/>
              <a:t>‹#›</a:t>
            </a:fld>
            <a:endParaRPr lang="en-US"/>
          </a:p>
        </p:txBody>
      </p:sp>
    </p:spTree>
    <p:extLst>
      <p:ext uri="{BB962C8B-B14F-4D97-AF65-F5344CB8AC3E}">
        <p14:creationId xmlns:p14="http://schemas.microsoft.com/office/powerpoint/2010/main" val="566420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AFFB0C-68CD-44E3-87C5-6914C7BB5999}" type="datetimeFigureOut">
              <a:rPr lang="en-US" smtClean="0"/>
              <a:t>23/05/2024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E2705B-63F1-4A10-BD04-8EA28CFF08D8}" type="slidenum">
              <a:rPr lang="en-US" smtClean="0"/>
              <a:t>‹#›</a:t>
            </a:fld>
            <a:endParaRPr lang="en-US"/>
          </a:p>
        </p:txBody>
      </p:sp>
    </p:spTree>
    <p:extLst>
      <p:ext uri="{BB962C8B-B14F-4D97-AF65-F5344CB8AC3E}">
        <p14:creationId xmlns:p14="http://schemas.microsoft.com/office/powerpoint/2010/main" val="3913502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FFB0C-68CD-44E3-87C5-6914C7BB5999}" type="datetimeFigureOut">
              <a:rPr lang="en-US" smtClean="0"/>
              <a:t>23/05/2024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E2705B-63F1-4A10-BD04-8EA28CFF08D8}" type="slidenum">
              <a:rPr lang="en-US" smtClean="0"/>
              <a:t>‹#›</a:t>
            </a:fld>
            <a:endParaRPr lang="en-US"/>
          </a:p>
        </p:txBody>
      </p:sp>
    </p:spTree>
    <p:extLst>
      <p:ext uri="{BB962C8B-B14F-4D97-AF65-F5344CB8AC3E}">
        <p14:creationId xmlns:p14="http://schemas.microsoft.com/office/powerpoint/2010/main" val="261327456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xm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jpeg"/><Relationship Id="rId11" Type="http://schemas.openxmlformats.org/officeDocument/2006/relationships/image" Target="../media/image6.png"/><Relationship Id="rId5" Type="http://schemas.openxmlformats.org/officeDocument/2006/relationships/notesSlide" Target="../notesSlides/notesSlide1.xml"/><Relationship Id="rId10" Type="http://schemas.openxmlformats.org/officeDocument/2006/relationships/image" Target="../media/image5.png"/><Relationship Id="rId4" Type="http://schemas.openxmlformats.org/officeDocument/2006/relationships/slideLayout" Target="../slideLayouts/slideLayout7.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10.xml"/><Relationship Id="rId5" Type="http://schemas.openxmlformats.org/officeDocument/2006/relationships/image" Target="../media/image15.jp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8.xml"/><Relationship Id="rId5" Type="http://schemas.openxmlformats.org/officeDocument/2006/relationships/image" Target="../media/image8.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5.jpg"/><Relationship Id="rId2" Type="http://schemas.openxmlformats.org/officeDocument/2006/relationships/slideLayout" Target="../slideLayouts/slideLayout12.xml"/><Relationship Id="rId1" Type="http://schemas.openxmlformats.org/officeDocument/2006/relationships/tags" Target="../tags/tag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G">
            <a:extLst>
              <a:ext uri="{FF2B5EF4-FFF2-40B4-BE49-F238E27FC236}">
                <a16:creationId xmlns:a16="http://schemas.microsoft.com/office/drawing/2014/main" id="{D1EE4432-11E7-44AF-A690-36AACF88B14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0"/>
            <a:ext cx="12192001" cy="6858000"/>
          </a:xfrm>
          <a:prstGeom prst="rect">
            <a:avLst/>
          </a:prstGeom>
        </p:spPr>
      </p:pic>
      <p:pic>
        <p:nvPicPr>
          <p:cNvPr id="11" name="blossom">
            <a:extLst>
              <a:ext uri="{FF2B5EF4-FFF2-40B4-BE49-F238E27FC236}">
                <a16:creationId xmlns:a16="http://schemas.microsoft.com/office/drawing/2014/main" id="{9ED5FD93-329F-4AAC-A942-AFD677FA5FAF}"/>
              </a:ext>
            </a:extLst>
          </p:cNvPr>
          <p:cNvPicPr>
            <a:picLocks noChangeAspect="1"/>
          </p:cNvPicPr>
          <p:nvPr/>
        </p:nvPicPr>
        <p:blipFill rotWithShape="1">
          <a:blip r:embed="rId7">
            <a:extLst>
              <a:ext uri="{28A0092B-C50C-407E-A947-70E740481C1C}">
                <a14:useLocalDpi xmlns:a14="http://schemas.microsoft.com/office/drawing/2010/main" val="0"/>
              </a:ext>
            </a:extLst>
          </a:blip>
          <a:srcRect t="55021"/>
          <a:stretch/>
        </p:blipFill>
        <p:spPr>
          <a:xfrm>
            <a:off x="-2361414" y="5221599"/>
            <a:ext cx="8027916" cy="1504533"/>
          </a:xfrm>
          <a:prstGeom prst="rect">
            <a:avLst/>
          </a:prstGeom>
        </p:spPr>
      </p:pic>
      <p:pic>
        <p:nvPicPr>
          <p:cNvPr id="10" name="blossom">
            <a:extLst>
              <a:ext uri="{FF2B5EF4-FFF2-40B4-BE49-F238E27FC236}">
                <a16:creationId xmlns:a16="http://schemas.microsoft.com/office/drawing/2014/main" id="{CF75074E-1C14-46E7-B103-4BA4B10D74F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164933" y="58503"/>
            <a:ext cx="8027916" cy="1519805"/>
          </a:xfrm>
          <a:prstGeom prst="rect">
            <a:avLst/>
          </a:prstGeom>
        </p:spPr>
      </p:pic>
      <p:sp>
        <p:nvSpPr>
          <p:cNvPr id="7" name="TextBox 6"/>
          <p:cNvSpPr txBox="1"/>
          <p:nvPr/>
        </p:nvSpPr>
        <p:spPr>
          <a:xfrm>
            <a:off x="2470352" y="513946"/>
            <a:ext cx="7663012" cy="584775"/>
          </a:xfrm>
          <a:prstGeom prst="rect">
            <a:avLst/>
          </a:prstGeom>
          <a:noFill/>
        </p:spPr>
        <p:txBody>
          <a:bodyPr wrap="square" rtlCol="0">
            <a:spAutoFit/>
          </a:bodyPr>
          <a:lstStyle/>
          <a:p>
            <a:pPr algn="ctr"/>
            <a:r>
              <a:rPr lang="en-US" sz="3200" b="1" dirty="0">
                <a:solidFill>
                  <a:schemeClr val="bg1"/>
                </a:solidFill>
              </a:rPr>
              <a:t>GIÁO DỤC ĐỊA PHƯƠNG HẢI PHÒNG</a:t>
            </a:r>
          </a:p>
        </p:txBody>
      </p:sp>
      <p:sp>
        <p:nvSpPr>
          <p:cNvPr id="12" name="Rectangle 11"/>
          <p:cNvSpPr/>
          <p:nvPr>
            <p:custDataLst>
              <p:tags r:id="rId2"/>
            </p:custDataLst>
          </p:nvPr>
        </p:nvSpPr>
        <p:spPr>
          <a:xfrm>
            <a:off x="1936812" y="1084783"/>
            <a:ext cx="8853181" cy="1323439"/>
          </a:xfrm>
          <a:prstGeom prst="rect">
            <a:avLst/>
          </a:prstGeom>
          <a:noFill/>
        </p:spPr>
        <p:txBody>
          <a:bodyPr wrap="square" lIns="91440" tIns="45720" rIns="91440" bIns="45720">
            <a:spAutoFit/>
          </a:bodyPr>
          <a:lstStyle/>
          <a:p>
            <a:pPr algn="ctr"/>
            <a:r>
              <a:rPr lang="en-US" sz="4000" b="1" cap="none" spc="0" dirty="0">
                <a:ln w="10541" cmpd="sng">
                  <a:solidFill>
                    <a:srgbClr val="00B0F0"/>
                  </a:solidFill>
                  <a:prstDash val="solid"/>
                </a:ln>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8900000" scaled="1"/>
                  <a:tileRect/>
                </a:gradFill>
                <a:effectLst/>
                <a:latin typeface="Tahoma" panose="020B0604030504040204" pitchFamily="34" charset="0"/>
                <a:cs typeface="Tahoma" panose="020B0604030504040204" pitchFamily="34" charset="0"/>
              </a:rPr>
              <a:t>CHỦ ĐỀ 4</a:t>
            </a:r>
            <a:r>
              <a:rPr lang="en-US" sz="4000" cap="none" spc="0" dirty="0">
                <a:ln w="10541" cmpd="sng">
                  <a:solidFill>
                    <a:srgbClr val="00B0F0"/>
                  </a:solidFill>
                  <a:prstDash val="solid"/>
                </a:ln>
                <a:solidFill>
                  <a:srgbClr val="97D9FF"/>
                </a:solidFill>
                <a:effectLst/>
                <a:latin typeface="Tahoma" panose="020B0604030504040204" pitchFamily="34" charset="0"/>
                <a:cs typeface="Tahoma" panose="020B0604030504040204" pitchFamily="34" charset="0"/>
              </a:rPr>
              <a:t>: </a:t>
            </a:r>
            <a:r>
              <a:rPr lang="en-US" sz="4000" b="1" dirty="0">
                <a:ln w="10541" cmpd="sng">
                  <a:solidFill>
                    <a:srgbClr val="00B0F0"/>
                  </a:solidFill>
                  <a:prstDash val="solid"/>
                </a:ln>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8900000" scaled="1"/>
                  <a:tileRect/>
                </a:gradFill>
                <a:latin typeface="Tahoma" panose="020B0604030504040204" pitchFamily="34" charset="0"/>
                <a:cs typeface="Tahoma" panose="020B0604030504040204" pitchFamily="34" charset="0"/>
              </a:rPr>
              <a:t>BẢO TỒN DI SẢN VĂN HÓA HẢI PHÒNG</a:t>
            </a:r>
          </a:p>
        </p:txBody>
      </p:sp>
      <p:sp>
        <p:nvSpPr>
          <p:cNvPr id="14" name="TextBox 13"/>
          <p:cNvSpPr txBox="1"/>
          <p:nvPr>
            <p:custDataLst>
              <p:tags r:id="rId3"/>
            </p:custDataLst>
          </p:nvPr>
        </p:nvSpPr>
        <p:spPr>
          <a:xfrm>
            <a:off x="2213698" y="6250801"/>
            <a:ext cx="7764603" cy="523220"/>
          </a:xfrm>
          <a:prstGeom prst="rect">
            <a:avLst/>
          </a:prstGeom>
          <a:noFill/>
        </p:spPr>
        <p:txBody>
          <a:bodyPr wrap="square" rtlCol="0">
            <a:spAutoFit/>
          </a:bodyPr>
          <a:lstStyle/>
          <a:p>
            <a:pPr algn="ctr"/>
            <a:r>
              <a:rPr lang="en-US" sz="2800" dirty="0" err="1">
                <a:solidFill>
                  <a:schemeClr val="bg1"/>
                </a:solidFill>
                <a:latin typeface="Tahoma" panose="020B0604030504040204" pitchFamily="34" charset="0"/>
                <a:cs typeface="Tahoma" panose="020B0604030504040204" pitchFamily="34" charset="0"/>
              </a:rPr>
              <a:t>Giáo</a:t>
            </a:r>
            <a:r>
              <a:rPr lang="en-US" sz="2800" dirty="0">
                <a:solidFill>
                  <a:schemeClr val="bg1"/>
                </a:solidFill>
                <a:latin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cs typeface="Tahoma" panose="020B0604030504040204" pitchFamily="34" charset="0"/>
              </a:rPr>
              <a:t>viên</a:t>
            </a:r>
            <a:r>
              <a:rPr lang="en-US" sz="2800" dirty="0" smtClean="0">
                <a:solidFill>
                  <a:schemeClr val="bg1"/>
                </a:solidFill>
                <a:latin typeface="Tahoma" panose="020B0604030504040204" pitchFamily="34" charset="0"/>
                <a:cs typeface="Tahoma" panose="020B0604030504040204" pitchFamily="34" charset="0"/>
              </a:rPr>
              <a:t>: PHẠM THỊ KIM LIÊN( GDCD)</a:t>
            </a:r>
            <a:endParaRPr lang="en-US" sz="2800" dirty="0">
              <a:solidFill>
                <a:schemeClr val="bg1"/>
              </a:solidFill>
              <a:latin typeface="Tahoma" panose="020B0604030504040204" pitchFamily="34" charset="0"/>
              <a:cs typeface="Tahoma" panose="020B0604030504040204" pitchFamily="34" charset="0"/>
            </a:endParaRPr>
          </a:p>
        </p:txBody>
      </p:sp>
      <p:pic>
        <p:nvPicPr>
          <p:cNvPr id="15" name="Picture 14"/>
          <p:cNvPicPr/>
          <p:nvPr/>
        </p:nvPicPr>
        <p:blipFill>
          <a:blip r:embed="rId9"/>
          <a:stretch>
            <a:fillRect/>
          </a:stretch>
        </p:blipFill>
        <p:spPr>
          <a:xfrm>
            <a:off x="5069580" y="2291092"/>
            <a:ext cx="2496302" cy="1903152"/>
          </a:xfrm>
          <a:prstGeom prst="diamond">
            <a:avLst/>
          </a:prstGeom>
          <a:ln w="57150">
            <a:solidFill>
              <a:schemeClr val="bg1"/>
            </a:solidFill>
          </a:ln>
        </p:spPr>
      </p:pic>
      <p:pic>
        <p:nvPicPr>
          <p:cNvPr id="13" name="Picture 12"/>
          <p:cNvPicPr>
            <a:picLocks noChangeAspect="1"/>
          </p:cNvPicPr>
          <p:nvPr/>
        </p:nvPicPr>
        <p:blipFill>
          <a:blip r:embed="rId10"/>
          <a:stretch>
            <a:fillRect/>
          </a:stretch>
        </p:blipFill>
        <p:spPr>
          <a:xfrm>
            <a:off x="6498321" y="3383456"/>
            <a:ext cx="2435212" cy="1726198"/>
          </a:xfrm>
          <a:prstGeom prst="diamond">
            <a:avLst/>
          </a:prstGeom>
          <a:ln w="57150">
            <a:solidFill>
              <a:schemeClr val="bg1"/>
            </a:solidFill>
          </a:ln>
        </p:spPr>
      </p:pic>
      <p:pic>
        <p:nvPicPr>
          <p:cNvPr id="17" name="Picture 16"/>
          <p:cNvPicPr>
            <a:picLocks noChangeAspect="1"/>
          </p:cNvPicPr>
          <p:nvPr/>
        </p:nvPicPr>
        <p:blipFill>
          <a:blip r:embed="rId11"/>
          <a:stretch>
            <a:fillRect/>
          </a:stretch>
        </p:blipFill>
        <p:spPr>
          <a:xfrm>
            <a:off x="3772522" y="3373652"/>
            <a:ext cx="2361414" cy="1773053"/>
          </a:xfrm>
          <a:prstGeom prst="diamond">
            <a:avLst/>
          </a:prstGeom>
          <a:ln w="57150">
            <a:solidFill>
              <a:schemeClr val="bg1"/>
            </a:solidFill>
          </a:ln>
        </p:spPr>
      </p:pic>
      <p:pic>
        <p:nvPicPr>
          <p:cNvPr id="18" name="Picture 17"/>
          <p:cNvPicPr>
            <a:picLocks noChangeAspect="1"/>
          </p:cNvPicPr>
          <p:nvPr/>
        </p:nvPicPr>
        <p:blipFill>
          <a:blip r:embed="rId12"/>
          <a:stretch>
            <a:fillRect/>
          </a:stretch>
        </p:blipFill>
        <p:spPr>
          <a:xfrm>
            <a:off x="5063674" y="4358331"/>
            <a:ext cx="2536156" cy="1784604"/>
          </a:xfrm>
          <a:prstGeom prst="diamond">
            <a:avLst/>
          </a:prstGeom>
          <a:ln w="57150">
            <a:solidFill>
              <a:schemeClr val="bg1"/>
            </a:solidFill>
          </a:ln>
        </p:spPr>
      </p:pic>
    </p:spTree>
    <p:custDataLst>
      <p:tags r:id="rId1"/>
    </p:custDataLst>
    <p:extLst>
      <p:ext uri="{BB962C8B-B14F-4D97-AF65-F5344CB8AC3E}">
        <p14:creationId xmlns:p14="http://schemas.microsoft.com/office/powerpoint/2010/main" val="205734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250" fill="hold"/>
                                        <p:tgtEl>
                                          <p:spTgt spid="15"/>
                                        </p:tgtEl>
                                        <p:attrNameLst>
                                          <p:attrName>ppt_x</p:attrName>
                                        </p:attrNameLst>
                                      </p:cBhvr>
                                      <p:tavLst>
                                        <p:tav tm="0">
                                          <p:val>
                                            <p:strVal val="#ppt_x"/>
                                          </p:val>
                                        </p:tav>
                                        <p:tav tm="100000">
                                          <p:val>
                                            <p:strVal val="#ppt_x"/>
                                          </p:val>
                                        </p:tav>
                                      </p:tavLst>
                                    </p:anim>
                                    <p:anim calcmode="lin" valueType="num">
                                      <p:cBhvr additive="base">
                                        <p:cTn id="8" dur="125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250" fill="hold"/>
                                        <p:tgtEl>
                                          <p:spTgt spid="13"/>
                                        </p:tgtEl>
                                        <p:attrNameLst>
                                          <p:attrName>ppt_x</p:attrName>
                                        </p:attrNameLst>
                                      </p:cBhvr>
                                      <p:tavLst>
                                        <p:tav tm="0">
                                          <p:val>
                                            <p:strVal val="1+#ppt_w/2"/>
                                          </p:val>
                                        </p:tav>
                                        <p:tav tm="100000">
                                          <p:val>
                                            <p:strVal val="#ppt_x"/>
                                          </p:val>
                                        </p:tav>
                                      </p:tavLst>
                                    </p:anim>
                                    <p:anim calcmode="lin" valueType="num">
                                      <p:cBhvr additive="base">
                                        <p:cTn id="12" dur="125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250" fill="hold"/>
                                        <p:tgtEl>
                                          <p:spTgt spid="18"/>
                                        </p:tgtEl>
                                        <p:attrNameLst>
                                          <p:attrName>ppt_x</p:attrName>
                                        </p:attrNameLst>
                                      </p:cBhvr>
                                      <p:tavLst>
                                        <p:tav tm="0">
                                          <p:val>
                                            <p:strVal val="#ppt_x"/>
                                          </p:val>
                                        </p:tav>
                                        <p:tav tm="100000">
                                          <p:val>
                                            <p:strVal val="#ppt_x"/>
                                          </p:val>
                                        </p:tav>
                                      </p:tavLst>
                                    </p:anim>
                                    <p:anim calcmode="lin" valueType="num">
                                      <p:cBhvr additive="base">
                                        <p:cTn id="16" dur="125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250" fill="hold"/>
                                        <p:tgtEl>
                                          <p:spTgt spid="17"/>
                                        </p:tgtEl>
                                        <p:attrNameLst>
                                          <p:attrName>ppt_x</p:attrName>
                                        </p:attrNameLst>
                                      </p:cBhvr>
                                      <p:tavLst>
                                        <p:tav tm="0">
                                          <p:val>
                                            <p:strVal val="0-#ppt_w/2"/>
                                          </p:val>
                                        </p:tav>
                                        <p:tav tm="100000">
                                          <p:val>
                                            <p:strVal val="#ppt_x"/>
                                          </p:val>
                                        </p:tav>
                                      </p:tavLst>
                                    </p:anim>
                                    <p:anim calcmode="lin" valueType="num">
                                      <p:cBhvr additive="base">
                                        <p:cTn id="20" dur="1250" fill="hold"/>
                                        <p:tgtEl>
                                          <p:spTgt spid="17"/>
                                        </p:tgtEl>
                                        <p:attrNameLst>
                                          <p:attrName>ppt_y</p:attrName>
                                        </p:attrNameLst>
                                      </p:cBhvr>
                                      <p:tavLst>
                                        <p:tav tm="0">
                                          <p:val>
                                            <p:strVal val="#ppt_y"/>
                                          </p:val>
                                        </p:tav>
                                        <p:tav tm="100000">
                                          <p:val>
                                            <p:strVal val="#ppt_y"/>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80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0000"/>
              </a:solidFill>
              <a:latin typeface="Tahoma" panose="020B0604030504040204" pitchFamily="34" charset="0"/>
              <a:ea typeface="Open Sans Extrabold" panose="020B0906030804020204" pitchFamily="34" charset="0"/>
              <a:cs typeface="Tahoma" panose="020B0604030504040204" pitchFamily="34" charset="0"/>
            </a:endParaRPr>
          </a:p>
        </p:txBody>
      </p:sp>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ackgroundRemoval t="0" b="84242" l="0" r="100000">
                        <a14:foregroundMark x1="4590" y1="4848" x2="4590" y2="15152"/>
                        <a14:foregroundMark x1="10820" y1="8485" x2="11148" y2="15152"/>
                        <a14:foregroundMark x1="17705" y1="3030" x2="18361" y2="12121"/>
                        <a14:foregroundMark x1="19672" y1="1818" x2="21967" y2="3030"/>
                        <a14:foregroundMark x1="24918" y1="1818" x2="24918" y2="1818"/>
                        <a14:foregroundMark x1="11803" y1="1818" x2="11803" y2="1818"/>
                        <a14:foregroundMark x1="12787" y1="2424" x2="12787" y2="2424"/>
                        <a14:foregroundMark x1="91803" y1="33333" x2="91803" y2="33333"/>
                        <a14:foregroundMark x1="95410" y1="24848" x2="92459" y2="32121"/>
                      </a14:backgroundRemoval>
                    </a14:imgEffect>
                  </a14:imgLayer>
                </a14:imgProps>
              </a:ext>
            </a:extLst>
          </a:blip>
          <a:srcRect b="15886"/>
          <a:stretch/>
        </p:blipFill>
        <p:spPr>
          <a:xfrm>
            <a:off x="503583" y="846161"/>
            <a:ext cx="6810657" cy="2039041"/>
          </a:xfrm>
          <a:prstGeom prst="rect">
            <a:avLst/>
          </a:prstGeom>
        </p:spPr>
      </p:pic>
      <p:sp>
        <p:nvSpPr>
          <p:cNvPr id="5" name="shape"/>
          <p:cNvSpPr/>
          <p:nvPr/>
        </p:nvSpPr>
        <p:spPr>
          <a:xfrm>
            <a:off x="614588" y="3290897"/>
            <a:ext cx="11240434" cy="2924423"/>
          </a:xfrm>
          <a:prstGeom prst="rect">
            <a:avLst/>
          </a:prstGeom>
          <a:solidFill>
            <a:srgbClr val="FFF697"/>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4" name="TextBox 3"/>
          <p:cNvSpPr txBox="1"/>
          <p:nvPr/>
        </p:nvSpPr>
        <p:spPr>
          <a:xfrm>
            <a:off x="1117600" y="3261128"/>
            <a:ext cx="10234410" cy="2862322"/>
          </a:xfrm>
          <a:prstGeom prst="rect">
            <a:avLst/>
          </a:prstGeom>
          <a:noFill/>
        </p:spPr>
        <p:txBody>
          <a:bodyPr wrap="square" rtlCol="0">
            <a:spAutoFit/>
          </a:bodyPr>
          <a:lstStyle/>
          <a:p>
            <a:r>
              <a:rPr lang="en-US" sz="3600" dirty="0"/>
              <a:t>LUẬT CHƠI: </a:t>
            </a:r>
            <a:r>
              <a:rPr lang="en-US" sz="3600" dirty="0" err="1"/>
              <a:t>Có</a:t>
            </a:r>
            <a:r>
              <a:rPr lang="en-US" sz="3600" dirty="0"/>
              <a:t> 8 </a:t>
            </a:r>
            <a:r>
              <a:rPr lang="en-US" sz="3600" dirty="0" err="1"/>
              <a:t>hình</a:t>
            </a:r>
            <a:r>
              <a:rPr lang="en-US" sz="3600" dirty="0"/>
              <a:t> </a:t>
            </a:r>
            <a:r>
              <a:rPr lang="en-US" sz="3600" dirty="0" err="1"/>
              <a:t>ảnh</a:t>
            </a:r>
            <a:r>
              <a:rPr lang="en-US" sz="3600" dirty="0"/>
              <a:t> </a:t>
            </a:r>
            <a:r>
              <a:rPr lang="en-US" sz="3600" dirty="0" err="1"/>
              <a:t>liên</a:t>
            </a:r>
            <a:r>
              <a:rPr lang="en-US" sz="3600" dirty="0"/>
              <a:t> </a:t>
            </a:r>
            <a:r>
              <a:rPr lang="en-US" sz="3600" dirty="0" err="1"/>
              <a:t>quan</a:t>
            </a:r>
            <a:r>
              <a:rPr lang="en-US" sz="3600" dirty="0"/>
              <a:t> </a:t>
            </a:r>
            <a:r>
              <a:rPr lang="en-US" sz="3600" dirty="0" err="1"/>
              <a:t>đến</a:t>
            </a:r>
            <a:r>
              <a:rPr lang="en-US" sz="3600" dirty="0"/>
              <a:t> </a:t>
            </a:r>
            <a:r>
              <a:rPr lang="en-US" sz="3600" dirty="0" err="1"/>
              <a:t>các</a:t>
            </a:r>
            <a:r>
              <a:rPr lang="en-US" sz="3600" dirty="0"/>
              <a:t> di </a:t>
            </a:r>
            <a:r>
              <a:rPr lang="en-US" sz="3600" dirty="0" err="1"/>
              <a:t>sản</a:t>
            </a:r>
            <a:r>
              <a:rPr lang="en-US" sz="3600" dirty="0"/>
              <a:t> </a:t>
            </a:r>
            <a:r>
              <a:rPr lang="en-US" sz="3600" dirty="0" err="1"/>
              <a:t>văn</a:t>
            </a:r>
            <a:r>
              <a:rPr lang="en-US" sz="3600" dirty="0"/>
              <a:t> </a:t>
            </a:r>
            <a:r>
              <a:rPr lang="en-US" sz="3600" dirty="0" err="1"/>
              <a:t>hóa</a:t>
            </a:r>
            <a:r>
              <a:rPr lang="en-US" sz="3600" dirty="0"/>
              <a:t> </a:t>
            </a:r>
            <a:r>
              <a:rPr lang="en-US" sz="3600" dirty="0" err="1"/>
              <a:t>của</a:t>
            </a:r>
            <a:r>
              <a:rPr lang="en-US" sz="3600" dirty="0"/>
              <a:t> </a:t>
            </a:r>
            <a:r>
              <a:rPr lang="en-US" sz="3600" dirty="0" err="1"/>
              <a:t>Hải</a:t>
            </a:r>
            <a:r>
              <a:rPr lang="en-US" sz="3600" dirty="0"/>
              <a:t> </a:t>
            </a:r>
            <a:r>
              <a:rPr lang="en-US" sz="3600" dirty="0" err="1"/>
              <a:t>Phòng</a:t>
            </a:r>
            <a:r>
              <a:rPr lang="en-US" sz="3600" dirty="0"/>
              <a:t>. </a:t>
            </a:r>
            <a:r>
              <a:rPr lang="en-US" sz="3600" dirty="0" err="1"/>
              <a:t>Đại</a:t>
            </a:r>
            <a:r>
              <a:rPr lang="en-US" sz="3600" dirty="0"/>
              <a:t> </a:t>
            </a:r>
            <a:r>
              <a:rPr lang="en-US" sz="3600" dirty="0" err="1"/>
              <a:t>diện</a:t>
            </a:r>
            <a:r>
              <a:rPr lang="en-US" sz="3600" dirty="0"/>
              <a:t> </a:t>
            </a:r>
            <a:r>
              <a:rPr lang="en-US" sz="3600" dirty="0" err="1"/>
              <a:t>nhóm</a:t>
            </a:r>
            <a:r>
              <a:rPr lang="en-US" sz="3600" dirty="0"/>
              <a:t> </a:t>
            </a:r>
            <a:r>
              <a:rPr lang="en-US" sz="3600" dirty="0" err="1"/>
              <a:t>nào</a:t>
            </a:r>
            <a:r>
              <a:rPr lang="en-US" sz="3600" dirty="0"/>
              <a:t> </a:t>
            </a:r>
            <a:r>
              <a:rPr lang="en-US" sz="3600" dirty="0" err="1"/>
              <a:t>trả</a:t>
            </a:r>
            <a:r>
              <a:rPr lang="en-US" sz="3600" dirty="0"/>
              <a:t> </a:t>
            </a:r>
            <a:r>
              <a:rPr lang="en-US" sz="3600" dirty="0" err="1"/>
              <a:t>lời</a:t>
            </a:r>
            <a:r>
              <a:rPr lang="en-US" sz="3600" dirty="0"/>
              <a:t> </a:t>
            </a:r>
            <a:r>
              <a:rPr lang="en-US" sz="3600" dirty="0" err="1"/>
              <a:t>đúng</a:t>
            </a:r>
            <a:r>
              <a:rPr lang="en-US" sz="3600" dirty="0"/>
              <a:t> </a:t>
            </a:r>
            <a:r>
              <a:rPr lang="en-US" sz="3600" dirty="0" err="1"/>
              <a:t>tên</a:t>
            </a:r>
            <a:r>
              <a:rPr lang="en-US" sz="3600" dirty="0"/>
              <a:t> di </a:t>
            </a:r>
            <a:r>
              <a:rPr lang="en-US" sz="3600" dirty="0" err="1"/>
              <a:t>sản</a:t>
            </a:r>
            <a:r>
              <a:rPr lang="en-US" sz="3600" dirty="0"/>
              <a:t> </a:t>
            </a:r>
            <a:r>
              <a:rPr lang="en-US" sz="3600" dirty="0" err="1"/>
              <a:t>đội</a:t>
            </a:r>
            <a:r>
              <a:rPr lang="en-US" sz="3600" dirty="0"/>
              <a:t> </a:t>
            </a:r>
            <a:r>
              <a:rPr lang="en-US" sz="3600" dirty="0" err="1"/>
              <a:t>đó</a:t>
            </a:r>
            <a:r>
              <a:rPr lang="en-US" sz="3600" dirty="0"/>
              <a:t> </a:t>
            </a:r>
            <a:r>
              <a:rPr lang="en-US" sz="3600" dirty="0" err="1"/>
              <a:t>ghi</a:t>
            </a:r>
            <a:r>
              <a:rPr lang="en-US" sz="3600" dirty="0"/>
              <a:t> </a:t>
            </a:r>
            <a:r>
              <a:rPr lang="en-US" sz="3600" dirty="0" err="1"/>
              <a:t>được</a:t>
            </a:r>
            <a:r>
              <a:rPr lang="en-US" sz="3600" dirty="0"/>
              <a:t> 5 </a:t>
            </a:r>
            <a:r>
              <a:rPr lang="en-US" sz="3600" dirty="0" err="1"/>
              <a:t>điểm</a:t>
            </a:r>
            <a:r>
              <a:rPr lang="en-US" sz="3600" dirty="0"/>
              <a:t>. </a:t>
            </a:r>
            <a:r>
              <a:rPr lang="en-US" sz="3600" dirty="0" err="1"/>
              <a:t>Trả</a:t>
            </a:r>
            <a:r>
              <a:rPr lang="en-US" sz="3600" dirty="0"/>
              <a:t> </a:t>
            </a:r>
            <a:r>
              <a:rPr lang="en-US" sz="3600" dirty="0" err="1"/>
              <a:t>lời</a:t>
            </a:r>
            <a:r>
              <a:rPr lang="en-US" sz="3600" dirty="0"/>
              <a:t> </a:t>
            </a:r>
            <a:r>
              <a:rPr lang="en-US" sz="3600" dirty="0" err="1"/>
              <a:t>được</a:t>
            </a:r>
            <a:r>
              <a:rPr lang="en-US" sz="3600" dirty="0"/>
              <a:t> di </a:t>
            </a:r>
            <a:r>
              <a:rPr lang="en-US" sz="3600" dirty="0" err="1"/>
              <a:t>sản</a:t>
            </a:r>
            <a:r>
              <a:rPr lang="en-US" sz="3600" dirty="0"/>
              <a:t> </a:t>
            </a:r>
            <a:r>
              <a:rPr lang="en-US" sz="3600" dirty="0" err="1"/>
              <a:t>đó</a:t>
            </a:r>
            <a:r>
              <a:rPr lang="en-US" sz="3600" dirty="0"/>
              <a:t> ở </a:t>
            </a:r>
            <a:r>
              <a:rPr lang="en-US" sz="3600" dirty="0" err="1"/>
              <a:t>quận</a:t>
            </a:r>
            <a:r>
              <a:rPr lang="en-US" sz="3600" dirty="0"/>
              <a:t> ( </a:t>
            </a:r>
            <a:r>
              <a:rPr lang="en-US" sz="3600" dirty="0" err="1"/>
              <a:t>huyện</a:t>
            </a:r>
            <a:r>
              <a:rPr lang="en-US" sz="3600" dirty="0"/>
              <a:t>) </a:t>
            </a:r>
            <a:r>
              <a:rPr lang="en-US" sz="3600" dirty="0" err="1"/>
              <a:t>nào</a:t>
            </a:r>
            <a:r>
              <a:rPr lang="en-US" sz="3600" dirty="0"/>
              <a:t> </a:t>
            </a:r>
            <a:r>
              <a:rPr lang="en-US" sz="3600" dirty="0" err="1"/>
              <a:t>được</a:t>
            </a:r>
            <a:r>
              <a:rPr lang="en-US" sz="3600" dirty="0"/>
              <a:t> </a:t>
            </a:r>
            <a:r>
              <a:rPr lang="en-US" sz="3600" dirty="0" err="1"/>
              <a:t>cộng</a:t>
            </a:r>
            <a:r>
              <a:rPr lang="en-US" sz="3600" dirty="0"/>
              <a:t> </a:t>
            </a:r>
            <a:r>
              <a:rPr lang="en-US" sz="3600" dirty="0" err="1"/>
              <a:t>thêm</a:t>
            </a:r>
            <a:r>
              <a:rPr lang="en-US" sz="3600" dirty="0"/>
              <a:t> 5 </a:t>
            </a:r>
            <a:r>
              <a:rPr lang="en-US" sz="3600" dirty="0" err="1"/>
              <a:t>điểm</a:t>
            </a:r>
            <a:r>
              <a:rPr lang="en-US" sz="3600" dirty="0"/>
              <a:t>. </a:t>
            </a:r>
            <a:r>
              <a:rPr lang="en-US" sz="3600" dirty="0" err="1"/>
              <a:t>Thời</a:t>
            </a:r>
            <a:r>
              <a:rPr lang="en-US" sz="3600" dirty="0"/>
              <a:t> </a:t>
            </a:r>
            <a:r>
              <a:rPr lang="en-US" sz="3600" dirty="0" err="1"/>
              <a:t>gian</a:t>
            </a:r>
            <a:r>
              <a:rPr lang="en-US" sz="3600" dirty="0"/>
              <a:t> </a:t>
            </a:r>
            <a:r>
              <a:rPr lang="en-US" sz="3600" dirty="0" err="1"/>
              <a:t>cho</a:t>
            </a:r>
            <a:r>
              <a:rPr lang="en-US" sz="3600" dirty="0"/>
              <a:t> </a:t>
            </a:r>
            <a:r>
              <a:rPr lang="en-US" sz="3600" dirty="0" err="1"/>
              <a:t>mỗi</a:t>
            </a:r>
            <a:r>
              <a:rPr lang="en-US" sz="3600" dirty="0"/>
              <a:t> </a:t>
            </a:r>
            <a:r>
              <a:rPr lang="en-US" sz="3600" dirty="0" err="1"/>
              <a:t>lần</a:t>
            </a:r>
            <a:r>
              <a:rPr lang="en-US" sz="3600" dirty="0"/>
              <a:t> </a:t>
            </a:r>
            <a:r>
              <a:rPr lang="en-US" sz="3600" dirty="0" err="1"/>
              <a:t>trả</a:t>
            </a:r>
            <a:r>
              <a:rPr lang="en-US" sz="3600" dirty="0"/>
              <a:t> </a:t>
            </a:r>
            <a:r>
              <a:rPr lang="en-US" sz="3600" dirty="0" err="1"/>
              <a:t>lời</a:t>
            </a:r>
            <a:r>
              <a:rPr lang="en-US" sz="3600" dirty="0"/>
              <a:t> </a:t>
            </a:r>
            <a:r>
              <a:rPr lang="en-US" sz="3600" dirty="0" err="1"/>
              <a:t>không</a:t>
            </a:r>
            <a:r>
              <a:rPr lang="en-US" sz="3600" dirty="0"/>
              <a:t> </a:t>
            </a:r>
            <a:r>
              <a:rPr lang="en-US" sz="3600" dirty="0" err="1"/>
              <a:t>quá</a:t>
            </a:r>
            <a:r>
              <a:rPr lang="en-US" sz="3600" dirty="0"/>
              <a:t> 20 </a:t>
            </a:r>
            <a:r>
              <a:rPr lang="en-US" sz="3600" dirty="0" err="1"/>
              <a:t>giây</a:t>
            </a:r>
            <a:r>
              <a:rPr lang="en-US" sz="3600" dirty="0"/>
              <a:t>.</a:t>
            </a:r>
          </a:p>
        </p:txBody>
      </p:sp>
      <p:sp>
        <p:nvSpPr>
          <p:cNvPr id="7" name="TextBox 6"/>
          <p:cNvSpPr txBox="1"/>
          <p:nvPr/>
        </p:nvSpPr>
        <p:spPr>
          <a:xfrm>
            <a:off x="1117600" y="664667"/>
            <a:ext cx="5006200" cy="827314"/>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48382682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2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2000">
                                          <p:cBhvr additive="base">
                                            <p:cTn id="7" dur="2000" fill="hold"/>
                                            <p:tgtEl>
                                              <p:spTgt spid="5"/>
                                            </p:tgtEl>
                                            <p:attrNameLst>
                                              <p:attrName>ppt_x</p:attrName>
                                            </p:attrNameLst>
                                          </p:cBhvr>
                                          <p:tavLst>
                                            <p:tav tm="0">
                                              <p:val>
                                                <p:strVal val="0-#ppt_w/2"/>
                                              </p:val>
                                            </p:tav>
                                            <p:tav tm="100000">
                                              <p:val>
                                                <p:strVal val="#ppt_x"/>
                                              </p:val>
                                            </p:tav>
                                          </p:tavLst>
                                        </p:anim>
                                        <p:anim calcmode="lin" valueType="num" p14:bounceEnd="52000">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132929"/>
            <a:ext cx="11784169" cy="584775"/>
          </a:xfrm>
          <a:prstGeom prst="rect">
            <a:avLst/>
          </a:prstGeom>
        </p:spPr>
        <p:txBody>
          <a:bodyPr wrap="square">
            <a:spAutoFit/>
          </a:bodyPr>
          <a:lstStyle/>
          <a:p>
            <a:pPr algn="ctr"/>
            <a:r>
              <a:rPr lang="en-US" sz="3200" dirty="0">
                <a:solidFill>
                  <a:schemeClr val="bg1"/>
                </a:solidFill>
                <a:latin typeface="Tahoma" panose="020B0604030504040204" pitchFamily="34" charset="0"/>
                <a:cs typeface="Tahoma" panose="020B0604030504040204" pitchFamily="34" charset="0"/>
              </a:rPr>
              <a:t>DANH LAM THẮNG CẢNH QUẦN ĐẢO CÁT BÀ – HUYỆN CÁT HẢI</a:t>
            </a:r>
          </a:p>
        </p:txBody>
      </p:sp>
      <p:pic>
        <p:nvPicPr>
          <p:cNvPr id="5" name="Picture 4"/>
          <p:cNvPicPr>
            <a:picLocks noChangeAspect="1"/>
          </p:cNvPicPr>
          <p:nvPr/>
        </p:nvPicPr>
        <p:blipFill>
          <a:blip r:embed="rId2"/>
          <a:stretch>
            <a:fillRect/>
          </a:stretch>
        </p:blipFill>
        <p:spPr>
          <a:xfrm>
            <a:off x="1451110" y="388113"/>
            <a:ext cx="9640957" cy="55884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3943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7565" y="6150700"/>
            <a:ext cx="12192000" cy="584775"/>
          </a:xfrm>
          <a:prstGeom prst="rect">
            <a:avLst/>
          </a:prstGeom>
        </p:spPr>
        <p:txBody>
          <a:bodyPr wrap="square">
            <a:spAutoFit/>
          </a:bodyPr>
          <a:lstStyle/>
          <a:p>
            <a:pPr algn="ctr"/>
            <a:r>
              <a:rPr lang="en-US" sz="3200" b="1" dirty="0">
                <a:solidFill>
                  <a:schemeClr val="bg1"/>
                </a:solidFill>
                <a:cs typeface="Tahoma" panose="020B0604030504040204" pitchFamily="34" charset="0"/>
              </a:rPr>
              <a:t>ĐỀN THỜ TRẠNG TRÌNH NGUYỄN BỈNH KHIÊM – VĨNH BẢO</a:t>
            </a:r>
          </a:p>
        </p:txBody>
      </p:sp>
      <p:pic>
        <p:nvPicPr>
          <p:cNvPr id="1026" name="Picture 2" descr="TP.Hải Phòng: Kỷ niệm 435 năm ngày mất Danh nhân văn hóa Trạng Trìn... -  Báo Hải Quân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9551" y="538432"/>
            <a:ext cx="7921469" cy="551455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74528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958" y="6152385"/>
            <a:ext cx="10551286" cy="584775"/>
          </a:xfrm>
          <a:prstGeom prst="rect">
            <a:avLst/>
          </a:prstGeom>
        </p:spPr>
        <p:txBody>
          <a:bodyPr wrap="none">
            <a:spAutoFit/>
          </a:bodyPr>
          <a:lstStyle/>
          <a:p>
            <a:r>
              <a:rPr lang="en-US" sz="3200" b="1" dirty="0">
                <a:solidFill>
                  <a:schemeClr val="bg1"/>
                </a:solidFill>
                <a:latin typeface="Tahoma" panose="020B0604030504040204" pitchFamily="34" charset="0"/>
                <a:cs typeface="Tahoma" panose="020B0604030504040204" pitchFamily="34" charset="0"/>
              </a:rPr>
              <a:t>KHU DI TÍCH BẠCH ĐẰNG GIANG – THỦY NGUYÊN</a:t>
            </a:r>
          </a:p>
        </p:txBody>
      </p:sp>
      <p:pic>
        <p:nvPicPr>
          <p:cNvPr id="8" name="Picture 7"/>
          <p:cNvPicPr>
            <a:picLocks noChangeAspect="1"/>
          </p:cNvPicPr>
          <p:nvPr/>
        </p:nvPicPr>
        <p:blipFill>
          <a:blip r:embed="rId2"/>
          <a:stretch>
            <a:fillRect/>
          </a:stretch>
        </p:blipFill>
        <p:spPr>
          <a:xfrm>
            <a:off x="1397935" y="200553"/>
            <a:ext cx="9282814" cy="583293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29492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p:cNvSpPr/>
          <p:nvPr/>
        </p:nvSpPr>
        <p:spPr>
          <a:xfrm>
            <a:off x="0" y="0"/>
            <a:ext cx="12192000" cy="6858000"/>
          </a:xfrm>
          <a:prstGeom prst="rect">
            <a:avLst/>
          </a:prstGeom>
          <a:solidFill>
            <a:schemeClr val="bg1"/>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graphicFrame>
        <p:nvGraphicFramePr>
          <p:cNvPr id="2" name="Table 1"/>
          <p:cNvGraphicFramePr>
            <a:graphicFrameLocks noGrp="1"/>
          </p:cNvGraphicFramePr>
          <p:nvPr>
            <p:extLst/>
          </p:nvPr>
        </p:nvGraphicFramePr>
        <p:xfrm>
          <a:off x="2340377" y="1138830"/>
          <a:ext cx="9403574" cy="2124710"/>
        </p:xfrm>
        <a:graphic>
          <a:graphicData uri="http://schemas.openxmlformats.org/drawingml/2006/table">
            <a:tbl>
              <a:tblPr firstRow="1" firstCol="1" bandRow="1">
                <a:tableStyleId>{5C22544A-7EE6-4342-B048-85BDC9FD1C3A}</a:tableStyleId>
              </a:tblPr>
              <a:tblGrid>
                <a:gridCol w="2326658">
                  <a:extLst>
                    <a:ext uri="{9D8B030D-6E8A-4147-A177-3AD203B41FA5}">
                      <a16:colId xmlns:a16="http://schemas.microsoft.com/office/drawing/2014/main" val="20000"/>
                    </a:ext>
                  </a:extLst>
                </a:gridCol>
                <a:gridCol w="2359951">
                  <a:extLst>
                    <a:ext uri="{9D8B030D-6E8A-4147-A177-3AD203B41FA5}">
                      <a16:colId xmlns:a16="http://schemas.microsoft.com/office/drawing/2014/main" val="20001"/>
                    </a:ext>
                  </a:extLst>
                </a:gridCol>
                <a:gridCol w="2217963">
                  <a:extLst>
                    <a:ext uri="{9D8B030D-6E8A-4147-A177-3AD203B41FA5}">
                      <a16:colId xmlns:a16="http://schemas.microsoft.com/office/drawing/2014/main" val="20002"/>
                    </a:ext>
                  </a:extLst>
                </a:gridCol>
                <a:gridCol w="2499002">
                  <a:extLst>
                    <a:ext uri="{9D8B030D-6E8A-4147-A177-3AD203B41FA5}">
                      <a16:colId xmlns:a16="http://schemas.microsoft.com/office/drawing/2014/main" val="20003"/>
                    </a:ext>
                  </a:extLst>
                </a:gridCol>
              </a:tblGrid>
              <a:tr h="0">
                <a:tc>
                  <a:txBody>
                    <a:bodyPr/>
                    <a:lstStyle/>
                    <a:p>
                      <a:pPr algn="ctr">
                        <a:lnSpc>
                          <a:spcPct val="130000"/>
                        </a:lnSpc>
                        <a:spcBef>
                          <a:spcPts val="300"/>
                        </a:spcBef>
                        <a:spcAft>
                          <a:spcPts val="300"/>
                        </a:spcAft>
                      </a:pPr>
                      <a:r>
                        <a:rPr lang="en-US" sz="2800" dirty="0">
                          <a:effectLst/>
                        </a:rPr>
                        <a:t>Di </a:t>
                      </a:r>
                      <a:r>
                        <a:rPr lang="en-US" sz="2800" dirty="0" err="1">
                          <a:effectLst/>
                        </a:rPr>
                        <a:t>tích</a:t>
                      </a:r>
                      <a:r>
                        <a:rPr lang="en-US" sz="2800" dirty="0">
                          <a:effectLst/>
                        </a:rPr>
                        <a:t> </a:t>
                      </a:r>
                      <a:r>
                        <a:rPr lang="en-US" sz="2800" dirty="0" err="1">
                          <a:effectLst/>
                        </a:rPr>
                        <a:t>lịch</a:t>
                      </a:r>
                      <a:r>
                        <a:rPr lang="en-US" sz="2800" dirty="0">
                          <a:effectLst/>
                        </a:rPr>
                        <a:t> </a:t>
                      </a:r>
                      <a:r>
                        <a:rPr lang="en-US" sz="2800" dirty="0" err="1">
                          <a:effectLst/>
                        </a:rPr>
                        <a:t>sử</a:t>
                      </a:r>
                      <a:r>
                        <a:rPr lang="en-US" sz="2800" dirty="0">
                          <a:effectLst/>
                        </a:rPr>
                        <a:t>,</a:t>
                      </a:r>
                    </a:p>
                    <a:p>
                      <a:pPr algn="ctr">
                        <a:lnSpc>
                          <a:spcPct val="130000"/>
                        </a:lnSpc>
                        <a:spcBef>
                          <a:spcPts val="300"/>
                        </a:spcBef>
                        <a:spcAft>
                          <a:spcPts val="300"/>
                        </a:spcAft>
                      </a:pPr>
                      <a:r>
                        <a:rPr lang="en-US" sz="2800" dirty="0" err="1">
                          <a:effectLst/>
                        </a:rPr>
                        <a:t>văn</a:t>
                      </a:r>
                      <a:r>
                        <a:rPr lang="en-US" sz="2800" dirty="0">
                          <a:effectLst/>
                        </a:rPr>
                        <a:t> </a:t>
                      </a:r>
                      <a:r>
                        <a:rPr lang="en-US" sz="2800" dirty="0" err="1">
                          <a:effectLst/>
                        </a:rPr>
                        <a:t>hoá</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30000"/>
                        </a:lnSpc>
                        <a:spcBef>
                          <a:spcPts val="300"/>
                        </a:spcBef>
                        <a:spcAft>
                          <a:spcPts val="300"/>
                        </a:spcAft>
                      </a:pPr>
                      <a:r>
                        <a:rPr lang="en-US" sz="2800" dirty="0" err="1">
                          <a:effectLst/>
                        </a:rPr>
                        <a:t>Danh</a:t>
                      </a:r>
                      <a:r>
                        <a:rPr lang="en-US" sz="2800" dirty="0">
                          <a:effectLst/>
                        </a:rPr>
                        <a:t> lam</a:t>
                      </a:r>
                    </a:p>
                    <a:p>
                      <a:pPr algn="ctr">
                        <a:lnSpc>
                          <a:spcPct val="130000"/>
                        </a:lnSpc>
                        <a:spcBef>
                          <a:spcPts val="300"/>
                        </a:spcBef>
                        <a:spcAft>
                          <a:spcPts val="300"/>
                        </a:spcAft>
                      </a:pPr>
                      <a:r>
                        <a:rPr lang="en-US" sz="2800" dirty="0" err="1">
                          <a:effectLst/>
                        </a:rPr>
                        <a:t>thắng</a:t>
                      </a:r>
                      <a:r>
                        <a:rPr lang="en-US" sz="2800" dirty="0">
                          <a:effectLst/>
                        </a:rPr>
                        <a:t> </a:t>
                      </a:r>
                      <a:r>
                        <a:rPr lang="en-US" sz="2800" dirty="0" err="1">
                          <a:effectLst/>
                        </a:rPr>
                        <a:t>cảnh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30000"/>
                        </a:lnSpc>
                        <a:spcBef>
                          <a:spcPts val="300"/>
                        </a:spcBef>
                        <a:spcAft>
                          <a:spcPts val="300"/>
                        </a:spcAft>
                      </a:pPr>
                      <a:r>
                        <a:rPr lang="en-US" sz="2800">
                          <a:effectLst/>
                        </a:rPr>
                        <a:t>Di vật, cổ vật, bảo vật quốc gia</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30000"/>
                        </a:lnSpc>
                        <a:spcBef>
                          <a:spcPts val="300"/>
                        </a:spcBef>
                        <a:spcAft>
                          <a:spcPts val="300"/>
                        </a:spcAft>
                      </a:pPr>
                      <a:r>
                        <a:rPr lang="en-US" sz="2800" dirty="0">
                          <a:effectLst/>
                        </a:rPr>
                        <a:t>Di </a:t>
                      </a:r>
                      <a:r>
                        <a:rPr lang="en-US" sz="2800" dirty="0" err="1">
                          <a:effectLst/>
                        </a:rPr>
                        <a:t>sản</a:t>
                      </a:r>
                      <a:r>
                        <a:rPr lang="en-US" sz="2800" dirty="0">
                          <a:effectLst/>
                        </a:rPr>
                        <a:t> </a:t>
                      </a:r>
                      <a:r>
                        <a:rPr lang="en-US" sz="2800" dirty="0" err="1">
                          <a:effectLst/>
                        </a:rPr>
                        <a:t>văn</a:t>
                      </a:r>
                      <a:r>
                        <a:rPr lang="en-US" sz="2800" dirty="0">
                          <a:effectLst/>
                        </a:rPr>
                        <a:t> </a:t>
                      </a:r>
                      <a:r>
                        <a:rPr lang="en-US" sz="2800" dirty="0" err="1">
                          <a:effectLst/>
                        </a:rPr>
                        <a:t>hoá</a:t>
                      </a:r>
                      <a:endParaRPr lang="en-US" sz="2800" dirty="0">
                        <a:effectLst/>
                      </a:endParaRPr>
                    </a:p>
                    <a:p>
                      <a:pPr algn="ctr">
                        <a:lnSpc>
                          <a:spcPct val="130000"/>
                        </a:lnSpc>
                        <a:spcBef>
                          <a:spcPts val="300"/>
                        </a:spcBef>
                        <a:spcAft>
                          <a:spcPts val="300"/>
                        </a:spcAft>
                      </a:pPr>
                      <a:r>
                        <a:rPr lang="en-US" sz="2800" dirty="0">
                          <a:effectLst/>
                        </a:rPr>
                        <a:t>phi </a:t>
                      </a:r>
                      <a:r>
                        <a:rPr lang="en-US" sz="2800" dirty="0" err="1">
                          <a:effectLst/>
                        </a:rPr>
                        <a:t>vật</a:t>
                      </a:r>
                      <a:r>
                        <a:rPr lang="en-US" sz="2800" dirty="0">
                          <a:effectLst/>
                        </a:rPr>
                        <a:t> </a:t>
                      </a:r>
                      <a:r>
                        <a:rPr lang="en-US" sz="2800" dirty="0" err="1">
                          <a:effectLst/>
                        </a:rPr>
                        <a:t>thể</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lgn="ctr">
                        <a:lnSpc>
                          <a:spcPct val="130000"/>
                        </a:lnSpc>
                        <a:spcBef>
                          <a:spcPts val="300"/>
                        </a:spcBef>
                        <a:spcAft>
                          <a:spcPts val="300"/>
                        </a:spcAft>
                      </a:pPr>
                      <a:r>
                        <a:rPr lang="en-US" sz="2800">
                          <a:effectLst/>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30000"/>
                        </a:lnSpc>
                        <a:spcBef>
                          <a:spcPts val="300"/>
                        </a:spcBef>
                        <a:spcAft>
                          <a:spcPts val="300"/>
                        </a:spcAft>
                      </a:pPr>
                      <a:r>
                        <a:rPr lang="en-US" sz="2800" dirty="0">
                          <a:effectLst/>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30000"/>
                        </a:lnSpc>
                        <a:spcBef>
                          <a:spcPts val="300"/>
                        </a:spcBef>
                        <a:spcAft>
                          <a:spcPts val="300"/>
                        </a:spcAft>
                      </a:pPr>
                      <a:r>
                        <a:rPr lang="en-US" sz="2800">
                          <a:effectLst/>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30000"/>
                        </a:lnSpc>
                        <a:spcBef>
                          <a:spcPts val="300"/>
                        </a:spcBef>
                        <a:spcAft>
                          <a:spcPts val="300"/>
                        </a:spcAft>
                      </a:pPr>
                      <a:r>
                        <a:rPr lang="en-US" sz="2800" dirty="0">
                          <a:effectLst/>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
        <p:nvSpPr>
          <p:cNvPr id="4" name="Rectangle 1"/>
          <p:cNvSpPr>
            <a:spLocks noChangeArrowheads="1"/>
          </p:cNvSpPr>
          <p:nvPr/>
        </p:nvSpPr>
        <p:spPr bwMode="auto">
          <a:xfrm>
            <a:off x="659104" y="4206242"/>
            <a:ext cx="1049739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Cho </a:t>
            </a:r>
            <a:r>
              <a:rPr kumimoji="0" lang="en-US" sz="2800" b="0" i="0" u="none" strike="noStrike" cap="none" normalizeH="0" baseline="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các</a:t>
            </a:r>
            <a:r>
              <a:rPr kumimoji="0" lang="en-US" sz="28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di </a:t>
            </a:r>
            <a:r>
              <a:rPr kumimoji="0" lang="en-US" sz="2800" b="0" i="0" u="none" strike="noStrike" cap="none" normalizeH="0" baseline="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sản</a:t>
            </a:r>
            <a:r>
              <a:rPr kumimoji="0" lang="vi-VN" sz="28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Đền Nghè ( Lê Chân), chùa Mõ (Kiến Thụy), lễ hội Xa Mã đình Hoàng Châu (Cát Hải), bãi cọc Cao Quỳ (Thủy Nguyên), Tượng Thái Tổ Mạc Đăng Dung, Lễ hội vật đình Vĩnh Khê (An Dương), phủ Thượng Đoạn (Hải An), đảo Dáu ( Đồ Sơn)</a:t>
            </a:r>
            <a:r>
              <a:rPr kumimoji="0" lang="en-US" sz="28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a:t>
            </a:r>
            <a:r>
              <a:rPr kumimoji="0" lang="en-US" sz="2800" b="0" i="0" u="none" strike="noStrike" cap="none" normalizeH="0" baseline="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quần</a:t>
            </a:r>
            <a:r>
              <a:rPr kumimoji="0" lang="en-US" sz="28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a:t>
            </a:r>
            <a:r>
              <a:rPr kumimoji="0" lang="en-US" sz="2800" b="0" i="0" u="none" strike="noStrike" cap="none" normalizeH="0" baseline="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đảo</a:t>
            </a:r>
            <a:r>
              <a:rPr kumimoji="0" lang="en-US" sz="28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a:t>
            </a:r>
            <a:r>
              <a:rPr kumimoji="0" lang="en-US" sz="2800" b="0" i="0" u="none" strike="noStrike" cap="none" normalizeH="0" baseline="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Cát</a:t>
            </a:r>
            <a:r>
              <a:rPr kumimoji="0" lang="en-US" sz="28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a:t>
            </a:r>
            <a:r>
              <a:rPr kumimoji="0" lang="en-US" sz="2800" b="0" i="0" u="none" strike="noStrike" cap="none" normalizeH="0" baseline="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Bà</a:t>
            </a:r>
            <a:r>
              <a:rPr kumimoji="0" lang="en-US" sz="28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t>
            </a:r>
            <a:endParaRPr kumimoji="0" lang="en-US" sz="2800" b="0" i="0" u="none" strike="noStrike" cap="none" normalizeH="0" baseline="0" dirty="0">
              <a:ln>
                <a:noFill/>
              </a:ln>
              <a:solidFill>
                <a:schemeClr val="tx1"/>
              </a:solidFill>
              <a:effectLst/>
              <a:latin typeface="Tahoma" panose="020B0604030504040204" pitchFamily="34" charset="0"/>
              <a:cs typeface="Tahoma" panose="020B0604030504040204" pitchFamily="34" charset="0"/>
            </a:endParaRPr>
          </a:p>
        </p:txBody>
      </p:sp>
      <p:sp>
        <p:nvSpPr>
          <p:cNvPr id="6" name="Rectangle 5"/>
          <p:cNvSpPr/>
          <p:nvPr/>
        </p:nvSpPr>
        <p:spPr>
          <a:xfrm>
            <a:off x="2041107" y="493317"/>
            <a:ext cx="10150892" cy="400110"/>
          </a:xfrm>
          <a:prstGeom prst="rect">
            <a:avLst/>
          </a:prstGeom>
        </p:spPr>
        <p:txBody>
          <a:bodyPr wrap="square">
            <a:spAutoFit/>
          </a:bodyPr>
          <a:lstStyle/>
          <a:p>
            <a:pPr lvl="0" indent="457200" eaLnBrk="0" fontAlgn="base" hangingPunct="0">
              <a:spcBef>
                <a:spcPct val="0"/>
              </a:spcBef>
              <a:spcAft>
                <a:spcPct val="0"/>
              </a:spcAft>
            </a:pPr>
            <a:r>
              <a:rPr lang="en-US" sz="2000" b="1" dirty="0">
                <a:latin typeface="Tahoma" panose="020B0604030504040204" pitchFamily="34" charset="0"/>
                <a:ea typeface="Calibri" panose="020F0502020204030204" pitchFamily="34" charset="0"/>
                <a:cs typeface="Tahoma" panose="020B0604030504040204" pitchFamily="34" charset="0"/>
              </a:rPr>
              <a:t>EM HÃY PHÂN LOẠI CÁC DI SẢN ĐÃ CHO DƯỚI ĐÂY VÀO BẢNG GỢI Ý</a:t>
            </a:r>
            <a:endParaRPr lang="vi-VN" sz="2000" b="1" dirty="0">
              <a:cs typeface="Tahoma" panose="020B0604030504040204" pitchFamily="34" charset="0"/>
            </a:endParaRPr>
          </a:p>
        </p:txBody>
      </p:sp>
      <p:pic>
        <p:nvPicPr>
          <p:cNvPr id="18" name="moon">
            <a:extLst>
              <a:ext uri="{FF2B5EF4-FFF2-40B4-BE49-F238E27FC236}">
                <a16:creationId xmlns:a16="http://schemas.microsoft.com/office/drawing/2014/main" id="{AEE0217F-7841-40B5-90F9-4B33B988382A}"/>
              </a:ext>
            </a:extLst>
          </p:cNvPr>
          <p:cNvPicPr>
            <a:picLocks noChangeAspect="1"/>
          </p:cNvPicPr>
          <p:nvPr/>
        </p:nvPicPr>
        <p:blipFill rotWithShape="1">
          <a:blip r:embed="rId4">
            <a:extLst>
              <a:ext uri="{28A0092B-C50C-407E-A947-70E740481C1C}">
                <a14:useLocalDpi xmlns:a14="http://schemas.microsoft.com/office/drawing/2010/main" val="0"/>
              </a:ext>
            </a:extLst>
          </a:blip>
          <a:srcRect l="39741" t="28984" r="38166" b="26013"/>
          <a:stretch/>
        </p:blipFill>
        <p:spPr>
          <a:xfrm>
            <a:off x="239699" y="245829"/>
            <a:ext cx="2205083" cy="1871541"/>
          </a:xfrm>
          <a:prstGeom prst="hexagon">
            <a:avLst/>
          </a:prstGeom>
        </p:spPr>
      </p:pic>
      <p:sp>
        <p:nvSpPr>
          <p:cNvPr id="16" name="Hexagon 15"/>
          <p:cNvSpPr/>
          <p:nvPr/>
        </p:nvSpPr>
        <p:spPr>
          <a:xfrm>
            <a:off x="382645" y="347655"/>
            <a:ext cx="2215394" cy="1864118"/>
          </a:xfrm>
          <a:prstGeom prst="hexagon">
            <a:avLst/>
          </a:prstGeom>
          <a:noFill/>
          <a:ln>
            <a:solidFill>
              <a:srgbClr val="F751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104" y="498450"/>
            <a:ext cx="1382003" cy="1366297"/>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TextBox 4"/>
          <p:cNvSpPr txBox="1"/>
          <p:nvPr/>
        </p:nvSpPr>
        <p:spPr>
          <a:xfrm>
            <a:off x="958374" y="827531"/>
            <a:ext cx="1576234" cy="523220"/>
          </a:xfrm>
          <a:prstGeom prst="rect">
            <a:avLst/>
          </a:prstGeom>
          <a:noFill/>
        </p:spPr>
        <p:txBody>
          <a:bodyPr wrap="square" rtlCol="0">
            <a:spAutoFit/>
          </a:bodyPr>
          <a:lstStyle/>
          <a:p>
            <a:r>
              <a:rPr lang="en-US" sz="2800" b="1" dirty="0"/>
              <a:t>BÀI 1</a:t>
            </a:r>
          </a:p>
        </p:txBody>
      </p:sp>
    </p:spTree>
    <p:custDataLst>
      <p:tags r:id="rId1"/>
    </p:custDataLst>
    <p:extLst>
      <p:ext uri="{BB962C8B-B14F-4D97-AF65-F5344CB8AC3E}">
        <p14:creationId xmlns:p14="http://schemas.microsoft.com/office/powerpoint/2010/main" val="388882482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000" fill="hold"/>
                                            <p:tgtEl>
                                              <p:spTgt spid="19"/>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wipe(left)">
                                          <p:cBhvr>
                                            <p:cTn id="9" dur="500"/>
                                            <p:tgtEl>
                                              <p:spTgt spid="16"/>
                                            </p:tgtEl>
                                          </p:cBhvr>
                                        </p:animEffect>
                                      </p:childTnLst>
                                    </p:cTn>
                                  </p:par>
                                  <p:par>
                                    <p:cTn id="10" presetID="2" presetClass="entr" presetSubtype="8" fill="hold" grpId="0" nodeType="withEffect" p14:presetBounceEnd="52000">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14:bounceEnd="52000">
                                          <p:cBhvr additive="base">
                                            <p:cTn id="12" dur="2000" fill="hold"/>
                                            <p:tgtEl>
                                              <p:spTgt spid="24"/>
                                            </p:tgtEl>
                                            <p:attrNameLst>
                                              <p:attrName>ppt_x</p:attrName>
                                            </p:attrNameLst>
                                          </p:cBhvr>
                                          <p:tavLst>
                                            <p:tav tm="0">
                                              <p:val>
                                                <p:strVal val="0-#ppt_w/2"/>
                                              </p:val>
                                            </p:tav>
                                            <p:tav tm="100000">
                                              <p:val>
                                                <p:strVal val="#ppt_x"/>
                                              </p:val>
                                            </p:tav>
                                          </p:tavLst>
                                        </p:anim>
                                        <p:anim calcmode="lin" valueType="num" p14:bounceEnd="52000">
                                          <p:cBhvr additive="base">
                                            <p:cTn id="13" dur="2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000" fill="hold"/>
                                            <p:tgtEl>
                                              <p:spTgt spid="19"/>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wipe(left)">
                                          <p:cBhvr>
                                            <p:cTn id="9" dur="500"/>
                                            <p:tgtEl>
                                              <p:spTgt spid="16"/>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2000" fill="hold"/>
                                            <p:tgtEl>
                                              <p:spTgt spid="24"/>
                                            </p:tgtEl>
                                            <p:attrNameLst>
                                              <p:attrName>ppt_x</p:attrName>
                                            </p:attrNameLst>
                                          </p:cBhvr>
                                          <p:tavLst>
                                            <p:tav tm="0">
                                              <p:val>
                                                <p:strVal val="0-#ppt_w/2"/>
                                              </p:val>
                                            </p:tav>
                                            <p:tav tm="100000">
                                              <p:val>
                                                <p:strVal val="#ppt_x"/>
                                              </p:val>
                                            </p:tav>
                                          </p:tavLst>
                                        </p:anim>
                                        <p:anim calcmode="lin" valueType="num">
                                          <p:cBhvr additive="base">
                                            <p:cTn id="13" dur="2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6"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p:cNvSpPr/>
          <p:nvPr/>
        </p:nvSpPr>
        <p:spPr>
          <a:xfrm>
            <a:off x="978763" y="407922"/>
            <a:ext cx="10733687" cy="6177482"/>
          </a:xfrm>
          <a:prstGeom prst="rect">
            <a:avLst/>
          </a:prstGeom>
          <a:solidFill>
            <a:srgbClr val="C00000"/>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6" name="shape"/>
          <p:cNvSpPr/>
          <p:nvPr/>
        </p:nvSpPr>
        <p:spPr>
          <a:xfrm rot="10800000">
            <a:off x="2688927" y="1537107"/>
            <a:ext cx="8600341" cy="1749289"/>
          </a:xfrm>
          <a:prstGeom prst="rect">
            <a:avLst/>
          </a:prstGeom>
          <a:solidFill>
            <a:schemeClr val="bg1"/>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11" name="TextBox 10"/>
          <p:cNvSpPr txBox="1"/>
          <p:nvPr/>
        </p:nvSpPr>
        <p:spPr>
          <a:xfrm>
            <a:off x="3935940" y="1683326"/>
            <a:ext cx="6630472" cy="1323439"/>
          </a:xfrm>
          <a:prstGeom prst="rect">
            <a:avLst/>
          </a:prstGeom>
          <a:noFill/>
        </p:spPr>
        <p:txBody>
          <a:bodyPr wrap="square" rtlCol="0">
            <a:spAutoFit/>
          </a:bodyPr>
          <a:lstStyle/>
          <a:p>
            <a:pPr algn="ctr"/>
            <a:r>
              <a:rPr lang="en-US" sz="4000" dirty="0" err="1"/>
              <a:t>Kể</a:t>
            </a:r>
            <a:r>
              <a:rPr lang="en-US" sz="4000" dirty="0"/>
              <a:t> </a:t>
            </a:r>
            <a:r>
              <a:rPr lang="en-US" sz="4000" dirty="0" err="1"/>
              <a:t>tên</a:t>
            </a:r>
            <a:r>
              <a:rPr lang="en-US" sz="4000" dirty="0"/>
              <a:t> </a:t>
            </a:r>
            <a:r>
              <a:rPr lang="en-US" sz="4000" dirty="0" err="1"/>
              <a:t>những</a:t>
            </a:r>
            <a:r>
              <a:rPr lang="en-US" sz="4000" dirty="0"/>
              <a:t> di </a:t>
            </a:r>
            <a:r>
              <a:rPr lang="en-US" sz="4000" dirty="0" err="1"/>
              <a:t>sản</a:t>
            </a:r>
            <a:r>
              <a:rPr lang="en-US" sz="4000" dirty="0"/>
              <a:t> </a:t>
            </a:r>
            <a:r>
              <a:rPr lang="en-US" sz="4000" dirty="0" err="1"/>
              <a:t>văn</a:t>
            </a:r>
            <a:r>
              <a:rPr lang="en-US" sz="4000" dirty="0"/>
              <a:t> </a:t>
            </a:r>
            <a:r>
              <a:rPr lang="en-US" sz="4000" dirty="0" err="1"/>
              <a:t>hóa</a:t>
            </a:r>
            <a:r>
              <a:rPr lang="en-US" sz="4000" dirty="0"/>
              <a:t> </a:t>
            </a:r>
            <a:r>
              <a:rPr lang="en-US" sz="4000" dirty="0" err="1"/>
              <a:t>của</a:t>
            </a:r>
            <a:r>
              <a:rPr lang="en-US" sz="4000" dirty="0"/>
              <a:t> </a:t>
            </a:r>
            <a:r>
              <a:rPr lang="en-US" sz="4000" dirty="0" err="1"/>
              <a:t>Hải</a:t>
            </a:r>
            <a:r>
              <a:rPr lang="en-US" sz="4000" dirty="0"/>
              <a:t> </a:t>
            </a:r>
            <a:r>
              <a:rPr lang="en-US" sz="4000" dirty="0" err="1"/>
              <a:t>Phòng</a:t>
            </a:r>
            <a:r>
              <a:rPr lang="en-US" sz="4000" dirty="0"/>
              <a:t> </a:t>
            </a:r>
            <a:r>
              <a:rPr lang="en-US" sz="4000" dirty="0" err="1"/>
              <a:t>mà</a:t>
            </a:r>
            <a:r>
              <a:rPr lang="en-US" sz="4000" dirty="0"/>
              <a:t> </a:t>
            </a:r>
            <a:r>
              <a:rPr lang="en-US" sz="4000" dirty="0" err="1"/>
              <a:t>em</a:t>
            </a:r>
            <a:r>
              <a:rPr lang="en-US" sz="4000" dirty="0"/>
              <a:t> </a:t>
            </a:r>
            <a:r>
              <a:rPr lang="en-US" sz="4000" dirty="0" err="1"/>
              <a:t>biết</a:t>
            </a:r>
            <a:r>
              <a:rPr lang="en-US" sz="4000" dirty="0"/>
              <a:t>.</a:t>
            </a:r>
          </a:p>
        </p:txBody>
      </p:sp>
      <p:sp>
        <p:nvSpPr>
          <p:cNvPr id="4" name="TextBox 3"/>
          <p:cNvSpPr txBox="1"/>
          <p:nvPr/>
        </p:nvSpPr>
        <p:spPr>
          <a:xfrm>
            <a:off x="4319486" y="456758"/>
            <a:ext cx="5963478" cy="923330"/>
          </a:xfrm>
          <a:prstGeom prst="rect">
            <a:avLst/>
          </a:prstGeom>
          <a:noFill/>
        </p:spPr>
        <p:txBody>
          <a:bodyPr wrap="square" rtlCol="0">
            <a:spAutoFit/>
          </a:bodyPr>
          <a:lstStyle/>
          <a:p>
            <a:r>
              <a:rPr lang="en-US" sz="5400" dirty="0">
                <a:solidFill>
                  <a:schemeClr val="accent4">
                    <a:lumMod val="40000"/>
                    <a:lumOff val="60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THÁCH ĐẤU</a:t>
            </a:r>
          </a:p>
        </p:txBody>
      </p:sp>
      <p:sp>
        <p:nvSpPr>
          <p:cNvPr id="17" name="shape"/>
          <p:cNvSpPr/>
          <p:nvPr/>
        </p:nvSpPr>
        <p:spPr>
          <a:xfrm rot="10800000">
            <a:off x="2724046" y="3666817"/>
            <a:ext cx="8600341" cy="2744414"/>
          </a:xfrm>
          <a:prstGeom prst="rect">
            <a:avLst/>
          </a:prstGeom>
          <a:solidFill>
            <a:schemeClr val="bg1"/>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18" name="TextBox 17"/>
          <p:cNvSpPr txBox="1"/>
          <p:nvPr/>
        </p:nvSpPr>
        <p:spPr>
          <a:xfrm>
            <a:off x="3313183" y="3775204"/>
            <a:ext cx="7976085" cy="2062103"/>
          </a:xfrm>
          <a:prstGeom prst="rect">
            <a:avLst/>
          </a:prstGeom>
          <a:noFill/>
        </p:spPr>
        <p:txBody>
          <a:bodyPr wrap="square" rtlCol="0">
            <a:spAutoFit/>
          </a:bodyPr>
          <a:lstStyle/>
          <a:p>
            <a:r>
              <a:rPr lang="en-US" sz="3200" dirty="0"/>
              <a:t>HS </a:t>
            </a:r>
            <a:r>
              <a:rPr lang="en-US" sz="3200" dirty="0" err="1"/>
              <a:t>ghi</a:t>
            </a:r>
            <a:r>
              <a:rPr lang="en-US" sz="3200" dirty="0"/>
              <a:t> </a:t>
            </a:r>
            <a:r>
              <a:rPr lang="en-US" sz="3200" dirty="0" err="1"/>
              <a:t>nhanh</a:t>
            </a:r>
            <a:r>
              <a:rPr lang="en-US" sz="3200" dirty="0"/>
              <a:t> </a:t>
            </a:r>
            <a:r>
              <a:rPr lang="en-US" sz="3200" dirty="0" err="1"/>
              <a:t>những</a:t>
            </a:r>
            <a:r>
              <a:rPr lang="en-US" sz="3200" dirty="0"/>
              <a:t> di </a:t>
            </a:r>
            <a:r>
              <a:rPr lang="en-US" sz="3200" dirty="0" err="1"/>
              <a:t>sản</a:t>
            </a:r>
            <a:r>
              <a:rPr lang="en-US" sz="3200" dirty="0"/>
              <a:t> </a:t>
            </a:r>
            <a:r>
              <a:rPr lang="en-US" sz="3200" dirty="0" err="1"/>
              <a:t>nào</a:t>
            </a:r>
            <a:r>
              <a:rPr lang="en-US" sz="3200" dirty="0"/>
              <a:t> </a:t>
            </a:r>
            <a:r>
              <a:rPr lang="en-US" sz="3200" dirty="0" err="1"/>
              <a:t>mình</a:t>
            </a:r>
            <a:r>
              <a:rPr lang="en-US" sz="3200" dirty="0"/>
              <a:t> </a:t>
            </a:r>
            <a:r>
              <a:rPr lang="en-US" sz="3200" dirty="0" err="1"/>
              <a:t>biết</a:t>
            </a:r>
            <a:r>
              <a:rPr lang="en-US" sz="3200" dirty="0"/>
              <a:t> </a:t>
            </a:r>
            <a:r>
              <a:rPr lang="en-US" sz="3200" dirty="0" err="1"/>
              <a:t>vào</a:t>
            </a:r>
            <a:r>
              <a:rPr lang="en-US" sz="3200" dirty="0"/>
              <a:t> </a:t>
            </a:r>
            <a:r>
              <a:rPr lang="en-US" sz="3200" dirty="0" err="1"/>
              <a:t>giấy</a:t>
            </a:r>
            <a:r>
              <a:rPr lang="en-US" sz="3200" dirty="0"/>
              <a:t> </a:t>
            </a:r>
            <a:r>
              <a:rPr lang="en-US" sz="3200" dirty="0" err="1"/>
              <a:t>nháp</a:t>
            </a:r>
            <a:r>
              <a:rPr lang="en-US" sz="3200" dirty="0"/>
              <a:t> </a:t>
            </a:r>
            <a:r>
              <a:rPr lang="en-US" sz="3200" dirty="0" err="1"/>
              <a:t>cá</a:t>
            </a:r>
            <a:r>
              <a:rPr lang="en-US" sz="3200" dirty="0"/>
              <a:t> </a:t>
            </a:r>
            <a:r>
              <a:rPr lang="en-US" sz="3200" dirty="0" err="1"/>
              <a:t>nhân</a:t>
            </a:r>
            <a:r>
              <a:rPr lang="en-US" sz="3200" dirty="0"/>
              <a:t>. </a:t>
            </a:r>
            <a:r>
              <a:rPr lang="en-US" sz="3200" dirty="0" err="1"/>
              <a:t>Sau</a:t>
            </a:r>
            <a:r>
              <a:rPr lang="en-US" sz="3200" dirty="0"/>
              <a:t> 2 </a:t>
            </a:r>
            <a:r>
              <a:rPr lang="en-US" sz="3200" dirty="0" err="1"/>
              <a:t>phút</a:t>
            </a:r>
            <a:r>
              <a:rPr lang="en-US" sz="3200" dirty="0"/>
              <a:t> HS </a:t>
            </a:r>
            <a:r>
              <a:rPr lang="en-US" sz="3200" dirty="0" err="1"/>
              <a:t>báo</a:t>
            </a:r>
            <a:r>
              <a:rPr lang="en-US" sz="3200" dirty="0"/>
              <a:t> </a:t>
            </a:r>
            <a:r>
              <a:rPr lang="en-US" sz="3200" dirty="0" err="1"/>
              <a:t>số</a:t>
            </a:r>
            <a:r>
              <a:rPr lang="en-US" sz="3200" dirty="0"/>
              <a:t> </a:t>
            </a:r>
            <a:r>
              <a:rPr lang="en-US" sz="3200" dirty="0" err="1"/>
              <a:t>lượng</a:t>
            </a:r>
            <a:r>
              <a:rPr lang="en-US" sz="3200" dirty="0"/>
              <a:t> </a:t>
            </a:r>
            <a:r>
              <a:rPr lang="en-US" sz="3200" dirty="0" err="1"/>
              <a:t>bạn</a:t>
            </a:r>
            <a:r>
              <a:rPr lang="en-US" sz="3200" dirty="0"/>
              <a:t> </a:t>
            </a:r>
            <a:r>
              <a:rPr lang="en-US" sz="3200" dirty="0" err="1"/>
              <a:t>nào</a:t>
            </a:r>
            <a:r>
              <a:rPr lang="en-US" sz="3200" dirty="0"/>
              <a:t> </a:t>
            </a:r>
            <a:r>
              <a:rPr lang="en-US" sz="3200" dirty="0" err="1"/>
              <a:t>nhiều</a:t>
            </a:r>
            <a:r>
              <a:rPr lang="en-US" sz="3200" dirty="0"/>
              <a:t> </a:t>
            </a:r>
            <a:r>
              <a:rPr lang="en-US" sz="3200" dirty="0" err="1"/>
              <a:t>nhất</a:t>
            </a:r>
            <a:r>
              <a:rPr lang="en-US" sz="3200" dirty="0"/>
              <a:t> </a:t>
            </a:r>
            <a:r>
              <a:rPr lang="en-US" sz="3200" dirty="0" err="1"/>
              <a:t>sẽ</a:t>
            </a:r>
            <a:r>
              <a:rPr lang="en-US" sz="3200" dirty="0"/>
              <a:t> </a:t>
            </a:r>
            <a:r>
              <a:rPr lang="en-US" sz="3200" dirty="0" err="1"/>
              <a:t>được</a:t>
            </a:r>
            <a:r>
              <a:rPr lang="en-US" sz="3200" dirty="0"/>
              <a:t> </a:t>
            </a:r>
            <a:r>
              <a:rPr lang="en-US" sz="3200" dirty="0" err="1"/>
              <a:t>trình</a:t>
            </a:r>
            <a:r>
              <a:rPr lang="en-US" sz="3200" dirty="0"/>
              <a:t> </a:t>
            </a:r>
            <a:r>
              <a:rPr lang="en-US" sz="3200" dirty="0" err="1"/>
              <a:t>bày</a:t>
            </a:r>
            <a:r>
              <a:rPr lang="en-US" sz="3200" dirty="0"/>
              <a:t> chi </a:t>
            </a:r>
            <a:r>
              <a:rPr lang="en-US" sz="3200" dirty="0" err="1"/>
              <a:t>tiết</a:t>
            </a:r>
            <a:r>
              <a:rPr lang="en-US" sz="3200" dirty="0"/>
              <a:t>. </a:t>
            </a:r>
            <a:r>
              <a:rPr lang="en-US" sz="3200" dirty="0" err="1"/>
              <a:t>Nếu</a:t>
            </a:r>
            <a:r>
              <a:rPr lang="en-US" sz="3200" dirty="0"/>
              <a:t> </a:t>
            </a:r>
            <a:r>
              <a:rPr lang="en-US" sz="3200" dirty="0" err="1"/>
              <a:t>đúng</a:t>
            </a:r>
            <a:r>
              <a:rPr lang="en-US" sz="3200" dirty="0"/>
              <a:t> </a:t>
            </a:r>
            <a:r>
              <a:rPr lang="en-US" sz="3200" dirty="0" err="1"/>
              <a:t>sẽ</a:t>
            </a:r>
            <a:r>
              <a:rPr lang="en-US" sz="3200" dirty="0"/>
              <a:t> </a:t>
            </a:r>
            <a:r>
              <a:rPr lang="en-US" sz="3200" dirty="0" err="1"/>
              <a:t>được</a:t>
            </a:r>
            <a:r>
              <a:rPr lang="en-US" sz="3200" dirty="0"/>
              <a:t> </a:t>
            </a:r>
            <a:r>
              <a:rPr lang="en-US" sz="3200" dirty="0" err="1"/>
              <a:t>nhận</a:t>
            </a:r>
            <a:r>
              <a:rPr lang="en-US" sz="3200" dirty="0"/>
              <a:t> </a:t>
            </a:r>
            <a:r>
              <a:rPr lang="en-US" sz="3200" dirty="0" err="1"/>
              <a:t>quà</a:t>
            </a:r>
            <a:r>
              <a:rPr lang="en-US" sz="3200" dirty="0"/>
              <a:t> </a:t>
            </a:r>
            <a:r>
              <a:rPr lang="en-US" sz="3200" dirty="0" err="1"/>
              <a:t>từ</a:t>
            </a:r>
            <a:r>
              <a:rPr lang="en-US" sz="3200" dirty="0"/>
              <a:t> ban </a:t>
            </a:r>
            <a:r>
              <a:rPr lang="en-US" sz="3200" dirty="0" err="1"/>
              <a:t>tổ</a:t>
            </a:r>
            <a:r>
              <a:rPr lang="en-US" sz="3200" dirty="0"/>
              <a:t> </a:t>
            </a:r>
            <a:r>
              <a:rPr lang="en-US" sz="3200" dirty="0" err="1"/>
              <a:t>chức</a:t>
            </a:r>
            <a:r>
              <a:rPr lang="en-US" sz="3200" dirty="0"/>
              <a:t> . </a:t>
            </a:r>
          </a:p>
        </p:txBody>
      </p:sp>
      <p:sp>
        <p:nvSpPr>
          <p:cNvPr id="14" name="TextBox 13"/>
          <p:cNvSpPr txBox="1"/>
          <p:nvPr/>
        </p:nvSpPr>
        <p:spPr>
          <a:xfrm>
            <a:off x="-137632" y="3060282"/>
            <a:ext cx="3450815" cy="707886"/>
          </a:xfrm>
          <a:prstGeom prst="rect">
            <a:avLst/>
          </a:prstGeom>
          <a:noFill/>
        </p:spPr>
        <p:txBody>
          <a:bodyPr wrap="square" rtlCol="0">
            <a:spAutoFit/>
          </a:bodyPr>
          <a:lstStyle/>
          <a:p>
            <a:pPr algn="ctr"/>
            <a:r>
              <a:rPr lang="en-US" sz="4000" b="1" dirty="0">
                <a:solidFill>
                  <a:srgbClr val="FF0000"/>
                </a:solidFill>
                <a:latin typeface="Arial" pitchFamily="34" charset="0"/>
                <a:cs typeface="Arial" pitchFamily="34" charset="0"/>
              </a:rPr>
              <a:t>KHỞI ĐỘNG</a:t>
            </a:r>
          </a:p>
        </p:txBody>
      </p:sp>
      <p:pic>
        <p:nvPicPr>
          <p:cNvPr id="19" name="blossom">
            <a:extLst>
              <a:ext uri="{FF2B5EF4-FFF2-40B4-BE49-F238E27FC236}">
                <a16:creationId xmlns:a16="http://schemas.microsoft.com/office/drawing/2014/main" id="{393F6F28-A277-4EE3-97CE-EFC1D9ED6B9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4069" y="4267684"/>
            <a:ext cx="5110948" cy="3684104"/>
          </a:xfrm>
          <a:prstGeom prst="rect">
            <a:avLst/>
          </a:prstGeom>
        </p:spPr>
      </p:pic>
    </p:spTree>
    <p:custDataLst>
      <p:tags r:id="rId1"/>
    </p:custDataLst>
    <p:extLst>
      <p:ext uri="{BB962C8B-B14F-4D97-AF65-F5344CB8AC3E}">
        <p14:creationId xmlns:p14="http://schemas.microsoft.com/office/powerpoint/2010/main" val="1192271964"/>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2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2000">
                                          <p:cBhvr additive="base">
                                            <p:cTn id="7" dur="2000" fill="hold"/>
                                            <p:tgtEl>
                                              <p:spTgt spid="5"/>
                                            </p:tgtEl>
                                            <p:attrNameLst>
                                              <p:attrName>ppt_x</p:attrName>
                                            </p:attrNameLst>
                                          </p:cBhvr>
                                          <p:tavLst>
                                            <p:tav tm="0">
                                              <p:val>
                                                <p:strVal val="0-#ppt_w/2"/>
                                              </p:val>
                                            </p:tav>
                                            <p:tav tm="100000">
                                              <p:val>
                                                <p:strVal val="#ppt_x"/>
                                              </p:val>
                                            </p:tav>
                                          </p:tavLst>
                                        </p:anim>
                                        <p:anim calcmode="lin" valueType="num" p14:bounceEnd="52000">
                                          <p:cBhvr additive="base">
                                            <p:cTn id="8" dur="2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14:presetBounceEnd="52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52000">
                                          <p:cBhvr additive="base">
                                            <p:cTn id="11" dur="2000" fill="hold"/>
                                            <p:tgtEl>
                                              <p:spTgt spid="6"/>
                                            </p:tgtEl>
                                            <p:attrNameLst>
                                              <p:attrName>ppt_x</p:attrName>
                                            </p:attrNameLst>
                                          </p:cBhvr>
                                          <p:tavLst>
                                            <p:tav tm="0">
                                              <p:val>
                                                <p:strVal val="#ppt_x"/>
                                              </p:val>
                                            </p:tav>
                                            <p:tav tm="100000">
                                              <p:val>
                                                <p:strVal val="#ppt_x"/>
                                              </p:val>
                                            </p:tav>
                                          </p:tavLst>
                                        </p:anim>
                                        <p:anim calcmode="lin" valueType="num" p14:bounceEnd="52000">
                                          <p:cBhvr additive="base">
                                            <p:cTn id="12" dur="2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52000">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14:bounceEnd="52000">
                                          <p:cBhvr additive="base">
                                            <p:cTn id="15" dur="2000" fill="hold"/>
                                            <p:tgtEl>
                                              <p:spTgt spid="17"/>
                                            </p:tgtEl>
                                            <p:attrNameLst>
                                              <p:attrName>ppt_x</p:attrName>
                                            </p:attrNameLst>
                                          </p:cBhvr>
                                          <p:tavLst>
                                            <p:tav tm="0">
                                              <p:val>
                                                <p:strVal val="#ppt_x"/>
                                              </p:val>
                                            </p:tav>
                                            <p:tav tm="100000">
                                              <p:val>
                                                <p:strVal val="#ppt_x"/>
                                              </p:val>
                                            </p:tav>
                                          </p:tavLst>
                                        </p:anim>
                                        <p:anim calcmode="lin" valueType="num" p14:bounceEnd="52000">
                                          <p:cBhvr additive="base">
                                            <p:cTn id="16" dur="2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ppt_x"/>
                                              </p:val>
                                            </p:tav>
                                            <p:tav tm="100000">
                                              <p:val>
                                                <p:strVal val="#ppt_x"/>
                                              </p:val>
                                            </p:tav>
                                          </p:tavLst>
                                        </p:anim>
                                        <p:anim calcmode="lin" valueType="num">
                                          <p:cBhvr additive="base">
                                            <p:cTn id="12" dur="2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2000" fill="hold"/>
                                            <p:tgtEl>
                                              <p:spTgt spid="17"/>
                                            </p:tgtEl>
                                            <p:attrNameLst>
                                              <p:attrName>ppt_x</p:attrName>
                                            </p:attrNameLst>
                                          </p:cBhvr>
                                          <p:tavLst>
                                            <p:tav tm="0">
                                              <p:val>
                                                <p:strVal val="#ppt_x"/>
                                              </p:val>
                                            </p:tav>
                                            <p:tav tm="100000">
                                              <p:val>
                                                <p:strVal val="#ppt_x"/>
                                              </p:val>
                                            </p:tav>
                                          </p:tavLst>
                                        </p:anim>
                                        <p:anim calcmode="lin" valueType="num">
                                          <p:cBhvr additive="base">
                                            <p:cTn id="16" dur="2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7"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p:cNvSpPr/>
          <p:nvPr/>
        </p:nvSpPr>
        <p:spPr>
          <a:xfrm>
            <a:off x="874644" y="828386"/>
            <a:ext cx="5089618" cy="1376014"/>
          </a:xfrm>
          <a:prstGeom prst="rect">
            <a:avLst/>
          </a:prstGeom>
          <a:solidFill>
            <a:srgbClr val="C00000"/>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2" name="shape"/>
          <p:cNvSpPr/>
          <p:nvPr/>
        </p:nvSpPr>
        <p:spPr>
          <a:xfrm>
            <a:off x="1167509" y="1009326"/>
            <a:ext cx="5111636" cy="1252089"/>
          </a:xfrm>
          <a:prstGeom prst="rect">
            <a:avLst/>
          </a:prstGeom>
          <a:solidFill>
            <a:schemeClr val="bg1"/>
          </a:solidFill>
          <a:ln>
            <a:noFill/>
          </a:ln>
          <a:effectLst>
            <a:outerShdw blurRad="2159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3" name="TextBox 2"/>
          <p:cNvSpPr txBox="1"/>
          <p:nvPr/>
        </p:nvSpPr>
        <p:spPr>
          <a:xfrm>
            <a:off x="1847834" y="142492"/>
            <a:ext cx="8174611" cy="707886"/>
          </a:xfrm>
          <a:prstGeom prst="rect">
            <a:avLst/>
          </a:prstGeom>
          <a:noFill/>
        </p:spPr>
        <p:txBody>
          <a:bodyPr wrap="square" rtlCol="0">
            <a:spAutoFit/>
          </a:bodyPr>
          <a:lstStyle/>
          <a:p>
            <a:pPr algn="ctr"/>
            <a:r>
              <a:rPr lang="en-US" sz="4000" b="1" dirty="0">
                <a:solidFill>
                  <a:schemeClr val="accent4">
                    <a:lumMod val="40000"/>
                    <a:lumOff val="60000"/>
                  </a:schemeClr>
                </a:solidFill>
                <a:latin typeface="Tahoma" panose="020B0604030504040204" pitchFamily="34" charset="0"/>
                <a:cs typeface="Tahoma" panose="020B0604030504040204" pitchFamily="34" charset="0"/>
              </a:rPr>
              <a:t>NỘI DUNG CỦA CHỦ ĐỀ</a:t>
            </a:r>
          </a:p>
        </p:txBody>
      </p:sp>
      <p:sp>
        <p:nvSpPr>
          <p:cNvPr id="4" name="TextBox 3"/>
          <p:cNvSpPr txBox="1"/>
          <p:nvPr/>
        </p:nvSpPr>
        <p:spPr>
          <a:xfrm>
            <a:off x="1192778" y="981139"/>
            <a:ext cx="4903222" cy="1384995"/>
          </a:xfrm>
          <a:prstGeom prst="rect">
            <a:avLst/>
          </a:prstGeom>
          <a:noFill/>
        </p:spPr>
        <p:txBody>
          <a:bodyPr wrap="square" rtlCol="0">
            <a:spAutoFit/>
          </a:bodyPr>
          <a:lstStyle/>
          <a:p>
            <a:r>
              <a:rPr lang="en-US" sz="2800" b="1" dirty="0"/>
              <a:t>1. </a:t>
            </a:r>
            <a:r>
              <a:rPr lang="en-US" sz="2800" b="1" dirty="0" err="1"/>
              <a:t>Một</a:t>
            </a:r>
            <a:r>
              <a:rPr lang="en-US" sz="2800" b="1" dirty="0"/>
              <a:t> </a:t>
            </a:r>
            <a:r>
              <a:rPr lang="en-US" sz="2800" b="1" dirty="0" err="1"/>
              <a:t>số</a:t>
            </a:r>
            <a:r>
              <a:rPr lang="en-US" sz="2800" b="1" dirty="0"/>
              <a:t> di </a:t>
            </a:r>
            <a:r>
              <a:rPr lang="en-US" sz="2800" b="1" dirty="0" err="1"/>
              <a:t>sản</a:t>
            </a:r>
            <a:r>
              <a:rPr lang="en-US" sz="2800" b="1" dirty="0"/>
              <a:t> </a:t>
            </a:r>
            <a:r>
              <a:rPr lang="en-US" sz="2800" b="1" dirty="0" err="1"/>
              <a:t>văn</a:t>
            </a:r>
            <a:r>
              <a:rPr lang="en-US" sz="2800" b="1" dirty="0"/>
              <a:t> </a:t>
            </a:r>
            <a:r>
              <a:rPr lang="en-US" sz="2800" b="1" dirty="0" err="1"/>
              <a:t>hoá</a:t>
            </a:r>
            <a:r>
              <a:rPr lang="en-US" sz="2800" b="1" dirty="0"/>
              <a:t> </a:t>
            </a:r>
            <a:r>
              <a:rPr lang="en-US" sz="2800" b="1" dirty="0" err="1"/>
              <a:t>tiêu</a:t>
            </a:r>
            <a:r>
              <a:rPr lang="en-US" sz="2800" b="1" dirty="0"/>
              <a:t> </a:t>
            </a:r>
            <a:r>
              <a:rPr lang="en-US" sz="2800" b="1" dirty="0" err="1"/>
              <a:t>biểu</a:t>
            </a:r>
            <a:r>
              <a:rPr lang="en-US" sz="2800" b="1" dirty="0"/>
              <a:t> </a:t>
            </a:r>
            <a:r>
              <a:rPr lang="en-US" sz="2800" b="1" dirty="0" err="1"/>
              <a:t>trên</a:t>
            </a:r>
            <a:r>
              <a:rPr lang="en-US" sz="2800" b="1" dirty="0"/>
              <a:t> </a:t>
            </a:r>
            <a:r>
              <a:rPr lang="en-US" sz="2800" b="1" dirty="0" err="1"/>
              <a:t>địa</a:t>
            </a:r>
            <a:r>
              <a:rPr lang="en-US" sz="2800" b="1" dirty="0"/>
              <a:t> </a:t>
            </a:r>
            <a:r>
              <a:rPr lang="en-US" sz="2800" b="1" dirty="0" err="1"/>
              <a:t>bàn</a:t>
            </a:r>
            <a:r>
              <a:rPr lang="en-US" sz="2800" b="1" dirty="0"/>
              <a:t> </a:t>
            </a:r>
            <a:r>
              <a:rPr lang="en-US" sz="2800" b="1" dirty="0" err="1"/>
              <a:t>thành</a:t>
            </a:r>
            <a:r>
              <a:rPr lang="en-US" sz="2800" b="1" dirty="0"/>
              <a:t> </a:t>
            </a:r>
            <a:r>
              <a:rPr lang="en-US" sz="2800" b="1" dirty="0" err="1"/>
              <a:t>phố</a:t>
            </a:r>
            <a:r>
              <a:rPr lang="en-US" sz="2800" b="1" dirty="0"/>
              <a:t> </a:t>
            </a:r>
            <a:r>
              <a:rPr lang="en-US" sz="2800" b="1" dirty="0" err="1"/>
              <a:t>Hải</a:t>
            </a:r>
            <a:r>
              <a:rPr lang="en-US" sz="2800" b="1" dirty="0"/>
              <a:t> </a:t>
            </a:r>
            <a:r>
              <a:rPr lang="en-US" sz="2800" b="1" dirty="0" err="1"/>
              <a:t>Phòng</a:t>
            </a:r>
            <a:r>
              <a:rPr lang="en-US" sz="2800" b="1" dirty="0"/>
              <a:t>.</a:t>
            </a:r>
            <a:endParaRPr lang="en-US" sz="2800" dirty="0"/>
          </a:p>
        </p:txBody>
      </p:sp>
      <p:sp>
        <p:nvSpPr>
          <p:cNvPr id="11" name="shape"/>
          <p:cNvSpPr/>
          <p:nvPr/>
        </p:nvSpPr>
        <p:spPr>
          <a:xfrm>
            <a:off x="874644" y="2335486"/>
            <a:ext cx="5089618" cy="1376014"/>
          </a:xfrm>
          <a:prstGeom prst="rect">
            <a:avLst/>
          </a:prstGeom>
          <a:solidFill>
            <a:srgbClr val="C00000"/>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12" name="shape"/>
          <p:cNvSpPr/>
          <p:nvPr/>
        </p:nvSpPr>
        <p:spPr>
          <a:xfrm>
            <a:off x="1158146" y="2535991"/>
            <a:ext cx="5111636" cy="1123912"/>
          </a:xfrm>
          <a:prstGeom prst="rect">
            <a:avLst/>
          </a:prstGeom>
          <a:solidFill>
            <a:schemeClr val="bg1"/>
          </a:solidFill>
          <a:ln>
            <a:noFill/>
          </a:ln>
          <a:effectLst>
            <a:outerShdw blurRad="2159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13" name="TextBox 12"/>
          <p:cNvSpPr txBox="1"/>
          <p:nvPr/>
        </p:nvSpPr>
        <p:spPr>
          <a:xfrm>
            <a:off x="1144772" y="2597009"/>
            <a:ext cx="4931259" cy="954107"/>
          </a:xfrm>
          <a:prstGeom prst="rect">
            <a:avLst/>
          </a:prstGeom>
          <a:noFill/>
        </p:spPr>
        <p:txBody>
          <a:bodyPr wrap="square" rtlCol="0">
            <a:spAutoFit/>
          </a:bodyPr>
          <a:lstStyle/>
          <a:p>
            <a:r>
              <a:rPr lang="en-US" sz="2800" b="1" dirty="0"/>
              <a:t>2. </a:t>
            </a:r>
            <a:r>
              <a:rPr lang="en-US" sz="2800" b="1" dirty="0" err="1"/>
              <a:t>Bảo</a:t>
            </a:r>
            <a:r>
              <a:rPr lang="en-US" sz="2800" b="1" dirty="0"/>
              <a:t> </a:t>
            </a:r>
            <a:r>
              <a:rPr lang="en-US" sz="2800" b="1" dirty="0" err="1"/>
              <a:t>tồn</a:t>
            </a:r>
            <a:r>
              <a:rPr lang="en-US" sz="2800" b="1" dirty="0"/>
              <a:t> di </a:t>
            </a:r>
            <a:r>
              <a:rPr lang="en-US" sz="2800" b="1" dirty="0" err="1"/>
              <a:t>sản</a:t>
            </a:r>
            <a:r>
              <a:rPr lang="en-US" sz="2800" b="1" dirty="0"/>
              <a:t> </a:t>
            </a:r>
            <a:r>
              <a:rPr lang="en-US" sz="2800" b="1" dirty="0" err="1"/>
              <a:t>văn</a:t>
            </a:r>
            <a:r>
              <a:rPr lang="en-US" sz="2800" b="1" dirty="0"/>
              <a:t> </a:t>
            </a:r>
            <a:r>
              <a:rPr lang="en-US" sz="2800" b="1" dirty="0" err="1"/>
              <a:t>hóa</a:t>
            </a:r>
            <a:r>
              <a:rPr lang="en-US" sz="2800" b="1" dirty="0"/>
              <a:t> </a:t>
            </a:r>
            <a:r>
              <a:rPr lang="en-US" sz="2800" b="1" dirty="0" err="1"/>
              <a:t>Hải</a:t>
            </a:r>
            <a:r>
              <a:rPr lang="en-US" sz="2800" b="1" dirty="0"/>
              <a:t> </a:t>
            </a:r>
            <a:r>
              <a:rPr lang="en-US" sz="2800" b="1" dirty="0" err="1"/>
              <a:t>Phòng</a:t>
            </a:r>
            <a:r>
              <a:rPr lang="en-US" sz="2800" b="1" dirty="0"/>
              <a:t> </a:t>
            </a:r>
            <a:endParaRPr lang="en-US" sz="2800" dirty="0"/>
          </a:p>
        </p:txBody>
      </p:sp>
      <p:sp>
        <p:nvSpPr>
          <p:cNvPr id="14" name="shape"/>
          <p:cNvSpPr/>
          <p:nvPr/>
        </p:nvSpPr>
        <p:spPr>
          <a:xfrm>
            <a:off x="874644" y="3833119"/>
            <a:ext cx="5089618" cy="1376014"/>
          </a:xfrm>
          <a:prstGeom prst="rect">
            <a:avLst/>
          </a:prstGeom>
          <a:solidFill>
            <a:srgbClr val="C00000"/>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15" name="shape"/>
          <p:cNvSpPr/>
          <p:nvPr/>
        </p:nvSpPr>
        <p:spPr>
          <a:xfrm>
            <a:off x="1158146" y="3964442"/>
            <a:ext cx="5111636" cy="1123912"/>
          </a:xfrm>
          <a:prstGeom prst="rect">
            <a:avLst/>
          </a:prstGeom>
          <a:solidFill>
            <a:schemeClr val="bg1"/>
          </a:solidFill>
          <a:ln>
            <a:noFill/>
          </a:ln>
          <a:effectLst>
            <a:outerShdw blurRad="2159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16" name="TextBox 15"/>
          <p:cNvSpPr txBox="1"/>
          <p:nvPr/>
        </p:nvSpPr>
        <p:spPr>
          <a:xfrm>
            <a:off x="1187268" y="4118213"/>
            <a:ext cx="4747872" cy="523220"/>
          </a:xfrm>
          <a:prstGeom prst="rect">
            <a:avLst/>
          </a:prstGeom>
          <a:noFill/>
        </p:spPr>
        <p:txBody>
          <a:bodyPr wrap="square" rtlCol="0">
            <a:spAutoFit/>
          </a:bodyPr>
          <a:lstStyle/>
          <a:p>
            <a:r>
              <a:rPr lang="en-US" sz="2800" b="1" dirty="0"/>
              <a:t>3. </a:t>
            </a:r>
            <a:r>
              <a:rPr lang="en-US" sz="2800" b="1" dirty="0" err="1"/>
              <a:t>Luyện</a:t>
            </a:r>
            <a:r>
              <a:rPr lang="en-US" sz="2800" b="1" dirty="0"/>
              <a:t> </a:t>
            </a:r>
            <a:r>
              <a:rPr lang="en-US" sz="2800" b="1" dirty="0" err="1"/>
              <a:t>tập</a:t>
            </a:r>
            <a:endParaRPr lang="en-US" sz="2800" dirty="0">
              <a:latin typeface="Arial" panose="020B0604020202020204" pitchFamily="34" charset="0"/>
              <a:cs typeface="Arial" panose="020B0604020202020204" pitchFamily="34" charset="0"/>
            </a:endParaRPr>
          </a:p>
        </p:txBody>
      </p:sp>
      <p:sp>
        <p:nvSpPr>
          <p:cNvPr id="35" name="AutoShape 6" descr="VGP News :. | Bảo tồn, phát huy di sản văn hóa phi vật thể Dân ca Quan họ  Bắc Ninh | BÁO ĐIỆN TỬ CHÍNH PHỦ NƯỚC CHXHCN VIỆT N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TextBox 24"/>
          <p:cNvSpPr txBox="1"/>
          <p:nvPr/>
        </p:nvSpPr>
        <p:spPr>
          <a:xfrm>
            <a:off x="6734405" y="2737729"/>
            <a:ext cx="5055974" cy="2308324"/>
          </a:xfrm>
          <a:prstGeom prst="rect">
            <a:avLst/>
          </a:prstGeom>
          <a:noFill/>
        </p:spPr>
        <p:txBody>
          <a:bodyPr wrap="square" rtlCol="0">
            <a:spAutoFit/>
          </a:bodyPr>
          <a:lstStyle/>
          <a:p>
            <a:pPr algn="ctr"/>
            <a:r>
              <a:rPr lang="en-US" sz="7200" b="1" dirty="0">
                <a:solidFill>
                  <a:srgbClr val="FF0000"/>
                </a:solidFill>
              </a:rPr>
              <a:t>KIẾN THỨC MỚI</a:t>
            </a:r>
            <a:endParaRPr lang="en-US" sz="7200" dirty="0">
              <a:solidFill>
                <a:srgbClr val="FF0000"/>
              </a:solidFill>
            </a:endParaRPr>
          </a:p>
        </p:txBody>
      </p:sp>
      <p:sp>
        <p:nvSpPr>
          <p:cNvPr id="26" name="shape"/>
          <p:cNvSpPr/>
          <p:nvPr/>
        </p:nvSpPr>
        <p:spPr>
          <a:xfrm>
            <a:off x="898675" y="5283203"/>
            <a:ext cx="5089618" cy="1376014"/>
          </a:xfrm>
          <a:prstGeom prst="rect">
            <a:avLst/>
          </a:prstGeom>
          <a:solidFill>
            <a:srgbClr val="C00000"/>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27" name="shape"/>
          <p:cNvSpPr/>
          <p:nvPr/>
        </p:nvSpPr>
        <p:spPr>
          <a:xfrm>
            <a:off x="1182177" y="5414526"/>
            <a:ext cx="5111636" cy="1123912"/>
          </a:xfrm>
          <a:prstGeom prst="rect">
            <a:avLst/>
          </a:prstGeom>
          <a:solidFill>
            <a:schemeClr val="bg1"/>
          </a:solidFill>
          <a:ln>
            <a:noFill/>
          </a:ln>
          <a:effectLst>
            <a:outerShdw blurRad="2159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28" name="TextBox 27"/>
          <p:cNvSpPr txBox="1"/>
          <p:nvPr/>
        </p:nvSpPr>
        <p:spPr>
          <a:xfrm>
            <a:off x="1211299" y="5568297"/>
            <a:ext cx="4747872" cy="523220"/>
          </a:xfrm>
          <a:prstGeom prst="rect">
            <a:avLst/>
          </a:prstGeom>
          <a:noFill/>
        </p:spPr>
        <p:txBody>
          <a:bodyPr wrap="square" rtlCol="0">
            <a:spAutoFit/>
          </a:bodyPr>
          <a:lstStyle/>
          <a:p>
            <a:r>
              <a:rPr lang="en-US" sz="2800" b="1" dirty="0"/>
              <a:t>4. </a:t>
            </a:r>
            <a:r>
              <a:rPr lang="en-US" sz="2800" b="1" dirty="0" err="1"/>
              <a:t>Vận</a:t>
            </a:r>
            <a:r>
              <a:rPr lang="en-US" sz="2800" b="1" dirty="0"/>
              <a:t> </a:t>
            </a:r>
            <a:r>
              <a:rPr lang="en-US" sz="2800" b="1" dirty="0" err="1"/>
              <a:t>dụng</a:t>
            </a:r>
            <a:r>
              <a:rPr lang="en-US" sz="2800" b="1" dirty="0"/>
              <a:t>.</a:t>
            </a:r>
            <a:endParaRPr lang="en-US" sz="28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923317075"/>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14:presetBounceEnd="64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64000">
                                          <p:cBhvr additive="base">
                                            <p:cTn id="11" dur="3000" fill="hold"/>
                                            <p:tgtEl>
                                              <p:spTgt spid="7"/>
                                            </p:tgtEl>
                                            <p:attrNameLst>
                                              <p:attrName>ppt_x</p:attrName>
                                            </p:attrNameLst>
                                          </p:cBhvr>
                                          <p:tavLst>
                                            <p:tav tm="0">
                                              <p:val>
                                                <p:strVal val="#ppt_x"/>
                                              </p:val>
                                            </p:tav>
                                            <p:tav tm="100000">
                                              <p:val>
                                                <p:strVal val="#ppt_x"/>
                                              </p:val>
                                            </p:tav>
                                          </p:tavLst>
                                        </p:anim>
                                        <p:anim calcmode="lin" valueType="num" p14:bounceEnd="64000">
                                          <p:cBhvr additive="base">
                                            <p:cTn id="12" dur="3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p14:presetBounceEnd="52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52000">
                                          <p:cBhvr additive="base">
                                            <p:cTn id="15" dur="3000" fill="hold"/>
                                            <p:tgtEl>
                                              <p:spTgt spid="2"/>
                                            </p:tgtEl>
                                            <p:attrNameLst>
                                              <p:attrName>ppt_x</p:attrName>
                                            </p:attrNameLst>
                                          </p:cBhvr>
                                          <p:tavLst>
                                            <p:tav tm="0">
                                              <p:val>
                                                <p:strVal val="1+#ppt_w/2"/>
                                              </p:val>
                                            </p:tav>
                                            <p:tav tm="100000">
                                              <p:val>
                                                <p:strVal val="#ppt_x"/>
                                              </p:val>
                                            </p:tav>
                                          </p:tavLst>
                                        </p:anim>
                                        <p:anim calcmode="lin" valueType="num" p14:bounceEnd="52000">
                                          <p:cBhvr additive="base">
                                            <p:cTn id="16" dur="30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14:presetBounceEnd="64000">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14:bounceEnd="64000">
                                          <p:cBhvr additive="base">
                                            <p:cTn id="19" dur="3000" fill="hold"/>
                                            <p:tgtEl>
                                              <p:spTgt spid="11"/>
                                            </p:tgtEl>
                                            <p:attrNameLst>
                                              <p:attrName>ppt_x</p:attrName>
                                            </p:attrNameLst>
                                          </p:cBhvr>
                                          <p:tavLst>
                                            <p:tav tm="0">
                                              <p:val>
                                                <p:strVal val="#ppt_x"/>
                                              </p:val>
                                            </p:tav>
                                            <p:tav tm="100000">
                                              <p:val>
                                                <p:strVal val="#ppt_x"/>
                                              </p:val>
                                            </p:tav>
                                          </p:tavLst>
                                        </p:anim>
                                        <p:anim calcmode="lin" valueType="num" p14:bounceEnd="64000">
                                          <p:cBhvr additive="base">
                                            <p:cTn id="20" dur="30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14:presetBounceEnd="52000">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14:bounceEnd="52000">
                                          <p:cBhvr additive="base">
                                            <p:cTn id="23" dur="3000" fill="hold"/>
                                            <p:tgtEl>
                                              <p:spTgt spid="12"/>
                                            </p:tgtEl>
                                            <p:attrNameLst>
                                              <p:attrName>ppt_x</p:attrName>
                                            </p:attrNameLst>
                                          </p:cBhvr>
                                          <p:tavLst>
                                            <p:tav tm="0">
                                              <p:val>
                                                <p:strVal val="1+#ppt_w/2"/>
                                              </p:val>
                                            </p:tav>
                                            <p:tav tm="100000">
                                              <p:val>
                                                <p:strVal val="#ppt_x"/>
                                              </p:val>
                                            </p:tav>
                                          </p:tavLst>
                                        </p:anim>
                                        <p:anim calcmode="lin" valueType="num" p14:bounceEnd="52000">
                                          <p:cBhvr additive="base">
                                            <p:cTn id="24" dur="30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4" fill="hold" grpId="0" nodeType="withEffect" p14:presetBounceEnd="64000">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14:bounceEnd="64000">
                                          <p:cBhvr additive="base">
                                            <p:cTn id="27" dur="3000" fill="hold"/>
                                            <p:tgtEl>
                                              <p:spTgt spid="14"/>
                                            </p:tgtEl>
                                            <p:attrNameLst>
                                              <p:attrName>ppt_x</p:attrName>
                                            </p:attrNameLst>
                                          </p:cBhvr>
                                          <p:tavLst>
                                            <p:tav tm="0">
                                              <p:val>
                                                <p:strVal val="#ppt_x"/>
                                              </p:val>
                                            </p:tav>
                                            <p:tav tm="100000">
                                              <p:val>
                                                <p:strVal val="#ppt_x"/>
                                              </p:val>
                                            </p:tav>
                                          </p:tavLst>
                                        </p:anim>
                                        <p:anim calcmode="lin" valueType="num" p14:bounceEnd="64000">
                                          <p:cBhvr additive="base">
                                            <p:cTn id="28" dur="3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2" fill="hold" grpId="0" nodeType="withEffect" p14:presetBounceEnd="52000">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14:bounceEnd="52000">
                                          <p:cBhvr additive="base">
                                            <p:cTn id="31" dur="3000" fill="hold"/>
                                            <p:tgtEl>
                                              <p:spTgt spid="15"/>
                                            </p:tgtEl>
                                            <p:attrNameLst>
                                              <p:attrName>ppt_x</p:attrName>
                                            </p:attrNameLst>
                                          </p:cBhvr>
                                          <p:tavLst>
                                            <p:tav tm="0">
                                              <p:val>
                                                <p:strVal val="1+#ppt_w/2"/>
                                              </p:val>
                                            </p:tav>
                                            <p:tav tm="100000">
                                              <p:val>
                                                <p:strVal val="#ppt_x"/>
                                              </p:val>
                                            </p:tav>
                                          </p:tavLst>
                                        </p:anim>
                                        <p:anim calcmode="lin" valueType="num" p14:bounceEnd="52000">
                                          <p:cBhvr additive="base">
                                            <p:cTn id="32" dur="3000" fill="hold"/>
                                            <p:tgtEl>
                                              <p:spTgt spid="15"/>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0-#ppt_w/2"/>
                                              </p:val>
                                            </p:tav>
                                            <p:tav tm="100000">
                                              <p:val>
                                                <p:strVal val="#ppt_x"/>
                                              </p:val>
                                            </p:tav>
                                          </p:tavLst>
                                        </p:anim>
                                        <p:anim calcmode="lin" valueType="num">
                                          <p:cBhvr additive="base">
                                            <p:cTn id="36" dur="500" fill="hold"/>
                                            <p:tgtEl>
                                              <p:spTgt spid="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0-#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par>
                                    <p:cTn id="45" presetID="2" presetClass="entr" presetSubtype="4" fill="hold" grpId="0" nodeType="withEffect" p14:presetBounceEnd="64000">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14:bounceEnd="64000">
                                          <p:cBhvr additive="base">
                                            <p:cTn id="47" dur="3000" fill="hold"/>
                                            <p:tgtEl>
                                              <p:spTgt spid="26"/>
                                            </p:tgtEl>
                                            <p:attrNameLst>
                                              <p:attrName>ppt_x</p:attrName>
                                            </p:attrNameLst>
                                          </p:cBhvr>
                                          <p:tavLst>
                                            <p:tav tm="0">
                                              <p:val>
                                                <p:strVal val="#ppt_x"/>
                                              </p:val>
                                            </p:tav>
                                            <p:tav tm="100000">
                                              <p:val>
                                                <p:strVal val="#ppt_x"/>
                                              </p:val>
                                            </p:tav>
                                          </p:tavLst>
                                        </p:anim>
                                        <p:anim calcmode="lin" valueType="num" p14:bounceEnd="64000">
                                          <p:cBhvr additive="base">
                                            <p:cTn id="48" dur="3000" fill="hold"/>
                                            <p:tgtEl>
                                              <p:spTgt spid="26"/>
                                            </p:tgtEl>
                                            <p:attrNameLst>
                                              <p:attrName>ppt_y</p:attrName>
                                            </p:attrNameLst>
                                          </p:cBhvr>
                                          <p:tavLst>
                                            <p:tav tm="0">
                                              <p:val>
                                                <p:strVal val="1+#ppt_h/2"/>
                                              </p:val>
                                            </p:tav>
                                            <p:tav tm="100000">
                                              <p:val>
                                                <p:strVal val="#ppt_y"/>
                                              </p:val>
                                            </p:tav>
                                          </p:tavLst>
                                        </p:anim>
                                      </p:childTnLst>
                                    </p:cTn>
                                  </p:par>
                                  <p:par>
                                    <p:cTn id="49" presetID="2" presetClass="entr" presetSubtype="2" fill="hold" grpId="0" nodeType="withEffect" p14:presetBounceEnd="52000">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14:bounceEnd="52000">
                                          <p:cBhvr additive="base">
                                            <p:cTn id="51" dur="3000" fill="hold"/>
                                            <p:tgtEl>
                                              <p:spTgt spid="27"/>
                                            </p:tgtEl>
                                            <p:attrNameLst>
                                              <p:attrName>ppt_x</p:attrName>
                                            </p:attrNameLst>
                                          </p:cBhvr>
                                          <p:tavLst>
                                            <p:tav tm="0">
                                              <p:val>
                                                <p:strVal val="1+#ppt_w/2"/>
                                              </p:val>
                                            </p:tav>
                                            <p:tav tm="100000">
                                              <p:val>
                                                <p:strVal val="#ppt_x"/>
                                              </p:val>
                                            </p:tav>
                                          </p:tavLst>
                                        </p:anim>
                                        <p:anim calcmode="lin" valueType="num" p14:bounceEnd="52000">
                                          <p:cBhvr additive="base">
                                            <p:cTn id="52" dur="3000" fill="hold"/>
                                            <p:tgtEl>
                                              <p:spTgt spid="27"/>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0-#ppt_w/2"/>
                                              </p:val>
                                            </p:tav>
                                            <p:tav tm="100000">
                                              <p:val>
                                                <p:strVal val="#ppt_x"/>
                                              </p:val>
                                            </p:tav>
                                          </p:tavLst>
                                        </p:anim>
                                        <p:anim calcmode="lin" valueType="num">
                                          <p:cBhvr additive="base">
                                            <p:cTn id="56"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3" grpId="0"/>
          <p:bldP spid="4" grpId="0"/>
          <p:bldP spid="11" grpId="0" animBg="1"/>
          <p:bldP spid="12" grpId="0" animBg="1"/>
          <p:bldP spid="13" grpId="0"/>
          <p:bldP spid="14" grpId="0" animBg="1"/>
          <p:bldP spid="15" grpId="0" animBg="1"/>
          <p:bldP spid="16" grpId="0"/>
          <p:bldP spid="26" grpId="0" animBg="1"/>
          <p:bldP spid="27" grpId="0" animBg="1"/>
          <p:bldP spid="2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3000" fill="hold"/>
                                            <p:tgtEl>
                                              <p:spTgt spid="7"/>
                                            </p:tgtEl>
                                            <p:attrNameLst>
                                              <p:attrName>ppt_x</p:attrName>
                                            </p:attrNameLst>
                                          </p:cBhvr>
                                          <p:tavLst>
                                            <p:tav tm="0">
                                              <p:val>
                                                <p:strVal val="#ppt_x"/>
                                              </p:val>
                                            </p:tav>
                                            <p:tav tm="100000">
                                              <p:val>
                                                <p:strVal val="#ppt_x"/>
                                              </p:val>
                                            </p:tav>
                                          </p:tavLst>
                                        </p:anim>
                                        <p:anim calcmode="lin" valueType="num">
                                          <p:cBhvr additive="base">
                                            <p:cTn id="12" dur="3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3000" fill="hold"/>
                                            <p:tgtEl>
                                              <p:spTgt spid="2"/>
                                            </p:tgtEl>
                                            <p:attrNameLst>
                                              <p:attrName>ppt_x</p:attrName>
                                            </p:attrNameLst>
                                          </p:cBhvr>
                                          <p:tavLst>
                                            <p:tav tm="0">
                                              <p:val>
                                                <p:strVal val="1+#ppt_w/2"/>
                                              </p:val>
                                            </p:tav>
                                            <p:tav tm="100000">
                                              <p:val>
                                                <p:strVal val="#ppt_x"/>
                                              </p:val>
                                            </p:tav>
                                          </p:tavLst>
                                        </p:anim>
                                        <p:anim calcmode="lin" valueType="num">
                                          <p:cBhvr additive="base">
                                            <p:cTn id="16" dur="30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3000" fill="hold"/>
                                            <p:tgtEl>
                                              <p:spTgt spid="11"/>
                                            </p:tgtEl>
                                            <p:attrNameLst>
                                              <p:attrName>ppt_x</p:attrName>
                                            </p:attrNameLst>
                                          </p:cBhvr>
                                          <p:tavLst>
                                            <p:tav tm="0">
                                              <p:val>
                                                <p:strVal val="#ppt_x"/>
                                              </p:val>
                                            </p:tav>
                                            <p:tav tm="100000">
                                              <p:val>
                                                <p:strVal val="#ppt_x"/>
                                              </p:val>
                                            </p:tav>
                                          </p:tavLst>
                                        </p:anim>
                                        <p:anim calcmode="lin" valueType="num">
                                          <p:cBhvr additive="base">
                                            <p:cTn id="20" dur="30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3000" fill="hold"/>
                                            <p:tgtEl>
                                              <p:spTgt spid="12"/>
                                            </p:tgtEl>
                                            <p:attrNameLst>
                                              <p:attrName>ppt_x</p:attrName>
                                            </p:attrNameLst>
                                          </p:cBhvr>
                                          <p:tavLst>
                                            <p:tav tm="0">
                                              <p:val>
                                                <p:strVal val="1+#ppt_w/2"/>
                                              </p:val>
                                            </p:tav>
                                            <p:tav tm="100000">
                                              <p:val>
                                                <p:strVal val="#ppt_x"/>
                                              </p:val>
                                            </p:tav>
                                          </p:tavLst>
                                        </p:anim>
                                        <p:anim calcmode="lin" valueType="num">
                                          <p:cBhvr additive="base">
                                            <p:cTn id="24" dur="30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3000" fill="hold"/>
                                            <p:tgtEl>
                                              <p:spTgt spid="14"/>
                                            </p:tgtEl>
                                            <p:attrNameLst>
                                              <p:attrName>ppt_x</p:attrName>
                                            </p:attrNameLst>
                                          </p:cBhvr>
                                          <p:tavLst>
                                            <p:tav tm="0">
                                              <p:val>
                                                <p:strVal val="#ppt_x"/>
                                              </p:val>
                                            </p:tav>
                                            <p:tav tm="100000">
                                              <p:val>
                                                <p:strVal val="#ppt_x"/>
                                              </p:val>
                                            </p:tav>
                                          </p:tavLst>
                                        </p:anim>
                                        <p:anim calcmode="lin" valueType="num">
                                          <p:cBhvr additive="base">
                                            <p:cTn id="28" dur="3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3000" fill="hold"/>
                                            <p:tgtEl>
                                              <p:spTgt spid="15"/>
                                            </p:tgtEl>
                                            <p:attrNameLst>
                                              <p:attrName>ppt_x</p:attrName>
                                            </p:attrNameLst>
                                          </p:cBhvr>
                                          <p:tavLst>
                                            <p:tav tm="0">
                                              <p:val>
                                                <p:strVal val="1+#ppt_w/2"/>
                                              </p:val>
                                            </p:tav>
                                            <p:tav tm="100000">
                                              <p:val>
                                                <p:strVal val="#ppt_x"/>
                                              </p:val>
                                            </p:tav>
                                          </p:tavLst>
                                        </p:anim>
                                        <p:anim calcmode="lin" valueType="num">
                                          <p:cBhvr additive="base">
                                            <p:cTn id="32" dur="3000" fill="hold"/>
                                            <p:tgtEl>
                                              <p:spTgt spid="15"/>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0-#ppt_w/2"/>
                                              </p:val>
                                            </p:tav>
                                            <p:tav tm="100000">
                                              <p:val>
                                                <p:strVal val="#ppt_x"/>
                                              </p:val>
                                            </p:tav>
                                          </p:tavLst>
                                        </p:anim>
                                        <p:anim calcmode="lin" valueType="num">
                                          <p:cBhvr additive="base">
                                            <p:cTn id="36" dur="500" fill="hold"/>
                                            <p:tgtEl>
                                              <p:spTgt spid="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0-#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3000" fill="hold"/>
                                            <p:tgtEl>
                                              <p:spTgt spid="26"/>
                                            </p:tgtEl>
                                            <p:attrNameLst>
                                              <p:attrName>ppt_x</p:attrName>
                                            </p:attrNameLst>
                                          </p:cBhvr>
                                          <p:tavLst>
                                            <p:tav tm="0">
                                              <p:val>
                                                <p:strVal val="#ppt_x"/>
                                              </p:val>
                                            </p:tav>
                                            <p:tav tm="100000">
                                              <p:val>
                                                <p:strVal val="#ppt_x"/>
                                              </p:val>
                                            </p:tav>
                                          </p:tavLst>
                                        </p:anim>
                                        <p:anim calcmode="lin" valueType="num">
                                          <p:cBhvr additive="base">
                                            <p:cTn id="48" dur="3000" fill="hold"/>
                                            <p:tgtEl>
                                              <p:spTgt spid="26"/>
                                            </p:tgtEl>
                                            <p:attrNameLst>
                                              <p:attrName>ppt_y</p:attrName>
                                            </p:attrNameLst>
                                          </p:cBhvr>
                                          <p:tavLst>
                                            <p:tav tm="0">
                                              <p:val>
                                                <p:strVal val="1+#ppt_h/2"/>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3000" fill="hold"/>
                                            <p:tgtEl>
                                              <p:spTgt spid="27"/>
                                            </p:tgtEl>
                                            <p:attrNameLst>
                                              <p:attrName>ppt_x</p:attrName>
                                            </p:attrNameLst>
                                          </p:cBhvr>
                                          <p:tavLst>
                                            <p:tav tm="0">
                                              <p:val>
                                                <p:strVal val="1+#ppt_w/2"/>
                                              </p:val>
                                            </p:tav>
                                            <p:tav tm="100000">
                                              <p:val>
                                                <p:strVal val="#ppt_x"/>
                                              </p:val>
                                            </p:tav>
                                          </p:tavLst>
                                        </p:anim>
                                        <p:anim calcmode="lin" valueType="num">
                                          <p:cBhvr additive="base">
                                            <p:cTn id="52" dur="3000" fill="hold"/>
                                            <p:tgtEl>
                                              <p:spTgt spid="27"/>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0-#ppt_w/2"/>
                                              </p:val>
                                            </p:tav>
                                            <p:tav tm="100000">
                                              <p:val>
                                                <p:strVal val="#ppt_x"/>
                                              </p:val>
                                            </p:tav>
                                          </p:tavLst>
                                        </p:anim>
                                        <p:anim calcmode="lin" valueType="num">
                                          <p:cBhvr additive="base">
                                            <p:cTn id="56"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3" grpId="0"/>
          <p:bldP spid="4" grpId="0"/>
          <p:bldP spid="11" grpId="0" animBg="1"/>
          <p:bldP spid="12" grpId="0" animBg="1"/>
          <p:bldP spid="13" grpId="0"/>
          <p:bldP spid="14" grpId="0" animBg="1"/>
          <p:bldP spid="15" grpId="0" animBg="1"/>
          <p:bldP spid="16" grpId="0"/>
          <p:bldP spid="26" grpId="0" animBg="1"/>
          <p:bldP spid="27" grpId="0" animBg="1"/>
          <p:bldP spid="28"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p:cNvSpPr/>
          <p:nvPr/>
        </p:nvSpPr>
        <p:spPr>
          <a:xfrm>
            <a:off x="1106556" y="377684"/>
            <a:ext cx="9978887" cy="5406888"/>
          </a:xfrm>
          <a:prstGeom prst="rect">
            <a:avLst/>
          </a:prstGeom>
          <a:solidFill>
            <a:srgbClr val="C00000"/>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6" name="shape"/>
          <p:cNvSpPr/>
          <p:nvPr/>
        </p:nvSpPr>
        <p:spPr>
          <a:xfrm rot="10800000">
            <a:off x="1786359" y="502944"/>
            <a:ext cx="9651974" cy="5009324"/>
          </a:xfrm>
          <a:prstGeom prst="rect">
            <a:avLst/>
          </a:prstGeom>
          <a:solidFill>
            <a:schemeClr val="bg1"/>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4" name="TextBox 3"/>
          <p:cNvSpPr txBox="1"/>
          <p:nvPr/>
        </p:nvSpPr>
        <p:spPr>
          <a:xfrm>
            <a:off x="2757669" y="1555388"/>
            <a:ext cx="9033554" cy="1323439"/>
          </a:xfrm>
          <a:prstGeom prst="rect">
            <a:avLst/>
          </a:prstGeom>
          <a:noFill/>
        </p:spPr>
        <p:txBody>
          <a:bodyPr wrap="square" rtlCol="0">
            <a:spAutoFit/>
          </a:bodyPr>
          <a:lstStyle/>
          <a:p>
            <a:r>
              <a:rPr lang="en-US" sz="4000" b="1" dirty="0" err="1"/>
              <a:t>Một</a:t>
            </a:r>
            <a:r>
              <a:rPr lang="en-US" sz="4000" b="1" dirty="0"/>
              <a:t> </a:t>
            </a:r>
            <a:r>
              <a:rPr lang="en-US" sz="4000" b="1" dirty="0" err="1"/>
              <a:t>số</a:t>
            </a:r>
            <a:r>
              <a:rPr lang="en-US" sz="4000" b="1" dirty="0"/>
              <a:t> di </a:t>
            </a:r>
            <a:r>
              <a:rPr lang="en-US" sz="4000" b="1" dirty="0" err="1"/>
              <a:t>sản</a:t>
            </a:r>
            <a:r>
              <a:rPr lang="en-US" sz="4000" b="1" dirty="0"/>
              <a:t> </a:t>
            </a:r>
            <a:r>
              <a:rPr lang="en-US" sz="4000" b="1" dirty="0" err="1"/>
              <a:t>văn</a:t>
            </a:r>
            <a:r>
              <a:rPr lang="en-US" sz="4000" b="1" dirty="0"/>
              <a:t> </a:t>
            </a:r>
            <a:r>
              <a:rPr lang="en-US" sz="4000" b="1" dirty="0" err="1"/>
              <a:t>hoá</a:t>
            </a:r>
            <a:r>
              <a:rPr lang="en-US" sz="4000" b="1" dirty="0"/>
              <a:t> </a:t>
            </a:r>
            <a:r>
              <a:rPr lang="en-US" sz="4000" b="1" dirty="0" err="1"/>
              <a:t>tiêu</a:t>
            </a:r>
            <a:r>
              <a:rPr lang="en-US" sz="4000" b="1" dirty="0"/>
              <a:t> </a:t>
            </a:r>
            <a:r>
              <a:rPr lang="en-US" sz="4000" b="1" dirty="0" err="1"/>
              <a:t>biểu</a:t>
            </a:r>
            <a:r>
              <a:rPr lang="en-US" sz="4000" b="1" dirty="0"/>
              <a:t> </a:t>
            </a:r>
            <a:r>
              <a:rPr lang="en-US" sz="4000" b="1" dirty="0" err="1"/>
              <a:t>trên</a:t>
            </a:r>
            <a:r>
              <a:rPr lang="en-US" sz="4000" b="1" dirty="0"/>
              <a:t> </a:t>
            </a:r>
            <a:r>
              <a:rPr lang="en-US" sz="4000" b="1" dirty="0" err="1"/>
              <a:t>địa</a:t>
            </a:r>
            <a:r>
              <a:rPr lang="en-US" sz="4000" b="1" dirty="0"/>
              <a:t> </a:t>
            </a:r>
            <a:r>
              <a:rPr lang="en-US" sz="4000" b="1" dirty="0" err="1"/>
              <a:t>bàn</a:t>
            </a:r>
            <a:r>
              <a:rPr lang="en-US" sz="4000" b="1" dirty="0"/>
              <a:t> </a:t>
            </a:r>
            <a:r>
              <a:rPr lang="en-US" sz="4000" b="1" dirty="0" err="1"/>
              <a:t>thành</a:t>
            </a:r>
            <a:r>
              <a:rPr lang="en-US" sz="4000" b="1" dirty="0"/>
              <a:t> </a:t>
            </a:r>
            <a:r>
              <a:rPr lang="en-US" sz="4000" b="1" dirty="0" err="1"/>
              <a:t>phố</a:t>
            </a:r>
            <a:r>
              <a:rPr lang="en-US" sz="4000" b="1" dirty="0"/>
              <a:t> </a:t>
            </a:r>
            <a:r>
              <a:rPr lang="en-US" sz="4000" b="1" dirty="0" err="1"/>
              <a:t>Hải</a:t>
            </a:r>
            <a:r>
              <a:rPr lang="en-US" sz="4000" b="1" dirty="0"/>
              <a:t> </a:t>
            </a:r>
            <a:r>
              <a:rPr lang="en-US" sz="4000" b="1" dirty="0" err="1"/>
              <a:t>Phòng</a:t>
            </a:r>
            <a:r>
              <a:rPr lang="en-US" sz="4000" b="1" dirty="0"/>
              <a:t>.</a:t>
            </a:r>
            <a:endParaRPr lang="en-US" sz="4000" dirty="0"/>
          </a:p>
        </p:txBody>
      </p:sp>
      <p:sp>
        <p:nvSpPr>
          <p:cNvPr id="10" name="矩形 20"/>
          <p:cNvSpPr/>
          <p:nvPr/>
        </p:nvSpPr>
        <p:spPr>
          <a:xfrm>
            <a:off x="1043035" y="868291"/>
            <a:ext cx="1887220" cy="2139315"/>
          </a:xfrm>
          <a:prstGeom prst="rect">
            <a:avLst/>
          </a:prstGeom>
        </p:spPr>
        <p:txBody>
          <a:bodyPr wrap="none">
            <a:spAutoFit/>
          </a:bodyPr>
          <a:lstStyle/>
          <a:p>
            <a:pPr algn="ctr"/>
            <a:r>
              <a:rPr lang="en-US" altLang="zh-CN" sz="13310" b="1" dirty="0">
                <a:solidFill>
                  <a:srgbClr val="FF0000"/>
                </a:solidFill>
                <a:effectLst>
                  <a:glow rad="88900">
                    <a:schemeClr val="bg1"/>
                  </a:glow>
                  <a:outerShdw blurRad="50800" dist="38100" dir="8100000" algn="tr" rotWithShape="0">
                    <a:prstClr val="black">
                      <a:alpha val="40000"/>
                    </a:prstClr>
                  </a:outerShdw>
                </a:effectLst>
                <a:latin typeface="Times New Roman" panose="02020603050405020304" pitchFamily="18" charset="0"/>
                <a:ea typeface="方正大标宋简体" panose="02010601030101010101" charset="-122"/>
                <a:cs typeface="Times New Roman" panose="02020603050405020304" pitchFamily="18" charset="0"/>
              </a:rPr>
              <a:t>01</a:t>
            </a:r>
          </a:p>
        </p:txBody>
      </p:sp>
    </p:spTree>
    <p:custDataLst>
      <p:tags r:id="rId1"/>
    </p:custDataLst>
    <p:extLst>
      <p:ext uri="{BB962C8B-B14F-4D97-AF65-F5344CB8AC3E}">
        <p14:creationId xmlns:p14="http://schemas.microsoft.com/office/powerpoint/2010/main" val="156454195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2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2000">
                                          <p:cBhvr additive="base">
                                            <p:cTn id="7" dur="2000" fill="hold"/>
                                            <p:tgtEl>
                                              <p:spTgt spid="5"/>
                                            </p:tgtEl>
                                            <p:attrNameLst>
                                              <p:attrName>ppt_x</p:attrName>
                                            </p:attrNameLst>
                                          </p:cBhvr>
                                          <p:tavLst>
                                            <p:tav tm="0">
                                              <p:val>
                                                <p:strVal val="0-#ppt_w/2"/>
                                              </p:val>
                                            </p:tav>
                                            <p:tav tm="100000">
                                              <p:val>
                                                <p:strVal val="#ppt_x"/>
                                              </p:val>
                                            </p:tav>
                                          </p:tavLst>
                                        </p:anim>
                                        <p:anim calcmode="lin" valueType="num" p14:bounceEnd="52000">
                                          <p:cBhvr additive="base">
                                            <p:cTn id="8" dur="2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14:presetBounceEnd="52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52000">
                                          <p:cBhvr additive="base">
                                            <p:cTn id="11" dur="2000" fill="hold"/>
                                            <p:tgtEl>
                                              <p:spTgt spid="6"/>
                                            </p:tgtEl>
                                            <p:attrNameLst>
                                              <p:attrName>ppt_x</p:attrName>
                                            </p:attrNameLst>
                                          </p:cBhvr>
                                          <p:tavLst>
                                            <p:tav tm="0">
                                              <p:val>
                                                <p:strVal val="#ppt_x"/>
                                              </p:val>
                                            </p:tav>
                                            <p:tav tm="100000">
                                              <p:val>
                                                <p:strVal val="#ppt_x"/>
                                              </p:val>
                                            </p:tav>
                                          </p:tavLst>
                                        </p:anim>
                                        <p:anim calcmode="lin" valueType="num" p14:bounceEnd="52000">
                                          <p:cBhvr additive="base">
                                            <p:cTn id="12" dur="2000" fill="hold"/>
                                            <p:tgtEl>
                                              <p:spTgt spid="6"/>
                                            </p:tgtEl>
                                            <p:attrNameLst>
                                              <p:attrName>ppt_y</p:attrName>
                                            </p:attrNameLst>
                                          </p:cBhvr>
                                          <p:tavLst>
                                            <p:tav tm="0">
                                              <p:val>
                                                <p:strVal val="1+#ppt_h/2"/>
                                              </p:val>
                                            </p:tav>
                                            <p:tav tm="100000">
                                              <p:val>
                                                <p:strVal val="#ppt_y"/>
                                              </p:val>
                                            </p:tav>
                                          </p:tavLst>
                                        </p:anim>
                                      </p:childTnLst>
                                    </p:cTn>
                                  </p:par>
                                  <p:par>
                                    <p:cTn id="13" presetID="2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ppt_x"/>
                                              </p:val>
                                            </p:tav>
                                            <p:tav tm="100000">
                                              <p:val>
                                                <p:strVal val="#ppt_x"/>
                                              </p:val>
                                            </p:tav>
                                          </p:tavLst>
                                        </p:anim>
                                        <p:anim calcmode="lin" valueType="num">
                                          <p:cBhvr additive="base">
                                            <p:cTn id="12" dur="2000" fill="hold"/>
                                            <p:tgtEl>
                                              <p:spTgt spid="6"/>
                                            </p:tgtEl>
                                            <p:attrNameLst>
                                              <p:attrName>ppt_y</p:attrName>
                                            </p:attrNameLst>
                                          </p:cBhvr>
                                          <p:tavLst>
                                            <p:tav tm="0">
                                              <p:val>
                                                <p:strVal val="1+#ppt_h/2"/>
                                              </p:val>
                                            </p:tav>
                                            <p:tav tm="100000">
                                              <p:val>
                                                <p:strVal val="#ppt_y"/>
                                              </p:val>
                                            </p:tav>
                                          </p:tavLst>
                                        </p:anim>
                                      </p:childTnLst>
                                    </p:cTn>
                                  </p:par>
                                  <p:par>
                                    <p:cTn id="13" presetID="2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35355"/>
            <a:ext cx="12191999" cy="1200329"/>
          </a:xfrm>
          <a:prstGeom prst="rect">
            <a:avLst/>
          </a:prstGeom>
          <a:noFill/>
        </p:spPr>
        <p:txBody>
          <a:bodyPr wrap="square">
            <a:spAutoFit/>
          </a:bodyPr>
          <a:lstStyle/>
          <a:p>
            <a:pPr algn="ctr"/>
            <a:r>
              <a:rPr lang="en-US" sz="3600" b="1" dirty="0" err="1">
                <a:solidFill>
                  <a:schemeClr val="bg1"/>
                </a:solidFill>
                <a:latin typeface="Times New Roman" panose="02020603050405020304" pitchFamily="18" charset="0"/>
                <a:ea typeface="Calibri" panose="020F0502020204030204" pitchFamily="34" charset="0"/>
              </a:rPr>
              <a:t>Tính</a:t>
            </a:r>
            <a:r>
              <a:rPr lang="en-US" sz="3600" b="1" dirty="0">
                <a:solidFill>
                  <a:schemeClr val="bg1"/>
                </a:solidFill>
                <a:latin typeface="Times New Roman" panose="02020603050405020304" pitchFamily="18" charset="0"/>
                <a:ea typeface="Calibri" panose="020F0502020204030204" pitchFamily="34" charset="0"/>
              </a:rPr>
              <a:t> </a:t>
            </a:r>
            <a:r>
              <a:rPr lang="en-US" sz="3600" b="1" dirty="0" err="1">
                <a:solidFill>
                  <a:schemeClr val="bg1"/>
                </a:solidFill>
                <a:latin typeface="Times New Roman" panose="02020603050405020304" pitchFamily="18" charset="0"/>
                <a:ea typeface="Calibri" panose="020F0502020204030204" pitchFamily="34" charset="0"/>
              </a:rPr>
              <a:t>đến</a:t>
            </a:r>
            <a:r>
              <a:rPr lang="en-US" sz="3600" b="1" dirty="0">
                <a:solidFill>
                  <a:schemeClr val="bg1"/>
                </a:solidFill>
                <a:latin typeface="Times New Roman" panose="02020603050405020304" pitchFamily="18" charset="0"/>
                <a:ea typeface="Calibri" panose="020F0502020204030204" pitchFamily="34" charset="0"/>
              </a:rPr>
              <a:t> </a:t>
            </a:r>
            <a:r>
              <a:rPr lang="en-US" sz="3600" b="1" dirty="0" err="1">
                <a:solidFill>
                  <a:schemeClr val="bg1"/>
                </a:solidFill>
                <a:latin typeface="Times New Roman" panose="02020603050405020304" pitchFamily="18" charset="0"/>
                <a:ea typeface="Calibri" panose="020F0502020204030204" pitchFamily="34" charset="0"/>
              </a:rPr>
              <a:t>hết</a:t>
            </a:r>
            <a:r>
              <a:rPr lang="en-US" sz="3600" b="1" dirty="0">
                <a:solidFill>
                  <a:schemeClr val="bg1"/>
                </a:solidFill>
                <a:latin typeface="Times New Roman" panose="02020603050405020304" pitchFamily="18" charset="0"/>
                <a:ea typeface="Calibri" panose="020F0502020204030204" pitchFamily="34" charset="0"/>
              </a:rPr>
              <a:t> </a:t>
            </a:r>
            <a:r>
              <a:rPr lang="en-US" sz="3600" b="1" dirty="0" err="1">
                <a:solidFill>
                  <a:schemeClr val="bg1"/>
                </a:solidFill>
                <a:latin typeface="Times New Roman" panose="02020603050405020304" pitchFamily="18" charset="0"/>
                <a:ea typeface="Calibri" panose="020F0502020204030204" pitchFamily="34" charset="0"/>
              </a:rPr>
              <a:t>năm</a:t>
            </a:r>
            <a:r>
              <a:rPr lang="en-US" sz="3600" b="1" dirty="0">
                <a:solidFill>
                  <a:schemeClr val="bg1"/>
                </a:solidFill>
                <a:latin typeface="Times New Roman" panose="02020603050405020304" pitchFamily="18" charset="0"/>
                <a:ea typeface="Calibri" panose="020F0502020204030204" pitchFamily="34" charset="0"/>
              </a:rPr>
              <a:t> 2021, </a:t>
            </a:r>
            <a:r>
              <a:rPr lang="en-US" sz="3600" b="1" dirty="0" err="1">
                <a:solidFill>
                  <a:schemeClr val="bg1"/>
                </a:solidFill>
                <a:latin typeface="Times New Roman" panose="02020603050405020304" pitchFamily="18" charset="0"/>
                <a:ea typeface="Calibri" panose="020F0502020204030204" pitchFamily="34" charset="0"/>
              </a:rPr>
              <a:t>trên</a:t>
            </a:r>
            <a:r>
              <a:rPr lang="en-US" sz="3600" b="1" dirty="0">
                <a:solidFill>
                  <a:schemeClr val="bg1"/>
                </a:solidFill>
                <a:latin typeface="Times New Roman" panose="02020603050405020304" pitchFamily="18" charset="0"/>
                <a:ea typeface="Calibri" panose="020F0502020204030204" pitchFamily="34" charset="0"/>
              </a:rPr>
              <a:t> </a:t>
            </a:r>
            <a:r>
              <a:rPr lang="en-US" sz="3600" b="1" dirty="0" err="1">
                <a:solidFill>
                  <a:schemeClr val="bg1"/>
                </a:solidFill>
                <a:latin typeface="Times New Roman" panose="02020603050405020304" pitchFamily="18" charset="0"/>
                <a:ea typeface="Calibri" panose="020F0502020204030204" pitchFamily="34" charset="0"/>
              </a:rPr>
              <a:t>địa</a:t>
            </a:r>
            <a:r>
              <a:rPr lang="en-US" sz="3600" b="1" dirty="0">
                <a:solidFill>
                  <a:schemeClr val="bg1"/>
                </a:solidFill>
                <a:latin typeface="Times New Roman" panose="02020603050405020304" pitchFamily="18" charset="0"/>
                <a:ea typeface="Calibri" panose="020F0502020204030204" pitchFamily="34" charset="0"/>
              </a:rPr>
              <a:t> </a:t>
            </a:r>
            <a:r>
              <a:rPr lang="en-US" sz="3600" b="1" dirty="0" err="1">
                <a:solidFill>
                  <a:schemeClr val="bg1"/>
                </a:solidFill>
                <a:latin typeface="Times New Roman" panose="02020603050405020304" pitchFamily="18" charset="0"/>
                <a:ea typeface="Calibri" panose="020F0502020204030204" pitchFamily="34" charset="0"/>
              </a:rPr>
              <a:t>bàn</a:t>
            </a:r>
            <a:r>
              <a:rPr lang="en-US" sz="3600" b="1" dirty="0">
                <a:solidFill>
                  <a:schemeClr val="bg1"/>
                </a:solidFill>
                <a:latin typeface="Times New Roman" panose="02020603050405020304" pitchFamily="18" charset="0"/>
                <a:ea typeface="Calibri" panose="020F0502020204030204" pitchFamily="34" charset="0"/>
              </a:rPr>
              <a:t> </a:t>
            </a:r>
            <a:r>
              <a:rPr lang="en-US" sz="3600" b="1" dirty="0" err="1">
                <a:solidFill>
                  <a:schemeClr val="bg1"/>
                </a:solidFill>
                <a:latin typeface="Times New Roman" panose="02020603050405020304" pitchFamily="18" charset="0"/>
                <a:ea typeface="Calibri" panose="020F0502020204030204" pitchFamily="34" charset="0"/>
              </a:rPr>
              <a:t>thành</a:t>
            </a:r>
            <a:r>
              <a:rPr lang="en-US" sz="3600" b="1" dirty="0">
                <a:solidFill>
                  <a:schemeClr val="bg1"/>
                </a:solidFill>
                <a:latin typeface="Times New Roman" panose="02020603050405020304" pitchFamily="18" charset="0"/>
                <a:ea typeface="Calibri" panose="020F0502020204030204" pitchFamily="34" charset="0"/>
              </a:rPr>
              <a:t> </a:t>
            </a:r>
            <a:r>
              <a:rPr lang="en-US" sz="3600" b="1" dirty="0" err="1">
                <a:solidFill>
                  <a:schemeClr val="bg1"/>
                </a:solidFill>
                <a:latin typeface="Times New Roman" panose="02020603050405020304" pitchFamily="18" charset="0"/>
                <a:ea typeface="Calibri" panose="020F0502020204030204" pitchFamily="34" charset="0"/>
              </a:rPr>
              <a:t>phố</a:t>
            </a:r>
            <a:r>
              <a:rPr lang="en-US" sz="3600" b="1" dirty="0">
                <a:solidFill>
                  <a:schemeClr val="bg1"/>
                </a:solidFill>
                <a:latin typeface="Times New Roman" panose="02020603050405020304" pitchFamily="18" charset="0"/>
                <a:ea typeface="Calibri" panose="020F0502020204030204" pitchFamily="34" charset="0"/>
              </a:rPr>
              <a:t> </a:t>
            </a:r>
            <a:r>
              <a:rPr lang="en-US" sz="3600" b="1" dirty="0" err="1">
                <a:solidFill>
                  <a:schemeClr val="bg1"/>
                </a:solidFill>
                <a:latin typeface="Times New Roman" panose="02020603050405020304" pitchFamily="18" charset="0"/>
                <a:ea typeface="Calibri" panose="020F0502020204030204" pitchFamily="34" charset="0"/>
              </a:rPr>
              <a:t>có</a:t>
            </a:r>
            <a:r>
              <a:rPr lang="en-US" sz="3600" b="1" dirty="0">
                <a:solidFill>
                  <a:schemeClr val="bg1"/>
                </a:solidFill>
                <a:latin typeface="Times New Roman" panose="02020603050405020304" pitchFamily="18" charset="0"/>
                <a:ea typeface="Calibri" panose="020F0502020204030204" pitchFamily="34" charset="0"/>
              </a:rPr>
              <a:t> 524 di </a:t>
            </a:r>
            <a:r>
              <a:rPr lang="en-US" sz="3600" b="1" dirty="0" err="1">
                <a:solidFill>
                  <a:schemeClr val="bg1"/>
                </a:solidFill>
                <a:latin typeface="Times New Roman" panose="02020603050405020304" pitchFamily="18" charset="0"/>
                <a:ea typeface="Calibri" panose="020F0502020204030204" pitchFamily="34" charset="0"/>
              </a:rPr>
              <a:t>tích</a:t>
            </a:r>
            <a:r>
              <a:rPr lang="en-US" sz="3600" b="1" dirty="0">
                <a:solidFill>
                  <a:schemeClr val="bg1"/>
                </a:solidFill>
                <a:latin typeface="Times New Roman" panose="02020603050405020304" pitchFamily="18" charset="0"/>
                <a:ea typeface="Calibri" panose="020F0502020204030204" pitchFamily="34" charset="0"/>
              </a:rPr>
              <a:t> </a:t>
            </a:r>
            <a:r>
              <a:rPr lang="vi-VN" sz="3600" b="1" dirty="0">
                <a:solidFill>
                  <a:schemeClr val="bg1"/>
                </a:solidFill>
                <a:latin typeface="Times New Roman" panose="02020603050405020304" pitchFamily="18" charset="0"/>
                <a:ea typeface="Calibri" panose="020F0502020204030204" pitchFamily="34" charset="0"/>
              </a:rPr>
              <a:t>lịch sử và danh lam thắng cảnh </a:t>
            </a:r>
            <a:r>
              <a:rPr lang="en-US" sz="3600" b="1" dirty="0" err="1">
                <a:solidFill>
                  <a:schemeClr val="bg1"/>
                </a:solidFill>
                <a:latin typeface="Times New Roman" panose="02020603050405020304" pitchFamily="18" charset="0"/>
                <a:ea typeface="Calibri" panose="020F0502020204030204" pitchFamily="34" charset="0"/>
              </a:rPr>
              <a:t>được</a:t>
            </a:r>
            <a:r>
              <a:rPr lang="en-US" sz="3600" b="1" dirty="0">
                <a:solidFill>
                  <a:schemeClr val="bg1"/>
                </a:solidFill>
                <a:latin typeface="Times New Roman" panose="02020603050405020304" pitchFamily="18" charset="0"/>
                <a:ea typeface="Calibri" panose="020F0502020204030204" pitchFamily="34" charset="0"/>
              </a:rPr>
              <a:t> </a:t>
            </a:r>
            <a:r>
              <a:rPr lang="en-US" sz="3600" b="1" dirty="0" err="1">
                <a:solidFill>
                  <a:schemeClr val="bg1"/>
                </a:solidFill>
                <a:latin typeface="Times New Roman" panose="02020603050405020304" pitchFamily="18" charset="0"/>
                <a:ea typeface="Calibri" panose="020F0502020204030204" pitchFamily="34" charset="0"/>
              </a:rPr>
              <a:t>xếp</a:t>
            </a:r>
            <a:r>
              <a:rPr lang="en-US" sz="3600" b="1" dirty="0">
                <a:solidFill>
                  <a:schemeClr val="bg1"/>
                </a:solidFill>
                <a:latin typeface="Times New Roman" panose="02020603050405020304" pitchFamily="18" charset="0"/>
                <a:ea typeface="Calibri" panose="020F0502020204030204" pitchFamily="34" charset="0"/>
              </a:rPr>
              <a:t> </a:t>
            </a:r>
            <a:r>
              <a:rPr lang="en-US" sz="3600" b="1" dirty="0" err="1">
                <a:solidFill>
                  <a:schemeClr val="bg1"/>
                </a:solidFill>
                <a:latin typeface="Times New Roman" panose="02020603050405020304" pitchFamily="18" charset="0"/>
                <a:ea typeface="Calibri" panose="020F0502020204030204" pitchFamily="34" charset="0"/>
              </a:rPr>
              <a:t>hạng</a:t>
            </a:r>
            <a:r>
              <a:rPr lang="en-US" sz="3600" b="1" dirty="0">
                <a:solidFill>
                  <a:schemeClr val="bg1"/>
                </a:solidFill>
                <a:latin typeface="Times New Roman" panose="02020603050405020304" pitchFamily="18" charset="0"/>
                <a:ea typeface="Calibri" panose="020F0502020204030204" pitchFamily="34" charset="0"/>
              </a:rPr>
              <a:t> </a:t>
            </a:r>
            <a:r>
              <a:rPr lang="en-US" sz="3600" b="1" dirty="0" err="1">
                <a:solidFill>
                  <a:schemeClr val="bg1"/>
                </a:solidFill>
                <a:latin typeface="Times New Roman" panose="02020603050405020304" pitchFamily="18" charset="0"/>
                <a:ea typeface="Calibri" panose="020F0502020204030204" pitchFamily="34" charset="0"/>
              </a:rPr>
              <a:t>các</a:t>
            </a:r>
            <a:r>
              <a:rPr lang="en-US" sz="3600" b="1" dirty="0">
                <a:solidFill>
                  <a:schemeClr val="bg1"/>
                </a:solidFill>
                <a:latin typeface="Times New Roman" panose="02020603050405020304" pitchFamily="18" charset="0"/>
                <a:ea typeface="Calibri" panose="020F0502020204030204" pitchFamily="34" charset="0"/>
              </a:rPr>
              <a:t> </a:t>
            </a:r>
            <a:r>
              <a:rPr lang="en-US" sz="3600" b="1" dirty="0" err="1">
                <a:solidFill>
                  <a:schemeClr val="bg1"/>
                </a:solidFill>
                <a:latin typeface="Times New Roman" panose="02020603050405020304" pitchFamily="18" charset="0"/>
                <a:ea typeface="Calibri" panose="020F0502020204030204" pitchFamily="34" charset="0"/>
              </a:rPr>
              <a:t>cấp</a:t>
            </a:r>
            <a:r>
              <a:rPr lang="en-US" sz="3600" b="1" dirty="0">
                <a:solidFill>
                  <a:schemeClr val="bg1"/>
                </a:solidFill>
                <a:latin typeface="Times New Roman" panose="02020603050405020304" pitchFamily="18" charset="0"/>
                <a:ea typeface="Calibri" panose="020F0502020204030204" pitchFamily="34" charset="0"/>
              </a:rPr>
              <a:t>.</a:t>
            </a:r>
            <a:endParaRPr lang="en-US" sz="3600" b="1" dirty="0">
              <a:solidFill>
                <a:schemeClr val="bg1"/>
              </a:solidFill>
            </a:endParaRPr>
          </a:p>
        </p:txBody>
      </p:sp>
      <p:pic>
        <p:nvPicPr>
          <p:cNvPr id="12" name="Picture 11"/>
          <p:cNvPicPr>
            <a:picLocks noChangeAspect="1"/>
          </p:cNvPicPr>
          <p:nvPr/>
        </p:nvPicPr>
        <p:blipFill>
          <a:blip r:embed="rId2"/>
          <a:stretch>
            <a:fillRect/>
          </a:stretch>
        </p:blipFill>
        <p:spPr>
          <a:xfrm>
            <a:off x="941696" y="644989"/>
            <a:ext cx="9871447" cy="49439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90423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6694" y="6166439"/>
            <a:ext cx="10464724" cy="584775"/>
          </a:xfrm>
          <a:prstGeom prst="rect">
            <a:avLst/>
          </a:prstGeom>
        </p:spPr>
        <p:txBody>
          <a:bodyPr wrap="none">
            <a:spAutoFit/>
          </a:bodyPr>
          <a:lstStyle/>
          <a:p>
            <a:r>
              <a:rPr lang="en-US" sz="3200" dirty="0">
                <a:solidFill>
                  <a:schemeClr val="bg1"/>
                </a:solidFill>
                <a:latin typeface="Tahoma" panose="020B0604030504040204" pitchFamily="34" charset="0"/>
                <a:cs typeface="Tahoma" panose="020B0604030504040204" pitchFamily="34" charset="0"/>
              </a:rPr>
              <a:t>116 di </a:t>
            </a:r>
            <a:r>
              <a:rPr lang="vi-VN" sz="3200" dirty="0">
                <a:solidFill>
                  <a:schemeClr val="bg1"/>
                </a:solidFill>
                <a:cs typeface="Tahoma" panose="020B0604030504040204" pitchFamily="34" charset="0"/>
              </a:rPr>
              <a:t>tích</a:t>
            </a:r>
            <a:r>
              <a:rPr lang="en-US" sz="3200" dirty="0">
                <a:solidFill>
                  <a:schemeClr val="bg1"/>
                </a:solidFill>
                <a:latin typeface="Tahoma" panose="020B0604030504040204" pitchFamily="34" charset="0"/>
                <a:cs typeface="Tahoma" panose="020B0604030504040204" pitchFamily="34" charset="0"/>
              </a:rPr>
              <a:t> </a:t>
            </a:r>
            <a:r>
              <a:rPr lang="en-US" sz="3200" dirty="0" err="1">
                <a:solidFill>
                  <a:schemeClr val="bg1"/>
                </a:solidFill>
                <a:latin typeface="Tahoma" panose="020B0604030504040204" pitchFamily="34" charset="0"/>
                <a:cs typeface="Tahoma" panose="020B0604030504040204" pitchFamily="34" charset="0"/>
              </a:rPr>
              <a:t>cấp</a:t>
            </a:r>
            <a:r>
              <a:rPr lang="en-US" sz="3200" dirty="0">
                <a:solidFill>
                  <a:schemeClr val="bg1"/>
                </a:solidFill>
                <a:latin typeface="Tahoma" panose="020B0604030504040204" pitchFamily="34" charset="0"/>
                <a:cs typeface="Tahoma" panose="020B0604030504040204" pitchFamily="34" charset="0"/>
              </a:rPr>
              <a:t> </a:t>
            </a:r>
            <a:r>
              <a:rPr lang="en-US" sz="3200" dirty="0" err="1">
                <a:solidFill>
                  <a:schemeClr val="bg1"/>
                </a:solidFill>
                <a:latin typeface="Tahoma" panose="020B0604030504040204" pitchFamily="34" charset="0"/>
                <a:cs typeface="Tahoma" panose="020B0604030504040204" pitchFamily="34" charset="0"/>
              </a:rPr>
              <a:t>quốc</a:t>
            </a:r>
            <a:r>
              <a:rPr lang="en-US" sz="3200" dirty="0">
                <a:solidFill>
                  <a:schemeClr val="bg1"/>
                </a:solidFill>
                <a:latin typeface="Tahoma" panose="020B0604030504040204" pitchFamily="34" charset="0"/>
                <a:cs typeface="Tahoma" panose="020B0604030504040204" pitchFamily="34" charset="0"/>
              </a:rPr>
              <a:t> </a:t>
            </a:r>
            <a:r>
              <a:rPr lang="en-US" sz="3200" dirty="0" err="1">
                <a:solidFill>
                  <a:schemeClr val="bg1"/>
                </a:solidFill>
                <a:latin typeface="Tahoma" panose="020B0604030504040204" pitchFamily="34" charset="0"/>
                <a:cs typeface="Tahoma" panose="020B0604030504040204" pitchFamily="34" charset="0"/>
              </a:rPr>
              <a:t>gia</a:t>
            </a:r>
            <a:r>
              <a:rPr lang="en-US" sz="3200" dirty="0">
                <a:solidFill>
                  <a:schemeClr val="bg1"/>
                </a:solidFill>
                <a:latin typeface="Tahoma" panose="020B0604030504040204" pitchFamily="34" charset="0"/>
                <a:cs typeface="Tahoma" panose="020B0604030504040204" pitchFamily="34" charset="0"/>
              </a:rPr>
              <a:t>, </a:t>
            </a:r>
            <a:r>
              <a:rPr lang="en-US" sz="3200" dirty="0" err="1">
                <a:solidFill>
                  <a:schemeClr val="bg1"/>
                </a:solidFill>
                <a:latin typeface="Tahoma" panose="020B0604030504040204" pitchFamily="34" charset="0"/>
                <a:cs typeface="Tahoma" panose="020B0604030504040204" pitchFamily="34" charset="0"/>
              </a:rPr>
              <a:t>còn</a:t>
            </a:r>
            <a:r>
              <a:rPr lang="en-US" sz="3200" dirty="0">
                <a:solidFill>
                  <a:schemeClr val="bg1"/>
                </a:solidFill>
                <a:latin typeface="Tahoma" panose="020B0604030504040204" pitchFamily="34" charset="0"/>
                <a:cs typeface="Tahoma" panose="020B0604030504040204" pitchFamily="34" charset="0"/>
              </a:rPr>
              <a:t> </a:t>
            </a:r>
            <a:r>
              <a:rPr lang="en-US" sz="3200" dirty="0" err="1">
                <a:solidFill>
                  <a:schemeClr val="bg1"/>
                </a:solidFill>
                <a:latin typeface="Tahoma" panose="020B0604030504040204" pitchFamily="34" charset="0"/>
                <a:cs typeface="Tahoma" panose="020B0604030504040204" pitchFamily="34" charset="0"/>
              </a:rPr>
              <a:t>lại</a:t>
            </a:r>
            <a:r>
              <a:rPr lang="en-US" sz="3200" dirty="0">
                <a:solidFill>
                  <a:schemeClr val="bg1"/>
                </a:solidFill>
                <a:latin typeface="Tahoma" panose="020B0604030504040204" pitchFamily="34" charset="0"/>
                <a:cs typeface="Tahoma" panose="020B0604030504040204" pitchFamily="34" charset="0"/>
              </a:rPr>
              <a:t> </a:t>
            </a:r>
            <a:r>
              <a:rPr lang="en-US" sz="3200" dirty="0" err="1">
                <a:solidFill>
                  <a:schemeClr val="bg1"/>
                </a:solidFill>
                <a:latin typeface="Tahoma" panose="020B0604030504040204" pitchFamily="34" charset="0"/>
                <a:cs typeface="Tahoma" panose="020B0604030504040204" pitchFamily="34" charset="0"/>
              </a:rPr>
              <a:t>là</a:t>
            </a:r>
            <a:r>
              <a:rPr lang="en-US" sz="3200" dirty="0">
                <a:solidFill>
                  <a:schemeClr val="bg1"/>
                </a:solidFill>
                <a:latin typeface="Tahoma" panose="020B0604030504040204" pitchFamily="34" charset="0"/>
                <a:cs typeface="Tahoma" panose="020B0604030504040204" pitchFamily="34" charset="0"/>
              </a:rPr>
              <a:t> di </a:t>
            </a:r>
            <a:r>
              <a:rPr lang="en-US" sz="3200" dirty="0" err="1">
                <a:solidFill>
                  <a:schemeClr val="bg1"/>
                </a:solidFill>
                <a:latin typeface="Tahoma" panose="020B0604030504040204" pitchFamily="34" charset="0"/>
                <a:cs typeface="Tahoma" panose="020B0604030504040204" pitchFamily="34" charset="0"/>
              </a:rPr>
              <a:t>tích</a:t>
            </a:r>
            <a:r>
              <a:rPr lang="en-US" sz="3200" dirty="0">
                <a:solidFill>
                  <a:schemeClr val="bg1"/>
                </a:solidFill>
                <a:latin typeface="Tahoma" panose="020B0604030504040204" pitchFamily="34" charset="0"/>
                <a:cs typeface="Tahoma" panose="020B0604030504040204" pitchFamily="34" charset="0"/>
              </a:rPr>
              <a:t> </a:t>
            </a:r>
            <a:r>
              <a:rPr lang="en-US" sz="3200" dirty="0" err="1">
                <a:solidFill>
                  <a:schemeClr val="bg1"/>
                </a:solidFill>
                <a:latin typeface="Tahoma" panose="020B0604030504040204" pitchFamily="34" charset="0"/>
                <a:cs typeface="Tahoma" panose="020B0604030504040204" pitchFamily="34" charset="0"/>
              </a:rPr>
              <a:t>cấp</a:t>
            </a:r>
            <a:r>
              <a:rPr lang="en-US" sz="3200" dirty="0">
                <a:solidFill>
                  <a:schemeClr val="bg1"/>
                </a:solidFill>
                <a:latin typeface="Tahoma" panose="020B0604030504040204" pitchFamily="34" charset="0"/>
                <a:cs typeface="Tahoma" panose="020B0604030504040204" pitchFamily="34" charset="0"/>
              </a:rPr>
              <a:t> </a:t>
            </a:r>
            <a:r>
              <a:rPr lang="en-US" sz="3200" dirty="0" err="1">
                <a:solidFill>
                  <a:schemeClr val="bg1"/>
                </a:solidFill>
                <a:latin typeface="Tahoma" panose="020B0604030504040204" pitchFamily="34" charset="0"/>
                <a:cs typeface="Tahoma" panose="020B0604030504040204" pitchFamily="34" charset="0"/>
              </a:rPr>
              <a:t>thành</a:t>
            </a:r>
            <a:r>
              <a:rPr lang="en-US" sz="3200" dirty="0">
                <a:solidFill>
                  <a:schemeClr val="bg1"/>
                </a:solidFill>
                <a:latin typeface="Tahoma" panose="020B0604030504040204" pitchFamily="34" charset="0"/>
                <a:cs typeface="Tahoma" panose="020B0604030504040204" pitchFamily="34" charset="0"/>
              </a:rPr>
              <a:t> </a:t>
            </a:r>
            <a:r>
              <a:rPr lang="en-US" sz="3200" dirty="0" err="1">
                <a:solidFill>
                  <a:schemeClr val="bg1"/>
                </a:solidFill>
                <a:latin typeface="Tahoma" panose="020B0604030504040204" pitchFamily="34" charset="0"/>
                <a:cs typeface="Tahoma" panose="020B0604030504040204" pitchFamily="34" charset="0"/>
              </a:rPr>
              <a:t>phố</a:t>
            </a:r>
            <a:r>
              <a:rPr lang="en-US" sz="3200" dirty="0">
                <a:solidFill>
                  <a:schemeClr val="bg1"/>
                </a:solidFill>
                <a:latin typeface="Tahoma" panose="020B0604030504040204" pitchFamily="34" charset="0"/>
                <a:cs typeface="Tahoma" panose="020B0604030504040204" pitchFamily="34" charset="0"/>
              </a:rPr>
              <a:t>,</a:t>
            </a:r>
            <a:endParaRPr lang="en-US" sz="3200" dirty="0">
              <a:solidFill>
                <a:schemeClr val="bg1"/>
              </a:solidFill>
            </a:endParaRPr>
          </a:p>
        </p:txBody>
      </p:sp>
      <p:pic>
        <p:nvPicPr>
          <p:cNvPr id="4" name="blossom">
            <a:extLst>
              <a:ext uri="{FF2B5EF4-FFF2-40B4-BE49-F238E27FC236}">
                <a16:creationId xmlns:a16="http://schemas.microsoft.com/office/drawing/2014/main" id="{393F6F28-A277-4EE3-97CE-EFC1D9ED6B9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699159">
            <a:off x="-1321338" y="4566569"/>
            <a:ext cx="3371546" cy="2430298"/>
          </a:xfrm>
          <a:prstGeom prst="rect">
            <a:avLst/>
          </a:prstGeom>
        </p:spPr>
      </p:pic>
      <p:pic>
        <p:nvPicPr>
          <p:cNvPr id="5" name="blossom">
            <a:extLst>
              <a:ext uri="{FF2B5EF4-FFF2-40B4-BE49-F238E27FC236}">
                <a16:creationId xmlns:a16="http://schemas.microsoft.com/office/drawing/2014/main" id="{4CF0917F-7EF0-40B4-9E85-593C35A8282F}"/>
              </a:ext>
            </a:extLst>
          </p:cNvPr>
          <p:cNvPicPr>
            <a:picLocks noChangeAspect="1"/>
          </p:cNvPicPr>
          <p:nvPr/>
        </p:nvPicPr>
        <p:blipFill rotWithShape="1">
          <a:blip r:embed="rId3">
            <a:extLst>
              <a:ext uri="{28A0092B-C50C-407E-A947-70E740481C1C}">
                <a14:useLocalDpi xmlns:a14="http://schemas.microsoft.com/office/drawing/2010/main" val="0"/>
              </a:ext>
            </a:extLst>
          </a:blip>
          <a:srcRect l="64380" t="35789" r="-107" b="-1504"/>
          <a:stretch/>
        </p:blipFill>
        <p:spPr>
          <a:xfrm flipV="1">
            <a:off x="8728052" y="-607997"/>
            <a:ext cx="4112214" cy="2539458"/>
          </a:xfrm>
          <a:prstGeom prst="rect">
            <a:avLst/>
          </a:prstGeom>
        </p:spPr>
      </p:pic>
      <p:pic>
        <p:nvPicPr>
          <p:cNvPr id="6" name="Picture 5"/>
          <p:cNvPicPr>
            <a:picLocks noChangeAspect="1"/>
          </p:cNvPicPr>
          <p:nvPr/>
        </p:nvPicPr>
        <p:blipFill>
          <a:blip r:embed="rId4"/>
          <a:stretch>
            <a:fillRect/>
          </a:stretch>
        </p:blipFill>
        <p:spPr>
          <a:xfrm>
            <a:off x="1511251" y="442529"/>
            <a:ext cx="8616581" cy="557273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矩形 20"/>
          <p:cNvSpPr/>
          <p:nvPr/>
        </p:nvSpPr>
        <p:spPr>
          <a:xfrm>
            <a:off x="4230003" y="5396998"/>
            <a:ext cx="3179075" cy="769441"/>
          </a:xfrm>
          <a:prstGeom prst="rect">
            <a:avLst/>
          </a:prstGeom>
        </p:spPr>
        <p:txBody>
          <a:bodyPr wrap="none">
            <a:spAutoFit/>
          </a:bodyPr>
          <a:lstStyle/>
          <a:p>
            <a:pPr algn="ctr"/>
            <a:r>
              <a:rPr lang="en-US" altLang="zh-CN" sz="4400" b="1" dirty="0">
                <a:solidFill>
                  <a:srgbClr val="FF0000"/>
                </a:solidFill>
                <a:effectLst>
                  <a:glow rad="88900">
                    <a:schemeClr val="bg1"/>
                  </a:glow>
                  <a:outerShdw blurRad="50800" dist="38100" dir="8100000" algn="tr" rotWithShape="0">
                    <a:prstClr val="black">
                      <a:alpha val="40000"/>
                    </a:prstClr>
                  </a:outerShdw>
                </a:effectLst>
                <a:latin typeface="Times New Roman" panose="02020603050405020304" pitchFamily="18" charset="0"/>
                <a:ea typeface="方正大标宋简体" panose="02010601030101010101" charset="-122"/>
                <a:cs typeface="Times New Roman" panose="02020603050405020304" pitchFamily="18" charset="0"/>
              </a:rPr>
              <a:t>ĐỀN NGHÈ</a:t>
            </a:r>
          </a:p>
        </p:txBody>
      </p:sp>
    </p:spTree>
    <p:extLst>
      <p:ext uri="{BB962C8B-B14F-4D97-AF65-F5344CB8AC3E}">
        <p14:creationId xmlns:p14="http://schemas.microsoft.com/office/powerpoint/2010/main" val="215725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7"/>
                                        </p:tgtEl>
                                      </p:cBhvr>
                                    </p:animEffect>
                                    <p:animScale>
                                      <p:cBhvr>
                                        <p:cTn id="11"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17982" y="1636140"/>
            <a:ext cx="9356035" cy="2862322"/>
          </a:xfrm>
          <a:prstGeom prst="rect">
            <a:avLst/>
          </a:prstGeom>
          <a:solidFill>
            <a:schemeClr val="accent2"/>
          </a:solidFill>
        </p:spPr>
        <p:txBody>
          <a:bodyPr wrap="square">
            <a:spAutoFit/>
          </a:bodyPr>
          <a:lstStyle/>
          <a:p>
            <a:r>
              <a:rPr lang="en-US" sz="3600" dirty="0">
                <a:latin typeface="Tahoma" panose="020B0604030504040204" pitchFamily="34" charset="0"/>
                <a:cs typeface="Tahoma" panose="020B0604030504040204" pitchFamily="34" charset="0"/>
              </a:rPr>
              <a:t>    </a:t>
            </a:r>
            <a:r>
              <a:rPr lang="en-US" sz="3600" dirty="0" err="1" smtClean="0">
                <a:latin typeface="Tahoma" panose="020B0604030504040204" pitchFamily="34" charset="0"/>
                <a:cs typeface="Tahoma" panose="020B0604030504040204" pitchFamily="34" charset="0"/>
              </a:rPr>
              <a:t>Thành</a:t>
            </a:r>
            <a:r>
              <a:rPr lang="en-US" sz="3600" dirty="0" smtClean="0">
                <a:latin typeface="Tahoma" panose="020B0604030504040204" pitchFamily="34" charset="0"/>
                <a:cs typeface="Tahoma" panose="020B0604030504040204" pitchFamily="34" charset="0"/>
              </a:rPr>
              <a:t> </a:t>
            </a:r>
            <a:r>
              <a:rPr lang="en-US" sz="3600" dirty="0" err="1" smtClean="0">
                <a:latin typeface="Tahoma" panose="020B0604030504040204" pitchFamily="34" charset="0"/>
                <a:cs typeface="Tahoma" panose="020B0604030504040204" pitchFamily="34" charset="0"/>
              </a:rPr>
              <a:t>phố</a:t>
            </a:r>
            <a:r>
              <a:rPr lang="en-US" sz="3600" dirty="0" smtClean="0">
                <a:latin typeface="Tahoma" panose="020B0604030504040204" pitchFamily="34" charset="0"/>
                <a:cs typeface="Tahoma" panose="020B0604030504040204" pitchFamily="34" charset="0"/>
              </a:rPr>
              <a:t> </a:t>
            </a:r>
            <a:r>
              <a:rPr lang="en-US" sz="3600" dirty="0" err="1" smtClean="0">
                <a:latin typeface="Tahoma" panose="020B0604030504040204" pitchFamily="34" charset="0"/>
                <a:cs typeface="Tahoma" panose="020B0604030504040204" pitchFamily="34" charset="0"/>
              </a:rPr>
              <a:t>có</a:t>
            </a:r>
            <a:r>
              <a:rPr lang="en-US" sz="3600" dirty="0" smtClean="0">
                <a:latin typeface="Tahoma" panose="020B0604030504040204" pitchFamily="34" charset="0"/>
                <a:cs typeface="Tahoma" panose="020B0604030504040204" pitchFamily="34" charset="0"/>
              </a:rPr>
              <a:t> </a:t>
            </a:r>
            <a:r>
              <a:rPr lang="en-US" sz="3600" dirty="0" err="1" smtClean="0">
                <a:latin typeface="Tahoma" panose="020B0604030504040204" pitchFamily="34" charset="0"/>
                <a:cs typeface="Tahoma" panose="020B0604030504040204" pitchFamily="34" charset="0"/>
              </a:rPr>
              <a:t>trên</a:t>
            </a:r>
            <a:r>
              <a:rPr lang="en-US" sz="3600" dirty="0" smtClean="0">
                <a:latin typeface="Tahoma" panose="020B0604030504040204" pitchFamily="34" charset="0"/>
                <a:cs typeface="Tahoma" panose="020B0604030504040204" pitchFamily="34" charset="0"/>
              </a:rPr>
              <a:t> 5</a:t>
            </a:r>
            <a:r>
              <a:rPr lang="vi-VN" sz="3600" dirty="0" smtClean="0">
                <a:cs typeface="Tahoma" panose="020B0604030504040204" pitchFamily="34" charset="0"/>
              </a:rPr>
              <a:t>00</a:t>
            </a:r>
            <a:r>
              <a:rPr lang="en-US" sz="3600" dirty="0" smtClean="0">
                <a:latin typeface="Tahoma" panose="020B0604030504040204" pitchFamily="34" charset="0"/>
                <a:cs typeface="Tahoma" panose="020B0604030504040204" pitchFamily="34" charset="0"/>
              </a:rPr>
              <a:t> </a:t>
            </a:r>
            <a:r>
              <a:rPr lang="en-US" sz="3600" dirty="0" err="1" smtClean="0">
                <a:latin typeface="Tahoma" panose="020B0604030504040204" pitchFamily="34" charset="0"/>
                <a:cs typeface="Tahoma" panose="020B0604030504040204" pitchFamily="34" charset="0"/>
              </a:rPr>
              <a:t>lễ</a:t>
            </a:r>
            <a:r>
              <a:rPr lang="en-US" sz="3600" dirty="0" smtClean="0">
                <a:latin typeface="Tahoma" panose="020B0604030504040204" pitchFamily="34" charset="0"/>
                <a:cs typeface="Tahoma" panose="020B0604030504040204" pitchFamily="34" charset="0"/>
              </a:rPr>
              <a:t> </a:t>
            </a:r>
            <a:r>
              <a:rPr lang="en-US" sz="3600" dirty="0" err="1" smtClean="0">
                <a:latin typeface="Tahoma" panose="020B0604030504040204" pitchFamily="34" charset="0"/>
                <a:cs typeface="Tahoma" panose="020B0604030504040204" pitchFamily="34" charset="0"/>
              </a:rPr>
              <a:t>hội</a:t>
            </a:r>
            <a:r>
              <a:rPr lang="en-US" sz="3600" dirty="0" smtClean="0">
                <a:latin typeface="Tahoma" panose="020B0604030504040204" pitchFamily="34" charset="0"/>
                <a:cs typeface="Tahoma" panose="020B0604030504040204" pitchFamily="34" charset="0"/>
              </a:rPr>
              <a:t> </a:t>
            </a:r>
            <a:r>
              <a:rPr lang="en-US" sz="3600" dirty="0" err="1" smtClean="0">
                <a:latin typeface="Tahoma" panose="020B0604030504040204" pitchFamily="34" charset="0"/>
                <a:cs typeface="Tahoma" panose="020B0604030504040204" pitchFamily="34" charset="0"/>
              </a:rPr>
              <a:t>và</a:t>
            </a:r>
            <a:r>
              <a:rPr lang="en-US" sz="3600" dirty="0" smtClean="0">
                <a:latin typeface="Tahoma" panose="020B0604030504040204" pitchFamily="34" charset="0"/>
                <a:cs typeface="Tahoma" panose="020B0604030504040204" pitchFamily="34" charset="0"/>
              </a:rPr>
              <a:t> </a:t>
            </a:r>
            <a:r>
              <a:rPr lang="en-US" sz="3600" dirty="0" err="1" smtClean="0">
                <a:latin typeface="Tahoma" panose="020B0604030504040204" pitchFamily="34" charset="0"/>
                <a:cs typeface="Tahoma" panose="020B0604030504040204" pitchFamily="34" charset="0"/>
              </a:rPr>
              <a:t>nhiều</a:t>
            </a:r>
            <a:r>
              <a:rPr lang="en-US" sz="3600" dirty="0" smtClean="0">
                <a:latin typeface="Tahoma" panose="020B0604030504040204" pitchFamily="34" charset="0"/>
                <a:cs typeface="Tahoma" panose="020B0604030504040204" pitchFamily="34" charset="0"/>
              </a:rPr>
              <a:t> di </a:t>
            </a:r>
            <a:r>
              <a:rPr lang="en-US" sz="3600" dirty="0" err="1" smtClean="0">
                <a:latin typeface="Tahoma" panose="020B0604030504040204" pitchFamily="34" charset="0"/>
                <a:cs typeface="Tahoma" panose="020B0604030504040204" pitchFamily="34" charset="0"/>
              </a:rPr>
              <a:t>sản</a:t>
            </a:r>
            <a:r>
              <a:rPr lang="en-US" sz="3600" dirty="0" smtClean="0">
                <a:latin typeface="Tahoma" panose="020B0604030504040204" pitchFamily="34" charset="0"/>
                <a:cs typeface="Tahoma" panose="020B0604030504040204" pitchFamily="34" charset="0"/>
              </a:rPr>
              <a:t> phi </a:t>
            </a:r>
            <a:r>
              <a:rPr lang="en-US" sz="3600" dirty="0" err="1" smtClean="0">
                <a:latin typeface="Tahoma" panose="020B0604030504040204" pitchFamily="34" charset="0"/>
                <a:cs typeface="Tahoma" panose="020B0604030504040204" pitchFamily="34" charset="0"/>
              </a:rPr>
              <a:t>vật</a:t>
            </a:r>
            <a:r>
              <a:rPr lang="en-US" sz="3600" dirty="0" smtClean="0">
                <a:latin typeface="Tahoma" panose="020B0604030504040204" pitchFamily="34" charset="0"/>
                <a:cs typeface="Tahoma" panose="020B0604030504040204" pitchFamily="34" charset="0"/>
              </a:rPr>
              <a:t> </a:t>
            </a:r>
            <a:r>
              <a:rPr lang="en-US" sz="3600" dirty="0" err="1" smtClean="0">
                <a:latin typeface="Tahoma" panose="020B0604030504040204" pitchFamily="34" charset="0"/>
                <a:cs typeface="Tahoma" panose="020B0604030504040204" pitchFamily="34" charset="0"/>
              </a:rPr>
              <a:t>thể</a:t>
            </a:r>
            <a:r>
              <a:rPr lang="en-US" sz="3600" dirty="0" smtClean="0">
                <a:latin typeface="Tahoma" panose="020B0604030504040204" pitchFamily="34" charset="0"/>
                <a:cs typeface="Tahoma" panose="020B0604030504040204" pitchFamily="34" charset="0"/>
              </a:rPr>
              <a:t> </a:t>
            </a:r>
            <a:r>
              <a:rPr lang="en-US" sz="3600" dirty="0" err="1" smtClean="0">
                <a:latin typeface="Tahoma" panose="020B0604030504040204" pitchFamily="34" charset="0"/>
                <a:cs typeface="Tahoma" panose="020B0604030504040204" pitchFamily="34" charset="0"/>
              </a:rPr>
              <a:t>khác</a:t>
            </a:r>
            <a:r>
              <a:rPr lang="en-US" sz="3600" dirty="0" smtClean="0">
                <a:latin typeface="Tahoma" panose="020B0604030504040204" pitchFamily="34" charset="0"/>
                <a:cs typeface="Tahoma" panose="020B0604030504040204" pitchFamily="34" charset="0"/>
              </a:rPr>
              <a:t>. </a:t>
            </a:r>
            <a:r>
              <a:rPr lang="en-US" sz="3600" dirty="0" err="1" smtClean="0">
                <a:latin typeface="Tahoma" panose="020B0604030504040204" pitchFamily="34" charset="0"/>
                <a:cs typeface="Tahoma" panose="020B0604030504040204" pitchFamily="34" charset="0"/>
              </a:rPr>
              <a:t>Đặc</a:t>
            </a:r>
            <a:r>
              <a:rPr lang="en-US" sz="3600" dirty="0" smtClean="0">
                <a:latin typeface="Tahoma" panose="020B0604030504040204" pitchFamily="34" charset="0"/>
                <a:cs typeface="Tahoma" panose="020B0604030504040204" pitchFamily="34" charset="0"/>
              </a:rPr>
              <a:t> </a:t>
            </a:r>
            <a:r>
              <a:rPr lang="en-US" sz="3600" dirty="0" err="1" smtClean="0">
                <a:latin typeface="Tahoma" panose="020B0604030504040204" pitchFamily="34" charset="0"/>
                <a:cs typeface="Tahoma" panose="020B0604030504040204" pitchFamily="34" charset="0"/>
              </a:rPr>
              <a:t>biệt</a:t>
            </a:r>
            <a:r>
              <a:rPr lang="en-US" sz="3600" dirty="0" smtClean="0">
                <a:latin typeface="Tahoma" panose="020B0604030504040204" pitchFamily="34" charset="0"/>
                <a:cs typeface="Tahoma" panose="020B0604030504040204" pitchFamily="34" charset="0"/>
              </a:rPr>
              <a:t>, </a:t>
            </a:r>
            <a:r>
              <a:rPr lang="en-US" sz="3600" dirty="0" err="1" smtClean="0">
                <a:latin typeface="Tahoma" panose="020B0604030504040204" pitchFamily="34" charset="0"/>
                <a:cs typeface="Tahoma" panose="020B0604030504040204" pitchFamily="34" charset="0"/>
              </a:rPr>
              <a:t>có</a:t>
            </a:r>
            <a:r>
              <a:rPr lang="en-US" sz="3600" dirty="0" smtClean="0">
                <a:latin typeface="Tahoma" panose="020B0604030504040204" pitchFamily="34" charset="0"/>
                <a:cs typeface="Tahoma" panose="020B0604030504040204" pitchFamily="34" charset="0"/>
              </a:rPr>
              <a:t> 02 di </a:t>
            </a:r>
            <a:r>
              <a:rPr lang="en-US" sz="3600" dirty="0" err="1" smtClean="0">
                <a:latin typeface="Tahoma" panose="020B0604030504040204" pitchFamily="34" charset="0"/>
                <a:cs typeface="Tahoma" panose="020B0604030504040204" pitchFamily="34" charset="0"/>
              </a:rPr>
              <a:t>sản</a:t>
            </a:r>
            <a:r>
              <a:rPr lang="en-US" sz="3600" dirty="0" smtClean="0">
                <a:latin typeface="Tahoma" panose="020B0604030504040204" pitchFamily="34" charset="0"/>
                <a:cs typeface="Tahoma" panose="020B0604030504040204" pitchFamily="34" charset="0"/>
              </a:rPr>
              <a:t> </a:t>
            </a:r>
            <a:r>
              <a:rPr lang="en-US" sz="3600" dirty="0" err="1" smtClean="0">
                <a:latin typeface="Tahoma" panose="020B0604030504040204" pitchFamily="34" charset="0"/>
                <a:cs typeface="Tahoma" panose="020B0604030504040204" pitchFamily="34" charset="0"/>
              </a:rPr>
              <a:t>văn</a:t>
            </a:r>
            <a:r>
              <a:rPr lang="en-US" sz="3600" dirty="0" smtClean="0">
                <a:latin typeface="Tahoma" panose="020B0604030504040204" pitchFamily="34" charset="0"/>
                <a:cs typeface="Tahoma" panose="020B0604030504040204" pitchFamily="34" charset="0"/>
              </a:rPr>
              <a:t> </a:t>
            </a:r>
            <a:r>
              <a:rPr lang="en-US" sz="3600" dirty="0" err="1" smtClean="0">
                <a:latin typeface="Tahoma" panose="020B0604030504040204" pitchFamily="34" charset="0"/>
                <a:cs typeface="Tahoma" panose="020B0604030504040204" pitchFamily="34" charset="0"/>
              </a:rPr>
              <a:t>hóa</a:t>
            </a:r>
            <a:r>
              <a:rPr lang="en-US" sz="3600" dirty="0" smtClean="0">
                <a:latin typeface="Tahoma" panose="020B0604030504040204" pitchFamily="34" charset="0"/>
                <a:cs typeface="Tahoma" panose="020B0604030504040204" pitchFamily="34" charset="0"/>
              </a:rPr>
              <a:t> phi </a:t>
            </a:r>
            <a:r>
              <a:rPr lang="en-US" sz="3600" dirty="0" err="1" smtClean="0">
                <a:latin typeface="Tahoma" panose="020B0604030504040204" pitchFamily="34" charset="0"/>
                <a:cs typeface="Tahoma" panose="020B0604030504040204" pitchFamily="34" charset="0"/>
              </a:rPr>
              <a:t>vật</a:t>
            </a:r>
            <a:r>
              <a:rPr lang="en-US" sz="3600" dirty="0" smtClean="0">
                <a:latin typeface="Tahoma" panose="020B0604030504040204" pitchFamily="34" charset="0"/>
                <a:cs typeface="Tahoma" panose="020B0604030504040204" pitchFamily="34" charset="0"/>
              </a:rPr>
              <a:t> </a:t>
            </a:r>
            <a:r>
              <a:rPr lang="en-US" sz="3600" dirty="0" err="1" smtClean="0">
                <a:latin typeface="Tahoma" panose="020B0604030504040204" pitchFamily="34" charset="0"/>
                <a:cs typeface="Tahoma" panose="020B0604030504040204" pitchFamily="34" charset="0"/>
              </a:rPr>
              <a:t>thể</a:t>
            </a:r>
            <a:r>
              <a:rPr lang="en-US" sz="3600" dirty="0" smtClean="0">
                <a:latin typeface="Tahoma" panose="020B0604030504040204" pitchFamily="34" charset="0"/>
                <a:cs typeface="Tahoma" panose="020B0604030504040204" pitchFamily="34" charset="0"/>
              </a:rPr>
              <a:t> </a:t>
            </a:r>
            <a:r>
              <a:rPr lang="en-US" sz="3600" dirty="0" err="1" smtClean="0">
                <a:latin typeface="Tahoma" panose="020B0604030504040204" pitchFamily="34" charset="0"/>
                <a:cs typeface="Tahoma" panose="020B0604030504040204" pitchFamily="34" charset="0"/>
              </a:rPr>
              <a:t>đại</a:t>
            </a:r>
            <a:r>
              <a:rPr lang="en-US" sz="3600" dirty="0" smtClean="0">
                <a:latin typeface="Tahoma" panose="020B0604030504040204" pitchFamily="34" charset="0"/>
                <a:cs typeface="Tahoma" panose="020B0604030504040204" pitchFamily="34" charset="0"/>
              </a:rPr>
              <a:t> </a:t>
            </a:r>
            <a:r>
              <a:rPr lang="en-US" sz="3600" dirty="0" err="1" smtClean="0">
                <a:latin typeface="Tahoma" panose="020B0604030504040204" pitchFamily="34" charset="0"/>
                <a:cs typeface="Tahoma" panose="020B0604030504040204" pitchFamily="34" charset="0"/>
              </a:rPr>
              <a:t>diện</a:t>
            </a:r>
            <a:r>
              <a:rPr lang="en-US" sz="3600" dirty="0" smtClean="0">
                <a:latin typeface="Tahoma" panose="020B0604030504040204" pitchFamily="34" charset="0"/>
                <a:cs typeface="Tahoma" panose="020B0604030504040204" pitchFamily="34" charset="0"/>
              </a:rPr>
              <a:t> </a:t>
            </a:r>
            <a:r>
              <a:rPr lang="en-US" sz="3600" dirty="0" err="1" smtClean="0">
                <a:latin typeface="Tahoma" panose="020B0604030504040204" pitchFamily="34" charset="0"/>
                <a:cs typeface="Tahoma" panose="020B0604030504040204" pitchFamily="34" charset="0"/>
              </a:rPr>
              <a:t>của</a:t>
            </a:r>
            <a:r>
              <a:rPr lang="en-US" sz="3600" dirty="0" smtClean="0">
                <a:latin typeface="Tahoma" panose="020B0604030504040204" pitchFamily="34" charset="0"/>
                <a:cs typeface="Tahoma" panose="020B0604030504040204" pitchFamily="34" charset="0"/>
              </a:rPr>
              <a:t> </a:t>
            </a:r>
            <a:r>
              <a:rPr lang="en-US" sz="3600" dirty="0" err="1" smtClean="0">
                <a:latin typeface="Tahoma" panose="020B0604030504040204" pitchFamily="34" charset="0"/>
                <a:cs typeface="Tahoma" panose="020B0604030504040204" pitchFamily="34" charset="0"/>
              </a:rPr>
              <a:t>nhân</a:t>
            </a:r>
            <a:r>
              <a:rPr lang="en-US" sz="3600" dirty="0" smtClean="0">
                <a:latin typeface="Tahoma" panose="020B0604030504040204" pitchFamily="34" charset="0"/>
                <a:cs typeface="Tahoma" panose="020B0604030504040204" pitchFamily="34" charset="0"/>
              </a:rPr>
              <a:t> </a:t>
            </a:r>
            <a:r>
              <a:rPr lang="en-US" sz="3600" dirty="0" err="1" smtClean="0">
                <a:latin typeface="Tahoma" panose="020B0604030504040204" pitchFamily="34" charset="0"/>
                <a:cs typeface="Tahoma" panose="020B0604030504040204" pitchFamily="34" charset="0"/>
              </a:rPr>
              <a:t>loại</a:t>
            </a:r>
            <a:r>
              <a:rPr lang="en-US" sz="3600" dirty="0" smtClean="0">
                <a:latin typeface="Tahoma" panose="020B0604030504040204" pitchFamily="34" charset="0"/>
                <a:cs typeface="Tahoma" panose="020B0604030504040204" pitchFamily="34" charset="0"/>
              </a:rPr>
              <a:t> </a:t>
            </a:r>
            <a:r>
              <a:rPr lang="en-US" sz="3600" dirty="0" err="1" smtClean="0">
                <a:latin typeface="Tahoma" panose="020B0604030504040204" pitchFamily="34" charset="0"/>
                <a:cs typeface="Tahoma" panose="020B0604030504040204" pitchFamily="34" charset="0"/>
              </a:rPr>
              <a:t>là</a:t>
            </a:r>
            <a:r>
              <a:rPr lang="en-US" sz="3600" dirty="0" smtClean="0">
                <a:latin typeface="Tahoma" panose="020B0604030504040204" pitchFamily="34" charset="0"/>
                <a:cs typeface="Tahoma" panose="020B0604030504040204" pitchFamily="34" charset="0"/>
              </a:rPr>
              <a:t>: </a:t>
            </a:r>
            <a:r>
              <a:rPr lang="en-US" sz="3600" dirty="0" err="1" smtClean="0">
                <a:latin typeface="Tahoma" panose="020B0604030504040204" pitchFamily="34" charset="0"/>
                <a:cs typeface="Tahoma" panose="020B0604030504040204" pitchFamily="34" charset="0"/>
              </a:rPr>
              <a:t>Thực</a:t>
            </a:r>
            <a:r>
              <a:rPr lang="en-US" sz="3600" dirty="0" smtClean="0">
                <a:latin typeface="Tahoma" panose="020B0604030504040204" pitchFamily="34" charset="0"/>
                <a:cs typeface="Tahoma" panose="020B0604030504040204" pitchFamily="34" charset="0"/>
              </a:rPr>
              <a:t> </a:t>
            </a:r>
            <a:r>
              <a:rPr lang="en-US" sz="3600" dirty="0" err="1" smtClean="0">
                <a:latin typeface="Tahoma" panose="020B0604030504040204" pitchFamily="34" charset="0"/>
                <a:cs typeface="Tahoma" panose="020B0604030504040204" pitchFamily="34" charset="0"/>
              </a:rPr>
              <a:t>hành</a:t>
            </a:r>
            <a:r>
              <a:rPr lang="en-US" sz="3600" dirty="0" smtClean="0">
                <a:latin typeface="Tahoma" panose="020B0604030504040204" pitchFamily="34" charset="0"/>
                <a:cs typeface="Tahoma" panose="020B0604030504040204" pitchFamily="34" charset="0"/>
              </a:rPr>
              <a:t> </a:t>
            </a:r>
            <a:r>
              <a:rPr lang="en-US" sz="3600" dirty="0" err="1" smtClean="0">
                <a:latin typeface="Tahoma" panose="020B0604030504040204" pitchFamily="34" charset="0"/>
                <a:cs typeface="Tahoma" panose="020B0604030504040204" pitchFamily="34" charset="0"/>
              </a:rPr>
              <a:t>tín</a:t>
            </a:r>
            <a:r>
              <a:rPr lang="en-US" sz="3600" dirty="0" smtClean="0">
                <a:latin typeface="Tahoma" panose="020B0604030504040204" pitchFamily="34" charset="0"/>
                <a:cs typeface="Tahoma" panose="020B0604030504040204" pitchFamily="34" charset="0"/>
              </a:rPr>
              <a:t> </a:t>
            </a:r>
            <a:r>
              <a:rPr lang="en-US" sz="3600" dirty="0" err="1" smtClean="0">
                <a:latin typeface="Tahoma" panose="020B0604030504040204" pitchFamily="34" charset="0"/>
                <a:cs typeface="Tahoma" panose="020B0604030504040204" pitchFamily="34" charset="0"/>
              </a:rPr>
              <a:t>ngưỡng</a:t>
            </a:r>
            <a:r>
              <a:rPr lang="en-US" sz="3600" dirty="0" smtClean="0">
                <a:latin typeface="Tahoma" panose="020B0604030504040204" pitchFamily="34" charset="0"/>
                <a:cs typeface="Tahoma" panose="020B0604030504040204" pitchFamily="34" charset="0"/>
              </a:rPr>
              <a:t> </a:t>
            </a:r>
            <a:r>
              <a:rPr lang="en-US" sz="3600" dirty="0" err="1" smtClean="0">
                <a:latin typeface="Tahoma" panose="020B0604030504040204" pitchFamily="34" charset="0"/>
                <a:cs typeface="Tahoma" panose="020B0604030504040204" pitchFamily="34" charset="0"/>
              </a:rPr>
              <a:t>thờ</a:t>
            </a:r>
            <a:r>
              <a:rPr lang="en-US" sz="3600" dirty="0" smtClean="0">
                <a:latin typeface="Tahoma" panose="020B0604030504040204" pitchFamily="34" charset="0"/>
                <a:cs typeface="Tahoma" panose="020B0604030504040204" pitchFamily="34" charset="0"/>
              </a:rPr>
              <a:t> </a:t>
            </a:r>
            <a:r>
              <a:rPr lang="en-US" sz="3600" dirty="0" err="1" smtClean="0">
                <a:latin typeface="Tahoma" panose="020B0604030504040204" pitchFamily="34" charset="0"/>
                <a:cs typeface="Tahoma" panose="020B0604030504040204" pitchFamily="34" charset="0"/>
              </a:rPr>
              <a:t>mẫu</a:t>
            </a:r>
            <a:r>
              <a:rPr lang="en-US" sz="3600" dirty="0" smtClean="0">
                <a:latin typeface="Tahoma" panose="020B0604030504040204" pitchFamily="34" charset="0"/>
                <a:cs typeface="Tahoma" panose="020B0604030504040204" pitchFamily="34" charset="0"/>
              </a:rPr>
              <a:t> Tam </a:t>
            </a:r>
            <a:r>
              <a:rPr lang="en-US" sz="3600" dirty="0" err="1" smtClean="0">
                <a:latin typeface="Tahoma" panose="020B0604030504040204" pitchFamily="34" charset="0"/>
                <a:cs typeface="Tahoma" panose="020B0604030504040204" pitchFamily="34" charset="0"/>
              </a:rPr>
              <a:t>phủ</a:t>
            </a:r>
            <a:r>
              <a:rPr lang="en-US" sz="3600" dirty="0" smtClean="0">
                <a:latin typeface="Tahoma" panose="020B0604030504040204" pitchFamily="34" charset="0"/>
                <a:cs typeface="Tahoma" panose="020B0604030504040204" pitchFamily="34" charset="0"/>
              </a:rPr>
              <a:t> </a:t>
            </a:r>
            <a:r>
              <a:rPr lang="en-US" sz="3600" dirty="0" err="1" smtClean="0">
                <a:latin typeface="Tahoma" panose="020B0604030504040204" pitchFamily="34" charset="0"/>
                <a:cs typeface="Tahoma" panose="020B0604030504040204" pitchFamily="34" charset="0"/>
              </a:rPr>
              <a:t>của</a:t>
            </a:r>
            <a:r>
              <a:rPr lang="en-US" sz="3600" dirty="0" smtClean="0">
                <a:latin typeface="Tahoma" panose="020B0604030504040204" pitchFamily="34" charset="0"/>
                <a:cs typeface="Tahoma" panose="020B0604030504040204" pitchFamily="34" charset="0"/>
              </a:rPr>
              <a:t> </a:t>
            </a:r>
            <a:r>
              <a:rPr lang="en-US" sz="3600" dirty="0" err="1" smtClean="0">
                <a:latin typeface="Tahoma" panose="020B0604030504040204" pitchFamily="34" charset="0"/>
                <a:cs typeface="Tahoma" panose="020B0604030504040204" pitchFamily="34" charset="0"/>
              </a:rPr>
              <a:t>người</a:t>
            </a:r>
            <a:r>
              <a:rPr lang="en-US" sz="3600" dirty="0" smtClean="0">
                <a:latin typeface="Tahoma" panose="020B0604030504040204" pitchFamily="34" charset="0"/>
                <a:cs typeface="Tahoma" panose="020B0604030504040204" pitchFamily="34" charset="0"/>
              </a:rPr>
              <a:t> </a:t>
            </a:r>
            <a:r>
              <a:rPr lang="en-US" sz="3600" dirty="0" err="1" smtClean="0">
                <a:latin typeface="Tahoma" panose="020B0604030504040204" pitchFamily="34" charset="0"/>
                <a:cs typeface="Tahoma" panose="020B0604030504040204" pitchFamily="34" charset="0"/>
              </a:rPr>
              <a:t>Việt</a:t>
            </a:r>
            <a:r>
              <a:rPr lang="en-US" sz="3600" dirty="0" smtClean="0">
                <a:latin typeface="Tahoma" panose="020B0604030504040204" pitchFamily="34" charset="0"/>
                <a:cs typeface="Tahoma" panose="020B0604030504040204" pitchFamily="34" charset="0"/>
              </a:rPr>
              <a:t>, </a:t>
            </a:r>
            <a:r>
              <a:rPr lang="en-US" sz="3600" dirty="0" err="1" smtClean="0">
                <a:latin typeface="Tahoma" panose="020B0604030504040204" pitchFamily="34" charset="0"/>
                <a:cs typeface="Tahoma" panose="020B0604030504040204" pitchFamily="34" charset="0"/>
              </a:rPr>
              <a:t>Nghệ</a:t>
            </a:r>
            <a:r>
              <a:rPr lang="en-US" sz="3600" dirty="0" smtClean="0">
                <a:latin typeface="Tahoma" panose="020B0604030504040204" pitchFamily="34" charset="0"/>
                <a:cs typeface="Tahoma" panose="020B0604030504040204" pitchFamily="34" charset="0"/>
              </a:rPr>
              <a:t> </a:t>
            </a:r>
            <a:r>
              <a:rPr lang="en-US" sz="3600" dirty="0" err="1" smtClean="0">
                <a:latin typeface="Tahoma" panose="020B0604030504040204" pitchFamily="34" charset="0"/>
                <a:cs typeface="Tahoma" panose="020B0604030504040204" pitchFamily="34" charset="0"/>
              </a:rPr>
              <a:t>thuật</a:t>
            </a:r>
            <a:r>
              <a:rPr lang="en-US" sz="3600" dirty="0" smtClean="0">
                <a:latin typeface="Tahoma" panose="020B0604030504040204" pitchFamily="34" charset="0"/>
                <a:cs typeface="Tahoma" panose="020B0604030504040204" pitchFamily="34" charset="0"/>
              </a:rPr>
              <a:t> Ca </a:t>
            </a:r>
            <a:r>
              <a:rPr lang="en-US" sz="3600" dirty="0" err="1" smtClean="0">
                <a:latin typeface="Tahoma" panose="020B0604030504040204" pitchFamily="34" charset="0"/>
                <a:cs typeface="Tahoma" panose="020B0604030504040204" pitchFamily="34" charset="0"/>
              </a:rPr>
              <a:t>Trù</a:t>
            </a:r>
            <a:r>
              <a:rPr lang="en-US" sz="3600" dirty="0" smtClean="0">
                <a:latin typeface="Tahoma" panose="020B0604030504040204" pitchFamily="34" charset="0"/>
                <a:cs typeface="Tahoma" panose="020B0604030504040204" pitchFamily="34" charset="0"/>
              </a:rPr>
              <a:t>; </a:t>
            </a:r>
            <a:endParaRPr lang="en-US" sz="3600" dirty="0"/>
          </a:p>
        </p:txBody>
      </p:sp>
    </p:spTree>
    <p:custDataLst>
      <p:tags r:id="rId1"/>
    </p:custDataLst>
    <p:extLst>
      <p:ext uri="{BB962C8B-B14F-4D97-AF65-F5344CB8AC3E}">
        <p14:creationId xmlns:p14="http://schemas.microsoft.com/office/powerpoint/2010/main" val="193938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lossom">
            <a:extLst>
              <a:ext uri="{FF2B5EF4-FFF2-40B4-BE49-F238E27FC236}">
                <a16:creationId xmlns:a16="http://schemas.microsoft.com/office/drawing/2014/main" id="{4CF0917F-7EF0-40B4-9E85-593C35A8282F}"/>
              </a:ext>
            </a:extLst>
          </p:cNvPr>
          <p:cNvPicPr>
            <a:picLocks noChangeAspect="1"/>
          </p:cNvPicPr>
          <p:nvPr/>
        </p:nvPicPr>
        <p:blipFill rotWithShape="1">
          <a:blip r:embed="rId4">
            <a:extLst>
              <a:ext uri="{28A0092B-C50C-407E-A947-70E740481C1C}">
                <a14:useLocalDpi xmlns:a14="http://schemas.microsoft.com/office/drawing/2010/main" val="0"/>
              </a:ext>
            </a:extLst>
          </a:blip>
          <a:srcRect l="64380" t="35789" r="-107" b="-1504"/>
          <a:stretch/>
        </p:blipFill>
        <p:spPr>
          <a:xfrm flipV="1">
            <a:off x="8425161" y="-916091"/>
            <a:ext cx="4843581" cy="3122978"/>
          </a:xfrm>
          <a:prstGeom prst="rect">
            <a:avLst/>
          </a:prstGeom>
        </p:spPr>
      </p:pic>
      <p:sp>
        <p:nvSpPr>
          <p:cNvPr id="7" name="shape"/>
          <p:cNvSpPr/>
          <p:nvPr/>
        </p:nvSpPr>
        <p:spPr>
          <a:xfrm>
            <a:off x="1" y="1"/>
            <a:ext cx="10442712" cy="5539408"/>
          </a:xfrm>
          <a:prstGeom prst="rect">
            <a:avLst/>
          </a:prstGeom>
          <a:solidFill>
            <a:srgbClr val="C00000"/>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13" name="shape"/>
          <p:cNvSpPr/>
          <p:nvPr/>
        </p:nvSpPr>
        <p:spPr>
          <a:xfrm>
            <a:off x="335484" y="616226"/>
            <a:ext cx="11334245" cy="5174974"/>
          </a:xfrm>
          <a:prstGeom prst="rect">
            <a:avLst/>
          </a:prstGeom>
          <a:solidFill>
            <a:schemeClr val="bg1"/>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ahoma" panose="020B0604030504040204" pitchFamily="34" charset="0"/>
                <a:cs typeface="Tahoma" panose="020B0604030504040204" pitchFamily="34" charset="0"/>
              </a:rPr>
              <a:t>     1. </a:t>
            </a:r>
            <a:r>
              <a:rPr lang="en-US" sz="2400" dirty="0" err="1">
                <a:solidFill>
                  <a:schemeClr val="tx1"/>
                </a:solidFill>
                <a:latin typeface="Tahoma" panose="020B0604030504040204" pitchFamily="34" charset="0"/>
                <a:cs typeface="Tahoma" panose="020B0604030504040204" pitchFamily="34" charset="0"/>
              </a:rPr>
              <a:t>Điền</a:t>
            </a:r>
            <a:r>
              <a:rPr lang="en-US" sz="2400" dirty="0">
                <a:solidFill>
                  <a:schemeClr val="tx1"/>
                </a:solidFill>
                <a:latin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cs typeface="Tahoma" panose="020B0604030504040204" pitchFamily="34" charset="0"/>
              </a:rPr>
              <a:t>từ</a:t>
            </a:r>
            <a:r>
              <a:rPr lang="en-US" sz="2400" dirty="0">
                <a:solidFill>
                  <a:schemeClr val="tx1"/>
                </a:solidFill>
                <a:latin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cs typeface="Tahoma" panose="020B0604030504040204" pitchFamily="34" charset="0"/>
              </a:rPr>
              <a:t>thích</a:t>
            </a:r>
            <a:r>
              <a:rPr lang="en-US" sz="2400" dirty="0">
                <a:solidFill>
                  <a:schemeClr val="tx1"/>
                </a:solidFill>
                <a:latin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cs typeface="Tahoma" panose="020B0604030504040204" pitchFamily="34" charset="0"/>
              </a:rPr>
              <a:t>hợp</a:t>
            </a:r>
            <a:r>
              <a:rPr lang="en-US" sz="2400" dirty="0">
                <a:solidFill>
                  <a:schemeClr val="tx1"/>
                </a:solidFill>
                <a:latin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cs typeface="Tahoma" panose="020B0604030504040204" pitchFamily="34" charset="0"/>
              </a:rPr>
              <a:t>vào</a:t>
            </a:r>
            <a:r>
              <a:rPr lang="en-US" sz="2400" dirty="0">
                <a:solidFill>
                  <a:schemeClr val="tx1"/>
                </a:solidFill>
                <a:latin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cs typeface="Tahoma" panose="020B0604030504040204" pitchFamily="34" charset="0"/>
              </a:rPr>
              <a:t>chỗ</a:t>
            </a:r>
            <a:r>
              <a:rPr lang="en-US" sz="2400" dirty="0">
                <a:solidFill>
                  <a:schemeClr val="tx1"/>
                </a:solidFill>
                <a:latin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cs typeface="Tahoma" panose="020B0604030504040204" pitchFamily="34" charset="0"/>
              </a:rPr>
              <a:t>trống</a:t>
            </a:r>
            <a:r>
              <a:rPr lang="en-US" sz="2400" dirty="0">
                <a:solidFill>
                  <a:schemeClr val="tx1"/>
                </a:solidFill>
                <a:latin typeface="Tahoma" panose="020B0604030504040204" pitchFamily="34" charset="0"/>
                <a:cs typeface="Tahoma" panose="020B0604030504040204" pitchFamily="34" charset="0"/>
              </a:rPr>
              <a:t>:</a:t>
            </a:r>
          </a:p>
          <a:p>
            <a:r>
              <a:rPr lang="en-US" sz="2400" dirty="0" err="1">
                <a:solidFill>
                  <a:schemeClr val="tx1"/>
                </a:solidFill>
                <a:latin typeface="Tahoma" panose="020B0604030504040204" pitchFamily="34" charset="0"/>
                <a:cs typeface="Tahoma" panose="020B0604030504040204" pitchFamily="34" charset="0"/>
              </a:rPr>
              <a:t>Tính</a:t>
            </a:r>
            <a:r>
              <a:rPr lang="en-US" sz="2400" dirty="0">
                <a:solidFill>
                  <a:schemeClr val="tx1"/>
                </a:solidFill>
                <a:latin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cs typeface="Tahoma" panose="020B0604030504040204" pitchFamily="34" charset="0"/>
              </a:rPr>
              <a:t>đến</a:t>
            </a:r>
            <a:r>
              <a:rPr lang="en-US" sz="2400" dirty="0">
                <a:solidFill>
                  <a:schemeClr val="tx1"/>
                </a:solidFill>
                <a:latin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cs typeface="Tahoma" panose="020B0604030504040204" pitchFamily="34" charset="0"/>
              </a:rPr>
              <a:t>hết</a:t>
            </a:r>
            <a:r>
              <a:rPr lang="en-US" sz="2400" dirty="0">
                <a:solidFill>
                  <a:schemeClr val="tx1"/>
                </a:solidFill>
                <a:latin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cs typeface="Tahoma" panose="020B0604030504040204" pitchFamily="34" charset="0"/>
              </a:rPr>
              <a:t>năm</a:t>
            </a:r>
            <a:r>
              <a:rPr lang="en-US" sz="2400" dirty="0">
                <a:solidFill>
                  <a:schemeClr val="tx1"/>
                </a:solidFill>
                <a:latin typeface="Tahoma" panose="020B0604030504040204" pitchFamily="34" charset="0"/>
                <a:cs typeface="Tahoma" panose="020B0604030504040204" pitchFamily="34" charset="0"/>
              </a:rPr>
              <a:t> 2021, </a:t>
            </a:r>
            <a:r>
              <a:rPr lang="en-US" sz="2400" dirty="0" err="1">
                <a:solidFill>
                  <a:schemeClr val="tx1"/>
                </a:solidFill>
                <a:latin typeface="Tahoma" panose="020B0604030504040204" pitchFamily="34" charset="0"/>
                <a:cs typeface="Tahoma" panose="020B0604030504040204" pitchFamily="34" charset="0"/>
              </a:rPr>
              <a:t>trên</a:t>
            </a:r>
            <a:r>
              <a:rPr lang="en-US" sz="2400" dirty="0">
                <a:solidFill>
                  <a:schemeClr val="tx1"/>
                </a:solidFill>
                <a:latin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cs typeface="Tahoma" panose="020B0604030504040204" pitchFamily="34" charset="0"/>
              </a:rPr>
              <a:t>địa</a:t>
            </a:r>
            <a:r>
              <a:rPr lang="en-US" sz="2400" dirty="0">
                <a:solidFill>
                  <a:schemeClr val="tx1"/>
                </a:solidFill>
                <a:latin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cs typeface="Tahoma" panose="020B0604030504040204" pitchFamily="34" charset="0"/>
              </a:rPr>
              <a:t>bàn</a:t>
            </a:r>
            <a:r>
              <a:rPr lang="en-US" sz="2400" dirty="0">
                <a:solidFill>
                  <a:schemeClr val="tx1"/>
                </a:solidFill>
                <a:latin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cs typeface="Tahoma" panose="020B0604030504040204" pitchFamily="34" charset="0"/>
              </a:rPr>
              <a:t>thành</a:t>
            </a:r>
            <a:r>
              <a:rPr lang="en-US" sz="2400" dirty="0">
                <a:solidFill>
                  <a:schemeClr val="tx1"/>
                </a:solidFill>
                <a:latin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cs typeface="Tahoma" panose="020B0604030504040204" pitchFamily="34" charset="0"/>
              </a:rPr>
              <a:t>phố</a:t>
            </a:r>
            <a:r>
              <a:rPr lang="en-US" sz="2400" dirty="0">
                <a:solidFill>
                  <a:schemeClr val="tx1"/>
                </a:solidFill>
                <a:latin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cs typeface="Tahoma" panose="020B0604030504040204" pitchFamily="34" charset="0"/>
              </a:rPr>
              <a:t>có</a:t>
            </a:r>
            <a:r>
              <a:rPr lang="en-US" sz="2400" dirty="0">
                <a:solidFill>
                  <a:schemeClr val="tx1"/>
                </a:solidFill>
                <a:latin typeface="Tahoma" panose="020B0604030504040204" pitchFamily="34" charset="0"/>
                <a:cs typeface="Tahoma" panose="020B0604030504040204" pitchFamily="34" charset="0"/>
              </a:rPr>
              <a:t> ………………….di </a:t>
            </a:r>
            <a:r>
              <a:rPr lang="en-US" sz="2400" dirty="0" err="1">
                <a:solidFill>
                  <a:schemeClr val="tx1"/>
                </a:solidFill>
                <a:latin typeface="Tahoma" panose="020B0604030504040204" pitchFamily="34" charset="0"/>
                <a:cs typeface="Tahoma" panose="020B0604030504040204" pitchFamily="34" charset="0"/>
              </a:rPr>
              <a:t>tích</a:t>
            </a:r>
            <a:r>
              <a:rPr lang="en-US" sz="2400" dirty="0">
                <a:solidFill>
                  <a:schemeClr val="tx1"/>
                </a:solidFill>
                <a:latin typeface="Tahoma" panose="020B0604030504040204" pitchFamily="34" charset="0"/>
                <a:cs typeface="Tahoma" panose="020B0604030504040204" pitchFamily="34" charset="0"/>
              </a:rPr>
              <a:t> </a:t>
            </a:r>
            <a:r>
              <a:rPr lang="vi-VN" sz="2400" dirty="0">
                <a:solidFill>
                  <a:schemeClr val="tx1"/>
                </a:solidFill>
                <a:latin typeface="Tahoma" panose="020B0604030504040204" pitchFamily="34" charset="0"/>
                <a:cs typeface="Tahoma" panose="020B0604030504040204" pitchFamily="34" charset="0"/>
              </a:rPr>
              <a:t>lịch sử và danh lam thắng cảnh </a:t>
            </a:r>
            <a:r>
              <a:rPr lang="en-US" sz="2400" dirty="0" err="1">
                <a:solidFill>
                  <a:schemeClr val="tx1"/>
                </a:solidFill>
                <a:latin typeface="Tahoma" panose="020B0604030504040204" pitchFamily="34" charset="0"/>
                <a:cs typeface="Tahoma" panose="020B0604030504040204" pitchFamily="34" charset="0"/>
              </a:rPr>
              <a:t>được</a:t>
            </a:r>
            <a:r>
              <a:rPr lang="en-US" sz="2400" dirty="0">
                <a:solidFill>
                  <a:schemeClr val="tx1"/>
                </a:solidFill>
                <a:latin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cs typeface="Tahoma" panose="020B0604030504040204" pitchFamily="34" charset="0"/>
              </a:rPr>
              <a:t>xếp</a:t>
            </a:r>
            <a:r>
              <a:rPr lang="en-US" sz="2400" dirty="0">
                <a:solidFill>
                  <a:schemeClr val="tx1"/>
                </a:solidFill>
                <a:latin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cs typeface="Tahoma" panose="020B0604030504040204" pitchFamily="34" charset="0"/>
              </a:rPr>
              <a:t>hạng</a:t>
            </a:r>
            <a:r>
              <a:rPr lang="en-US" sz="2400" dirty="0">
                <a:solidFill>
                  <a:schemeClr val="tx1"/>
                </a:solidFill>
                <a:latin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cs typeface="Tahoma" panose="020B0604030504040204" pitchFamily="34" charset="0"/>
              </a:rPr>
              <a:t>các</a:t>
            </a:r>
            <a:r>
              <a:rPr lang="en-US" sz="2400" dirty="0">
                <a:solidFill>
                  <a:schemeClr val="tx1"/>
                </a:solidFill>
                <a:latin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cs typeface="Tahoma" panose="020B0604030504040204" pitchFamily="34" charset="0"/>
              </a:rPr>
              <a:t>cấp</a:t>
            </a:r>
            <a:r>
              <a:rPr lang="en-US" sz="2400" dirty="0">
                <a:solidFill>
                  <a:schemeClr val="tx1"/>
                </a:solidFill>
                <a:latin typeface="Tahoma" panose="020B0604030504040204" pitchFamily="34" charset="0"/>
                <a:cs typeface="Tahoma" panose="020B0604030504040204" pitchFamily="34" charset="0"/>
              </a:rPr>
              <a:t>, </a:t>
            </a:r>
            <a:r>
              <a:rPr lang="vi-VN" sz="2400" dirty="0">
                <a:solidFill>
                  <a:schemeClr val="tx1"/>
                </a:solidFill>
                <a:latin typeface="Tahoma" panose="020B0604030504040204" pitchFamily="34" charset="0"/>
                <a:cs typeface="Tahoma" panose="020B0604030504040204" pitchFamily="34" charset="0"/>
              </a:rPr>
              <a:t>bao gồm</a:t>
            </a:r>
            <a:r>
              <a:rPr lang="en-US" sz="2400" dirty="0">
                <a:solidFill>
                  <a:schemeClr val="tx1"/>
                </a:solidFill>
                <a:latin typeface="Tahoma" panose="020B0604030504040204" pitchFamily="34" charset="0"/>
                <a:cs typeface="Tahoma" panose="020B0604030504040204" pitchFamily="34" charset="0"/>
              </a:rPr>
              <a:t>: 02 di </a:t>
            </a:r>
            <a:r>
              <a:rPr lang="en-US" sz="2400" dirty="0" err="1">
                <a:solidFill>
                  <a:schemeClr val="tx1"/>
                </a:solidFill>
                <a:latin typeface="Tahoma" panose="020B0604030504040204" pitchFamily="34" charset="0"/>
                <a:cs typeface="Tahoma" panose="020B0604030504040204" pitchFamily="34" charset="0"/>
              </a:rPr>
              <a:t>tích</a:t>
            </a:r>
            <a:r>
              <a:rPr lang="en-US" sz="2400" dirty="0">
                <a:solidFill>
                  <a:schemeClr val="tx1"/>
                </a:solidFill>
                <a:latin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cs typeface="Tahoma" panose="020B0604030504040204" pitchFamily="34" charset="0"/>
              </a:rPr>
              <a:t>quốc</a:t>
            </a:r>
            <a:r>
              <a:rPr lang="en-US" sz="2400" dirty="0">
                <a:solidFill>
                  <a:schemeClr val="tx1"/>
                </a:solidFill>
                <a:latin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cs typeface="Tahoma" panose="020B0604030504040204" pitchFamily="34" charset="0"/>
              </a:rPr>
              <a:t>gia</a:t>
            </a:r>
            <a:r>
              <a:rPr lang="en-US" sz="2400" dirty="0">
                <a:solidFill>
                  <a:schemeClr val="tx1"/>
                </a:solidFill>
                <a:latin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cs typeface="Tahoma" panose="020B0604030504040204" pitchFamily="34" charset="0"/>
              </a:rPr>
              <a:t>đặc</a:t>
            </a:r>
            <a:r>
              <a:rPr lang="en-US" sz="2400" dirty="0">
                <a:solidFill>
                  <a:schemeClr val="tx1"/>
                </a:solidFill>
                <a:latin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cs typeface="Tahoma" panose="020B0604030504040204" pitchFamily="34" charset="0"/>
              </a:rPr>
              <a:t>biệt</a:t>
            </a:r>
            <a:r>
              <a:rPr lang="en-US" sz="2400" dirty="0">
                <a:solidFill>
                  <a:schemeClr val="tx1"/>
                </a:solidFill>
                <a:latin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cs typeface="Tahoma" panose="020B0604030504040204" pitchFamily="34" charset="0"/>
              </a:rPr>
              <a:t>là</a:t>
            </a:r>
            <a:r>
              <a:rPr lang="en-US" sz="2400" dirty="0">
                <a:solidFill>
                  <a:schemeClr val="tx1"/>
                </a:solidFill>
                <a:latin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cs typeface="Tahoma" panose="020B0604030504040204" pitchFamily="34" charset="0"/>
              </a:rPr>
              <a:t>Đền</a:t>
            </a:r>
            <a:r>
              <a:rPr lang="en-US" sz="2400" dirty="0">
                <a:solidFill>
                  <a:schemeClr val="tx1"/>
                </a:solidFill>
                <a:latin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cs typeface="Tahoma" panose="020B0604030504040204" pitchFamily="34" charset="0"/>
              </a:rPr>
              <a:t>thờ</a:t>
            </a:r>
            <a:r>
              <a:rPr lang="en-US" sz="2400" dirty="0">
                <a:solidFill>
                  <a:schemeClr val="tx1"/>
                </a:solidFill>
                <a:latin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cs typeface="Tahoma" panose="020B0604030504040204" pitchFamily="34" charset="0"/>
              </a:rPr>
              <a:t>Trạng</a:t>
            </a:r>
            <a:r>
              <a:rPr lang="en-US" sz="2400" dirty="0">
                <a:solidFill>
                  <a:schemeClr val="tx1"/>
                </a:solidFill>
                <a:latin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cs typeface="Tahoma" panose="020B0604030504040204" pitchFamily="34" charset="0"/>
              </a:rPr>
              <a:t>Trình</a:t>
            </a:r>
            <a:r>
              <a:rPr lang="en-US" sz="2400" dirty="0">
                <a:solidFill>
                  <a:schemeClr val="tx1"/>
                </a:solidFill>
                <a:latin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cs typeface="Tahoma" panose="020B0604030504040204" pitchFamily="34" charset="0"/>
              </a:rPr>
              <a:t>và</a:t>
            </a:r>
            <a:r>
              <a:rPr lang="en-US" sz="2400" dirty="0">
                <a:solidFill>
                  <a:schemeClr val="tx1"/>
                </a:solidFill>
                <a:latin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cs typeface="Tahoma" panose="020B0604030504040204" pitchFamily="34" charset="0"/>
              </a:rPr>
              <a:t>danh</a:t>
            </a:r>
            <a:r>
              <a:rPr lang="en-US" sz="2400" dirty="0">
                <a:solidFill>
                  <a:schemeClr val="tx1"/>
                </a:solidFill>
                <a:latin typeface="Tahoma" panose="020B0604030504040204" pitchFamily="34" charset="0"/>
                <a:cs typeface="Tahoma" panose="020B0604030504040204" pitchFamily="34" charset="0"/>
              </a:rPr>
              <a:t> lam </a:t>
            </a:r>
            <a:r>
              <a:rPr lang="en-US" sz="2400" dirty="0" err="1">
                <a:solidFill>
                  <a:schemeClr val="tx1"/>
                </a:solidFill>
                <a:latin typeface="Tahoma" panose="020B0604030504040204" pitchFamily="34" charset="0"/>
                <a:cs typeface="Tahoma" panose="020B0604030504040204" pitchFamily="34" charset="0"/>
              </a:rPr>
              <a:t>thắng</a:t>
            </a:r>
            <a:r>
              <a:rPr lang="en-US" sz="2400" dirty="0">
                <a:solidFill>
                  <a:schemeClr val="tx1"/>
                </a:solidFill>
                <a:latin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cs typeface="Tahoma" panose="020B0604030504040204" pitchFamily="34" charset="0"/>
              </a:rPr>
              <a:t>cảnh</a:t>
            </a:r>
            <a:r>
              <a:rPr lang="en-US" sz="2400" dirty="0">
                <a:solidFill>
                  <a:schemeClr val="tx1"/>
                </a:solidFill>
                <a:latin typeface="Tahoma" panose="020B0604030504040204" pitchFamily="34" charset="0"/>
                <a:cs typeface="Tahoma" panose="020B0604030504040204" pitchFamily="34" charset="0"/>
              </a:rPr>
              <a:t>……………………….; 116 di </a:t>
            </a:r>
            <a:r>
              <a:rPr lang="vi-VN" sz="2400" dirty="0">
                <a:solidFill>
                  <a:schemeClr val="tx1"/>
                </a:solidFill>
                <a:latin typeface="Tahoma" panose="020B0604030504040204" pitchFamily="34" charset="0"/>
                <a:cs typeface="Tahoma" panose="020B0604030504040204" pitchFamily="34" charset="0"/>
              </a:rPr>
              <a:t>tích</a:t>
            </a:r>
            <a:r>
              <a:rPr lang="en-US" sz="2400" dirty="0">
                <a:solidFill>
                  <a:schemeClr val="tx1"/>
                </a:solidFill>
                <a:latin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cs typeface="Tahoma" panose="020B0604030504040204" pitchFamily="34" charset="0"/>
              </a:rPr>
              <a:t>cấp</a:t>
            </a:r>
            <a:r>
              <a:rPr lang="en-US" sz="2400" dirty="0">
                <a:solidFill>
                  <a:schemeClr val="tx1"/>
                </a:solidFill>
                <a:latin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cs typeface="Tahoma" panose="020B0604030504040204" pitchFamily="34" charset="0"/>
              </a:rPr>
              <a:t>quốc</a:t>
            </a:r>
            <a:r>
              <a:rPr lang="en-US" sz="2400" dirty="0">
                <a:solidFill>
                  <a:schemeClr val="tx1"/>
                </a:solidFill>
                <a:latin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cs typeface="Tahoma" panose="020B0604030504040204" pitchFamily="34" charset="0"/>
              </a:rPr>
              <a:t>gia</a:t>
            </a:r>
            <a:r>
              <a:rPr lang="en-US" sz="2400" dirty="0">
                <a:solidFill>
                  <a:schemeClr val="tx1"/>
                </a:solidFill>
                <a:latin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cs typeface="Tahoma" panose="020B0604030504040204" pitchFamily="34" charset="0"/>
              </a:rPr>
              <a:t>còn</a:t>
            </a:r>
            <a:r>
              <a:rPr lang="en-US" sz="2400" dirty="0">
                <a:solidFill>
                  <a:schemeClr val="tx1"/>
                </a:solidFill>
                <a:latin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cs typeface="Tahoma" panose="020B0604030504040204" pitchFamily="34" charset="0"/>
              </a:rPr>
              <a:t>lại</a:t>
            </a:r>
            <a:r>
              <a:rPr lang="en-US" sz="2400" dirty="0">
                <a:solidFill>
                  <a:schemeClr val="tx1"/>
                </a:solidFill>
                <a:latin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cs typeface="Tahoma" panose="020B0604030504040204" pitchFamily="34" charset="0"/>
              </a:rPr>
              <a:t>là</a:t>
            </a:r>
            <a:r>
              <a:rPr lang="en-US" sz="2400" dirty="0">
                <a:solidFill>
                  <a:schemeClr val="tx1"/>
                </a:solidFill>
                <a:latin typeface="Tahoma" panose="020B0604030504040204" pitchFamily="34" charset="0"/>
                <a:cs typeface="Tahoma" panose="020B0604030504040204" pitchFamily="34" charset="0"/>
              </a:rPr>
              <a:t> di </a:t>
            </a:r>
            <a:r>
              <a:rPr lang="en-US" sz="2400" dirty="0" err="1">
                <a:solidFill>
                  <a:schemeClr val="tx1"/>
                </a:solidFill>
                <a:latin typeface="Tahoma" panose="020B0604030504040204" pitchFamily="34" charset="0"/>
                <a:cs typeface="Tahoma" panose="020B0604030504040204" pitchFamily="34" charset="0"/>
              </a:rPr>
              <a:t>tích</a:t>
            </a:r>
            <a:r>
              <a:rPr lang="en-US" sz="2400" dirty="0">
                <a:solidFill>
                  <a:schemeClr val="tx1"/>
                </a:solidFill>
                <a:latin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cs typeface="Tahoma" panose="020B0604030504040204" pitchFamily="34" charset="0"/>
              </a:rPr>
              <a:t>cấp</a:t>
            </a:r>
            <a:r>
              <a:rPr lang="en-US" sz="2400" dirty="0">
                <a:solidFill>
                  <a:schemeClr val="tx1"/>
                </a:solidFill>
                <a:latin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cs typeface="Tahoma" panose="020B0604030504040204" pitchFamily="34" charset="0"/>
              </a:rPr>
              <a:t>thành</a:t>
            </a:r>
            <a:r>
              <a:rPr lang="en-US" sz="2400" dirty="0">
                <a:solidFill>
                  <a:schemeClr val="tx1"/>
                </a:solidFill>
                <a:latin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cs typeface="Tahoma" panose="020B0604030504040204" pitchFamily="34" charset="0"/>
              </a:rPr>
              <a:t>phố</a:t>
            </a:r>
            <a:r>
              <a:rPr lang="en-US" sz="2400" dirty="0">
                <a:solidFill>
                  <a:schemeClr val="tx1"/>
                </a:solidFill>
                <a:latin typeface="Tahoma" panose="020B0604030504040204" pitchFamily="34" charset="0"/>
                <a:cs typeface="Tahoma" panose="020B0604030504040204" pitchFamily="34" charset="0"/>
              </a:rPr>
              <a:t>; H</a:t>
            </a:r>
            <a:r>
              <a:rPr lang="vi-VN" sz="2400" dirty="0">
                <a:solidFill>
                  <a:schemeClr val="tx1"/>
                </a:solidFill>
                <a:latin typeface="Tahoma" panose="020B0604030504040204" pitchFamily="34" charset="0"/>
                <a:cs typeface="Tahoma" panose="020B0604030504040204" pitchFamily="34" charset="0"/>
              </a:rPr>
              <a:t>ải Phòng còn lưu giữ </a:t>
            </a:r>
            <a:r>
              <a:rPr lang="en-US" sz="2400" dirty="0">
                <a:solidFill>
                  <a:schemeClr val="tx1"/>
                </a:solidFill>
                <a:latin typeface="Tahoma" panose="020B0604030504040204" pitchFamily="34" charset="0"/>
                <a:cs typeface="Tahoma" panose="020B0604030504040204" pitchFamily="34" charset="0"/>
              </a:rPr>
              <a:t> 12…………………….. </a:t>
            </a:r>
            <a:r>
              <a:rPr lang="en-US" sz="2400" dirty="0" err="1">
                <a:solidFill>
                  <a:schemeClr val="tx1"/>
                </a:solidFill>
                <a:latin typeface="Tahoma" panose="020B0604030504040204" pitchFamily="34" charset="0"/>
                <a:cs typeface="Tahoma" panose="020B0604030504040204" pitchFamily="34" charset="0"/>
              </a:rPr>
              <a:t>Hiện</a:t>
            </a:r>
            <a:r>
              <a:rPr lang="en-US" sz="2400" dirty="0">
                <a:solidFill>
                  <a:schemeClr val="tx1"/>
                </a:solidFill>
                <a:latin typeface="Tahoma" panose="020B0604030504040204" pitchFamily="34" charset="0"/>
                <a:cs typeface="Tahoma" panose="020B0604030504040204" pitchFamily="34" charset="0"/>
              </a:rPr>
              <a:t> nay, </a:t>
            </a:r>
            <a:r>
              <a:rPr lang="en-US" sz="2400" dirty="0" err="1">
                <a:solidFill>
                  <a:schemeClr val="tx1"/>
                </a:solidFill>
                <a:latin typeface="Tahoma" panose="020B0604030504040204" pitchFamily="34" charset="0"/>
                <a:cs typeface="Tahoma" panose="020B0604030504040204" pitchFamily="34" charset="0"/>
              </a:rPr>
              <a:t>thành</a:t>
            </a:r>
            <a:r>
              <a:rPr lang="en-US" sz="2400" dirty="0">
                <a:solidFill>
                  <a:schemeClr val="tx1"/>
                </a:solidFill>
                <a:latin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cs typeface="Tahoma" panose="020B0604030504040204" pitchFamily="34" charset="0"/>
              </a:rPr>
              <a:t>phố</a:t>
            </a:r>
            <a:r>
              <a:rPr lang="en-US" sz="2400" dirty="0">
                <a:solidFill>
                  <a:schemeClr val="tx1"/>
                </a:solidFill>
                <a:latin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cs typeface="Tahoma" panose="020B0604030504040204" pitchFamily="34" charset="0"/>
              </a:rPr>
              <a:t>có</a:t>
            </a:r>
            <a:r>
              <a:rPr lang="en-US" sz="2400" dirty="0">
                <a:solidFill>
                  <a:schemeClr val="tx1"/>
                </a:solidFill>
                <a:latin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cs typeface="Tahoma" panose="020B0604030504040204" pitchFamily="34" charset="0"/>
              </a:rPr>
              <a:t>trên</a:t>
            </a:r>
            <a:r>
              <a:rPr lang="en-US" sz="2400" dirty="0">
                <a:solidFill>
                  <a:schemeClr val="tx1"/>
                </a:solidFill>
                <a:latin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cs typeface="Tahoma" panose="020B0604030504040204" pitchFamily="34" charset="0"/>
              </a:rPr>
              <a:t>lễ</a:t>
            </a:r>
            <a:r>
              <a:rPr lang="en-US" sz="2400" dirty="0">
                <a:solidFill>
                  <a:schemeClr val="tx1"/>
                </a:solidFill>
                <a:latin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cs typeface="Tahoma" panose="020B0604030504040204" pitchFamily="34" charset="0"/>
              </a:rPr>
              <a:t>hội</a:t>
            </a:r>
            <a:r>
              <a:rPr lang="en-US" sz="2400" dirty="0">
                <a:solidFill>
                  <a:schemeClr val="tx1"/>
                </a:solidFill>
                <a:latin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cs typeface="Tahoma" panose="020B0604030504040204" pitchFamily="34" charset="0"/>
              </a:rPr>
              <a:t>và</a:t>
            </a:r>
            <a:r>
              <a:rPr lang="en-US" sz="2400" dirty="0">
                <a:solidFill>
                  <a:schemeClr val="tx1"/>
                </a:solidFill>
                <a:latin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cs typeface="Tahoma" panose="020B0604030504040204" pitchFamily="34" charset="0"/>
              </a:rPr>
              <a:t>nhiều</a:t>
            </a:r>
            <a:r>
              <a:rPr lang="en-US" sz="2400" dirty="0">
                <a:solidFill>
                  <a:schemeClr val="tx1"/>
                </a:solidFill>
                <a:latin typeface="Tahoma" panose="020B0604030504040204" pitchFamily="34" charset="0"/>
                <a:cs typeface="Tahoma" panose="020B0604030504040204" pitchFamily="34" charset="0"/>
              </a:rPr>
              <a:t> di </a:t>
            </a:r>
            <a:r>
              <a:rPr lang="en-US" sz="2400" dirty="0" err="1">
                <a:solidFill>
                  <a:schemeClr val="tx1"/>
                </a:solidFill>
                <a:latin typeface="Tahoma" panose="020B0604030504040204" pitchFamily="34" charset="0"/>
                <a:cs typeface="Tahoma" panose="020B0604030504040204" pitchFamily="34" charset="0"/>
              </a:rPr>
              <a:t>sản</a:t>
            </a:r>
            <a:r>
              <a:rPr lang="en-US" sz="2400" dirty="0">
                <a:solidFill>
                  <a:schemeClr val="tx1"/>
                </a:solidFill>
                <a:latin typeface="Tahoma" panose="020B0604030504040204" pitchFamily="34" charset="0"/>
                <a:cs typeface="Tahoma" panose="020B0604030504040204" pitchFamily="34" charset="0"/>
              </a:rPr>
              <a:t> phi </a:t>
            </a:r>
            <a:r>
              <a:rPr lang="en-US" sz="2400" dirty="0" err="1">
                <a:solidFill>
                  <a:schemeClr val="tx1"/>
                </a:solidFill>
                <a:latin typeface="Tahoma" panose="020B0604030504040204" pitchFamily="34" charset="0"/>
                <a:cs typeface="Tahoma" panose="020B0604030504040204" pitchFamily="34" charset="0"/>
              </a:rPr>
              <a:t>vật</a:t>
            </a:r>
            <a:r>
              <a:rPr lang="en-US" sz="2400" dirty="0">
                <a:solidFill>
                  <a:schemeClr val="tx1"/>
                </a:solidFill>
                <a:latin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cs typeface="Tahoma" panose="020B0604030504040204" pitchFamily="34" charset="0"/>
              </a:rPr>
              <a:t>thể</a:t>
            </a:r>
            <a:r>
              <a:rPr lang="en-US" sz="2400" dirty="0">
                <a:solidFill>
                  <a:schemeClr val="tx1"/>
                </a:solidFill>
                <a:latin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cs typeface="Tahoma" panose="020B0604030504040204" pitchFamily="34" charset="0"/>
              </a:rPr>
              <a:t>khác</a:t>
            </a:r>
            <a:r>
              <a:rPr lang="en-US" sz="2400" dirty="0">
                <a:solidFill>
                  <a:schemeClr val="tx1"/>
                </a:solidFill>
                <a:latin typeface="Tahoma" panose="020B0604030504040204" pitchFamily="34" charset="0"/>
                <a:cs typeface="Tahoma" panose="020B0604030504040204" pitchFamily="34" charset="0"/>
              </a:rPr>
              <a:t>.</a:t>
            </a:r>
          </a:p>
          <a:p>
            <a:endParaRPr lang="en-US" sz="2400" dirty="0">
              <a:solidFill>
                <a:schemeClr val="tx1"/>
              </a:solidFill>
              <a:latin typeface="Tahoma" panose="020B0604030504040204" pitchFamily="34" charset="0"/>
              <a:cs typeface="Tahoma" panose="020B0604030504040204" pitchFamily="34" charset="0"/>
            </a:endParaRPr>
          </a:p>
          <a:p>
            <a:r>
              <a:rPr lang="en-US" altLang="zh-CN" sz="2400" dirty="0">
                <a:solidFill>
                  <a:schemeClr val="tx1"/>
                </a:solidFill>
                <a:latin typeface="Tahoma" panose="020B0604030504040204" pitchFamily="34" charset="0"/>
                <a:cs typeface="Tahoma" panose="020B0604030504040204" pitchFamily="34" charset="0"/>
                <a:sym typeface="字魂36号-正文宋楷" panose="02000000000000000000" pitchFamily="2" charset="-122"/>
              </a:rPr>
              <a:t>2. </a:t>
            </a:r>
            <a:r>
              <a:rPr lang="en-US" altLang="zh-CN" sz="2400" dirty="0" err="1">
                <a:solidFill>
                  <a:schemeClr val="tx1"/>
                </a:solidFill>
                <a:latin typeface="Tahoma" panose="020B0604030504040204" pitchFamily="34" charset="0"/>
                <a:cs typeface="Tahoma" panose="020B0604030504040204" pitchFamily="34" charset="0"/>
                <a:sym typeface="字魂36号-正文宋楷" panose="02000000000000000000" pitchFamily="2" charset="-122"/>
              </a:rPr>
              <a:t>Hãy</a:t>
            </a:r>
            <a:r>
              <a:rPr lang="en-US" altLang="zh-CN" sz="2400" dirty="0">
                <a:solidFill>
                  <a:schemeClr val="tx1"/>
                </a:solidFill>
                <a:latin typeface="Tahoma" panose="020B0604030504040204" pitchFamily="34" charset="0"/>
                <a:cs typeface="Tahoma" panose="020B0604030504040204" pitchFamily="34" charset="0"/>
                <a:sym typeface="字魂36号-正文宋楷" panose="02000000000000000000" pitchFamily="2" charset="-122"/>
              </a:rPr>
              <a:t> </a:t>
            </a:r>
            <a:r>
              <a:rPr lang="en-US" altLang="zh-CN" sz="2400" dirty="0" err="1">
                <a:solidFill>
                  <a:schemeClr val="tx1"/>
                </a:solidFill>
                <a:latin typeface="Tahoma" panose="020B0604030504040204" pitchFamily="34" charset="0"/>
                <a:cs typeface="Tahoma" panose="020B0604030504040204" pitchFamily="34" charset="0"/>
                <a:sym typeface="字魂36号-正文宋楷" panose="02000000000000000000" pitchFamily="2" charset="-122"/>
              </a:rPr>
              <a:t>kể</a:t>
            </a:r>
            <a:r>
              <a:rPr lang="en-US" altLang="zh-CN" sz="2400" dirty="0">
                <a:solidFill>
                  <a:schemeClr val="tx1"/>
                </a:solidFill>
                <a:latin typeface="Tahoma" panose="020B0604030504040204" pitchFamily="34" charset="0"/>
                <a:cs typeface="Tahoma" panose="020B0604030504040204" pitchFamily="34" charset="0"/>
                <a:sym typeface="字魂36号-正文宋楷" panose="02000000000000000000" pitchFamily="2" charset="-122"/>
              </a:rPr>
              <a:t> </a:t>
            </a:r>
            <a:r>
              <a:rPr lang="en-US" altLang="zh-CN" sz="2400" dirty="0" err="1">
                <a:solidFill>
                  <a:schemeClr val="tx1"/>
                </a:solidFill>
                <a:latin typeface="Tahoma" panose="020B0604030504040204" pitchFamily="34" charset="0"/>
                <a:cs typeface="Tahoma" panose="020B0604030504040204" pitchFamily="34" charset="0"/>
                <a:sym typeface="字魂36号-正文宋楷" panose="02000000000000000000" pitchFamily="2" charset="-122"/>
              </a:rPr>
              <a:t>tên</a:t>
            </a:r>
            <a:r>
              <a:rPr lang="en-US" altLang="zh-CN" sz="2400" dirty="0">
                <a:solidFill>
                  <a:schemeClr val="tx1"/>
                </a:solidFill>
                <a:latin typeface="Tahoma" panose="020B0604030504040204" pitchFamily="34" charset="0"/>
                <a:cs typeface="Tahoma" panose="020B0604030504040204" pitchFamily="34" charset="0"/>
                <a:sym typeface="字魂36号-正文宋楷" panose="02000000000000000000" pitchFamily="2" charset="-122"/>
              </a:rPr>
              <a:t> 1 di </a:t>
            </a:r>
            <a:r>
              <a:rPr lang="en-US" altLang="zh-CN" sz="2400" dirty="0" err="1">
                <a:solidFill>
                  <a:schemeClr val="tx1"/>
                </a:solidFill>
                <a:latin typeface="Tahoma" panose="020B0604030504040204" pitchFamily="34" charset="0"/>
                <a:cs typeface="Tahoma" panose="020B0604030504040204" pitchFamily="34" charset="0"/>
                <a:sym typeface="字魂36号-正文宋楷" panose="02000000000000000000" pitchFamily="2" charset="-122"/>
              </a:rPr>
              <a:t>sản</a:t>
            </a:r>
            <a:r>
              <a:rPr lang="en-US" altLang="zh-CN" sz="2400" dirty="0">
                <a:solidFill>
                  <a:schemeClr val="tx1"/>
                </a:solidFill>
                <a:latin typeface="Tahoma" panose="020B0604030504040204" pitchFamily="34" charset="0"/>
                <a:cs typeface="Tahoma" panose="020B0604030504040204" pitchFamily="34" charset="0"/>
                <a:sym typeface="字魂36号-正文宋楷" panose="02000000000000000000" pitchFamily="2" charset="-122"/>
              </a:rPr>
              <a:t> </a:t>
            </a:r>
            <a:r>
              <a:rPr lang="en-US" altLang="zh-CN" sz="2400" dirty="0" err="1">
                <a:solidFill>
                  <a:schemeClr val="tx1"/>
                </a:solidFill>
                <a:latin typeface="Tahoma" panose="020B0604030504040204" pitchFamily="34" charset="0"/>
                <a:cs typeface="Tahoma" panose="020B0604030504040204" pitchFamily="34" charset="0"/>
                <a:sym typeface="字魂36号-正文宋楷" panose="02000000000000000000" pitchFamily="2" charset="-122"/>
              </a:rPr>
              <a:t>văn</a:t>
            </a:r>
            <a:r>
              <a:rPr lang="en-US" altLang="zh-CN" sz="2400" dirty="0">
                <a:solidFill>
                  <a:schemeClr val="tx1"/>
                </a:solidFill>
                <a:latin typeface="Tahoma" panose="020B0604030504040204" pitchFamily="34" charset="0"/>
                <a:cs typeface="Tahoma" panose="020B0604030504040204" pitchFamily="34" charset="0"/>
                <a:sym typeface="字魂36号-正文宋楷" panose="02000000000000000000" pitchFamily="2" charset="-122"/>
              </a:rPr>
              <a:t> </a:t>
            </a:r>
            <a:r>
              <a:rPr lang="en-US" altLang="zh-CN" sz="2400" dirty="0" err="1">
                <a:solidFill>
                  <a:schemeClr val="tx1"/>
                </a:solidFill>
                <a:latin typeface="Tahoma" panose="020B0604030504040204" pitchFamily="34" charset="0"/>
                <a:cs typeface="Tahoma" panose="020B0604030504040204" pitchFamily="34" charset="0"/>
                <a:sym typeface="字魂36号-正文宋楷" panose="02000000000000000000" pitchFamily="2" charset="-122"/>
              </a:rPr>
              <a:t>hóa</a:t>
            </a:r>
            <a:r>
              <a:rPr lang="en-US" altLang="zh-CN" sz="2400" dirty="0">
                <a:solidFill>
                  <a:schemeClr val="tx1"/>
                </a:solidFill>
                <a:latin typeface="Tahoma" panose="020B0604030504040204" pitchFamily="34" charset="0"/>
                <a:cs typeface="Tahoma" panose="020B0604030504040204" pitchFamily="34" charset="0"/>
                <a:sym typeface="字魂36号-正文宋楷" panose="02000000000000000000" pitchFamily="2" charset="-122"/>
              </a:rPr>
              <a:t> </a:t>
            </a:r>
            <a:r>
              <a:rPr lang="en-US" altLang="zh-CN" sz="2400" dirty="0" err="1">
                <a:solidFill>
                  <a:schemeClr val="tx1"/>
                </a:solidFill>
                <a:latin typeface="Tahoma" panose="020B0604030504040204" pitchFamily="34" charset="0"/>
                <a:cs typeface="Tahoma" panose="020B0604030504040204" pitchFamily="34" charset="0"/>
                <a:sym typeface="字魂36号-正文宋楷" panose="02000000000000000000" pitchFamily="2" charset="-122"/>
              </a:rPr>
              <a:t>vật</a:t>
            </a:r>
            <a:r>
              <a:rPr lang="en-US" altLang="zh-CN" sz="2400" dirty="0">
                <a:solidFill>
                  <a:schemeClr val="tx1"/>
                </a:solidFill>
                <a:latin typeface="Tahoma" panose="020B0604030504040204" pitchFamily="34" charset="0"/>
                <a:cs typeface="Tahoma" panose="020B0604030504040204" pitchFamily="34" charset="0"/>
                <a:sym typeface="字魂36号-正文宋楷" panose="02000000000000000000" pitchFamily="2" charset="-122"/>
              </a:rPr>
              <a:t> </a:t>
            </a:r>
            <a:r>
              <a:rPr lang="en-US" altLang="zh-CN" sz="2400" dirty="0" err="1">
                <a:solidFill>
                  <a:schemeClr val="tx1"/>
                </a:solidFill>
                <a:latin typeface="Tahoma" panose="020B0604030504040204" pitchFamily="34" charset="0"/>
                <a:cs typeface="Tahoma" panose="020B0604030504040204" pitchFamily="34" charset="0"/>
                <a:sym typeface="字魂36号-正文宋楷" panose="02000000000000000000" pitchFamily="2" charset="-122"/>
              </a:rPr>
              <a:t>thể</a:t>
            </a:r>
            <a:r>
              <a:rPr lang="en-US" altLang="zh-CN" sz="2400" dirty="0">
                <a:solidFill>
                  <a:schemeClr val="tx1"/>
                </a:solidFill>
                <a:latin typeface="Tahoma" panose="020B0604030504040204" pitchFamily="34" charset="0"/>
                <a:cs typeface="Tahoma" panose="020B0604030504040204" pitchFamily="34" charset="0"/>
                <a:sym typeface="字魂36号-正文宋楷" panose="02000000000000000000" pitchFamily="2" charset="-122"/>
              </a:rPr>
              <a:t> </a:t>
            </a:r>
            <a:r>
              <a:rPr lang="en-US" altLang="zh-CN" sz="2400" dirty="0" err="1">
                <a:solidFill>
                  <a:schemeClr val="tx1"/>
                </a:solidFill>
                <a:latin typeface="Tahoma" panose="020B0604030504040204" pitchFamily="34" charset="0"/>
                <a:cs typeface="Tahoma" panose="020B0604030504040204" pitchFamily="34" charset="0"/>
                <a:sym typeface="字魂36号-正文宋楷" panose="02000000000000000000" pitchFamily="2" charset="-122"/>
              </a:rPr>
              <a:t>và</a:t>
            </a:r>
            <a:r>
              <a:rPr lang="en-US" altLang="zh-CN" sz="2400" dirty="0">
                <a:solidFill>
                  <a:schemeClr val="tx1"/>
                </a:solidFill>
                <a:latin typeface="Tahoma" panose="020B0604030504040204" pitchFamily="34" charset="0"/>
                <a:cs typeface="Tahoma" panose="020B0604030504040204" pitchFamily="34" charset="0"/>
                <a:sym typeface="字魂36号-正文宋楷" panose="02000000000000000000" pitchFamily="2" charset="-122"/>
              </a:rPr>
              <a:t> </a:t>
            </a:r>
            <a:r>
              <a:rPr lang="en-US" altLang="zh-CN" sz="2400" dirty="0" err="1">
                <a:solidFill>
                  <a:schemeClr val="tx1"/>
                </a:solidFill>
                <a:latin typeface="Tahoma" panose="020B0604030504040204" pitchFamily="34" charset="0"/>
                <a:cs typeface="Tahoma" panose="020B0604030504040204" pitchFamily="34" charset="0"/>
                <a:sym typeface="字魂36号-正文宋楷" panose="02000000000000000000" pitchFamily="2" charset="-122"/>
              </a:rPr>
              <a:t>một</a:t>
            </a:r>
            <a:r>
              <a:rPr lang="en-US" altLang="zh-CN" sz="2400" dirty="0">
                <a:solidFill>
                  <a:schemeClr val="tx1"/>
                </a:solidFill>
                <a:latin typeface="Tahoma" panose="020B0604030504040204" pitchFamily="34" charset="0"/>
                <a:cs typeface="Tahoma" panose="020B0604030504040204" pitchFamily="34" charset="0"/>
                <a:sym typeface="字魂36号-正文宋楷" panose="02000000000000000000" pitchFamily="2" charset="-122"/>
              </a:rPr>
              <a:t> di </a:t>
            </a:r>
            <a:r>
              <a:rPr lang="en-US" altLang="zh-CN" sz="2400" dirty="0" err="1">
                <a:solidFill>
                  <a:schemeClr val="tx1"/>
                </a:solidFill>
                <a:latin typeface="Tahoma" panose="020B0604030504040204" pitchFamily="34" charset="0"/>
                <a:cs typeface="Tahoma" panose="020B0604030504040204" pitchFamily="34" charset="0"/>
                <a:sym typeface="字魂36号-正文宋楷" panose="02000000000000000000" pitchFamily="2" charset="-122"/>
              </a:rPr>
              <a:t>sản</a:t>
            </a:r>
            <a:r>
              <a:rPr lang="en-US" altLang="zh-CN" sz="2400" dirty="0">
                <a:solidFill>
                  <a:schemeClr val="tx1"/>
                </a:solidFill>
                <a:latin typeface="Tahoma" panose="020B0604030504040204" pitchFamily="34" charset="0"/>
                <a:cs typeface="Tahoma" panose="020B0604030504040204" pitchFamily="34" charset="0"/>
                <a:sym typeface="字魂36号-正文宋楷" panose="02000000000000000000" pitchFamily="2" charset="-122"/>
              </a:rPr>
              <a:t> </a:t>
            </a:r>
            <a:r>
              <a:rPr lang="en-US" altLang="zh-CN" sz="2400" dirty="0" err="1">
                <a:solidFill>
                  <a:schemeClr val="tx1"/>
                </a:solidFill>
                <a:latin typeface="Tahoma" panose="020B0604030504040204" pitchFamily="34" charset="0"/>
                <a:cs typeface="Tahoma" panose="020B0604030504040204" pitchFamily="34" charset="0"/>
                <a:sym typeface="字魂36号-正文宋楷" panose="02000000000000000000" pitchFamily="2" charset="-122"/>
              </a:rPr>
              <a:t>văn</a:t>
            </a:r>
            <a:r>
              <a:rPr lang="en-US" altLang="zh-CN" sz="2400" dirty="0">
                <a:solidFill>
                  <a:schemeClr val="tx1"/>
                </a:solidFill>
                <a:latin typeface="Tahoma" panose="020B0604030504040204" pitchFamily="34" charset="0"/>
                <a:cs typeface="Tahoma" panose="020B0604030504040204" pitchFamily="34" charset="0"/>
                <a:sym typeface="字魂36号-正文宋楷" panose="02000000000000000000" pitchFamily="2" charset="-122"/>
              </a:rPr>
              <a:t> </a:t>
            </a:r>
            <a:r>
              <a:rPr lang="en-US" altLang="zh-CN" sz="2400" dirty="0" err="1">
                <a:solidFill>
                  <a:schemeClr val="tx1"/>
                </a:solidFill>
                <a:latin typeface="Tahoma" panose="020B0604030504040204" pitchFamily="34" charset="0"/>
                <a:cs typeface="Tahoma" panose="020B0604030504040204" pitchFamily="34" charset="0"/>
                <a:sym typeface="字魂36号-正文宋楷" panose="02000000000000000000" pitchFamily="2" charset="-122"/>
              </a:rPr>
              <a:t>hóa</a:t>
            </a:r>
            <a:r>
              <a:rPr lang="en-US" altLang="zh-CN" sz="2400" dirty="0">
                <a:solidFill>
                  <a:schemeClr val="tx1"/>
                </a:solidFill>
                <a:latin typeface="Tahoma" panose="020B0604030504040204" pitchFamily="34" charset="0"/>
                <a:cs typeface="Tahoma" panose="020B0604030504040204" pitchFamily="34" charset="0"/>
                <a:sym typeface="字魂36号-正文宋楷" panose="02000000000000000000" pitchFamily="2" charset="-122"/>
              </a:rPr>
              <a:t> phi </a:t>
            </a:r>
            <a:r>
              <a:rPr lang="en-US" altLang="zh-CN" sz="2400" dirty="0" err="1">
                <a:solidFill>
                  <a:schemeClr val="tx1"/>
                </a:solidFill>
                <a:latin typeface="Tahoma" panose="020B0604030504040204" pitchFamily="34" charset="0"/>
                <a:cs typeface="Tahoma" panose="020B0604030504040204" pitchFamily="34" charset="0"/>
                <a:sym typeface="字魂36号-正文宋楷" panose="02000000000000000000" pitchFamily="2" charset="-122"/>
              </a:rPr>
              <a:t>vật</a:t>
            </a:r>
            <a:r>
              <a:rPr lang="en-US" altLang="zh-CN" sz="2400" dirty="0">
                <a:solidFill>
                  <a:schemeClr val="tx1"/>
                </a:solidFill>
                <a:latin typeface="Tahoma" panose="020B0604030504040204" pitchFamily="34" charset="0"/>
                <a:cs typeface="Tahoma" panose="020B0604030504040204" pitchFamily="34" charset="0"/>
                <a:sym typeface="字魂36号-正文宋楷" panose="02000000000000000000" pitchFamily="2" charset="-122"/>
              </a:rPr>
              <a:t> </a:t>
            </a:r>
            <a:r>
              <a:rPr lang="en-US" altLang="zh-CN" sz="2400" dirty="0" err="1">
                <a:solidFill>
                  <a:schemeClr val="tx1"/>
                </a:solidFill>
                <a:latin typeface="Tahoma" panose="020B0604030504040204" pitchFamily="34" charset="0"/>
                <a:cs typeface="Tahoma" panose="020B0604030504040204" pitchFamily="34" charset="0"/>
                <a:sym typeface="字魂36号-正文宋楷" panose="02000000000000000000" pitchFamily="2" charset="-122"/>
              </a:rPr>
              <a:t>thể</a:t>
            </a:r>
            <a:r>
              <a:rPr lang="en-US" altLang="zh-CN" sz="2400" dirty="0">
                <a:solidFill>
                  <a:schemeClr val="tx1"/>
                </a:solidFill>
                <a:latin typeface="Tahoma" panose="020B0604030504040204" pitchFamily="34" charset="0"/>
                <a:cs typeface="Tahoma" panose="020B0604030504040204" pitchFamily="34" charset="0"/>
                <a:sym typeface="字魂36号-正文宋楷" panose="02000000000000000000" pitchFamily="2" charset="-122"/>
              </a:rPr>
              <a:t> </a:t>
            </a:r>
            <a:r>
              <a:rPr lang="en-US" altLang="zh-CN" sz="2400" dirty="0" err="1">
                <a:solidFill>
                  <a:schemeClr val="tx1"/>
                </a:solidFill>
                <a:latin typeface="Tahoma" panose="020B0604030504040204" pitchFamily="34" charset="0"/>
                <a:cs typeface="Tahoma" panose="020B0604030504040204" pitchFamily="34" charset="0"/>
                <a:sym typeface="字魂36号-正文宋楷" panose="02000000000000000000" pitchFamily="2" charset="-122"/>
              </a:rPr>
              <a:t>của</a:t>
            </a:r>
            <a:r>
              <a:rPr lang="en-US" altLang="zh-CN" sz="2400" dirty="0">
                <a:solidFill>
                  <a:schemeClr val="tx1"/>
                </a:solidFill>
                <a:latin typeface="Tahoma" panose="020B0604030504040204" pitchFamily="34" charset="0"/>
                <a:cs typeface="Tahoma" panose="020B0604030504040204" pitchFamily="34" charset="0"/>
                <a:sym typeface="字魂36号-正文宋楷" panose="02000000000000000000" pitchFamily="2" charset="-122"/>
              </a:rPr>
              <a:t> </a:t>
            </a:r>
            <a:r>
              <a:rPr lang="en-US" altLang="zh-CN" sz="2400" dirty="0" err="1">
                <a:solidFill>
                  <a:schemeClr val="tx1"/>
                </a:solidFill>
                <a:latin typeface="Tahoma" panose="020B0604030504040204" pitchFamily="34" charset="0"/>
                <a:cs typeface="Tahoma" panose="020B0604030504040204" pitchFamily="34" charset="0"/>
                <a:sym typeface="字魂36号-正文宋楷" panose="02000000000000000000" pitchFamily="2" charset="-122"/>
              </a:rPr>
              <a:t>quận</a:t>
            </a:r>
            <a:r>
              <a:rPr lang="en-US" altLang="zh-CN" sz="2400" dirty="0">
                <a:solidFill>
                  <a:schemeClr val="tx1"/>
                </a:solidFill>
                <a:latin typeface="Tahoma" panose="020B0604030504040204" pitchFamily="34" charset="0"/>
                <a:cs typeface="Tahoma" panose="020B0604030504040204" pitchFamily="34" charset="0"/>
                <a:sym typeface="字魂36号-正文宋楷" panose="02000000000000000000" pitchFamily="2" charset="-122"/>
              </a:rPr>
              <a:t> ( </a:t>
            </a:r>
            <a:r>
              <a:rPr lang="en-US" altLang="zh-CN" sz="2400" dirty="0" err="1">
                <a:solidFill>
                  <a:schemeClr val="tx1"/>
                </a:solidFill>
                <a:latin typeface="Tahoma" panose="020B0604030504040204" pitchFamily="34" charset="0"/>
                <a:cs typeface="Tahoma" panose="020B0604030504040204" pitchFamily="34" charset="0"/>
                <a:sym typeface="字魂36号-正文宋楷" panose="02000000000000000000" pitchFamily="2" charset="-122"/>
              </a:rPr>
              <a:t>huyện</a:t>
            </a:r>
            <a:r>
              <a:rPr lang="en-US" altLang="zh-CN" sz="2400" dirty="0">
                <a:solidFill>
                  <a:schemeClr val="tx1"/>
                </a:solidFill>
                <a:latin typeface="Tahoma" panose="020B0604030504040204" pitchFamily="34" charset="0"/>
                <a:cs typeface="Tahoma" panose="020B0604030504040204" pitchFamily="34" charset="0"/>
                <a:sym typeface="字魂36号-正文宋楷" panose="02000000000000000000" pitchFamily="2" charset="-122"/>
              </a:rPr>
              <a:t>) </a:t>
            </a:r>
            <a:r>
              <a:rPr lang="en-US" altLang="zh-CN" sz="2400" dirty="0" err="1">
                <a:solidFill>
                  <a:schemeClr val="tx1"/>
                </a:solidFill>
                <a:latin typeface="Tahoma" panose="020B0604030504040204" pitchFamily="34" charset="0"/>
                <a:cs typeface="Tahoma" panose="020B0604030504040204" pitchFamily="34" charset="0"/>
                <a:sym typeface="字魂36号-正文宋楷" panose="02000000000000000000" pitchFamily="2" charset="-122"/>
              </a:rPr>
              <a:t>mình</a:t>
            </a:r>
            <a:r>
              <a:rPr lang="en-US" altLang="zh-CN" sz="2400" dirty="0">
                <a:solidFill>
                  <a:schemeClr val="tx1"/>
                </a:solidFill>
                <a:latin typeface="Tahoma" panose="020B0604030504040204" pitchFamily="34" charset="0"/>
                <a:cs typeface="Tahoma" panose="020B0604030504040204" pitchFamily="34" charset="0"/>
                <a:sym typeface="字魂36号-正文宋楷" panose="02000000000000000000" pitchFamily="2" charset="-122"/>
              </a:rPr>
              <a:t>?  </a:t>
            </a:r>
            <a:endParaRPr lang="zh-CN" altLang="en-US" sz="2400" dirty="0">
              <a:solidFill>
                <a:schemeClr val="tx1"/>
              </a:solidFill>
              <a:latin typeface="Tahoma" panose="020B0604030504040204" pitchFamily="34" charset="0"/>
              <a:cs typeface="Tahoma" panose="020B0604030504040204" pitchFamily="34" charset="0"/>
              <a:sym typeface="字魂36号-正文宋楷" panose="02000000000000000000" pitchFamily="2" charset="-122"/>
            </a:endParaRPr>
          </a:p>
        </p:txBody>
      </p:sp>
      <p:pic>
        <p:nvPicPr>
          <p:cNvPr id="16" name="blossom">
            <a:extLst>
              <a:ext uri="{FF2B5EF4-FFF2-40B4-BE49-F238E27FC236}">
                <a16:creationId xmlns:a16="http://schemas.microsoft.com/office/drawing/2014/main" id="{FC26CB63-60E0-4FCD-9408-FD45BBC9952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468267" y="4974633"/>
            <a:ext cx="4299903" cy="3684104"/>
          </a:xfrm>
          <a:prstGeom prst="rect">
            <a:avLst/>
          </a:prstGeom>
        </p:spPr>
      </p:pic>
      <p:sp>
        <p:nvSpPr>
          <p:cNvPr id="10" name="TextBox 9"/>
          <p:cNvSpPr txBox="1"/>
          <p:nvPr/>
        </p:nvSpPr>
        <p:spPr>
          <a:xfrm>
            <a:off x="3421275" y="1"/>
            <a:ext cx="5003886" cy="646331"/>
          </a:xfrm>
          <a:prstGeom prst="rect">
            <a:avLst/>
          </a:prstGeom>
          <a:noFill/>
        </p:spPr>
        <p:txBody>
          <a:bodyPr wrap="square" rtlCol="0">
            <a:spAutoFit/>
          </a:bodyPr>
          <a:lstStyle/>
          <a:p>
            <a:pPr algn="ctr"/>
            <a:r>
              <a:rPr lang="en-US" sz="3600" b="1" dirty="0">
                <a:solidFill>
                  <a:schemeClr val="bg1"/>
                </a:solidFill>
              </a:rPr>
              <a:t>BÀI TẬP:</a:t>
            </a:r>
            <a:endParaRPr lang="en-US" sz="3600" dirty="0">
              <a:solidFill>
                <a:schemeClr val="bg1"/>
              </a:solidFill>
            </a:endParaRPr>
          </a:p>
        </p:txBody>
      </p:sp>
    </p:spTree>
    <p:custDataLst>
      <p:tags r:id="rId1"/>
    </p:custDataLst>
    <p:extLst>
      <p:ext uri="{BB962C8B-B14F-4D97-AF65-F5344CB8AC3E}">
        <p14:creationId xmlns:p14="http://schemas.microsoft.com/office/powerpoint/2010/main" val="210712547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2" presetClass="entr" presetSubtype="8" fill="hold" grpId="0" nodeType="withEffect" p14:presetBounceEnd="52000">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14:bounceEnd="52000">
                                          <p:cBhvr additive="base">
                                            <p:cTn id="10" dur="2000" fill="hold"/>
                                            <p:tgtEl>
                                              <p:spTgt spid="7"/>
                                            </p:tgtEl>
                                            <p:attrNameLst>
                                              <p:attrName>ppt_x</p:attrName>
                                            </p:attrNameLst>
                                          </p:cBhvr>
                                          <p:tavLst>
                                            <p:tav tm="0">
                                              <p:val>
                                                <p:strVal val="0-#ppt_w/2"/>
                                              </p:val>
                                            </p:tav>
                                            <p:tav tm="100000">
                                              <p:val>
                                                <p:strVal val="#ppt_x"/>
                                              </p:val>
                                            </p:tav>
                                          </p:tavLst>
                                        </p:anim>
                                        <p:anim calcmode="lin" valueType="num" p14:bounceEnd="52000">
                                          <p:cBhvr additive="base">
                                            <p:cTn id="11" dur="2000" fill="hold"/>
                                            <p:tgtEl>
                                              <p:spTgt spid="7"/>
                                            </p:tgtEl>
                                            <p:attrNameLst>
                                              <p:attrName>ppt_y</p:attrName>
                                            </p:attrNameLst>
                                          </p:cBhvr>
                                          <p:tavLst>
                                            <p:tav tm="0">
                                              <p:val>
                                                <p:strVal val="#ppt_y"/>
                                              </p:val>
                                            </p:tav>
                                            <p:tav tm="100000">
                                              <p:val>
                                                <p:strVal val="#ppt_y"/>
                                              </p:val>
                                            </p:tav>
                                          </p:tavLst>
                                        </p:anim>
                                      </p:childTnLst>
                                    </p:cTn>
                                  </p:par>
                                  <p:par>
                                    <p:cTn id="12" presetID="2" presetClass="entr" presetSubtype="4" fill="hold" grpId="0" nodeType="withEffect" p14:presetBounceEnd="52000">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14:bounceEnd="52000">
                                          <p:cBhvr additive="base">
                                            <p:cTn id="14" dur="2000" fill="hold"/>
                                            <p:tgtEl>
                                              <p:spTgt spid="13"/>
                                            </p:tgtEl>
                                            <p:attrNameLst>
                                              <p:attrName>ppt_x</p:attrName>
                                            </p:attrNameLst>
                                          </p:cBhvr>
                                          <p:tavLst>
                                            <p:tav tm="0">
                                              <p:val>
                                                <p:strVal val="#ppt_x"/>
                                              </p:val>
                                            </p:tav>
                                            <p:tav tm="100000">
                                              <p:val>
                                                <p:strVal val="#ppt_x"/>
                                              </p:val>
                                            </p:tav>
                                          </p:tavLst>
                                        </p:anim>
                                        <p:anim calcmode="lin" valueType="num" p14:bounceEnd="52000">
                                          <p:cBhvr additive="base">
                                            <p:cTn id="15"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2000" fill="hold"/>
                                            <p:tgtEl>
                                              <p:spTgt spid="7"/>
                                            </p:tgtEl>
                                            <p:attrNameLst>
                                              <p:attrName>ppt_x</p:attrName>
                                            </p:attrNameLst>
                                          </p:cBhvr>
                                          <p:tavLst>
                                            <p:tav tm="0">
                                              <p:val>
                                                <p:strVal val="0-#ppt_w/2"/>
                                              </p:val>
                                            </p:tav>
                                            <p:tav tm="100000">
                                              <p:val>
                                                <p:strVal val="#ppt_x"/>
                                              </p:val>
                                            </p:tav>
                                          </p:tavLst>
                                        </p:anim>
                                        <p:anim calcmode="lin" valueType="num">
                                          <p:cBhvr additive="base">
                                            <p:cTn id="11" dur="2000" fill="hold"/>
                                            <p:tgtEl>
                                              <p:spTgt spid="7"/>
                                            </p:tgtEl>
                                            <p:attrNameLst>
                                              <p:attrName>ppt_y</p:attrName>
                                            </p:attrNameLst>
                                          </p:cBhvr>
                                          <p:tavLst>
                                            <p:tav tm="0">
                                              <p:val>
                                                <p:strVal val="#ppt_y"/>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2000" fill="hold"/>
                                            <p:tgtEl>
                                              <p:spTgt spid="13"/>
                                            </p:tgtEl>
                                            <p:attrNameLst>
                                              <p:attrName>ppt_x</p:attrName>
                                            </p:attrNameLst>
                                          </p:cBhvr>
                                          <p:tavLst>
                                            <p:tav tm="0">
                                              <p:val>
                                                <p:strVal val="#ppt_x"/>
                                              </p:val>
                                            </p:tav>
                                            <p:tav tm="100000">
                                              <p:val>
                                                <p:strVal val="#ppt_x"/>
                                              </p:val>
                                            </p:tav>
                                          </p:tavLst>
                                        </p:anim>
                                        <p:anim calcmode="lin" valueType="num">
                                          <p:cBhvr additive="base">
                                            <p:cTn id="15"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0"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hape"/>
          <p:cNvSpPr/>
          <p:nvPr/>
        </p:nvSpPr>
        <p:spPr>
          <a:xfrm>
            <a:off x="767427" y="3850923"/>
            <a:ext cx="4152303" cy="2536997"/>
          </a:xfrm>
          <a:prstGeom prst="rect">
            <a:avLst/>
          </a:prstGeom>
          <a:solidFill>
            <a:srgbClr val="C00000"/>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26" name="shape"/>
          <p:cNvSpPr/>
          <p:nvPr/>
        </p:nvSpPr>
        <p:spPr>
          <a:xfrm>
            <a:off x="5395486" y="3875610"/>
            <a:ext cx="4517141" cy="2476774"/>
          </a:xfrm>
          <a:prstGeom prst="rect">
            <a:avLst/>
          </a:prstGeom>
          <a:solidFill>
            <a:srgbClr val="C00000"/>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24" name="shape"/>
          <p:cNvSpPr/>
          <p:nvPr/>
        </p:nvSpPr>
        <p:spPr>
          <a:xfrm>
            <a:off x="2148450" y="1584906"/>
            <a:ext cx="8219043" cy="1889002"/>
          </a:xfrm>
          <a:prstGeom prst="rect">
            <a:avLst/>
          </a:prstGeom>
          <a:solidFill>
            <a:srgbClr val="C00000"/>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pic>
        <p:nvPicPr>
          <p:cNvPr id="18" name="moon">
            <a:extLst>
              <a:ext uri="{FF2B5EF4-FFF2-40B4-BE49-F238E27FC236}">
                <a16:creationId xmlns:a16="http://schemas.microsoft.com/office/drawing/2014/main" id="{AEE0217F-7841-40B5-90F9-4B33B988382A}"/>
              </a:ext>
            </a:extLst>
          </p:cNvPr>
          <p:cNvPicPr>
            <a:picLocks noChangeAspect="1"/>
          </p:cNvPicPr>
          <p:nvPr/>
        </p:nvPicPr>
        <p:blipFill rotWithShape="1">
          <a:blip r:embed="rId4">
            <a:extLst>
              <a:ext uri="{28A0092B-C50C-407E-A947-70E740481C1C}">
                <a14:useLocalDpi xmlns:a14="http://schemas.microsoft.com/office/drawing/2010/main" val="0"/>
              </a:ext>
            </a:extLst>
          </a:blip>
          <a:srcRect l="39741" t="28984" r="38166" b="26013"/>
          <a:stretch/>
        </p:blipFill>
        <p:spPr>
          <a:xfrm>
            <a:off x="239699" y="245829"/>
            <a:ext cx="2205083" cy="1871541"/>
          </a:xfrm>
          <a:prstGeom prst="hexagon">
            <a:avLst/>
          </a:prstGeom>
        </p:spPr>
      </p:pic>
      <p:pic>
        <p:nvPicPr>
          <p:cNvPr id="20" name="crane">
            <a:extLst>
              <a:ext uri="{FF2B5EF4-FFF2-40B4-BE49-F238E27FC236}">
                <a16:creationId xmlns:a16="http://schemas.microsoft.com/office/drawing/2014/main" id="{D1483868-D458-4052-B8E2-D06F6D63BD5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5373" t="9228" r="29805"/>
          <a:stretch/>
        </p:blipFill>
        <p:spPr>
          <a:xfrm>
            <a:off x="10780003" y="652074"/>
            <a:ext cx="1105484" cy="932832"/>
          </a:xfrm>
          <a:prstGeom prst="rect">
            <a:avLst/>
          </a:prstGeom>
        </p:spPr>
      </p:pic>
      <p:pic>
        <p:nvPicPr>
          <p:cNvPr id="21" name="crane">
            <a:extLst>
              <a:ext uri="{FF2B5EF4-FFF2-40B4-BE49-F238E27FC236}">
                <a16:creationId xmlns:a16="http://schemas.microsoft.com/office/drawing/2014/main" id="{D1483868-D458-4052-B8E2-D06F6D63BD5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5373" t="9228" r="29805"/>
          <a:stretch/>
        </p:blipFill>
        <p:spPr>
          <a:xfrm>
            <a:off x="10118508" y="169368"/>
            <a:ext cx="779978" cy="658163"/>
          </a:xfrm>
          <a:prstGeom prst="rect">
            <a:avLst/>
          </a:prstGeom>
        </p:spPr>
      </p:pic>
      <p:sp>
        <p:nvSpPr>
          <p:cNvPr id="16" name="Hexagon 15"/>
          <p:cNvSpPr/>
          <p:nvPr/>
        </p:nvSpPr>
        <p:spPr>
          <a:xfrm>
            <a:off x="353881" y="319720"/>
            <a:ext cx="2215394" cy="1864118"/>
          </a:xfrm>
          <a:prstGeom prst="hexagon">
            <a:avLst/>
          </a:prstGeom>
          <a:noFill/>
          <a:ln>
            <a:solidFill>
              <a:srgbClr val="F751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p:cNvSpPr txBox="1"/>
          <p:nvPr/>
        </p:nvSpPr>
        <p:spPr>
          <a:xfrm>
            <a:off x="1989259" y="872107"/>
            <a:ext cx="4176885" cy="646331"/>
          </a:xfrm>
          <a:prstGeom prst="rect">
            <a:avLst/>
          </a:prstGeom>
          <a:noFill/>
        </p:spPr>
        <p:txBody>
          <a:bodyPr wrap="square" rtlCol="0">
            <a:spAutoFit/>
          </a:bodyPr>
          <a:lstStyle/>
          <a:p>
            <a:pPr algn="ctr"/>
            <a:r>
              <a:rPr lang="en-US" sz="3600" b="1" dirty="0">
                <a:solidFill>
                  <a:schemeClr val="accent4">
                    <a:lumMod val="60000"/>
                    <a:lumOff val="40000"/>
                  </a:schemeClr>
                </a:solidFill>
              </a:rPr>
              <a:t>NỘI DUNG GHI NHỚ</a:t>
            </a:r>
          </a:p>
        </p:txBody>
      </p:sp>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9104" y="498450"/>
            <a:ext cx="1382003" cy="1366297"/>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Rectangle 1"/>
          <p:cNvSpPr/>
          <p:nvPr/>
        </p:nvSpPr>
        <p:spPr>
          <a:xfrm>
            <a:off x="2238901" y="1649554"/>
            <a:ext cx="7673726" cy="1815882"/>
          </a:xfrm>
          <a:prstGeom prst="rect">
            <a:avLst/>
          </a:prstGeom>
          <a:solidFill>
            <a:schemeClr val="bg1"/>
          </a:solidFill>
        </p:spPr>
        <p:txBody>
          <a:bodyPr wrap="square">
            <a:spAutoFit/>
          </a:bodyPr>
          <a:lstStyle/>
          <a:p>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Tính</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đến</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hết</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năm</a:t>
            </a:r>
            <a:r>
              <a:rPr lang="en-US" sz="2800" dirty="0">
                <a:latin typeface="Tahoma" panose="020B0604030504040204" pitchFamily="34" charset="0"/>
                <a:cs typeface="Tahoma" panose="020B0604030504040204" pitchFamily="34" charset="0"/>
              </a:rPr>
              <a:t> 2021, </a:t>
            </a:r>
            <a:r>
              <a:rPr lang="en-US" sz="2800" dirty="0" err="1">
                <a:latin typeface="Tahoma" panose="020B0604030504040204" pitchFamily="34" charset="0"/>
                <a:cs typeface="Tahoma" panose="020B0604030504040204" pitchFamily="34" charset="0"/>
              </a:rPr>
              <a:t>trên</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địa</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bàn</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thành</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phố</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có</a:t>
            </a:r>
            <a:r>
              <a:rPr lang="en-US" sz="2800" dirty="0">
                <a:latin typeface="Tahoma" panose="020B0604030504040204" pitchFamily="34" charset="0"/>
                <a:cs typeface="Tahoma" panose="020B0604030504040204" pitchFamily="34" charset="0"/>
              </a:rPr>
              <a:t> 524 di </a:t>
            </a:r>
            <a:r>
              <a:rPr lang="en-US" sz="2800" dirty="0" err="1">
                <a:latin typeface="Tahoma" panose="020B0604030504040204" pitchFamily="34" charset="0"/>
                <a:cs typeface="Tahoma" panose="020B0604030504040204" pitchFamily="34" charset="0"/>
              </a:rPr>
              <a:t>tích</a:t>
            </a:r>
            <a:r>
              <a:rPr lang="en-US" sz="2800" dirty="0">
                <a:latin typeface="Tahoma" panose="020B0604030504040204" pitchFamily="34" charset="0"/>
                <a:cs typeface="Tahoma" panose="020B0604030504040204" pitchFamily="34" charset="0"/>
              </a:rPr>
              <a:t> </a:t>
            </a:r>
            <a:r>
              <a:rPr lang="vi-VN" sz="2800" dirty="0">
                <a:cs typeface="Tahoma" panose="020B0604030504040204" pitchFamily="34" charset="0"/>
              </a:rPr>
              <a:t>lịch sử và danh lam thắng cảnh </a:t>
            </a:r>
            <a:r>
              <a:rPr lang="en-US" sz="2800" dirty="0" err="1">
                <a:latin typeface="Tahoma" panose="020B0604030504040204" pitchFamily="34" charset="0"/>
                <a:cs typeface="Tahoma" panose="020B0604030504040204" pitchFamily="34" charset="0"/>
              </a:rPr>
              <a:t>được</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xếp</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hạng</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các</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cấp</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Trên</a:t>
            </a:r>
            <a:r>
              <a:rPr lang="en-US" sz="2800" dirty="0">
                <a:latin typeface="Tahoma" panose="020B0604030504040204" pitchFamily="34" charset="0"/>
                <a:cs typeface="Tahoma" panose="020B0604030504040204" pitchFamily="34" charset="0"/>
              </a:rPr>
              <a:t> 5</a:t>
            </a:r>
            <a:r>
              <a:rPr lang="vi-VN" sz="2800" dirty="0">
                <a:cs typeface="Tahoma" panose="020B0604030504040204" pitchFamily="34" charset="0"/>
              </a:rPr>
              <a:t>00</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lễ</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hội</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và</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nhiều</a:t>
            </a:r>
            <a:r>
              <a:rPr lang="en-US" sz="2800" dirty="0">
                <a:latin typeface="Tahoma" panose="020B0604030504040204" pitchFamily="34" charset="0"/>
                <a:cs typeface="Tahoma" panose="020B0604030504040204" pitchFamily="34" charset="0"/>
              </a:rPr>
              <a:t> di </a:t>
            </a:r>
            <a:r>
              <a:rPr lang="en-US" sz="2800" dirty="0" err="1">
                <a:latin typeface="Tahoma" panose="020B0604030504040204" pitchFamily="34" charset="0"/>
                <a:cs typeface="Tahoma" panose="020B0604030504040204" pitchFamily="34" charset="0"/>
              </a:rPr>
              <a:t>sản</a:t>
            </a:r>
            <a:r>
              <a:rPr lang="en-US" sz="2800" dirty="0">
                <a:latin typeface="Tahoma" panose="020B0604030504040204" pitchFamily="34" charset="0"/>
                <a:cs typeface="Tahoma" panose="020B0604030504040204" pitchFamily="34" charset="0"/>
              </a:rPr>
              <a:t> phi </a:t>
            </a:r>
            <a:r>
              <a:rPr lang="en-US" sz="2800" dirty="0" err="1">
                <a:latin typeface="Tahoma" panose="020B0604030504040204" pitchFamily="34" charset="0"/>
                <a:cs typeface="Tahoma" panose="020B0604030504040204" pitchFamily="34" charset="0"/>
              </a:rPr>
              <a:t>vật</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thể</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khác</a:t>
            </a:r>
            <a:endParaRPr lang="en-US" sz="2800" dirty="0"/>
          </a:p>
        </p:txBody>
      </p:sp>
      <p:sp>
        <p:nvSpPr>
          <p:cNvPr id="22" name="TextBox 21"/>
          <p:cNvSpPr txBox="1"/>
          <p:nvPr/>
        </p:nvSpPr>
        <p:spPr>
          <a:xfrm>
            <a:off x="910895" y="4006372"/>
            <a:ext cx="4270705" cy="2677656"/>
          </a:xfrm>
          <a:prstGeom prst="rect">
            <a:avLst/>
          </a:prstGeom>
          <a:solidFill>
            <a:schemeClr val="bg1"/>
          </a:solidFill>
        </p:spPr>
        <p:txBody>
          <a:bodyPr wrap="square" rtlCol="0">
            <a:spAutoFit/>
          </a:bodyPr>
          <a:lstStyle/>
          <a:p>
            <a:r>
              <a:rPr lang="en-US" sz="2800" dirty="0">
                <a:latin typeface="Tahoma" panose="020B0604030504040204" pitchFamily="34" charset="0"/>
                <a:cs typeface="Tahoma" panose="020B0604030504040204" pitchFamily="34" charset="0"/>
              </a:rPr>
              <a:t>Di </a:t>
            </a:r>
            <a:r>
              <a:rPr lang="en-US" sz="2800" dirty="0" err="1">
                <a:latin typeface="Tahoma" panose="020B0604030504040204" pitchFamily="34" charset="0"/>
                <a:cs typeface="Tahoma" panose="020B0604030504040204" pitchFamily="34" charset="0"/>
              </a:rPr>
              <a:t>sản</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văn</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hóa</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vật</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thể</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tiêu</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biểu</a:t>
            </a:r>
            <a:r>
              <a:rPr lang="en-US" sz="2800" dirty="0">
                <a:latin typeface="Tahoma" panose="020B0604030504040204" pitchFamily="34" charset="0"/>
                <a:cs typeface="Tahoma" panose="020B0604030504040204" pitchFamily="34" charset="0"/>
              </a:rPr>
              <a:t>:</a:t>
            </a:r>
          </a:p>
          <a:p>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Đền</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thờ</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Trạng</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Trình</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Nguyễn</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Bỉnh</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Khiêm</a:t>
            </a:r>
            <a:r>
              <a:rPr lang="en-US" sz="2800" dirty="0">
                <a:latin typeface="Tahoma" panose="020B0604030504040204" pitchFamily="34" charset="0"/>
                <a:cs typeface="Tahoma" panose="020B0604030504040204" pitchFamily="34" charset="0"/>
              </a:rPr>
              <a:t> </a:t>
            </a:r>
          </a:p>
          <a:p>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Quần</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đảo</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Cát</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Bà</a:t>
            </a:r>
            <a:r>
              <a:rPr lang="en-US" sz="2800" dirty="0">
                <a:latin typeface="Tahoma" panose="020B0604030504040204" pitchFamily="34" charset="0"/>
                <a:cs typeface="Tahoma" panose="020B0604030504040204" pitchFamily="34" charset="0"/>
              </a:rPr>
              <a:t>.</a:t>
            </a:r>
          </a:p>
          <a:p>
            <a:endParaRPr lang="en-US" sz="2800" dirty="0">
              <a:latin typeface="Tahoma" panose="020B0604030504040204" pitchFamily="34" charset="0"/>
              <a:cs typeface="Tahoma" panose="020B0604030504040204" pitchFamily="34" charset="0"/>
            </a:endParaRPr>
          </a:p>
        </p:txBody>
      </p:sp>
      <p:sp>
        <p:nvSpPr>
          <p:cNvPr id="23" name="TextBox 22"/>
          <p:cNvSpPr txBox="1"/>
          <p:nvPr/>
        </p:nvSpPr>
        <p:spPr>
          <a:xfrm>
            <a:off x="5641922" y="3983530"/>
            <a:ext cx="4270705" cy="2677656"/>
          </a:xfrm>
          <a:prstGeom prst="rect">
            <a:avLst/>
          </a:prstGeom>
          <a:solidFill>
            <a:schemeClr val="bg1"/>
          </a:solidFill>
        </p:spPr>
        <p:txBody>
          <a:bodyPr wrap="square" rtlCol="0">
            <a:spAutoFit/>
          </a:bodyPr>
          <a:lstStyle/>
          <a:p>
            <a:r>
              <a:rPr lang="en-US" sz="2800" dirty="0">
                <a:latin typeface="Tahoma" panose="020B0604030504040204" pitchFamily="34" charset="0"/>
                <a:cs typeface="Tahoma" panose="020B0604030504040204" pitchFamily="34" charset="0"/>
              </a:rPr>
              <a:t>Di </a:t>
            </a:r>
            <a:r>
              <a:rPr lang="en-US" sz="2800" dirty="0" err="1">
                <a:latin typeface="Tahoma" panose="020B0604030504040204" pitchFamily="34" charset="0"/>
                <a:cs typeface="Tahoma" panose="020B0604030504040204" pitchFamily="34" charset="0"/>
              </a:rPr>
              <a:t>sản</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văn</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hóa</a:t>
            </a:r>
            <a:r>
              <a:rPr lang="en-US" sz="2800" dirty="0">
                <a:latin typeface="Tahoma" panose="020B0604030504040204" pitchFamily="34" charset="0"/>
                <a:cs typeface="Tahoma" panose="020B0604030504040204" pitchFamily="34" charset="0"/>
              </a:rPr>
              <a:t> phi </a:t>
            </a:r>
            <a:r>
              <a:rPr lang="en-US" sz="2800" dirty="0" err="1">
                <a:latin typeface="Tahoma" panose="020B0604030504040204" pitchFamily="34" charset="0"/>
                <a:cs typeface="Tahoma" panose="020B0604030504040204" pitchFamily="34" charset="0"/>
              </a:rPr>
              <a:t>vật</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thể</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tiêu</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biểu</a:t>
            </a:r>
            <a:r>
              <a:rPr lang="en-US" sz="2800" dirty="0">
                <a:latin typeface="Tahoma" panose="020B0604030504040204" pitchFamily="34" charset="0"/>
                <a:cs typeface="Tahoma" panose="020B0604030504040204" pitchFamily="34" charset="0"/>
              </a:rPr>
              <a:t>:</a:t>
            </a:r>
          </a:p>
          <a:p>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Thực</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hành</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tín</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ngưỡng</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thờ</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mẫu</a:t>
            </a:r>
            <a:r>
              <a:rPr lang="en-US" sz="2800" dirty="0">
                <a:latin typeface="Tahoma" panose="020B0604030504040204" pitchFamily="34" charset="0"/>
                <a:cs typeface="Tahoma" panose="020B0604030504040204" pitchFamily="34" charset="0"/>
              </a:rPr>
              <a:t> Tam </a:t>
            </a:r>
            <a:r>
              <a:rPr lang="en-US" sz="2800" dirty="0" err="1">
                <a:latin typeface="Tahoma" panose="020B0604030504040204" pitchFamily="34" charset="0"/>
                <a:cs typeface="Tahoma" panose="020B0604030504040204" pitchFamily="34" charset="0"/>
              </a:rPr>
              <a:t>phủ</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của</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người</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Việt</a:t>
            </a:r>
            <a:r>
              <a:rPr lang="en-US" sz="2800" dirty="0">
                <a:latin typeface="Tahoma" panose="020B0604030504040204" pitchFamily="34" charset="0"/>
                <a:cs typeface="Tahoma" panose="020B0604030504040204" pitchFamily="34" charset="0"/>
              </a:rPr>
              <a:t>.</a:t>
            </a:r>
          </a:p>
          <a:p>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Nghệ</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thuật</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Ca</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Trù</a:t>
            </a:r>
            <a:endParaRPr lang="en-US" sz="2800" dirty="0">
              <a:latin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130777307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000" fill="hold"/>
                                            <p:tgtEl>
                                              <p:spTgt spid="19"/>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wipe(left)">
                                          <p:cBhvr>
                                            <p:cTn id="9" dur="500"/>
                                            <p:tgtEl>
                                              <p:spTgt spid="1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2" presetClass="entr" presetSubtype="8" fill="hold" grpId="0" nodeType="withEffect" p14:presetBounceEnd="52000">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14:bounceEnd="52000">
                                          <p:cBhvr additive="base">
                                            <p:cTn id="17" dur="2000" fill="hold"/>
                                            <p:tgtEl>
                                              <p:spTgt spid="24"/>
                                            </p:tgtEl>
                                            <p:attrNameLst>
                                              <p:attrName>ppt_x</p:attrName>
                                            </p:attrNameLst>
                                          </p:cBhvr>
                                          <p:tavLst>
                                            <p:tav tm="0">
                                              <p:val>
                                                <p:strVal val="0-#ppt_w/2"/>
                                              </p:val>
                                            </p:tav>
                                            <p:tav tm="100000">
                                              <p:val>
                                                <p:strVal val="#ppt_x"/>
                                              </p:val>
                                            </p:tav>
                                          </p:tavLst>
                                        </p:anim>
                                        <p:anim calcmode="lin" valueType="num" p14:bounceEnd="52000">
                                          <p:cBhvr additive="base">
                                            <p:cTn id="18" dur="2000" fill="hold"/>
                                            <p:tgtEl>
                                              <p:spTgt spid="24"/>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14:presetBounceEnd="52000">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14:bounceEnd="52000">
                                          <p:cBhvr additive="base">
                                            <p:cTn id="21" dur="2000" fill="hold"/>
                                            <p:tgtEl>
                                              <p:spTgt spid="25"/>
                                            </p:tgtEl>
                                            <p:attrNameLst>
                                              <p:attrName>ppt_x</p:attrName>
                                            </p:attrNameLst>
                                          </p:cBhvr>
                                          <p:tavLst>
                                            <p:tav tm="0">
                                              <p:val>
                                                <p:strVal val="0-#ppt_w/2"/>
                                              </p:val>
                                            </p:tav>
                                            <p:tav tm="100000">
                                              <p:val>
                                                <p:strVal val="#ppt_x"/>
                                              </p:val>
                                            </p:tav>
                                          </p:tavLst>
                                        </p:anim>
                                        <p:anim calcmode="lin" valueType="num" p14:bounceEnd="52000">
                                          <p:cBhvr additive="base">
                                            <p:cTn id="22" dur="2000" fill="hold"/>
                                            <p:tgtEl>
                                              <p:spTgt spid="25"/>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14:presetBounceEnd="52000">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14:bounceEnd="52000">
                                          <p:cBhvr additive="base">
                                            <p:cTn id="25" dur="2000" fill="hold"/>
                                            <p:tgtEl>
                                              <p:spTgt spid="26"/>
                                            </p:tgtEl>
                                            <p:attrNameLst>
                                              <p:attrName>ppt_x</p:attrName>
                                            </p:attrNameLst>
                                          </p:cBhvr>
                                          <p:tavLst>
                                            <p:tav tm="0">
                                              <p:val>
                                                <p:strVal val="0-#ppt_w/2"/>
                                              </p:val>
                                            </p:tav>
                                            <p:tav tm="100000">
                                              <p:val>
                                                <p:strVal val="#ppt_x"/>
                                              </p:val>
                                            </p:tav>
                                          </p:tavLst>
                                        </p:anim>
                                        <p:anim calcmode="lin" valueType="num" p14:bounceEnd="52000">
                                          <p:cBhvr additive="base">
                                            <p:cTn id="26" dur="2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4" grpId="0" animBg="1"/>
          <p:bldP spid="16" grpId="0" animBg="1"/>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000" fill="hold"/>
                                            <p:tgtEl>
                                              <p:spTgt spid="19"/>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wipe(left)">
                                          <p:cBhvr>
                                            <p:cTn id="9" dur="500"/>
                                            <p:tgtEl>
                                              <p:spTgt spid="1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2000" fill="hold"/>
                                            <p:tgtEl>
                                              <p:spTgt spid="24"/>
                                            </p:tgtEl>
                                            <p:attrNameLst>
                                              <p:attrName>ppt_x</p:attrName>
                                            </p:attrNameLst>
                                          </p:cBhvr>
                                          <p:tavLst>
                                            <p:tav tm="0">
                                              <p:val>
                                                <p:strVal val="0-#ppt_w/2"/>
                                              </p:val>
                                            </p:tav>
                                            <p:tav tm="100000">
                                              <p:val>
                                                <p:strVal val="#ppt_x"/>
                                              </p:val>
                                            </p:tav>
                                          </p:tavLst>
                                        </p:anim>
                                        <p:anim calcmode="lin" valueType="num">
                                          <p:cBhvr additive="base">
                                            <p:cTn id="18" dur="2000" fill="hold"/>
                                            <p:tgtEl>
                                              <p:spTgt spid="24"/>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2000" fill="hold"/>
                                            <p:tgtEl>
                                              <p:spTgt spid="25"/>
                                            </p:tgtEl>
                                            <p:attrNameLst>
                                              <p:attrName>ppt_x</p:attrName>
                                            </p:attrNameLst>
                                          </p:cBhvr>
                                          <p:tavLst>
                                            <p:tav tm="0">
                                              <p:val>
                                                <p:strVal val="0-#ppt_w/2"/>
                                              </p:val>
                                            </p:tav>
                                            <p:tav tm="100000">
                                              <p:val>
                                                <p:strVal val="#ppt_x"/>
                                              </p:val>
                                            </p:tav>
                                          </p:tavLst>
                                        </p:anim>
                                        <p:anim calcmode="lin" valueType="num">
                                          <p:cBhvr additive="base">
                                            <p:cTn id="22" dur="2000" fill="hold"/>
                                            <p:tgtEl>
                                              <p:spTgt spid="25"/>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2000" fill="hold"/>
                                            <p:tgtEl>
                                              <p:spTgt spid="26"/>
                                            </p:tgtEl>
                                            <p:attrNameLst>
                                              <p:attrName>ppt_x</p:attrName>
                                            </p:attrNameLst>
                                          </p:cBhvr>
                                          <p:tavLst>
                                            <p:tav tm="0">
                                              <p:val>
                                                <p:strVal val="0-#ppt_w/2"/>
                                              </p:val>
                                            </p:tav>
                                            <p:tav tm="100000">
                                              <p:val>
                                                <p:strVal val="#ppt_x"/>
                                              </p:val>
                                            </p:tav>
                                          </p:tavLst>
                                        </p:anim>
                                        <p:anim calcmode="lin" valueType="num">
                                          <p:cBhvr additive="base">
                                            <p:cTn id="26" dur="2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4" grpId="0" animBg="1"/>
          <p:bldP spid="16" grpId="0" animBg="1"/>
          <p:bldP spid="17"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GENSWF_ADVANCE_TIME" val="50.712"/>
  <p:tag name="ISPRING_CUSTOM_TIMING_USED" val="1"/>
  <p:tag name="GENSWF_SLIDE_TITLE" val="Trang chờ"/>
  <p:tag name="ISPRING_SLIDE_INDENT_LEVEL" val="0"/>
  <p:tag name="ISPRING_SLIDE_ID_2" val="{88DA44F5-FC7C-45CA-B3E9-EC47961988CC}"/>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Mục tiêu bài học"/>
  <p:tag name="ISPRING_SLIDE_INDENT_LEVEL" val="0"/>
  <p:tag name="ISPRING_SLIDE_ID_2" val="{12075690-6D81-4625-A251-1AF065F1210C}"/>
  <p:tag name="GENSWF_ADVANCE_TIME" val="47.364"/>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4965E537-42AC-4E84-A5FE-D36F01B644E2}&quot;/&gt;&lt;isInvalidForFieldText val=&quot;0&quot;/&gt;&lt;Image&gt;&lt;filename val=&quot;C:\Users\USER\AppData\Local\Temp\PR\data\asimages\{4965E537-42AC-4E84-A5FE-D36F01B644E2}_1.png&quot;/&gt;&lt;left val=&quot;119&quot;/&gt;&lt;top val=&quot;113&quot;/&gt;&lt;width val=&quot;547&quot;/&gt;&lt;height val=&quot;51&quot;/&gt;&lt;hasText val=&quot;1&quot;/&gt;&lt;/Image&gt;&lt;/ThreeDShapeInfo&gt;"/>
  <p:tag name="PRESENTER_SHAPETEXTINFO" val="&lt;ShapeTextInfo&gt;&lt;TableIndex row=&quot;-1&quot; col=&quot;-1&quot;&gt;&lt;linesCount val=&quot;1&quot;/&gt;&lt;lineCharCount val=&quot;2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USER\AppData\Local\Temp\PR\data\asimages\{3B680061-4FA4-40C0-A20D-FD00152BFF76}_1.png&quot;/&gt;&lt;left val=&quot;89&quot;/&gt;&lt;top val=&quot;399&quot;/&gt;&lt;width val=&quot;576&quot;/&gt;&lt;height val=&quot;147&quot;/&gt;&lt;hasText val=&quot;1&quot;/&gt;&lt;/Image&gt;&lt;/ThreeDShapeInfo&gt;"/>
  <p:tag name="PRESENTER_SHAPETEXTINFO" val="&lt;ShapeTextInfo&gt;&lt;TableIndex row=&quot;-1&quot; col=&quot;-1&quot;&gt;&lt;linesCount val=&quot;6&quot;/&gt;&lt;lineCharCount val=&quot;31&quot;/&gt;&lt;lineCharCount val=&quot;30&quot;/&gt;&lt;lineCharCount val=&quot;23&quot;/&gt;&lt;lineCharCount val=&quot;61&quot;/&gt;&lt;lineCharCount val=&quot;1&quot;/&gt;&lt;lineCharCount val=&quot;13&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GENSWF_ADVANCE_TIME" val="38.373"/>
  <p:tag name="ISPRING_CUSTOM_TIMING_USED" val="1"/>
  <p:tag name="GENSWF_SLIDE_TITLE" val="Chốt kiến thức 1"/>
  <p:tag name="ISPRING_SLIDE_INDENT_LEVEL" val="0"/>
  <p:tag name="ISPRING_SLIDE_ID_2" val="{70F8D2D7-C36D-4BE6-A6B7-841963BB6AB0}"/>
</p:tagLst>
</file>

<file path=ppt/tags/tag5.xml><?xml version="1.0" encoding="utf-8"?>
<p:tagLst xmlns:a="http://schemas.openxmlformats.org/drawingml/2006/main" xmlns:r="http://schemas.openxmlformats.org/officeDocument/2006/relationships" xmlns:p="http://schemas.openxmlformats.org/presentationml/2006/main">
  <p:tag name="GENSWF_ADVANCE_TIME" val="19.608"/>
  <p:tag name="ISPRING_CUSTOM_TIMING_USED" val="1"/>
  <p:tag name="GENSWF_SLIDE_TITLE" val="Chốt kiến thức 2"/>
  <p:tag name="ISPRING_SLIDE_INDENT_LEVEL" val="0"/>
  <p:tag name="ISPRING_SLIDE_ID_2" val="{731F7193-B8B4-4E71-9186-35128511C930}"/>
</p:tagLst>
</file>

<file path=ppt/tags/tag6.xml><?xml version="1.0" encoding="utf-8"?>
<p:tagLst xmlns:a="http://schemas.openxmlformats.org/drawingml/2006/main" xmlns:r="http://schemas.openxmlformats.org/officeDocument/2006/relationships" xmlns:p="http://schemas.openxmlformats.org/presentationml/2006/main">
  <p:tag name="GENSWF_ADVANCE_TIME" val="38.373"/>
  <p:tag name="ISPRING_CUSTOM_TIMING_USED" val="1"/>
  <p:tag name="GENSWF_SLIDE_TITLE" val="Chốt kiến thức 1"/>
  <p:tag name="ISPRING_SLIDE_INDENT_LEVEL" val="0"/>
  <p:tag name="ISPRING_SLIDE_ID_2" val="{70F8D2D7-C36D-4BE6-A6B7-841963BB6AB0}"/>
</p:tagLst>
</file>

<file path=ppt/tags/tag7.xml><?xml version="1.0" encoding="utf-8"?>
<p:tagLst xmlns:a="http://schemas.openxmlformats.org/drawingml/2006/main" xmlns:r="http://schemas.openxmlformats.org/officeDocument/2006/relationships" xmlns:p="http://schemas.openxmlformats.org/presentationml/2006/main">
  <p:tag name="GENSWF_ADVANCE_TIME" val="43.978"/>
  <p:tag name="ISPRING_CUSTOM_TIMING_USED" val="1"/>
  <p:tag name="GENSWF_SLIDE_TITLE" val="Gới thiệu bài học"/>
  <p:tag name="ISPRING_SLIDE_INDENT_LEVEL" val="0"/>
  <p:tag name="ISPRING_SLIDE_ID_2" val="{BE758A7A-36E4-41CD-AB23-B45A5F2965A9}"/>
</p:tagLst>
</file>

<file path=ppt/tags/tag8.xml><?xml version="1.0" encoding="utf-8"?>
<p:tagLst xmlns:a="http://schemas.openxmlformats.org/drawingml/2006/main" xmlns:r="http://schemas.openxmlformats.org/officeDocument/2006/relationships" xmlns:p="http://schemas.openxmlformats.org/presentationml/2006/main">
  <p:tag name="GENSWF_ADVANCE_TIME" val="25.62"/>
  <p:tag name="ISPRING_CUSTOM_TIMING_USED" val="1"/>
  <p:tag name="GENSWF_SLIDE_TITLE" val="Chốt nội dung ý nghĩa"/>
  <p:tag name="ISPRING_SLIDE_INDENT_LEVEL" val="0"/>
  <p:tag name="ISPRING_SLIDE_ID_2" val="{ADA6CFE1-6ECA-4B7C-BC35-455BC713A5A7}"/>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Mục tiêu bài học"/>
  <p:tag name="ISPRING_SLIDE_INDENT_LEVEL" val="0"/>
  <p:tag name="ISPRING_SLIDE_ID_2" val="{12075690-6D81-4625-A251-1AF065F1210C}"/>
  <p:tag name="GENSWF_ADVANCE_TIME" val="47.364"/>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TotalTime>
  <Words>725</Words>
  <Application>Microsoft Office PowerPoint</Application>
  <PresentationFormat>Widescreen</PresentationFormat>
  <Paragraphs>59</Paragraphs>
  <Slides>14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Calibri</vt:lpstr>
      <vt:lpstr>Calibri Light</vt:lpstr>
      <vt:lpstr>等线</vt:lpstr>
      <vt:lpstr>Open Sans Extrabold</vt:lpstr>
      <vt:lpstr>Tahoma</vt:lpstr>
      <vt:lpstr>Times New Roman</vt:lpstr>
      <vt:lpstr>字魂36号-正文宋楷</vt:lpstr>
      <vt:lpstr>方正大标宋简体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12</cp:revision>
  <dcterms:created xsi:type="dcterms:W3CDTF">2024-05-23T10:34:34Z</dcterms:created>
  <dcterms:modified xsi:type="dcterms:W3CDTF">2024-05-23T11:10:09Z</dcterms:modified>
</cp:coreProperties>
</file>