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59" r:id="rId3"/>
    <p:sldId id="260" r:id="rId4"/>
    <p:sldId id="261" r:id="rId5"/>
    <p:sldId id="281" r:id="rId6"/>
    <p:sldId id="280" r:id="rId7"/>
    <p:sldId id="273" r:id="rId8"/>
    <p:sldId id="262" r:id="rId9"/>
    <p:sldId id="266" r:id="rId10"/>
    <p:sldId id="267" r:id="rId11"/>
    <p:sldId id="268" r:id="rId12"/>
    <p:sldId id="269" r:id="rId13"/>
    <p:sldId id="265" r:id="rId14"/>
    <p:sldId id="270" r:id="rId15"/>
    <p:sldId id="272" r:id="rId16"/>
    <p:sldId id="291" r:id="rId17"/>
    <p:sldId id="277" r:id="rId18"/>
    <p:sldId id="282" r:id="rId19"/>
    <p:sldId id="283" r:id="rId20"/>
    <p:sldId id="284" r:id="rId21"/>
    <p:sldId id="285" r:id="rId22"/>
    <p:sldId id="286" r:id="rId23"/>
    <p:sldId id="290"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4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0598C-F284-4E3A-ACF6-EEF849993B3D}" type="datetimeFigureOut">
              <a:rPr lang="en-US" smtClean="0"/>
              <a:t>5/23/2024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0482B-F24D-42E1-B79C-3462B2DC93F2}" type="slidenum">
              <a:rPr lang="en-US" smtClean="0"/>
              <a:t>‹#›</a:t>
            </a:fld>
            <a:endParaRPr lang="en-US"/>
          </a:p>
        </p:txBody>
      </p:sp>
    </p:spTree>
    <p:extLst>
      <p:ext uri="{BB962C8B-B14F-4D97-AF65-F5344CB8AC3E}">
        <p14:creationId xmlns:p14="http://schemas.microsoft.com/office/powerpoint/2010/main" val="44352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8AA55D-B2FF-4BD7-B406-E562A3EBB7BF}" type="slidenum">
              <a:rPr lang="en-US"/>
              <a:pPr/>
              <a:t>3</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FB11F9F-A6BF-4B97-9526-47F35258E279}" type="slidenum">
              <a:rPr lang="en-US" sz="1200"/>
              <a:pPr algn="r"/>
              <a:t>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8AA55D-B2FF-4BD7-B406-E562A3EBB7BF}" type="slidenum">
              <a:rPr lang="en-US"/>
              <a:pPr/>
              <a:t>5</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FB11F9F-A6BF-4B97-9526-47F35258E279}" type="slidenum">
              <a:rPr lang="en-US" sz="1200"/>
              <a:pPr algn="r"/>
              <a:t>5</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8AA55D-B2FF-4BD7-B406-E562A3EBB7BF}" type="slidenum">
              <a:rPr lang="en-US"/>
              <a:pPr/>
              <a:t>8</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FB11F9F-A6BF-4B97-9526-47F35258E279}" type="slidenum">
              <a:rPr lang="en-US" sz="1200"/>
              <a:pPr algn="r"/>
              <a:t>8</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F95D5F-0CAF-4291-A300-80B872E092A1}"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48785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95D5F-0CAF-4291-A300-80B872E092A1}"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234590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95D5F-0CAF-4291-A300-80B872E092A1}"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093235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A5A25D8-41BA-44F6-8FE8-2AB89CE081FE}" type="slidenum">
              <a:rPr lang="en-US"/>
              <a:pPr/>
              <a:t>‹#›</a:t>
            </a:fld>
            <a:endParaRPr lang="en-US"/>
          </a:p>
        </p:txBody>
      </p:sp>
    </p:spTree>
    <p:extLst>
      <p:ext uri="{BB962C8B-B14F-4D97-AF65-F5344CB8AC3E}">
        <p14:creationId xmlns:p14="http://schemas.microsoft.com/office/powerpoint/2010/main" val="6080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95D5F-0CAF-4291-A300-80B872E092A1}"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11357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95D5F-0CAF-4291-A300-80B872E092A1}"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41085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95D5F-0CAF-4291-A300-80B872E092A1}"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192124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95D5F-0CAF-4291-A300-80B872E092A1}"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61643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95D5F-0CAF-4291-A300-80B872E092A1}"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407141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95D5F-0CAF-4291-A300-80B872E092A1}"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62569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95D5F-0CAF-4291-A300-80B872E092A1}"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315231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95D5F-0CAF-4291-A300-80B872E092A1}"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9C7F7-0399-4FC5-B797-E5126F768558}" type="slidenum">
              <a:rPr lang="en-US" smtClean="0"/>
              <a:t>‹#›</a:t>
            </a:fld>
            <a:endParaRPr lang="en-US"/>
          </a:p>
        </p:txBody>
      </p:sp>
    </p:spTree>
    <p:extLst>
      <p:ext uri="{BB962C8B-B14F-4D97-AF65-F5344CB8AC3E}">
        <p14:creationId xmlns:p14="http://schemas.microsoft.com/office/powerpoint/2010/main" val="18848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95D5F-0CAF-4291-A300-80B872E092A1}" type="datetimeFigureOut">
              <a:rPr lang="en-US" smtClean="0"/>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9C7F7-0399-4FC5-B797-E5126F768558}" type="slidenum">
              <a:rPr lang="en-US" smtClean="0"/>
              <a:t>‹#›</a:t>
            </a:fld>
            <a:endParaRPr lang="en-US"/>
          </a:p>
        </p:txBody>
      </p:sp>
    </p:spTree>
    <p:extLst>
      <p:ext uri="{BB962C8B-B14F-4D97-AF65-F5344CB8AC3E}">
        <p14:creationId xmlns:p14="http://schemas.microsoft.com/office/powerpoint/2010/main" val="398587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3.wmf"/><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3.wmf"/><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8.gif"/><Relationship Id="rId1" Type="http://schemas.openxmlformats.org/officeDocument/2006/relationships/slideLayout" Target="../slideLayouts/slideLayout4.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3"/>
          <p:cNvSpPr>
            <a:spLocks noChangeArrowheads="1" noChangeShapeType="1" noTextEdit="1"/>
          </p:cNvSpPr>
          <p:nvPr/>
        </p:nvSpPr>
        <p:spPr bwMode="auto">
          <a:xfrm>
            <a:off x="1219200" y="1447800"/>
            <a:ext cx="6934200" cy="960438"/>
          </a:xfrm>
          <a:prstGeom prst="rect">
            <a:avLst/>
          </a:prstGeom>
        </p:spPr>
        <p:txBody>
          <a:bodyPr wrap="none" fromWordArt="1">
            <a:prstTxWarp prst="textPlain">
              <a:avLst>
                <a:gd name="adj" fmla="val 50000"/>
              </a:avLst>
            </a:prstTxWarp>
          </a:bodyPr>
          <a:lstStyle/>
          <a:p>
            <a:pPr algn="ctr"/>
            <a:r>
              <a:rPr lang="vi-VN" sz="3600" kern="10" dirty="0"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stote"/>
              </a:rPr>
              <a:t>CHÀO ĐÓN</a:t>
            </a:r>
            <a:endParaRPr lang="en-US" sz="3600"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stote"/>
            </a:endParaRPr>
          </a:p>
        </p:txBody>
      </p:sp>
      <p:sp>
        <p:nvSpPr>
          <p:cNvPr id="4100" name="WordArt 4"/>
          <p:cNvSpPr>
            <a:spLocks noChangeArrowheads="1" noChangeShapeType="1" noTextEdit="1"/>
          </p:cNvSpPr>
          <p:nvPr/>
        </p:nvSpPr>
        <p:spPr bwMode="auto">
          <a:xfrm>
            <a:off x="228600" y="2590800"/>
            <a:ext cx="8915400" cy="1220788"/>
          </a:xfrm>
          <a:prstGeom prst="rect">
            <a:avLst/>
          </a:prstGeom>
        </p:spPr>
        <p:txBody>
          <a:bodyPr wrap="none" fromWordArt="1">
            <a:prstTxWarp prst="textWave1">
              <a:avLst>
                <a:gd name="adj1" fmla="val 0"/>
                <a:gd name="adj2" fmla="val 0"/>
              </a:avLst>
            </a:prstTxWarp>
          </a:bodyPr>
          <a:lstStyle/>
          <a:p>
            <a:pPr algn="ctr"/>
            <a:r>
              <a:rPr lang="vi-VN" sz="3600" kern="10" dirty="0" smtClean="0">
                <a:ln w="9525">
                  <a:solidFill>
                    <a:srgbClr val="FF0066"/>
                  </a:solidFill>
                  <a:miter lim="800000"/>
                  <a:headEnd/>
                  <a:tailEnd/>
                </a:ln>
                <a:solidFill>
                  <a:srgbClr val="FF0066"/>
                </a:solidFill>
                <a:effectLst>
                  <a:outerShdw dist="53882" dir="2700000" algn="ctr" rotWithShape="0">
                    <a:srgbClr val="C0C0C0">
                      <a:alpha val="79999"/>
                    </a:srgbClr>
                  </a:outerShdw>
                </a:effectLst>
                <a:latin typeface=".VnKoala"/>
              </a:rPr>
              <a:t>CÁC THẦY CÔ ĐẾN DỰ GIỜ</a:t>
            </a:r>
            <a:endParaRPr lang="en-US" sz="3600" kern="10" dirty="0">
              <a:ln w="9525">
                <a:solidFill>
                  <a:srgbClr val="FF0066"/>
                </a:solidFill>
                <a:miter lim="800000"/>
                <a:headEnd/>
                <a:tailEnd/>
              </a:ln>
              <a:solidFill>
                <a:srgbClr val="FF0066"/>
              </a:solidFill>
              <a:effectLst>
                <a:outerShdw dist="53882" dir="2700000" algn="ctr" rotWithShape="0">
                  <a:srgbClr val="C0C0C0">
                    <a:alpha val="79999"/>
                  </a:srgbClr>
                </a:outerShdw>
              </a:effectLst>
              <a:latin typeface=".VnKoala"/>
            </a:endParaRPr>
          </a:p>
        </p:txBody>
      </p:sp>
      <p:sp>
        <p:nvSpPr>
          <p:cNvPr id="4101" name="WordArt 6"/>
          <p:cNvSpPr>
            <a:spLocks noChangeArrowheads="1" noChangeShapeType="1" noTextEdit="1"/>
          </p:cNvSpPr>
          <p:nvPr/>
        </p:nvSpPr>
        <p:spPr bwMode="auto">
          <a:xfrm>
            <a:off x="500063" y="3929063"/>
            <a:ext cx="8001000" cy="13477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0"/>
                <a:gd name="adj2" fmla="val 0"/>
              </a:avLst>
            </a:prstTxWarp>
          </a:bodyPr>
          <a:lstStyle/>
          <a:p>
            <a:pPr algn="ctr"/>
            <a:r>
              <a:rPr lang="vi-VN" sz="3600" b="1" kern="10" dirty="0" smtClean="0">
                <a:solidFill>
                  <a:srgbClr val="990099"/>
                </a:solidFill>
                <a:effectLst>
                  <a:outerShdw dist="53882" dir="2700000" algn="ctr" rotWithShape="0">
                    <a:srgbClr val="C0C0C0">
                      <a:alpha val="79999"/>
                    </a:srgbClr>
                  </a:outerShdw>
                </a:effectLst>
                <a:latin typeface="Times New Roman"/>
                <a:cs typeface="Times New Roman"/>
              </a:rPr>
              <a:t>SINH HOẠT</a:t>
            </a:r>
            <a:r>
              <a:rPr lang="en-US" sz="3600" b="1" kern="10" dirty="0" smtClean="0">
                <a:solidFill>
                  <a:srgbClr val="990099"/>
                </a:solidFill>
                <a:effectLst>
                  <a:outerShdw dist="53882" dir="2700000" algn="ctr" rotWithShape="0">
                    <a:srgbClr val="C0C0C0">
                      <a:alpha val="79999"/>
                    </a:srgbClr>
                  </a:outerShdw>
                </a:effectLst>
                <a:latin typeface="Times New Roman"/>
                <a:cs typeface="Times New Roman"/>
              </a:rPr>
              <a:t> </a:t>
            </a:r>
            <a:r>
              <a:rPr lang="en-US" sz="3600" b="1" kern="10" dirty="0">
                <a:solidFill>
                  <a:srgbClr val="990099"/>
                </a:solidFill>
                <a:effectLst>
                  <a:outerShdw dist="53882" dir="2700000" algn="ctr" rotWithShape="0">
                    <a:srgbClr val="C0C0C0">
                      <a:alpha val="79999"/>
                    </a:srgbClr>
                  </a:outerShdw>
                </a:effectLst>
                <a:latin typeface="Times New Roman"/>
                <a:cs typeface="Times New Roman"/>
              </a:rPr>
              <a:t>LỚP  6A2</a:t>
            </a:r>
          </a:p>
        </p:txBody>
      </p:sp>
      <p:sp>
        <p:nvSpPr>
          <p:cNvPr id="4102" name="WordArt 7"/>
          <p:cNvSpPr>
            <a:spLocks noChangeArrowheads="1" noChangeShapeType="1" noTextEdit="1"/>
          </p:cNvSpPr>
          <p:nvPr/>
        </p:nvSpPr>
        <p:spPr bwMode="auto">
          <a:xfrm>
            <a:off x="2514600" y="228600"/>
            <a:ext cx="4038600" cy="1031875"/>
          </a:xfrm>
          <a:prstGeom prst="rect">
            <a:avLst/>
          </a:prstGeom>
        </p:spPr>
        <p:txBody>
          <a:bodyPr wrap="none" fromWordArt="1">
            <a:prstTxWarp prst="textSlantUp">
              <a:avLst>
                <a:gd name="adj" fmla="val 0"/>
              </a:avLst>
            </a:prstTxWarp>
          </a:bodyPr>
          <a:lstStyle/>
          <a:p>
            <a:pPr algn="ctr"/>
            <a:r>
              <a:rPr lang="vi-VN" sz="3600" b="1" kern="10" dirty="0" smtClean="0">
                <a:ln w="9525">
                  <a:solidFill>
                    <a:srgbClr val="FF99CC"/>
                  </a:solidFill>
                  <a:miter lim="800000"/>
                  <a:headEnd/>
                  <a:tailEnd/>
                </a:ln>
                <a:solidFill>
                  <a:srgbClr val="FF3300"/>
                </a:solidFill>
                <a:effectLst>
                  <a:outerShdw dist="53882" dir="2700000" algn="ctr" rotWithShape="0">
                    <a:srgbClr val="9999FF">
                      <a:alpha val="79999"/>
                    </a:srgbClr>
                  </a:outerShdw>
                </a:effectLst>
                <a:latin typeface="Times New Roman" pitchFamily="18" charset="0"/>
                <a:cs typeface="Times New Roman" pitchFamily="18" charset="0"/>
              </a:rPr>
              <a:t>NHIỆT LIỆT</a:t>
            </a:r>
            <a:endParaRPr lang="en-US" sz="3600" b="1" kern="10" dirty="0">
              <a:ln w="9525">
                <a:solidFill>
                  <a:srgbClr val="FF99CC"/>
                </a:solidFill>
                <a:miter lim="800000"/>
                <a:headEnd/>
                <a:tailEnd/>
              </a:ln>
              <a:solidFill>
                <a:srgbClr val="FF3300"/>
              </a:solidFill>
              <a:effectLst>
                <a:outerShdw dist="53882" dir="2700000" algn="ctr" rotWithShape="0">
                  <a:srgbClr val="9999FF">
                    <a:alpha val="79999"/>
                  </a:srgbClr>
                </a:outerShdw>
              </a:effectLst>
              <a:latin typeface="Times New Roman" pitchFamily="18" charset="0"/>
              <a:cs typeface="Times New Roman" pitchFamily="18" charset="0"/>
            </a:endParaRPr>
          </a:p>
        </p:txBody>
      </p:sp>
      <p:pic>
        <p:nvPicPr>
          <p:cNvPr id="4103" name="Picture 8" descr="Fireworks-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Fireworks-06-j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648200"/>
            <a:ext cx="198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052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Fireworks-02-june"/>
          <p:cNvPicPr>
            <a:picLocks noChangeAspect="1" noChangeArrowheads="1" noCrop="1"/>
          </p:cNvPicPr>
          <p:nvPr/>
        </p:nvPicPr>
        <p:blipFill>
          <a:blip r:embed="rId2">
            <a:lum bright="98000"/>
            <a:extLst>
              <a:ext uri="{28A0092B-C50C-407E-A947-70E740481C1C}">
                <a14:useLocalDpi xmlns:a14="http://schemas.microsoft.com/office/drawing/2010/main" val="0"/>
              </a:ext>
            </a:extLst>
          </a:blip>
          <a:srcRect/>
          <a:stretch>
            <a:fillRect/>
          </a:stretch>
        </p:blipFill>
        <p:spPr bwMode="auto">
          <a:xfrm>
            <a:off x="403225" y="6400800"/>
            <a:ext cx="42211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488738"/>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84995"/>
                                        </p:tgtEl>
                                        <p:attrNameLst>
                                          <p:attrName>style.color</p:attrName>
                                        </p:attrNameLst>
                                      </p:cBhvr>
                                      <p:by>
                                        <p:hsl h="7200000" s="0" l="0"/>
                                      </p:by>
                                    </p:animClr>
                                    <p:animClr clrSpc="hsl" dir="cw">
                                      <p:cBhvr>
                                        <p:cTn id="7" dur="500" fill="hold"/>
                                        <p:tgtEl>
                                          <p:spTgt spid="84995"/>
                                        </p:tgtEl>
                                        <p:attrNameLst>
                                          <p:attrName>fillcolor</p:attrName>
                                        </p:attrNameLst>
                                      </p:cBhvr>
                                      <p:by>
                                        <p:hsl h="7200000" s="0" l="0"/>
                                      </p:by>
                                    </p:animClr>
                                    <p:animClr clrSpc="hsl" dir="cw">
                                      <p:cBhvr>
                                        <p:cTn id="8" dur="500" fill="hold"/>
                                        <p:tgtEl>
                                          <p:spTgt spid="84995"/>
                                        </p:tgtEl>
                                        <p:attrNameLst>
                                          <p:attrName>stroke.color</p:attrName>
                                        </p:attrNameLst>
                                      </p:cBhvr>
                                      <p:by>
                                        <p:hsl h="7200000" s="0" l="0"/>
                                      </p:by>
                                    </p:animClr>
                                    <p:set>
                                      <p:cBhvr>
                                        <p:cTn id="9" dur="500" fill="hold"/>
                                        <p:tgtEl>
                                          <p:spTgt spid="849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827584" y="116632"/>
            <a:ext cx="6481763" cy="3240087"/>
          </a:xfrm>
          <a:prstGeom prst="rect">
            <a:avLst/>
          </a:prstGeom>
        </p:spPr>
        <p:txBody>
          <a:bodyPr wrap="none" fromWordArt="1">
            <a:prstTxWarp prst="textDoubleWave1">
              <a:avLst>
                <a:gd name="adj1" fmla="val 6500"/>
                <a:gd name="adj2" fmla="val 0"/>
              </a:avLst>
            </a:prstTxWarp>
          </a:bodyPr>
          <a:lstStyle/>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Ai nhanh hơn</a:t>
            </a:r>
            <a:endParaRPr lang="vi-VN" sz="3600" kern="10" spc="-360" dirty="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endParaRPr>
          </a:p>
        </p:txBody>
      </p:sp>
      <p:sp>
        <p:nvSpPr>
          <p:cNvPr id="9" name="Rectangle 8"/>
          <p:cNvSpPr/>
          <p:nvPr/>
        </p:nvSpPr>
        <p:spPr>
          <a:xfrm>
            <a:off x="179512" y="4077071"/>
            <a:ext cx="8136904" cy="1938992"/>
          </a:xfrm>
          <a:prstGeom prst="rect">
            <a:avLst/>
          </a:prstGeom>
        </p:spPr>
        <p:txBody>
          <a:bodyPr wrap="square">
            <a:spAutoFit/>
          </a:bodyPr>
          <a:lstStyle/>
          <a:p>
            <a:r>
              <a:rPr lang="vi-VN" sz="2400" dirty="0" smtClean="0">
                <a:latin typeface="+mj-lt"/>
              </a:rPr>
              <a:t>Đội 1. Tổ 1 +2 ( HOA HỌC TRÒ)</a:t>
            </a:r>
          </a:p>
          <a:p>
            <a:r>
              <a:rPr lang="vi-VN" sz="2400" dirty="0" smtClean="0">
                <a:latin typeface="+mj-lt"/>
              </a:rPr>
              <a:t>Đội 2. Tổ 3 + 4 ( HOA HỒNG)</a:t>
            </a:r>
          </a:p>
          <a:p>
            <a:pPr algn="just"/>
            <a:r>
              <a:rPr lang="vi-VN" sz="2400" dirty="0" smtClean="0">
                <a:latin typeface="+mj-lt"/>
              </a:rPr>
              <a:t>Quan sát câu hỏi, đội nào có tín hiệu giơ cờ trước, đội đó sẽ đuợc quyền trả lời. Nếu cả 2 đội cùng giơ cờ thì các đội sẽ ghi kết quả ra giấy. Mỗi câu trả lời đúng được 10 điểm.</a:t>
            </a:r>
            <a:endParaRPr lang="en-US" sz="2400" dirty="0">
              <a:latin typeface="+mj-lt"/>
            </a:endParaRPr>
          </a:p>
        </p:txBody>
      </p:sp>
    </p:spTree>
    <p:extLst>
      <p:ext uri="{BB962C8B-B14F-4D97-AF65-F5344CB8AC3E}">
        <p14:creationId xmlns:p14="http://schemas.microsoft.com/office/powerpoint/2010/main" val="10757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244966"/>
            <a:ext cx="8064896" cy="2246769"/>
          </a:xfrm>
          <a:prstGeom prst="rect">
            <a:avLst/>
          </a:prstGeom>
        </p:spPr>
        <p:txBody>
          <a:bodyPr wrap="square">
            <a:spAutoFit/>
          </a:bodyPr>
          <a:lstStyle/>
          <a:p>
            <a:r>
              <a:rPr lang="vi-VN" sz="2800" b="1" dirty="0">
                <a:latin typeface="+mj-lt"/>
              </a:rPr>
              <a:t>Câu 1. Ngày Thành lập Hội liên hiệp Phụ nữ Việt Nam </a:t>
            </a:r>
            <a:endParaRPr lang="en-US" sz="2800" dirty="0">
              <a:latin typeface="+mj-lt"/>
            </a:endParaRPr>
          </a:p>
          <a:p>
            <a:endParaRPr lang="vi-VN" sz="2800" dirty="0" smtClean="0">
              <a:latin typeface="+mj-lt"/>
            </a:endParaRPr>
          </a:p>
          <a:p>
            <a:r>
              <a:rPr lang="vi-VN" sz="2800" dirty="0" smtClean="0">
                <a:latin typeface="+mj-lt"/>
              </a:rPr>
              <a:t>A</a:t>
            </a:r>
            <a:r>
              <a:rPr lang="vi-VN" sz="2800" dirty="0">
                <a:latin typeface="+mj-lt"/>
              </a:rPr>
              <a:t>. 20 -10 – 1929                  B. 20-10-1930    </a:t>
            </a:r>
            <a:endParaRPr lang="en-US" sz="2800" dirty="0">
              <a:latin typeface="+mj-lt"/>
            </a:endParaRPr>
          </a:p>
          <a:p>
            <a:r>
              <a:rPr lang="vi-VN" sz="2800" dirty="0">
                <a:latin typeface="+mj-lt"/>
              </a:rPr>
              <a:t> C. 8-3-1945                        </a:t>
            </a:r>
            <a:r>
              <a:rPr lang="vi-VN" sz="2800" dirty="0" smtClean="0">
                <a:latin typeface="+mj-lt"/>
              </a:rPr>
              <a:t> </a:t>
            </a:r>
            <a:r>
              <a:rPr lang="vi-VN" sz="2800" dirty="0">
                <a:latin typeface="+mj-lt"/>
              </a:rPr>
              <a:t>D. 8-3-1975</a:t>
            </a:r>
            <a:endParaRPr lang="en-US" sz="2800" dirty="0">
              <a:latin typeface="+mj-lt"/>
            </a:endParaRPr>
          </a:p>
        </p:txBody>
      </p:sp>
      <p:sp>
        <p:nvSpPr>
          <p:cNvPr id="9" name="Oval 8"/>
          <p:cNvSpPr/>
          <p:nvPr/>
        </p:nvSpPr>
        <p:spPr>
          <a:xfrm>
            <a:off x="4166422" y="1490368"/>
            <a:ext cx="504056" cy="38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528" y="2505670"/>
            <a:ext cx="7920880" cy="1384995"/>
          </a:xfrm>
          <a:prstGeom prst="rect">
            <a:avLst/>
          </a:prstGeom>
        </p:spPr>
        <p:txBody>
          <a:bodyPr wrap="square">
            <a:spAutoFit/>
          </a:bodyPr>
          <a:lstStyle/>
          <a:p>
            <a:r>
              <a:rPr lang="vi-VN" sz="2800" b="1" dirty="0">
                <a:latin typeface="+mj-lt"/>
              </a:rPr>
              <a:t>Câu 2. Chị Võ Thị Sáu qua đời ở tuổi. </a:t>
            </a:r>
            <a:endParaRPr lang="en-US" sz="2800" dirty="0">
              <a:latin typeface="+mj-lt"/>
            </a:endParaRPr>
          </a:p>
          <a:p>
            <a:pPr lvl="0"/>
            <a:endParaRPr lang="vi-VN" sz="2800" dirty="0" smtClean="0">
              <a:latin typeface="+mj-lt"/>
            </a:endParaRPr>
          </a:p>
          <a:p>
            <a:pPr lvl="0"/>
            <a:r>
              <a:rPr lang="vi-VN" sz="2800" dirty="0" smtClean="0">
                <a:latin typeface="+mj-lt"/>
              </a:rPr>
              <a:t>A. 14           </a:t>
            </a:r>
            <a:r>
              <a:rPr lang="vi-VN" sz="2800" dirty="0">
                <a:latin typeface="+mj-lt"/>
              </a:rPr>
              <a:t>B. 16                   C. 17              D. 18</a:t>
            </a:r>
            <a:endParaRPr lang="en-US" sz="2800" dirty="0">
              <a:latin typeface="+mj-lt"/>
            </a:endParaRPr>
          </a:p>
        </p:txBody>
      </p:sp>
      <p:sp>
        <p:nvSpPr>
          <p:cNvPr id="11" name="Oval 10"/>
          <p:cNvSpPr/>
          <p:nvPr/>
        </p:nvSpPr>
        <p:spPr>
          <a:xfrm>
            <a:off x="1835696" y="3336506"/>
            <a:ext cx="648072" cy="518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3528" y="4221088"/>
            <a:ext cx="8208912" cy="1815882"/>
          </a:xfrm>
          <a:prstGeom prst="rect">
            <a:avLst/>
          </a:prstGeom>
        </p:spPr>
        <p:txBody>
          <a:bodyPr wrap="square">
            <a:spAutoFit/>
          </a:bodyPr>
          <a:lstStyle/>
          <a:p>
            <a:r>
              <a:rPr lang="vi-VN" sz="2800" b="1" dirty="0">
                <a:latin typeface="+mj-lt"/>
              </a:rPr>
              <a:t>Câu 3. Bài hát biết ơn chị Võ Thị Sáu là sáng tác của</a:t>
            </a:r>
            <a:endParaRPr lang="en-US" sz="2800" dirty="0">
              <a:latin typeface="+mj-lt"/>
            </a:endParaRPr>
          </a:p>
          <a:p>
            <a:pPr lvl="0"/>
            <a:r>
              <a:rPr lang="vi-VN" sz="2800" dirty="0" smtClean="0">
                <a:latin typeface="+mj-lt"/>
              </a:rPr>
              <a:t> </a:t>
            </a:r>
          </a:p>
          <a:p>
            <a:pPr lvl="0"/>
            <a:r>
              <a:rPr lang="vi-VN" sz="2800" dirty="0">
                <a:latin typeface="+mj-lt"/>
              </a:rPr>
              <a:t> </a:t>
            </a:r>
            <a:r>
              <a:rPr lang="vi-VN" sz="2800" dirty="0" smtClean="0">
                <a:latin typeface="+mj-lt"/>
              </a:rPr>
              <a:t>A.Phong </a:t>
            </a:r>
            <a:r>
              <a:rPr lang="vi-VN" sz="2800" dirty="0">
                <a:latin typeface="+mj-lt"/>
              </a:rPr>
              <a:t>Nhã,                            B. Văn Cao  </a:t>
            </a:r>
            <a:endParaRPr lang="en-US" sz="2800" dirty="0">
              <a:latin typeface="+mj-lt"/>
            </a:endParaRPr>
          </a:p>
          <a:p>
            <a:r>
              <a:rPr lang="vi-VN" sz="2800" dirty="0">
                <a:latin typeface="+mj-lt"/>
              </a:rPr>
              <a:t> C. Nguyễn Đức  Toàn                 D. Sĩ Luân</a:t>
            </a:r>
            <a:endParaRPr lang="en-US" sz="2800" dirty="0">
              <a:latin typeface="+mj-lt"/>
            </a:endParaRPr>
          </a:p>
        </p:txBody>
      </p:sp>
      <p:sp>
        <p:nvSpPr>
          <p:cNvPr id="2" name="Oval 1"/>
          <p:cNvSpPr/>
          <p:nvPr/>
        </p:nvSpPr>
        <p:spPr>
          <a:xfrm>
            <a:off x="328598" y="55718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6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404664"/>
            <a:ext cx="8496944" cy="523220"/>
          </a:xfrm>
          <a:prstGeom prst="rect">
            <a:avLst/>
          </a:prstGeom>
          <a:noFill/>
        </p:spPr>
        <p:txBody>
          <a:bodyPr wrap="square" rtlCol="0">
            <a:spAutoFit/>
          </a:bodyPr>
          <a:lstStyle/>
          <a:p>
            <a:r>
              <a:rPr lang="vi-VN" dirty="0" smtClean="0">
                <a:solidFill>
                  <a:schemeClr val="accent2"/>
                </a:solidFill>
              </a:rPr>
              <a:t> </a:t>
            </a:r>
            <a:r>
              <a:rPr lang="vi-VN" sz="2800" dirty="0" smtClean="0">
                <a:solidFill>
                  <a:schemeClr val="accent2"/>
                </a:solidFill>
                <a:latin typeface="+mj-lt"/>
              </a:rPr>
              <a:t>? Bạn biết gì về người anh hùng dân tộc Võ Thị Sáu? </a:t>
            </a:r>
            <a:endParaRPr lang="en-US" sz="2800" dirty="0">
              <a:solidFill>
                <a:schemeClr val="accent2"/>
              </a:solidFill>
              <a:latin typeface="+mj-lt"/>
            </a:endParaRPr>
          </a:p>
        </p:txBody>
      </p:sp>
      <p:sp>
        <p:nvSpPr>
          <p:cNvPr id="8" name="Rectangle 7"/>
          <p:cNvSpPr/>
          <p:nvPr/>
        </p:nvSpPr>
        <p:spPr>
          <a:xfrm>
            <a:off x="755576" y="1484784"/>
            <a:ext cx="7416824" cy="2677656"/>
          </a:xfrm>
          <a:prstGeom prst="rect">
            <a:avLst/>
          </a:prstGeom>
        </p:spPr>
        <p:txBody>
          <a:bodyPr wrap="square">
            <a:spAutoFit/>
          </a:bodyPr>
          <a:lstStyle/>
          <a:p>
            <a:pPr algn="just"/>
            <a:r>
              <a:rPr lang="vi-VN" dirty="0" smtClean="0"/>
              <a:t>  </a:t>
            </a:r>
            <a:r>
              <a:rPr lang="vi-VN" sz="2800" b="1" dirty="0" smtClean="0">
                <a:solidFill>
                  <a:schemeClr val="accent2"/>
                </a:solidFill>
                <a:latin typeface="+mj-lt"/>
              </a:rPr>
              <a:t>Võ </a:t>
            </a:r>
            <a:r>
              <a:rPr lang="vi-VN" sz="2800" b="1" dirty="0">
                <a:solidFill>
                  <a:schemeClr val="accent2"/>
                </a:solidFill>
                <a:latin typeface="+mj-lt"/>
              </a:rPr>
              <a:t>Thị Sáu </a:t>
            </a:r>
            <a:r>
              <a:rPr lang="vi-VN" sz="2800" b="1" dirty="0" smtClean="0">
                <a:solidFill>
                  <a:schemeClr val="accent2"/>
                </a:solidFill>
                <a:latin typeface="+mj-lt"/>
              </a:rPr>
              <a:t>là </a:t>
            </a:r>
            <a:r>
              <a:rPr lang="vi-VN" sz="2800" b="1" dirty="0">
                <a:solidFill>
                  <a:schemeClr val="accent2"/>
                </a:solidFill>
                <a:latin typeface="+mj-lt"/>
              </a:rPr>
              <a:t>một nữ du kích trong Chiến tranh Việt-Pháp ở Việt Nam, người nhiều lần thực hiện các cuộc mưu sát nhắm vào các sĩ quan Pháp và những người Việt cộng tác với chính quyền thực dân Pháp tại miền Nam Việt Nam.</a:t>
            </a:r>
            <a:endParaRPr lang="en-US" sz="2800" b="1" dirty="0">
              <a:solidFill>
                <a:schemeClr val="accent2"/>
              </a:solidFill>
              <a:latin typeface="+mj-lt"/>
            </a:endParaRPr>
          </a:p>
        </p:txBody>
      </p:sp>
    </p:spTree>
    <p:extLst>
      <p:ext uri="{BB962C8B-B14F-4D97-AF65-F5344CB8AC3E}">
        <p14:creationId xmlns:p14="http://schemas.microsoft.com/office/powerpoint/2010/main" val="3041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91" name="Picture 39" descr="34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0"/>
            <a:ext cx="12049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81992" name="Picture 40" descr="QUES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495800"/>
            <a:ext cx="446088" cy="446088"/>
          </a:xfrm>
          <a:prstGeom prst="rect">
            <a:avLst/>
          </a:prstGeom>
          <a:noFill/>
          <a:extLst>
            <a:ext uri="{909E8E84-426E-40DD-AFC4-6F175D3DCCD1}">
              <a14:hiddenFill xmlns:a14="http://schemas.microsoft.com/office/drawing/2010/main">
                <a:solidFill>
                  <a:srgbClr val="FFFFFF"/>
                </a:solidFill>
              </a14:hiddenFill>
            </a:ext>
          </a:extLst>
        </p:spPr>
      </p:pic>
      <p:pic>
        <p:nvPicPr>
          <p:cNvPr id="381993" name="Picture 41"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81650"/>
            <a:ext cx="10541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81994" name="Oval 4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88</a:t>
            </a:r>
          </a:p>
        </p:txBody>
      </p:sp>
      <p:sp>
        <p:nvSpPr>
          <p:cNvPr id="381995" name="Oval 4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90</a:t>
            </a:r>
          </a:p>
        </p:txBody>
      </p:sp>
      <p:sp>
        <p:nvSpPr>
          <p:cNvPr id="381996" name="Oval 4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86</a:t>
            </a:r>
          </a:p>
        </p:txBody>
      </p:sp>
      <p:sp>
        <p:nvSpPr>
          <p:cNvPr id="381997" name="Oval 4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84</a:t>
            </a:r>
          </a:p>
        </p:txBody>
      </p:sp>
      <p:sp>
        <p:nvSpPr>
          <p:cNvPr id="381998" name="Oval 4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82</a:t>
            </a:r>
          </a:p>
        </p:txBody>
      </p:sp>
      <p:sp>
        <p:nvSpPr>
          <p:cNvPr id="381999" name="Oval 4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80</a:t>
            </a:r>
          </a:p>
        </p:txBody>
      </p:sp>
      <p:sp>
        <p:nvSpPr>
          <p:cNvPr id="382000" name="Oval 4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78</a:t>
            </a:r>
          </a:p>
        </p:txBody>
      </p:sp>
      <p:sp>
        <p:nvSpPr>
          <p:cNvPr id="382001" name="Oval 4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76</a:t>
            </a:r>
          </a:p>
        </p:txBody>
      </p:sp>
      <p:sp>
        <p:nvSpPr>
          <p:cNvPr id="382002" name="Oval 5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74</a:t>
            </a:r>
          </a:p>
        </p:txBody>
      </p:sp>
      <p:sp>
        <p:nvSpPr>
          <p:cNvPr id="382003" name="Oval 5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72</a:t>
            </a:r>
          </a:p>
        </p:txBody>
      </p:sp>
      <p:sp>
        <p:nvSpPr>
          <p:cNvPr id="382004" name="Oval 5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70</a:t>
            </a:r>
          </a:p>
        </p:txBody>
      </p:sp>
      <p:sp>
        <p:nvSpPr>
          <p:cNvPr id="382005" name="Oval 5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68</a:t>
            </a:r>
          </a:p>
        </p:txBody>
      </p:sp>
      <p:sp>
        <p:nvSpPr>
          <p:cNvPr id="382006" name="Oval 5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66</a:t>
            </a:r>
          </a:p>
        </p:txBody>
      </p:sp>
      <p:sp>
        <p:nvSpPr>
          <p:cNvPr id="382007" name="Oval 5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64</a:t>
            </a:r>
          </a:p>
        </p:txBody>
      </p:sp>
      <p:sp>
        <p:nvSpPr>
          <p:cNvPr id="382008" name="Oval 5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62</a:t>
            </a:r>
          </a:p>
        </p:txBody>
      </p:sp>
      <p:sp>
        <p:nvSpPr>
          <p:cNvPr id="382009" name="Oval 5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60</a:t>
            </a:r>
          </a:p>
        </p:txBody>
      </p:sp>
      <p:sp>
        <p:nvSpPr>
          <p:cNvPr id="382010" name="Oval 5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58</a:t>
            </a:r>
          </a:p>
        </p:txBody>
      </p:sp>
      <p:sp>
        <p:nvSpPr>
          <p:cNvPr id="382011" name="Oval 5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56</a:t>
            </a:r>
          </a:p>
        </p:txBody>
      </p:sp>
      <p:sp>
        <p:nvSpPr>
          <p:cNvPr id="382012" name="Oval 6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54</a:t>
            </a:r>
          </a:p>
        </p:txBody>
      </p:sp>
      <p:sp>
        <p:nvSpPr>
          <p:cNvPr id="382013" name="Oval 6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52</a:t>
            </a:r>
          </a:p>
        </p:txBody>
      </p:sp>
      <p:sp>
        <p:nvSpPr>
          <p:cNvPr id="382014" name="Oval 6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50</a:t>
            </a:r>
          </a:p>
        </p:txBody>
      </p:sp>
      <p:sp>
        <p:nvSpPr>
          <p:cNvPr id="382015" name="Oval 6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48</a:t>
            </a:r>
          </a:p>
        </p:txBody>
      </p:sp>
      <p:sp>
        <p:nvSpPr>
          <p:cNvPr id="382016" name="Oval 6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46</a:t>
            </a:r>
          </a:p>
        </p:txBody>
      </p:sp>
      <p:sp>
        <p:nvSpPr>
          <p:cNvPr id="382017" name="Oval 6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44</a:t>
            </a:r>
          </a:p>
        </p:txBody>
      </p:sp>
      <p:sp>
        <p:nvSpPr>
          <p:cNvPr id="382018" name="Oval 6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42</a:t>
            </a:r>
          </a:p>
        </p:txBody>
      </p:sp>
      <p:sp>
        <p:nvSpPr>
          <p:cNvPr id="382019" name="Oval 6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40</a:t>
            </a:r>
          </a:p>
        </p:txBody>
      </p:sp>
      <p:sp>
        <p:nvSpPr>
          <p:cNvPr id="382020" name="Oval 6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38</a:t>
            </a:r>
          </a:p>
        </p:txBody>
      </p:sp>
      <p:sp>
        <p:nvSpPr>
          <p:cNvPr id="382021" name="Oval 6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36</a:t>
            </a:r>
          </a:p>
        </p:txBody>
      </p:sp>
      <p:sp>
        <p:nvSpPr>
          <p:cNvPr id="382022" name="Oval 7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34</a:t>
            </a:r>
          </a:p>
        </p:txBody>
      </p:sp>
      <p:sp>
        <p:nvSpPr>
          <p:cNvPr id="382023" name="Oval 7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32</a:t>
            </a:r>
          </a:p>
        </p:txBody>
      </p:sp>
      <p:sp>
        <p:nvSpPr>
          <p:cNvPr id="382024" name="Oval 7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30</a:t>
            </a:r>
          </a:p>
        </p:txBody>
      </p:sp>
      <p:sp>
        <p:nvSpPr>
          <p:cNvPr id="382025" name="Oval 7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28</a:t>
            </a:r>
          </a:p>
        </p:txBody>
      </p:sp>
      <p:sp>
        <p:nvSpPr>
          <p:cNvPr id="382026" name="Oval 7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26</a:t>
            </a:r>
          </a:p>
        </p:txBody>
      </p:sp>
      <p:sp>
        <p:nvSpPr>
          <p:cNvPr id="382027" name="Oval 7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24</a:t>
            </a:r>
          </a:p>
        </p:txBody>
      </p:sp>
      <p:sp>
        <p:nvSpPr>
          <p:cNvPr id="382028" name="Oval 7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22</a:t>
            </a:r>
          </a:p>
        </p:txBody>
      </p:sp>
      <p:sp>
        <p:nvSpPr>
          <p:cNvPr id="382029" name="Oval 7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20</a:t>
            </a:r>
          </a:p>
        </p:txBody>
      </p:sp>
      <p:sp>
        <p:nvSpPr>
          <p:cNvPr id="382030" name="Oval 7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18</a:t>
            </a:r>
          </a:p>
        </p:txBody>
      </p:sp>
      <p:sp>
        <p:nvSpPr>
          <p:cNvPr id="382031" name="Oval 7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16</a:t>
            </a:r>
          </a:p>
        </p:txBody>
      </p:sp>
      <p:sp>
        <p:nvSpPr>
          <p:cNvPr id="382032" name="Oval 8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14</a:t>
            </a:r>
          </a:p>
        </p:txBody>
      </p:sp>
      <p:sp>
        <p:nvSpPr>
          <p:cNvPr id="382033" name="Oval 8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12</a:t>
            </a:r>
          </a:p>
        </p:txBody>
      </p:sp>
      <p:sp>
        <p:nvSpPr>
          <p:cNvPr id="382034" name="Oval 8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10</a:t>
            </a:r>
          </a:p>
        </p:txBody>
      </p:sp>
      <p:sp>
        <p:nvSpPr>
          <p:cNvPr id="382035" name="Oval 8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9</a:t>
            </a:r>
          </a:p>
        </p:txBody>
      </p:sp>
      <p:sp>
        <p:nvSpPr>
          <p:cNvPr id="382036" name="Oval 8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a:t>
            </a:r>
          </a:p>
        </p:txBody>
      </p:sp>
      <p:sp>
        <p:nvSpPr>
          <p:cNvPr id="382037" name="Oval 8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a:t>
            </a:r>
          </a:p>
        </p:txBody>
      </p:sp>
      <p:sp>
        <p:nvSpPr>
          <p:cNvPr id="382038" name="Oval 8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a:t>
            </a:r>
          </a:p>
        </p:txBody>
      </p:sp>
      <p:sp>
        <p:nvSpPr>
          <p:cNvPr id="382039" name="Oval 8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a:t>
            </a:r>
          </a:p>
        </p:txBody>
      </p:sp>
      <p:sp>
        <p:nvSpPr>
          <p:cNvPr id="382040" name="Oval 8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a:t>
            </a:r>
          </a:p>
        </p:txBody>
      </p:sp>
      <p:sp>
        <p:nvSpPr>
          <p:cNvPr id="382041" name="Oval 8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a:t>
            </a:r>
          </a:p>
        </p:txBody>
      </p:sp>
      <p:sp>
        <p:nvSpPr>
          <p:cNvPr id="382042" name="Oval 9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a:t>
            </a:r>
          </a:p>
        </p:txBody>
      </p:sp>
      <p:sp>
        <p:nvSpPr>
          <p:cNvPr id="382043" name="Oval 9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a:t>
            </a:r>
          </a:p>
        </p:txBody>
      </p:sp>
      <p:sp>
        <p:nvSpPr>
          <p:cNvPr id="382044" name="Oval 9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0</a:t>
            </a:r>
          </a:p>
        </p:txBody>
      </p:sp>
      <p:pic>
        <p:nvPicPr>
          <p:cNvPr id="382045" name="Picture 93" descr="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400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0975" y="620688"/>
            <a:ext cx="8927529" cy="1384995"/>
          </a:xfrm>
          <a:prstGeom prst="rect">
            <a:avLst/>
          </a:prstGeom>
        </p:spPr>
        <p:txBody>
          <a:bodyPr wrap="square">
            <a:spAutoFit/>
          </a:bodyPr>
          <a:lstStyle/>
          <a:p>
            <a:r>
              <a:rPr lang="vi-VN" sz="2800" b="1" dirty="0">
                <a:latin typeface="+mj-lt"/>
              </a:rPr>
              <a:t>Câu 4. Nhà tù đã giam chị Võ Thị Sáu anh hùng là</a:t>
            </a:r>
            <a:endParaRPr lang="en-US" sz="2800" dirty="0">
              <a:latin typeface="+mj-lt"/>
            </a:endParaRPr>
          </a:p>
          <a:p>
            <a:pPr lvl="0"/>
            <a:r>
              <a:rPr lang="vi-VN" sz="2800" dirty="0" smtClean="0">
                <a:latin typeface="+mj-lt"/>
              </a:rPr>
              <a:t> </a:t>
            </a:r>
          </a:p>
          <a:p>
            <a:pPr lvl="0"/>
            <a:r>
              <a:rPr lang="vi-VN" sz="2800" dirty="0" smtClean="0">
                <a:latin typeface="+mj-lt"/>
              </a:rPr>
              <a:t>A. Côn </a:t>
            </a:r>
            <a:r>
              <a:rPr lang="vi-VN" sz="2800" dirty="0">
                <a:latin typeface="+mj-lt"/>
              </a:rPr>
              <a:t>Đảo       B. Hỏa Lò   C, Sơn La             D. Phú Quốc</a:t>
            </a:r>
            <a:endParaRPr lang="en-US" sz="2800" dirty="0">
              <a:latin typeface="+mj-lt"/>
            </a:endParaRPr>
          </a:p>
        </p:txBody>
      </p:sp>
      <p:sp>
        <p:nvSpPr>
          <p:cNvPr id="3" name="Oval 2"/>
          <p:cNvSpPr/>
          <p:nvPr/>
        </p:nvSpPr>
        <p:spPr>
          <a:xfrm>
            <a:off x="52940" y="1582755"/>
            <a:ext cx="70263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520" y="2551837"/>
            <a:ext cx="8280920" cy="1815882"/>
          </a:xfrm>
          <a:prstGeom prst="rect">
            <a:avLst/>
          </a:prstGeom>
        </p:spPr>
        <p:txBody>
          <a:bodyPr wrap="square">
            <a:spAutoFit/>
          </a:bodyPr>
          <a:lstStyle/>
          <a:p>
            <a:r>
              <a:rPr lang="vi-VN" sz="2800" b="1" dirty="0">
                <a:latin typeface="+mj-lt"/>
              </a:rPr>
              <a:t>Câu 5. Nữ hoàng đế đầu tiên của Việt Nam là ai?</a:t>
            </a:r>
            <a:endParaRPr lang="en-US" sz="2800" dirty="0">
              <a:latin typeface="+mj-lt"/>
            </a:endParaRPr>
          </a:p>
          <a:p>
            <a:pPr lvl="0"/>
            <a:endParaRPr lang="vi-VN" sz="2800" dirty="0" smtClean="0">
              <a:latin typeface="+mj-lt"/>
            </a:endParaRPr>
          </a:p>
          <a:p>
            <a:pPr lvl="0"/>
            <a:r>
              <a:rPr lang="vi-VN" sz="2800" dirty="0" smtClean="0">
                <a:latin typeface="+mj-lt"/>
              </a:rPr>
              <a:t>A. Võ Mỵ Nương                  B.Ỷ </a:t>
            </a:r>
            <a:r>
              <a:rPr lang="vi-VN" sz="2800" dirty="0">
                <a:latin typeface="+mj-lt"/>
              </a:rPr>
              <a:t>Lan Nguyên Phi</a:t>
            </a:r>
            <a:endParaRPr lang="en-US" sz="2800" dirty="0">
              <a:latin typeface="+mj-lt"/>
            </a:endParaRPr>
          </a:p>
          <a:p>
            <a:pPr lvl="0"/>
            <a:r>
              <a:rPr lang="vi-VN" sz="2800" dirty="0" smtClean="0">
                <a:latin typeface="+mj-lt"/>
              </a:rPr>
              <a:t>B. Đặng </a:t>
            </a:r>
            <a:r>
              <a:rPr lang="vi-VN" sz="2800" dirty="0">
                <a:latin typeface="+mj-lt"/>
              </a:rPr>
              <a:t>Thị Huệ                   </a:t>
            </a:r>
            <a:r>
              <a:rPr lang="vi-VN" sz="2800" dirty="0" smtClean="0">
                <a:latin typeface="+mj-lt"/>
              </a:rPr>
              <a:t>D. Lý Chiêu Hoàng</a:t>
            </a:r>
            <a:endParaRPr lang="en-US" sz="2800" dirty="0">
              <a:latin typeface="+mj-lt"/>
            </a:endParaRPr>
          </a:p>
        </p:txBody>
      </p:sp>
      <p:sp>
        <p:nvSpPr>
          <p:cNvPr id="5" name="Oval 4"/>
          <p:cNvSpPr/>
          <p:nvPr/>
        </p:nvSpPr>
        <p:spPr>
          <a:xfrm>
            <a:off x="4333936" y="3861048"/>
            <a:ext cx="621605"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861980"/>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381992"/>
                                        </p:tgtEl>
                                      </p:cBhvr>
                                    </p:animEffect>
                                    <p:set>
                                      <p:cBhvr>
                                        <p:cTn id="7" dur="1" fill="hold">
                                          <p:stCondLst>
                                            <p:cond delay="499"/>
                                          </p:stCondLst>
                                        </p:cTn>
                                        <p:tgtEl>
                                          <p:spTgt spid="3819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8199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1995"/>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0"/>
                                  </p:stCondLst>
                                  <p:childTnLst>
                                    <p:set>
                                      <p:cBhvr>
                                        <p:cTn id="35" dur="1" fill="hold">
                                          <p:stCondLst>
                                            <p:cond delay="0"/>
                                          </p:stCondLst>
                                        </p:cTn>
                                        <p:tgtEl>
                                          <p:spTgt spid="381994"/>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2000"/>
                                  </p:stCondLst>
                                  <p:childTnLst>
                                    <p:set>
                                      <p:cBhvr>
                                        <p:cTn id="38" dur="1" fill="hold">
                                          <p:stCondLst>
                                            <p:cond delay="0"/>
                                          </p:stCondLst>
                                        </p:cTn>
                                        <p:tgtEl>
                                          <p:spTgt spid="381996"/>
                                        </p:tgtEl>
                                        <p:attrNameLst>
                                          <p:attrName>style.visibility</p:attrName>
                                        </p:attrNameLst>
                                      </p:cBhvr>
                                      <p:to>
                                        <p:strVal val="visible"/>
                                      </p:to>
                                    </p:set>
                                  </p:childTnLst>
                                </p:cTn>
                              </p:par>
                            </p:childTnLst>
                          </p:cTn>
                        </p:par>
                        <p:par>
                          <p:cTn id="39" fill="hold" nodeType="afterGroup">
                            <p:stCondLst>
                              <p:cond delay="2000"/>
                            </p:stCondLst>
                            <p:childTnLst>
                              <p:par>
                                <p:cTn id="40" presetID="1" presetClass="entr" presetSubtype="0" fill="hold" grpId="0" nodeType="afterEffect">
                                  <p:stCondLst>
                                    <p:cond delay="2000"/>
                                  </p:stCondLst>
                                  <p:childTnLst>
                                    <p:set>
                                      <p:cBhvr>
                                        <p:cTn id="41" dur="1" fill="hold">
                                          <p:stCondLst>
                                            <p:cond delay="0"/>
                                          </p:stCondLst>
                                        </p:cTn>
                                        <p:tgtEl>
                                          <p:spTgt spid="381997"/>
                                        </p:tgtEl>
                                        <p:attrNameLst>
                                          <p:attrName>style.visibility</p:attrName>
                                        </p:attrNameLst>
                                      </p:cBhvr>
                                      <p:to>
                                        <p:strVal val="visible"/>
                                      </p:to>
                                    </p:set>
                                  </p:childTnLst>
                                </p:cTn>
                              </p:par>
                            </p:childTnLst>
                          </p:cTn>
                        </p:par>
                        <p:par>
                          <p:cTn id="42" fill="hold" nodeType="afterGroup">
                            <p:stCondLst>
                              <p:cond delay="4000"/>
                            </p:stCondLst>
                            <p:childTnLst>
                              <p:par>
                                <p:cTn id="43" presetID="1" presetClass="entr" presetSubtype="0" fill="hold" grpId="0" nodeType="afterEffect">
                                  <p:stCondLst>
                                    <p:cond delay="2000"/>
                                  </p:stCondLst>
                                  <p:childTnLst>
                                    <p:set>
                                      <p:cBhvr>
                                        <p:cTn id="44" dur="1" fill="hold">
                                          <p:stCondLst>
                                            <p:cond delay="0"/>
                                          </p:stCondLst>
                                        </p:cTn>
                                        <p:tgtEl>
                                          <p:spTgt spid="381998"/>
                                        </p:tgtEl>
                                        <p:attrNameLst>
                                          <p:attrName>style.visibility</p:attrName>
                                        </p:attrNameLst>
                                      </p:cBhvr>
                                      <p:to>
                                        <p:strVal val="visible"/>
                                      </p:to>
                                    </p:set>
                                  </p:childTnLst>
                                </p:cTn>
                              </p:par>
                            </p:childTnLst>
                          </p:cTn>
                        </p:par>
                        <p:par>
                          <p:cTn id="45" fill="hold" nodeType="afterGroup">
                            <p:stCondLst>
                              <p:cond delay="6000"/>
                            </p:stCondLst>
                            <p:childTnLst>
                              <p:par>
                                <p:cTn id="46" presetID="1" presetClass="entr" presetSubtype="0" fill="hold" grpId="0" nodeType="afterEffect">
                                  <p:stCondLst>
                                    <p:cond delay="2000"/>
                                  </p:stCondLst>
                                  <p:childTnLst>
                                    <p:set>
                                      <p:cBhvr>
                                        <p:cTn id="47" dur="1" fill="hold">
                                          <p:stCondLst>
                                            <p:cond delay="0"/>
                                          </p:stCondLst>
                                        </p:cTn>
                                        <p:tgtEl>
                                          <p:spTgt spid="381999"/>
                                        </p:tgtEl>
                                        <p:attrNameLst>
                                          <p:attrName>style.visibility</p:attrName>
                                        </p:attrNameLst>
                                      </p:cBhvr>
                                      <p:to>
                                        <p:strVal val="visible"/>
                                      </p:to>
                                    </p:set>
                                  </p:childTnLst>
                                </p:cTn>
                              </p:par>
                            </p:childTnLst>
                          </p:cTn>
                        </p:par>
                        <p:par>
                          <p:cTn id="48" fill="hold" nodeType="afterGroup">
                            <p:stCondLst>
                              <p:cond delay="8000"/>
                            </p:stCondLst>
                            <p:childTnLst>
                              <p:par>
                                <p:cTn id="49" presetID="1" presetClass="entr" presetSubtype="0" fill="hold" grpId="0" nodeType="afterEffect">
                                  <p:stCondLst>
                                    <p:cond delay="2000"/>
                                  </p:stCondLst>
                                  <p:childTnLst>
                                    <p:set>
                                      <p:cBhvr>
                                        <p:cTn id="50" dur="1" fill="hold">
                                          <p:stCondLst>
                                            <p:cond delay="0"/>
                                          </p:stCondLst>
                                        </p:cTn>
                                        <p:tgtEl>
                                          <p:spTgt spid="382000"/>
                                        </p:tgtEl>
                                        <p:attrNameLst>
                                          <p:attrName>style.visibility</p:attrName>
                                        </p:attrNameLst>
                                      </p:cBhvr>
                                      <p:to>
                                        <p:strVal val="visible"/>
                                      </p:to>
                                    </p:set>
                                  </p:childTnLst>
                                </p:cTn>
                              </p:par>
                            </p:childTnLst>
                          </p:cTn>
                        </p:par>
                        <p:par>
                          <p:cTn id="51" fill="hold" nodeType="afterGroup">
                            <p:stCondLst>
                              <p:cond delay="10000"/>
                            </p:stCondLst>
                            <p:childTnLst>
                              <p:par>
                                <p:cTn id="52" presetID="1" presetClass="entr" presetSubtype="0" fill="hold" grpId="0" nodeType="afterEffect">
                                  <p:stCondLst>
                                    <p:cond delay="2000"/>
                                  </p:stCondLst>
                                  <p:childTnLst>
                                    <p:set>
                                      <p:cBhvr>
                                        <p:cTn id="53" dur="1" fill="hold">
                                          <p:stCondLst>
                                            <p:cond delay="0"/>
                                          </p:stCondLst>
                                        </p:cTn>
                                        <p:tgtEl>
                                          <p:spTgt spid="382001"/>
                                        </p:tgtEl>
                                        <p:attrNameLst>
                                          <p:attrName>style.visibility</p:attrName>
                                        </p:attrNameLst>
                                      </p:cBhvr>
                                      <p:to>
                                        <p:strVal val="visible"/>
                                      </p:to>
                                    </p:set>
                                  </p:childTnLst>
                                </p:cTn>
                              </p:par>
                            </p:childTnLst>
                          </p:cTn>
                        </p:par>
                        <p:par>
                          <p:cTn id="54" fill="hold" nodeType="afterGroup">
                            <p:stCondLst>
                              <p:cond delay="12000"/>
                            </p:stCondLst>
                            <p:childTnLst>
                              <p:par>
                                <p:cTn id="55" presetID="1" presetClass="entr" presetSubtype="0" fill="hold" grpId="0" nodeType="afterEffect">
                                  <p:stCondLst>
                                    <p:cond delay="2000"/>
                                  </p:stCondLst>
                                  <p:childTnLst>
                                    <p:set>
                                      <p:cBhvr>
                                        <p:cTn id="56" dur="1" fill="hold">
                                          <p:stCondLst>
                                            <p:cond delay="0"/>
                                          </p:stCondLst>
                                        </p:cTn>
                                        <p:tgtEl>
                                          <p:spTgt spid="382002"/>
                                        </p:tgtEl>
                                        <p:attrNameLst>
                                          <p:attrName>style.visibility</p:attrName>
                                        </p:attrNameLst>
                                      </p:cBhvr>
                                      <p:to>
                                        <p:strVal val="visible"/>
                                      </p:to>
                                    </p:set>
                                  </p:childTnLst>
                                </p:cTn>
                              </p:par>
                            </p:childTnLst>
                          </p:cTn>
                        </p:par>
                        <p:par>
                          <p:cTn id="57" fill="hold" nodeType="afterGroup">
                            <p:stCondLst>
                              <p:cond delay="14000"/>
                            </p:stCondLst>
                            <p:childTnLst>
                              <p:par>
                                <p:cTn id="58" presetID="1" presetClass="entr" presetSubtype="0" fill="hold" grpId="0" nodeType="afterEffect">
                                  <p:stCondLst>
                                    <p:cond delay="2000"/>
                                  </p:stCondLst>
                                  <p:childTnLst>
                                    <p:set>
                                      <p:cBhvr>
                                        <p:cTn id="59" dur="1" fill="hold">
                                          <p:stCondLst>
                                            <p:cond delay="0"/>
                                          </p:stCondLst>
                                        </p:cTn>
                                        <p:tgtEl>
                                          <p:spTgt spid="382003"/>
                                        </p:tgtEl>
                                        <p:attrNameLst>
                                          <p:attrName>style.visibility</p:attrName>
                                        </p:attrNameLst>
                                      </p:cBhvr>
                                      <p:to>
                                        <p:strVal val="visible"/>
                                      </p:to>
                                    </p:set>
                                  </p:childTnLst>
                                </p:cTn>
                              </p:par>
                            </p:childTnLst>
                          </p:cTn>
                        </p:par>
                        <p:par>
                          <p:cTn id="60" fill="hold" nodeType="afterGroup">
                            <p:stCondLst>
                              <p:cond delay="16000"/>
                            </p:stCondLst>
                            <p:childTnLst>
                              <p:par>
                                <p:cTn id="61" presetID="1" presetClass="entr" presetSubtype="0" fill="hold" grpId="0" nodeType="afterEffect">
                                  <p:stCondLst>
                                    <p:cond delay="2000"/>
                                  </p:stCondLst>
                                  <p:childTnLst>
                                    <p:set>
                                      <p:cBhvr>
                                        <p:cTn id="62" dur="1" fill="hold">
                                          <p:stCondLst>
                                            <p:cond delay="0"/>
                                          </p:stCondLst>
                                        </p:cTn>
                                        <p:tgtEl>
                                          <p:spTgt spid="382004"/>
                                        </p:tgtEl>
                                        <p:attrNameLst>
                                          <p:attrName>style.visibility</p:attrName>
                                        </p:attrNameLst>
                                      </p:cBhvr>
                                      <p:to>
                                        <p:strVal val="visible"/>
                                      </p:to>
                                    </p:set>
                                  </p:childTnLst>
                                </p:cTn>
                              </p:par>
                            </p:childTnLst>
                          </p:cTn>
                        </p:par>
                        <p:par>
                          <p:cTn id="63" fill="hold" nodeType="afterGroup">
                            <p:stCondLst>
                              <p:cond delay="18000"/>
                            </p:stCondLst>
                            <p:childTnLst>
                              <p:par>
                                <p:cTn id="64" presetID="1" presetClass="entr" presetSubtype="0" fill="hold" grpId="0" nodeType="afterEffect">
                                  <p:stCondLst>
                                    <p:cond delay="2000"/>
                                  </p:stCondLst>
                                  <p:childTnLst>
                                    <p:set>
                                      <p:cBhvr>
                                        <p:cTn id="65" dur="1" fill="hold">
                                          <p:stCondLst>
                                            <p:cond delay="0"/>
                                          </p:stCondLst>
                                        </p:cTn>
                                        <p:tgtEl>
                                          <p:spTgt spid="382005"/>
                                        </p:tgtEl>
                                        <p:attrNameLst>
                                          <p:attrName>style.visibility</p:attrName>
                                        </p:attrNameLst>
                                      </p:cBhvr>
                                      <p:to>
                                        <p:strVal val="visible"/>
                                      </p:to>
                                    </p:set>
                                  </p:childTnLst>
                                </p:cTn>
                              </p:par>
                            </p:childTnLst>
                          </p:cTn>
                        </p:par>
                        <p:par>
                          <p:cTn id="66" fill="hold" nodeType="afterGroup">
                            <p:stCondLst>
                              <p:cond delay="20000"/>
                            </p:stCondLst>
                            <p:childTnLst>
                              <p:par>
                                <p:cTn id="67" presetID="1" presetClass="entr" presetSubtype="0" fill="hold" grpId="0" nodeType="afterEffect">
                                  <p:stCondLst>
                                    <p:cond delay="2000"/>
                                  </p:stCondLst>
                                  <p:childTnLst>
                                    <p:set>
                                      <p:cBhvr>
                                        <p:cTn id="68" dur="1" fill="hold">
                                          <p:stCondLst>
                                            <p:cond delay="0"/>
                                          </p:stCondLst>
                                        </p:cTn>
                                        <p:tgtEl>
                                          <p:spTgt spid="382006"/>
                                        </p:tgtEl>
                                        <p:attrNameLst>
                                          <p:attrName>style.visibility</p:attrName>
                                        </p:attrNameLst>
                                      </p:cBhvr>
                                      <p:to>
                                        <p:strVal val="visible"/>
                                      </p:to>
                                    </p:set>
                                  </p:childTnLst>
                                </p:cTn>
                              </p:par>
                            </p:childTnLst>
                          </p:cTn>
                        </p:par>
                        <p:par>
                          <p:cTn id="69" fill="hold" nodeType="afterGroup">
                            <p:stCondLst>
                              <p:cond delay="22000"/>
                            </p:stCondLst>
                            <p:childTnLst>
                              <p:par>
                                <p:cTn id="70" presetID="1" presetClass="entr" presetSubtype="0" fill="hold" grpId="0" nodeType="afterEffect">
                                  <p:stCondLst>
                                    <p:cond delay="2000"/>
                                  </p:stCondLst>
                                  <p:childTnLst>
                                    <p:set>
                                      <p:cBhvr>
                                        <p:cTn id="71" dur="1" fill="hold">
                                          <p:stCondLst>
                                            <p:cond delay="0"/>
                                          </p:stCondLst>
                                        </p:cTn>
                                        <p:tgtEl>
                                          <p:spTgt spid="382007"/>
                                        </p:tgtEl>
                                        <p:attrNameLst>
                                          <p:attrName>style.visibility</p:attrName>
                                        </p:attrNameLst>
                                      </p:cBhvr>
                                      <p:to>
                                        <p:strVal val="visible"/>
                                      </p:to>
                                    </p:set>
                                  </p:childTnLst>
                                </p:cTn>
                              </p:par>
                            </p:childTnLst>
                          </p:cTn>
                        </p:par>
                        <p:par>
                          <p:cTn id="72" fill="hold" nodeType="afterGroup">
                            <p:stCondLst>
                              <p:cond delay="24000"/>
                            </p:stCondLst>
                            <p:childTnLst>
                              <p:par>
                                <p:cTn id="73" presetID="1" presetClass="entr" presetSubtype="0" fill="hold" grpId="0" nodeType="afterEffect">
                                  <p:stCondLst>
                                    <p:cond delay="2000"/>
                                  </p:stCondLst>
                                  <p:childTnLst>
                                    <p:set>
                                      <p:cBhvr>
                                        <p:cTn id="74" dur="1" fill="hold">
                                          <p:stCondLst>
                                            <p:cond delay="0"/>
                                          </p:stCondLst>
                                        </p:cTn>
                                        <p:tgtEl>
                                          <p:spTgt spid="382008"/>
                                        </p:tgtEl>
                                        <p:attrNameLst>
                                          <p:attrName>style.visibility</p:attrName>
                                        </p:attrNameLst>
                                      </p:cBhvr>
                                      <p:to>
                                        <p:strVal val="visible"/>
                                      </p:to>
                                    </p:set>
                                  </p:childTnLst>
                                </p:cTn>
                              </p:par>
                            </p:childTnLst>
                          </p:cTn>
                        </p:par>
                        <p:par>
                          <p:cTn id="75" fill="hold" nodeType="afterGroup">
                            <p:stCondLst>
                              <p:cond delay="26000"/>
                            </p:stCondLst>
                            <p:childTnLst>
                              <p:par>
                                <p:cTn id="76" presetID="1" presetClass="entr" presetSubtype="0" fill="hold" grpId="0" nodeType="afterEffect">
                                  <p:stCondLst>
                                    <p:cond delay="2000"/>
                                  </p:stCondLst>
                                  <p:childTnLst>
                                    <p:set>
                                      <p:cBhvr>
                                        <p:cTn id="77" dur="1" fill="hold">
                                          <p:stCondLst>
                                            <p:cond delay="0"/>
                                          </p:stCondLst>
                                        </p:cTn>
                                        <p:tgtEl>
                                          <p:spTgt spid="382009"/>
                                        </p:tgtEl>
                                        <p:attrNameLst>
                                          <p:attrName>style.visibility</p:attrName>
                                        </p:attrNameLst>
                                      </p:cBhvr>
                                      <p:to>
                                        <p:strVal val="visible"/>
                                      </p:to>
                                    </p:set>
                                  </p:childTnLst>
                                </p:cTn>
                              </p:par>
                            </p:childTnLst>
                          </p:cTn>
                        </p:par>
                        <p:par>
                          <p:cTn id="78" fill="hold" nodeType="afterGroup">
                            <p:stCondLst>
                              <p:cond delay="28000"/>
                            </p:stCondLst>
                            <p:childTnLst>
                              <p:par>
                                <p:cTn id="79" presetID="1" presetClass="entr" presetSubtype="0" fill="hold" grpId="0" nodeType="afterEffect">
                                  <p:stCondLst>
                                    <p:cond delay="2000"/>
                                  </p:stCondLst>
                                  <p:childTnLst>
                                    <p:set>
                                      <p:cBhvr>
                                        <p:cTn id="80" dur="1" fill="hold">
                                          <p:stCondLst>
                                            <p:cond delay="0"/>
                                          </p:stCondLst>
                                        </p:cTn>
                                        <p:tgtEl>
                                          <p:spTgt spid="382010"/>
                                        </p:tgtEl>
                                        <p:attrNameLst>
                                          <p:attrName>style.visibility</p:attrName>
                                        </p:attrNameLst>
                                      </p:cBhvr>
                                      <p:to>
                                        <p:strVal val="visible"/>
                                      </p:to>
                                    </p:set>
                                  </p:childTnLst>
                                </p:cTn>
                              </p:par>
                            </p:childTnLst>
                          </p:cTn>
                        </p:par>
                        <p:par>
                          <p:cTn id="81" fill="hold" nodeType="afterGroup">
                            <p:stCondLst>
                              <p:cond delay="30000"/>
                            </p:stCondLst>
                            <p:childTnLst>
                              <p:par>
                                <p:cTn id="82" presetID="1" presetClass="entr" presetSubtype="0" fill="hold" grpId="0" nodeType="afterEffect">
                                  <p:stCondLst>
                                    <p:cond delay="2000"/>
                                  </p:stCondLst>
                                  <p:childTnLst>
                                    <p:set>
                                      <p:cBhvr>
                                        <p:cTn id="83" dur="1" fill="hold">
                                          <p:stCondLst>
                                            <p:cond delay="0"/>
                                          </p:stCondLst>
                                        </p:cTn>
                                        <p:tgtEl>
                                          <p:spTgt spid="382011"/>
                                        </p:tgtEl>
                                        <p:attrNameLst>
                                          <p:attrName>style.visibility</p:attrName>
                                        </p:attrNameLst>
                                      </p:cBhvr>
                                      <p:to>
                                        <p:strVal val="visible"/>
                                      </p:to>
                                    </p:set>
                                  </p:childTnLst>
                                </p:cTn>
                              </p:par>
                            </p:childTnLst>
                          </p:cTn>
                        </p:par>
                        <p:par>
                          <p:cTn id="84" fill="hold" nodeType="afterGroup">
                            <p:stCondLst>
                              <p:cond delay="32000"/>
                            </p:stCondLst>
                            <p:childTnLst>
                              <p:par>
                                <p:cTn id="85" presetID="1" presetClass="entr" presetSubtype="0" fill="hold" grpId="0" nodeType="afterEffect">
                                  <p:stCondLst>
                                    <p:cond delay="2000"/>
                                  </p:stCondLst>
                                  <p:childTnLst>
                                    <p:set>
                                      <p:cBhvr>
                                        <p:cTn id="86" dur="1" fill="hold">
                                          <p:stCondLst>
                                            <p:cond delay="0"/>
                                          </p:stCondLst>
                                        </p:cTn>
                                        <p:tgtEl>
                                          <p:spTgt spid="382012"/>
                                        </p:tgtEl>
                                        <p:attrNameLst>
                                          <p:attrName>style.visibility</p:attrName>
                                        </p:attrNameLst>
                                      </p:cBhvr>
                                      <p:to>
                                        <p:strVal val="visible"/>
                                      </p:to>
                                    </p:set>
                                  </p:childTnLst>
                                </p:cTn>
                              </p:par>
                            </p:childTnLst>
                          </p:cTn>
                        </p:par>
                        <p:par>
                          <p:cTn id="87" fill="hold" nodeType="afterGroup">
                            <p:stCondLst>
                              <p:cond delay="34000"/>
                            </p:stCondLst>
                            <p:childTnLst>
                              <p:par>
                                <p:cTn id="88" presetID="1" presetClass="entr" presetSubtype="0" fill="hold" grpId="0" nodeType="afterEffect">
                                  <p:stCondLst>
                                    <p:cond delay="2000"/>
                                  </p:stCondLst>
                                  <p:childTnLst>
                                    <p:set>
                                      <p:cBhvr>
                                        <p:cTn id="89" dur="1" fill="hold">
                                          <p:stCondLst>
                                            <p:cond delay="0"/>
                                          </p:stCondLst>
                                        </p:cTn>
                                        <p:tgtEl>
                                          <p:spTgt spid="382013"/>
                                        </p:tgtEl>
                                        <p:attrNameLst>
                                          <p:attrName>style.visibility</p:attrName>
                                        </p:attrNameLst>
                                      </p:cBhvr>
                                      <p:to>
                                        <p:strVal val="visible"/>
                                      </p:to>
                                    </p:set>
                                  </p:childTnLst>
                                </p:cTn>
                              </p:par>
                            </p:childTnLst>
                          </p:cTn>
                        </p:par>
                        <p:par>
                          <p:cTn id="90" fill="hold" nodeType="afterGroup">
                            <p:stCondLst>
                              <p:cond delay="36000"/>
                            </p:stCondLst>
                            <p:childTnLst>
                              <p:par>
                                <p:cTn id="91" presetID="1" presetClass="entr" presetSubtype="0" fill="hold" grpId="0" nodeType="afterEffect">
                                  <p:stCondLst>
                                    <p:cond delay="2000"/>
                                  </p:stCondLst>
                                  <p:childTnLst>
                                    <p:set>
                                      <p:cBhvr>
                                        <p:cTn id="92" dur="1" fill="hold">
                                          <p:stCondLst>
                                            <p:cond delay="0"/>
                                          </p:stCondLst>
                                        </p:cTn>
                                        <p:tgtEl>
                                          <p:spTgt spid="382014"/>
                                        </p:tgtEl>
                                        <p:attrNameLst>
                                          <p:attrName>style.visibility</p:attrName>
                                        </p:attrNameLst>
                                      </p:cBhvr>
                                      <p:to>
                                        <p:strVal val="visible"/>
                                      </p:to>
                                    </p:set>
                                  </p:childTnLst>
                                </p:cTn>
                              </p:par>
                            </p:childTnLst>
                          </p:cTn>
                        </p:par>
                        <p:par>
                          <p:cTn id="93" fill="hold" nodeType="afterGroup">
                            <p:stCondLst>
                              <p:cond delay="38000"/>
                            </p:stCondLst>
                            <p:childTnLst>
                              <p:par>
                                <p:cTn id="94" presetID="1" presetClass="entr" presetSubtype="0" fill="hold" grpId="0" nodeType="afterEffect">
                                  <p:stCondLst>
                                    <p:cond delay="2000"/>
                                  </p:stCondLst>
                                  <p:childTnLst>
                                    <p:set>
                                      <p:cBhvr>
                                        <p:cTn id="95" dur="1" fill="hold">
                                          <p:stCondLst>
                                            <p:cond delay="0"/>
                                          </p:stCondLst>
                                        </p:cTn>
                                        <p:tgtEl>
                                          <p:spTgt spid="382015"/>
                                        </p:tgtEl>
                                        <p:attrNameLst>
                                          <p:attrName>style.visibility</p:attrName>
                                        </p:attrNameLst>
                                      </p:cBhvr>
                                      <p:to>
                                        <p:strVal val="visible"/>
                                      </p:to>
                                    </p:set>
                                  </p:childTnLst>
                                </p:cTn>
                              </p:par>
                            </p:childTnLst>
                          </p:cTn>
                        </p:par>
                        <p:par>
                          <p:cTn id="96" fill="hold" nodeType="afterGroup">
                            <p:stCondLst>
                              <p:cond delay="40000"/>
                            </p:stCondLst>
                            <p:childTnLst>
                              <p:par>
                                <p:cTn id="97" presetID="1" presetClass="entr" presetSubtype="0" fill="hold" grpId="0" nodeType="afterEffect">
                                  <p:stCondLst>
                                    <p:cond delay="2000"/>
                                  </p:stCondLst>
                                  <p:childTnLst>
                                    <p:set>
                                      <p:cBhvr>
                                        <p:cTn id="98" dur="1" fill="hold">
                                          <p:stCondLst>
                                            <p:cond delay="0"/>
                                          </p:stCondLst>
                                        </p:cTn>
                                        <p:tgtEl>
                                          <p:spTgt spid="382016"/>
                                        </p:tgtEl>
                                        <p:attrNameLst>
                                          <p:attrName>style.visibility</p:attrName>
                                        </p:attrNameLst>
                                      </p:cBhvr>
                                      <p:to>
                                        <p:strVal val="visible"/>
                                      </p:to>
                                    </p:set>
                                  </p:childTnLst>
                                </p:cTn>
                              </p:par>
                            </p:childTnLst>
                          </p:cTn>
                        </p:par>
                        <p:par>
                          <p:cTn id="99" fill="hold" nodeType="afterGroup">
                            <p:stCondLst>
                              <p:cond delay="42000"/>
                            </p:stCondLst>
                            <p:childTnLst>
                              <p:par>
                                <p:cTn id="100" presetID="1" presetClass="entr" presetSubtype="0" fill="hold" grpId="0" nodeType="afterEffect">
                                  <p:stCondLst>
                                    <p:cond delay="2000"/>
                                  </p:stCondLst>
                                  <p:childTnLst>
                                    <p:set>
                                      <p:cBhvr>
                                        <p:cTn id="101" dur="1" fill="hold">
                                          <p:stCondLst>
                                            <p:cond delay="0"/>
                                          </p:stCondLst>
                                        </p:cTn>
                                        <p:tgtEl>
                                          <p:spTgt spid="382017"/>
                                        </p:tgtEl>
                                        <p:attrNameLst>
                                          <p:attrName>style.visibility</p:attrName>
                                        </p:attrNameLst>
                                      </p:cBhvr>
                                      <p:to>
                                        <p:strVal val="visible"/>
                                      </p:to>
                                    </p:set>
                                  </p:childTnLst>
                                </p:cTn>
                              </p:par>
                            </p:childTnLst>
                          </p:cTn>
                        </p:par>
                        <p:par>
                          <p:cTn id="102" fill="hold" nodeType="afterGroup">
                            <p:stCondLst>
                              <p:cond delay="44000"/>
                            </p:stCondLst>
                            <p:childTnLst>
                              <p:par>
                                <p:cTn id="103" presetID="1" presetClass="entr" presetSubtype="0" fill="hold" grpId="0" nodeType="afterEffect">
                                  <p:stCondLst>
                                    <p:cond delay="2000"/>
                                  </p:stCondLst>
                                  <p:childTnLst>
                                    <p:set>
                                      <p:cBhvr>
                                        <p:cTn id="104" dur="1" fill="hold">
                                          <p:stCondLst>
                                            <p:cond delay="0"/>
                                          </p:stCondLst>
                                        </p:cTn>
                                        <p:tgtEl>
                                          <p:spTgt spid="382018"/>
                                        </p:tgtEl>
                                        <p:attrNameLst>
                                          <p:attrName>style.visibility</p:attrName>
                                        </p:attrNameLst>
                                      </p:cBhvr>
                                      <p:to>
                                        <p:strVal val="visible"/>
                                      </p:to>
                                    </p:set>
                                  </p:childTnLst>
                                </p:cTn>
                              </p:par>
                            </p:childTnLst>
                          </p:cTn>
                        </p:par>
                        <p:par>
                          <p:cTn id="105" fill="hold" nodeType="afterGroup">
                            <p:stCondLst>
                              <p:cond delay="46000"/>
                            </p:stCondLst>
                            <p:childTnLst>
                              <p:par>
                                <p:cTn id="106" presetID="1" presetClass="entr" presetSubtype="0" fill="hold" grpId="0" nodeType="afterEffect">
                                  <p:stCondLst>
                                    <p:cond delay="2000"/>
                                  </p:stCondLst>
                                  <p:childTnLst>
                                    <p:set>
                                      <p:cBhvr>
                                        <p:cTn id="107" dur="1" fill="hold">
                                          <p:stCondLst>
                                            <p:cond delay="0"/>
                                          </p:stCondLst>
                                        </p:cTn>
                                        <p:tgtEl>
                                          <p:spTgt spid="382019"/>
                                        </p:tgtEl>
                                        <p:attrNameLst>
                                          <p:attrName>style.visibility</p:attrName>
                                        </p:attrNameLst>
                                      </p:cBhvr>
                                      <p:to>
                                        <p:strVal val="visible"/>
                                      </p:to>
                                    </p:set>
                                  </p:childTnLst>
                                </p:cTn>
                              </p:par>
                            </p:childTnLst>
                          </p:cTn>
                        </p:par>
                        <p:par>
                          <p:cTn id="108" fill="hold" nodeType="afterGroup">
                            <p:stCondLst>
                              <p:cond delay="48000"/>
                            </p:stCondLst>
                            <p:childTnLst>
                              <p:par>
                                <p:cTn id="109" presetID="1" presetClass="entr" presetSubtype="0" fill="hold" grpId="0" nodeType="afterEffect">
                                  <p:stCondLst>
                                    <p:cond delay="2000"/>
                                  </p:stCondLst>
                                  <p:childTnLst>
                                    <p:set>
                                      <p:cBhvr>
                                        <p:cTn id="110" dur="1" fill="hold">
                                          <p:stCondLst>
                                            <p:cond delay="0"/>
                                          </p:stCondLst>
                                        </p:cTn>
                                        <p:tgtEl>
                                          <p:spTgt spid="382020"/>
                                        </p:tgtEl>
                                        <p:attrNameLst>
                                          <p:attrName>style.visibility</p:attrName>
                                        </p:attrNameLst>
                                      </p:cBhvr>
                                      <p:to>
                                        <p:strVal val="visible"/>
                                      </p:to>
                                    </p:set>
                                  </p:childTnLst>
                                </p:cTn>
                              </p:par>
                            </p:childTnLst>
                          </p:cTn>
                        </p:par>
                        <p:par>
                          <p:cTn id="111" fill="hold" nodeType="afterGroup">
                            <p:stCondLst>
                              <p:cond delay="50000"/>
                            </p:stCondLst>
                            <p:childTnLst>
                              <p:par>
                                <p:cTn id="112" presetID="1" presetClass="entr" presetSubtype="0" fill="hold" grpId="0" nodeType="afterEffect">
                                  <p:stCondLst>
                                    <p:cond delay="2000"/>
                                  </p:stCondLst>
                                  <p:childTnLst>
                                    <p:set>
                                      <p:cBhvr>
                                        <p:cTn id="113" dur="1" fill="hold">
                                          <p:stCondLst>
                                            <p:cond delay="0"/>
                                          </p:stCondLst>
                                        </p:cTn>
                                        <p:tgtEl>
                                          <p:spTgt spid="382021"/>
                                        </p:tgtEl>
                                        <p:attrNameLst>
                                          <p:attrName>style.visibility</p:attrName>
                                        </p:attrNameLst>
                                      </p:cBhvr>
                                      <p:to>
                                        <p:strVal val="visible"/>
                                      </p:to>
                                    </p:set>
                                  </p:childTnLst>
                                </p:cTn>
                              </p:par>
                            </p:childTnLst>
                          </p:cTn>
                        </p:par>
                        <p:par>
                          <p:cTn id="114" fill="hold" nodeType="afterGroup">
                            <p:stCondLst>
                              <p:cond delay="52000"/>
                            </p:stCondLst>
                            <p:childTnLst>
                              <p:par>
                                <p:cTn id="115" presetID="1" presetClass="entr" presetSubtype="0" fill="hold" grpId="0" nodeType="afterEffect">
                                  <p:stCondLst>
                                    <p:cond delay="2000"/>
                                  </p:stCondLst>
                                  <p:childTnLst>
                                    <p:set>
                                      <p:cBhvr>
                                        <p:cTn id="116" dur="1" fill="hold">
                                          <p:stCondLst>
                                            <p:cond delay="0"/>
                                          </p:stCondLst>
                                        </p:cTn>
                                        <p:tgtEl>
                                          <p:spTgt spid="382022"/>
                                        </p:tgtEl>
                                        <p:attrNameLst>
                                          <p:attrName>style.visibility</p:attrName>
                                        </p:attrNameLst>
                                      </p:cBhvr>
                                      <p:to>
                                        <p:strVal val="visible"/>
                                      </p:to>
                                    </p:set>
                                  </p:childTnLst>
                                </p:cTn>
                              </p:par>
                            </p:childTnLst>
                          </p:cTn>
                        </p:par>
                        <p:par>
                          <p:cTn id="117" fill="hold" nodeType="afterGroup">
                            <p:stCondLst>
                              <p:cond delay="54000"/>
                            </p:stCondLst>
                            <p:childTnLst>
                              <p:par>
                                <p:cTn id="118" presetID="1" presetClass="entr" presetSubtype="0" fill="hold" grpId="0" nodeType="afterEffect">
                                  <p:stCondLst>
                                    <p:cond delay="2000"/>
                                  </p:stCondLst>
                                  <p:childTnLst>
                                    <p:set>
                                      <p:cBhvr>
                                        <p:cTn id="119" dur="1" fill="hold">
                                          <p:stCondLst>
                                            <p:cond delay="0"/>
                                          </p:stCondLst>
                                        </p:cTn>
                                        <p:tgtEl>
                                          <p:spTgt spid="382023"/>
                                        </p:tgtEl>
                                        <p:attrNameLst>
                                          <p:attrName>style.visibility</p:attrName>
                                        </p:attrNameLst>
                                      </p:cBhvr>
                                      <p:to>
                                        <p:strVal val="visible"/>
                                      </p:to>
                                    </p:set>
                                  </p:childTnLst>
                                </p:cTn>
                              </p:par>
                            </p:childTnLst>
                          </p:cTn>
                        </p:par>
                        <p:par>
                          <p:cTn id="120" fill="hold" nodeType="afterGroup">
                            <p:stCondLst>
                              <p:cond delay="56000"/>
                            </p:stCondLst>
                            <p:childTnLst>
                              <p:par>
                                <p:cTn id="121" presetID="1" presetClass="entr" presetSubtype="0" fill="hold" grpId="0" nodeType="afterEffect">
                                  <p:stCondLst>
                                    <p:cond delay="2000"/>
                                  </p:stCondLst>
                                  <p:childTnLst>
                                    <p:set>
                                      <p:cBhvr>
                                        <p:cTn id="122" dur="1" fill="hold">
                                          <p:stCondLst>
                                            <p:cond delay="0"/>
                                          </p:stCondLst>
                                        </p:cTn>
                                        <p:tgtEl>
                                          <p:spTgt spid="382024"/>
                                        </p:tgtEl>
                                        <p:attrNameLst>
                                          <p:attrName>style.visibility</p:attrName>
                                        </p:attrNameLst>
                                      </p:cBhvr>
                                      <p:to>
                                        <p:strVal val="visible"/>
                                      </p:to>
                                    </p:set>
                                  </p:childTnLst>
                                </p:cTn>
                              </p:par>
                            </p:childTnLst>
                          </p:cTn>
                        </p:par>
                        <p:par>
                          <p:cTn id="123" fill="hold" nodeType="afterGroup">
                            <p:stCondLst>
                              <p:cond delay="58000"/>
                            </p:stCondLst>
                            <p:childTnLst>
                              <p:par>
                                <p:cTn id="124" presetID="1" presetClass="entr" presetSubtype="0" fill="hold" grpId="0" nodeType="afterEffect">
                                  <p:stCondLst>
                                    <p:cond delay="2000"/>
                                  </p:stCondLst>
                                  <p:childTnLst>
                                    <p:set>
                                      <p:cBhvr>
                                        <p:cTn id="125" dur="1" fill="hold">
                                          <p:stCondLst>
                                            <p:cond delay="0"/>
                                          </p:stCondLst>
                                        </p:cTn>
                                        <p:tgtEl>
                                          <p:spTgt spid="382025"/>
                                        </p:tgtEl>
                                        <p:attrNameLst>
                                          <p:attrName>style.visibility</p:attrName>
                                        </p:attrNameLst>
                                      </p:cBhvr>
                                      <p:to>
                                        <p:strVal val="visible"/>
                                      </p:to>
                                    </p:set>
                                  </p:childTnLst>
                                </p:cTn>
                              </p:par>
                            </p:childTnLst>
                          </p:cTn>
                        </p:par>
                        <p:par>
                          <p:cTn id="126" fill="hold" nodeType="afterGroup">
                            <p:stCondLst>
                              <p:cond delay="60000"/>
                            </p:stCondLst>
                            <p:childTnLst>
                              <p:par>
                                <p:cTn id="127" presetID="1" presetClass="entr" presetSubtype="0" fill="hold" grpId="0" nodeType="afterEffect">
                                  <p:stCondLst>
                                    <p:cond delay="2000"/>
                                  </p:stCondLst>
                                  <p:childTnLst>
                                    <p:set>
                                      <p:cBhvr>
                                        <p:cTn id="128" dur="1" fill="hold">
                                          <p:stCondLst>
                                            <p:cond delay="0"/>
                                          </p:stCondLst>
                                        </p:cTn>
                                        <p:tgtEl>
                                          <p:spTgt spid="382026"/>
                                        </p:tgtEl>
                                        <p:attrNameLst>
                                          <p:attrName>style.visibility</p:attrName>
                                        </p:attrNameLst>
                                      </p:cBhvr>
                                      <p:to>
                                        <p:strVal val="visible"/>
                                      </p:to>
                                    </p:set>
                                  </p:childTnLst>
                                </p:cTn>
                              </p:par>
                            </p:childTnLst>
                          </p:cTn>
                        </p:par>
                        <p:par>
                          <p:cTn id="129" fill="hold" nodeType="afterGroup">
                            <p:stCondLst>
                              <p:cond delay="62000"/>
                            </p:stCondLst>
                            <p:childTnLst>
                              <p:par>
                                <p:cTn id="130" presetID="1" presetClass="entr" presetSubtype="0" fill="hold" grpId="0" nodeType="afterEffect">
                                  <p:stCondLst>
                                    <p:cond delay="2000"/>
                                  </p:stCondLst>
                                  <p:childTnLst>
                                    <p:set>
                                      <p:cBhvr>
                                        <p:cTn id="131" dur="1" fill="hold">
                                          <p:stCondLst>
                                            <p:cond delay="0"/>
                                          </p:stCondLst>
                                        </p:cTn>
                                        <p:tgtEl>
                                          <p:spTgt spid="382027"/>
                                        </p:tgtEl>
                                        <p:attrNameLst>
                                          <p:attrName>style.visibility</p:attrName>
                                        </p:attrNameLst>
                                      </p:cBhvr>
                                      <p:to>
                                        <p:strVal val="visible"/>
                                      </p:to>
                                    </p:set>
                                  </p:childTnLst>
                                </p:cTn>
                              </p:par>
                            </p:childTnLst>
                          </p:cTn>
                        </p:par>
                        <p:par>
                          <p:cTn id="132" fill="hold" nodeType="afterGroup">
                            <p:stCondLst>
                              <p:cond delay="64000"/>
                            </p:stCondLst>
                            <p:childTnLst>
                              <p:par>
                                <p:cTn id="133" presetID="1" presetClass="entr" presetSubtype="0" fill="hold" grpId="0" nodeType="afterEffect">
                                  <p:stCondLst>
                                    <p:cond delay="2000"/>
                                  </p:stCondLst>
                                  <p:childTnLst>
                                    <p:set>
                                      <p:cBhvr>
                                        <p:cTn id="134" dur="1" fill="hold">
                                          <p:stCondLst>
                                            <p:cond delay="0"/>
                                          </p:stCondLst>
                                        </p:cTn>
                                        <p:tgtEl>
                                          <p:spTgt spid="382028"/>
                                        </p:tgtEl>
                                        <p:attrNameLst>
                                          <p:attrName>style.visibility</p:attrName>
                                        </p:attrNameLst>
                                      </p:cBhvr>
                                      <p:to>
                                        <p:strVal val="visible"/>
                                      </p:to>
                                    </p:set>
                                  </p:childTnLst>
                                </p:cTn>
                              </p:par>
                            </p:childTnLst>
                          </p:cTn>
                        </p:par>
                        <p:par>
                          <p:cTn id="135" fill="hold" nodeType="afterGroup">
                            <p:stCondLst>
                              <p:cond delay="66000"/>
                            </p:stCondLst>
                            <p:childTnLst>
                              <p:par>
                                <p:cTn id="136" presetID="1" presetClass="entr" presetSubtype="0" fill="hold" grpId="0" nodeType="afterEffect">
                                  <p:stCondLst>
                                    <p:cond delay="2000"/>
                                  </p:stCondLst>
                                  <p:childTnLst>
                                    <p:set>
                                      <p:cBhvr>
                                        <p:cTn id="137" dur="1" fill="hold">
                                          <p:stCondLst>
                                            <p:cond delay="0"/>
                                          </p:stCondLst>
                                        </p:cTn>
                                        <p:tgtEl>
                                          <p:spTgt spid="382029"/>
                                        </p:tgtEl>
                                        <p:attrNameLst>
                                          <p:attrName>style.visibility</p:attrName>
                                        </p:attrNameLst>
                                      </p:cBhvr>
                                      <p:to>
                                        <p:strVal val="visible"/>
                                      </p:to>
                                    </p:set>
                                  </p:childTnLst>
                                </p:cTn>
                              </p:par>
                            </p:childTnLst>
                          </p:cTn>
                        </p:par>
                        <p:par>
                          <p:cTn id="138" fill="hold" nodeType="afterGroup">
                            <p:stCondLst>
                              <p:cond delay="68000"/>
                            </p:stCondLst>
                            <p:childTnLst>
                              <p:par>
                                <p:cTn id="139" presetID="1" presetClass="entr" presetSubtype="0" fill="hold" grpId="0" nodeType="afterEffect">
                                  <p:stCondLst>
                                    <p:cond delay="2000"/>
                                  </p:stCondLst>
                                  <p:childTnLst>
                                    <p:set>
                                      <p:cBhvr>
                                        <p:cTn id="140" dur="1" fill="hold">
                                          <p:stCondLst>
                                            <p:cond delay="0"/>
                                          </p:stCondLst>
                                        </p:cTn>
                                        <p:tgtEl>
                                          <p:spTgt spid="382030"/>
                                        </p:tgtEl>
                                        <p:attrNameLst>
                                          <p:attrName>style.visibility</p:attrName>
                                        </p:attrNameLst>
                                      </p:cBhvr>
                                      <p:to>
                                        <p:strVal val="visible"/>
                                      </p:to>
                                    </p:set>
                                  </p:childTnLst>
                                </p:cTn>
                              </p:par>
                            </p:childTnLst>
                          </p:cTn>
                        </p:par>
                        <p:par>
                          <p:cTn id="141" fill="hold" nodeType="afterGroup">
                            <p:stCondLst>
                              <p:cond delay="70000"/>
                            </p:stCondLst>
                            <p:childTnLst>
                              <p:par>
                                <p:cTn id="142" presetID="1" presetClass="entr" presetSubtype="0" fill="hold" grpId="0" nodeType="afterEffect">
                                  <p:stCondLst>
                                    <p:cond delay="2000"/>
                                  </p:stCondLst>
                                  <p:childTnLst>
                                    <p:set>
                                      <p:cBhvr>
                                        <p:cTn id="143" dur="1" fill="hold">
                                          <p:stCondLst>
                                            <p:cond delay="0"/>
                                          </p:stCondLst>
                                        </p:cTn>
                                        <p:tgtEl>
                                          <p:spTgt spid="382031"/>
                                        </p:tgtEl>
                                        <p:attrNameLst>
                                          <p:attrName>style.visibility</p:attrName>
                                        </p:attrNameLst>
                                      </p:cBhvr>
                                      <p:to>
                                        <p:strVal val="visible"/>
                                      </p:to>
                                    </p:set>
                                  </p:childTnLst>
                                </p:cTn>
                              </p:par>
                            </p:childTnLst>
                          </p:cTn>
                        </p:par>
                        <p:par>
                          <p:cTn id="144" fill="hold" nodeType="afterGroup">
                            <p:stCondLst>
                              <p:cond delay="72000"/>
                            </p:stCondLst>
                            <p:childTnLst>
                              <p:par>
                                <p:cTn id="145" presetID="1" presetClass="entr" presetSubtype="0" fill="hold" grpId="0" nodeType="afterEffect">
                                  <p:stCondLst>
                                    <p:cond delay="2000"/>
                                  </p:stCondLst>
                                  <p:childTnLst>
                                    <p:set>
                                      <p:cBhvr>
                                        <p:cTn id="146" dur="1" fill="hold">
                                          <p:stCondLst>
                                            <p:cond delay="0"/>
                                          </p:stCondLst>
                                        </p:cTn>
                                        <p:tgtEl>
                                          <p:spTgt spid="382032"/>
                                        </p:tgtEl>
                                        <p:attrNameLst>
                                          <p:attrName>style.visibility</p:attrName>
                                        </p:attrNameLst>
                                      </p:cBhvr>
                                      <p:to>
                                        <p:strVal val="visible"/>
                                      </p:to>
                                    </p:set>
                                  </p:childTnLst>
                                </p:cTn>
                              </p:par>
                            </p:childTnLst>
                          </p:cTn>
                        </p:par>
                        <p:par>
                          <p:cTn id="147" fill="hold" nodeType="afterGroup">
                            <p:stCondLst>
                              <p:cond delay="74000"/>
                            </p:stCondLst>
                            <p:childTnLst>
                              <p:par>
                                <p:cTn id="148" presetID="1" presetClass="entr" presetSubtype="0" fill="hold" grpId="0" nodeType="afterEffect">
                                  <p:stCondLst>
                                    <p:cond delay="2000"/>
                                  </p:stCondLst>
                                  <p:childTnLst>
                                    <p:set>
                                      <p:cBhvr>
                                        <p:cTn id="149" dur="1" fill="hold">
                                          <p:stCondLst>
                                            <p:cond delay="0"/>
                                          </p:stCondLst>
                                        </p:cTn>
                                        <p:tgtEl>
                                          <p:spTgt spid="382033"/>
                                        </p:tgtEl>
                                        <p:attrNameLst>
                                          <p:attrName>style.visibility</p:attrName>
                                        </p:attrNameLst>
                                      </p:cBhvr>
                                      <p:to>
                                        <p:strVal val="visible"/>
                                      </p:to>
                                    </p:set>
                                  </p:childTnLst>
                                </p:cTn>
                              </p:par>
                            </p:childTnLst>
                          </p:cTn>
                        </p:par>
                        <p:par>
                          <p:cTn id="150" fill="hold" nodeType="afterGroup">
                            <p:stCondLst>
                              <p:cond delay="76000"/>
                            </p:stCondLst>
                            <p:childTnLst>
                              <p:par>
                                <p:cTn id="151" presetID="1" presetClass="entr" presetSubtype="0" fill="hold" grpId="0" nodeType="afterEffect">
                                  <p:stCondLst>
                                    <p:cond delay="1000"/>
                                  </p:stCondLst>
                                  <p:childTnLst>
                                    <p:set>
                                      <p:cBhvr>
                                        <p:cTn id="152" dur="1" fill="hold">
                                          <p:stCondLst>
                                            <p:cond delay="0"/>
                                          </p:stCondLst>
                                        </p:cTn>
                                        <p:tgtEl>
                                          <p:spTgt spid="382034"/>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hammer.wav"/>
                                        </p:tgtEl>
                                      </p:cMediaNode>
                                    </p:audio>
                                  </p:subTnLst>
                                </p:cTn>
                              </p:par>
                            </p:childTnLst>
                          </p:cTn>
                        </p:par>
                        <p:par>
                          <p:cTn id="153" fill="hold" nodeType="afterGroup">
                            <p:stCondLst>
                              <p:cond delay="77000"/>
                            </p:stCondLst>
                            <p:childTnLst>
                              <p:par>
                                <p:cTn id="154" presetID="1" presetClass="entr" presetSubtype="0" fill="hold" grpId="0" nodeType="afterEffect">
                                  <p:stCondLst>
                                    <p:cond delay="1000"/>
                                  </p:stCondLst>
                                  <p:childTnLst>
                                    <p:set>
                                      <p:cBhvr>
                                        <p:cTn id="155" dur="1" fill="hold">
                                          <p:stCondLst>
                                            <p:cond delay="0"/>
                                          </p:stCondLst>
                                        </p:cTn>
                                        <p:tgtEl>
                                          <p:spTgt spid="382035"/>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hammer.wav"/>
                                        </p:tgtEl>
                                      </p:cMediaNode>
                                    </p:audio>
                                  </p:subTnLst>
                                </p:cTn>
                              </p:par>
                            </p:childTnLst>
                          </p:cTn>
                        </p:par>
                        <p:par>
                          <p:cTn id="156" fill="hold" nodeType="afterGroup">
                            <p:stCondLst>
                              <p:cond delay="78000"/>
                            </p:stCondLst>
                            <p:childTnLst>
                              <p:par>
                                <p:cTn id="157" presetID="1" presetClass="entr" presetSubtype="0" fill="hold" grpId="0" nodeType="afterEffect">
                                  <p:stCondLst>
                                    <p:cond delay="1000"/>
                                  </p:stCondLst>
                                  <p:childTnLst>
                                    <p:set>
                                      <p:cBhvr>
                                        <p:cTn id="158" dur="1" fill="hold">
                                          <p:stCondLst>
                                            <p:cond delay="0"/>
                                          </p:stCondLst>
                                        </p:cTn>
                                        <p:tgtEl>
                                          <p:spTgt spid="382036"/>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hammer.wav"/>
                                        </p:tgtEl>
                                      </p:cMediaNode>
                                    </p:audio>
                                  </p:subTnLst>
                                </p:cTn>
                              </p:par>
                            </p:childTnLst>
                          </p:cTn>
                        </p:par>
                        <p:par>
                          <p:cTn id="159" fill="hold" nodeType="afterGroup">
                            <p:stCondLst>
                              <p:cond delay="79000"/>
                            </p:stCondLst>
                            <p:childTnLst>
                              <p:par>
                                <p:cTn id="160" presetID="1" presetClass="entr" presetSubtype="0" fill="hold" grpId="0" nodeType="afterEffect">
                                  <p:stCondLst>
                                    <p:cond delay="1000"/>
                                  </p:stCondLst>
                                  <p:childTnLst>
                                    <p:set>
                                      <p:cBhvr>
                                        <p:cTn id="161" dur="1" fill="hold">
                                          <p:stCondLst>
                                            <p:cond delay="0"/>
                                          </p:stCondLst>
                                        </p:cTn>
                                        <p:tgtEl>
                                          <p:spTgt spid="382037"/>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hammer.wav"/>
                                        </p:tgtEl>
                                      </p:cMediaNode>
                                    </p:audio>
                                  </p:subTnLst>
                                </p:cTn>
                              </p:par>
                            </p:childTnLst>
                          </p:cTn>
                        </p:par>
                        <p:par>
                          <p:cTn id="162" fill="hold" nodeType="afterGroup">
                            <p:stCondLst>
                              <p:cond delay="80000"/>
                            </p:stCondLst>
                            <p:childTnLst>
                              <p:par>
                                <p:cTn id="163" presetID="1" presetClass="entr" presetSubtype="0" fill="hold" grpId="0" nodeType="afterEffect">
                                  <p:stCondLst>
                                    <p:cond delay="1000"/>
                                  </p:stCondLst>
                                  <p:childTnLst>
                                    <p:set>
                                      <p:cBhvr>
                                        <p:cTn id="164" dur="1" fill="hold">
                                          <p:stCondLst>
                                            <p:cond delay="0"/>
                                          </p:stCondLst>
                                        </p:cTn>
                                        <p:tgtEl>
                                          <p:spTgt spid="382038"/>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hammer.wav"/>
                                        </p:tgtEl>
                                      </p:cMediaNode>
                                    </p:audio>
                                  </p:subTnLst>
                                </p:cTn>
                              </p:par>
                            </p:childTnLst>
                          </p:cTn>
                        </p:par>
                        <p:par>
                          <p:cTn id="165" fill="hold" nodeType="afterGroup">
                            <p:stCondLst>
                              <p:cond delay="81000"/>
                            </p:stCondLst>
                            <p:childTnLst>
                              <p:par>
                                <p:cTn id="166" presetID="1" presetClass="entr" presetSubtype="0" fill="hold" grpId="0" nodeType="afterEffect">
                                  <p:stCondLst>
                                    <p:cond delay="1000"/>
                                  </p:stCondLst>
                                  <p:childTnLst>
                                    <p:set>
                                      <p:cBhvr>
                                        <p:cTn id="167" dur="1" fill="hold">
                                          <p:stCondLst>
                                            <p:cond delay="0"/>
                                          </p:stCondLst>
                                        </p:cTn>
                                        <p:tgtEl>
                                          <p:spTgt spid="382039"/>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hammer.wav"/>
                                        </p:tgtEl>
                                      </p:cMediaNode>
                                    </p:audio>
                                  </p:subTnLst>
                                </p:cTn>
                              </p:par>
                            </p:childTnLst>
                          </p:cTn>
                        </p:par>
                        <p:par>
                          <p:cTn id="168" fill="hold" nodeType="afterGroup">
                            <p:stCondLst>
                              <p:cond delay="82000"/>
                            </p:stCondLst>
                            <p:childTnLst>
                              <p:par>
                                <p:cTn id="169" presetID="1" presetClass="entr" presetSubtype="0" fill="hold" grpId="0" nodeType="afterEffect">
                                  <p:stCondLst>
                                    <p:cond delay="1000"/>
                                  </p:stCondLst>
                                  <p:childTnLst>
                                    <p:set>
                                      <p:cBhvr>
                                        <p:cTn id="170" dur="1" fill="hold">
                                          <p:stCondLst>
                                            <p:cond delay="0"/>
                                          </p:stCondLst>
                                        </p:cTn>
                                        <p:tgtEl>
                                          <p:spTgt spid="382040"/>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1" fill="hold" nodeType="afterGroup">
                            <p:stCondLst>
                              <p:cond delay="83000"/>
                            </p:stCondLst>
                            <p:childTnLst>
                              <p:par>
                                <p:cTn id="172" presetID="1" presetClass="entr" presetSubtype="0" fill="hold" grpId="0" nodeType="afterEffect">
                                  <p:stCondLst>
                                    <p:cond delay="1000"/>
                                  </p:stCondLst>
                                  <p:childTnLst>
                                    <p:set>
                                      <p:cBhvr>
                                        <p:cTn id="173" dur="1" fill="hold">
                                          <p:stCondLst>
                                            <p:cond delay="0"/>
                                          </p:stCondLst>
                                        </p:cTn>
                                        <p:tgtEl>
                                          <p:spTgt spid="382041"/>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hammer.wav"/>
                                        </p:tgtEl>
                                      </p:cMediaNode>
                                    </p:audio>
                                  </p:subTnLst>
                                </p:cTn>
                              </p:par>
                            </p:childTnLst>
                          </p:cTn>
                        </p:par>
                        <p:par>
                          <p:cTn id="174" fill="hold" nodeType="afterGroup">
                            <p:stCondLst>
                              <p:cond delay="84000"/>
                            </p:stCondLst>
                            <p:childTnLst>
                              <p:par>
                                <p:cTn id="175" presetID="1" presetClass="entr" presetSubtype="0" fill="hold" grpId="0" nodeType="afterEffect">
                                  <p:stCondLst>
                                    <p:cond delay="1000"/>
                                  </p:stCondLst>
                                  <p:childTnLst>
                                    <p:set>
                                      <p:cBhvr>
                                        <p:cTn id="176" dur="1" fill="hold">
                                          <p:stCondLst>
                                            <p:cond delay="0"/>
                                          </p:stCondLst>
                                        </p:cTn>
                                        <p:tgtEl>
                                          <p:spTgt spid="382042"/>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hammer.wav"/>
                                        </p:tgtEl>
                                      </p:cMediaNode>
                                    </p:audio>
                                  </p:subTnLst>
                                </p:cTn>
                              </p:par>
                            </p:childTnLst>
                          </p:cTn>
                        </p:par>
                        <p:par>
                          <p:cTn id="177" fill="hold" nodeType="afterGroup">
                            <p:stCondLst>
                              <p:cond delay="85000"/>
                            </p:stCondLst>
                            <p:childTnLst>
                              <p:par>
                                <p:cTn id="178" presetID="1" presetClass="entr" presetSubtype="0" fill="hold" grpId="0" nodeType="afterEffect">
                                  <p:stCondLst>
                                    <p:cond delay="1000"/>
                                  </p:stCondLst>
                                  <p:childTnLst>
                                    <p:set>
                                      <p:cBhvr>
                                        <p:cTn id="179" dur="1" fill="hold">
                                          <p:stCondLst>
                                            <p:cond delay="0"/>
                                          </p:stCondLst>
                                        </p:cTn>
                                        <p:tgtEl>
                                          <p:spTgt spid="382043"/>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hammer.wav"/>
                                        </p:tgtEl>
                                      </p:cMediaNode>
                                    </p:audio>
                                  </p:subTnLst>
                                </p:cTn>
                              </p:par>
                            </p:childTnLst>
                          </p:cTn>
                        </p:par>
                        <p:par>
                          <p:cTn id="180" fill="hold" nodeType="afterGroup">
                            <p:stCondLst>
                              <p:cond delay="86000"/>
                            </p:stCondLst>
                            <p:childTnLst>
                              <p:par>
                                <p:cTn id="181" presetID="1" presetClass="entr" presetSubtype="0" fill="hold" grpId="0" nodeType="afterEffect">
                                  <p:stCondLst>
                                    <p:cond delay="1000"/>
                                  </p:stCondLst>
                                  <p:childTnLst>
                                    <p:set>
                                      <p:cBhvr>
                                        <p:cTn id="182" dur="1" fill="hold">
                                          <p:stCondLst>
                                            <p:cond delay="0"/>
                                          </p:stCondLst>
                                        </p:cTn>
                                        <p:tgtEl>
                                          <p:spTgt spid="382044"/>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381993"/>
                  </p:tgtEl>
                </p:cond>
              </p:nextCondLst>
            </p:seq>
          </p:childTnLst>
        </p:cTn>
      </p:par>
    </p:tnLst>
    <p:bldLst>
      <p:bldP spid="381995" grpId="0" animBg="1"/>
      <p:bldP spid="381996" grpId="0" animBg="1"/>
      <p:bldP spid="381997" grpId="0" animBg="1"/>
      <p:bldP spid="381998" grpId="0" animBg="1"/>
      <p:bldP spid="381999" grpId="0" animBg="1"/>
      <p:bldP spid="382000" grpId="0" animBg="1"/>
      <p:bldP spid="382001" grpId="0" animBg="1"/>
      <p:bldP spid="382002" grpId="0" animBg="1"/>
      <p:bldP spid="382003" grpId="0" animBg="1"/>
      <p:bldP spid="382004" grpId="0" animBg="1"/>
      <p:bldP spid="382005" grpId="0" animBg="1"/>
      <p:bldP spid="382006" grpId="0" animBg="1"/>
      <p:bldP spid="382007" grpId="0" animBg="1"/>
      <p:bldP spid="382008" grpId="0" animBg="1"/>
      <p:bldP spid="382009" grpId="0" animBg="1"/>
      <p:bldP spid="382010" grpId="0" animBg="1"/>
      <p:bldP spid="382011" grpId="0" animBg="1"/>
      <p:bldP spid="382012" grpId="0" animBg="1"/>
      <p:bldP spid="382013" grpId="0" animBg="1"/>
      <p:bldP spid="382014" grpId="0" animBg="1"/>
      <p:bldP spid="382015" grpId="0" animBg="1"/>
      <p:bldP spid="382016" grpId="0" animBg="1"/>
      <p:bldP spid="382017" grpId="0" animBg="1"/>
      <p:bldP spid="382018" grpId="0" animBg="1"/>
      <p:bldP spid="382019" grpId="0" animBg="1"/>
      <p:bldP spid="382020" grpId="0" animBg="1"/>
      <p:bldP spid="382021" grpId="0" animBg="1"/>
      <p:bldP spid="382022" grpId="0" animBg="1"/>
      <p:bldP spid="382023" grpId="0" animBg="1"/>
      <p:bldP spid="382024" grpId="0" animBg="1"/>
      <p:bldP spid="382025" grpId="0" animBg="1"/>
      <p:bldP spid="382026" grpId="0" animBg="1"/>
      <p:bldP spid="382027" grpId="0" animBg="1"/>
      <p:bldP spid="382028" grpId="0" animBg="1"/>
      <p:bldP spid="382029" grpId="0" animBg="1"/>
      <p:bldP spid="382030" grpId="0" animBg="1"/>
      <p:bldP spid="382031" grpId="0" animBg="1"/>
      <p:bldP spid="382032" grpId="0" animBg="1"/>
      <p:bldP spid="382033" grpId="0" animBg="1"/>
      <p:bldP spid="382034" grpId="0" animBg="1"/>
      <p:bldP spid="382035" grpId="0" animBg="1"/>
      <p:bldP spid="382036" grpId="0" animBg="1"/>
      <p:bldP spid="382037" grpId="0" animBg="1"/>
      <p:bldP spid="382038" grpId="0" animBg="1"/>
      <p:bldP spid="382039" grpId="0" animBg="1"/>
      <p:bldP spid="382040" grpId="0" animBg="1"/>
      <p:bldP spid="382041" grpId="0" animBg="1"/>
      <p:bldP spid="382042" grpId="0" animBg="1"/>
      <p:bldP spid="382043" grpId="0" animBg="1"/>
      <p:bldP spid="382044" grpId="0" animBg="1"/>
      <p:bldP spid="2" grpId="0"/>
      <p:bldP spid="3" grpId="0" animBg="1"/>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91" name="Picture 39" descr="34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0"/>
            <a:ext cx="12049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81992" name="Picture 40" descr="QUES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495800"/>
            <a:ext cx="446088" cy="446088"/>
          </a:xfrm>
          <a:prstGeom prst="rect">
            <a:avLst/>
          </a:prstGeom>
          <a:noFill/>
          <a:extLst>
            <a:ext uri="{909E8E84-426E-40DD-AFC4-6F175D3DCCD1}">
              <a14:hiddenFill xmlns:a14="http://schemas.microsoft.com/office/drawing/2010/main">
                <a:solidFill>
                  <a:srgbClr val="FFFFFF"/>
                </a:solidFill>
              </a14:hiddenFill>
            </a:ext>
          </a:extLst>
        </p:spPr>
      </p:pic>
      <p:pic>
        <p:nvPicPr>
          <p:cNvPr id="381993" name="Picture 41"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81650"/>
            <a:ext cx="10541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81994" name="Oval 4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88</a:t>
            </a:r>
          </a:p>
        </p:txBody>
      </p:sp>
      <p:sp>
        <p:nvSpPr>
          <p:cNvPr id="381995" name="Oval 4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90</a:t>
            </a:r>
          </a:p>
        </p:txBody>
      </p:sp>
      <p:sp>
        <p:nvSpPr>
          <p:cNvPr id="381996" name="Oval 4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86</a:t>
            </a:r>
          </a:p>
        </p:txBody>
      </p:sp>
      <p:sp>
        <p:nvSpPr>
          <p:cNvPr id="381997" name="Oval 4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84</a:t>
            </a:r>
          </a:p>
        </p:txBody>
      </p:sp>
      <p:sp>
        <p:nvSpPr>
          <p:cNvPr id="381998" name="Oval 4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82</a:t>
            </a:r>
          </a:p>
        </p:txBody>
      </p:sp>
      <p:sp>
        <p:nvSpPr>
          <p:cNvPr id="381999" name="Oval 4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80</a:t>
            </a:r>
          </a:p>
        </p:txBody>
      </p:sp>
      <p:sp>
        <p:nvSpPr>
          <p:cNvPr id="382000" name="Oval 4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78</a:t>
            </a:r>
          </a:p>
        </p:txBody>
      </p:sp>
      <p:sp>
        <p:nvSpPr>
          <p:cNvPr id="382001" name="Oval 4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76</a:t>
            </a:r>
          </a:p>
        </p:txBody>
      </p:sp>
      <p:sp>
        <p:nvSpPr>
          <p:cNvPr id="382002" name="Oval 5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74</a:t>
            </a:r>
          </a:p>
        </p:txBody>
      </p:sp>
      <p:sp>
        <p:nvSpPr>
          <p:cNvPr id="382003" name="Oval 5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72</a:t>
            </a:r>
          </a:p>
        </p:txBody>
      </p:sp>
      <p:sp>
        <p:nvSpPr>
          <p:cNvPr id="382004" name="Oval 5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70</a:t>
            </a:r>
          </a:p>
        </p:txBody>
      </p:sp>
      <p:sp>
        <p:nvSpPr>
          <p:cNvPr id="382005" name="Oval 5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68</a:t>
            </a:r>
          </a:p>
        </p:txBody>
      </p:sp>
      <p:sp>
        <p:nvSpPr>
          <p:cNvPr id="382006" name="Oval 5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66</a:t>
            </a:r>
          </a:p>
        </p:txBody>
      </p:sp>
      <p:sp>
        <p:nvSpPr>
          <p:cNvPr id="382007" name="Oval 5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64</a:t>
            </a:r>
          </a:p>
        </p:txBody>
      </p:sp>
      <p:sp>
        <p:nvSpPr>
          <p:cNvPr id="382008" name="Oval 5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62</a:t>
            </a:r>
          </a:p>
        </p:txBody>
      </p:sp>
      <p:sp>
        <p:nvSpPr>
          <p:cNvPr id="382009" name="Oval 5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60</a:t>
            </a:r>
          </a:p>
        </p:txBody>
      </p:sp>
      <p:sp>
        <p:nvSpPr>
          <p:cNvPr id="382010" name="Oval 5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58</a:t>
            </a:r>
          </a:p>
        </p:txBody>
      </p:sp>
      <p:sp>
        <p:nvSpPr>
          <p:cNvPr id="382011" name="Oval 5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56</a:t>
            </a:r>
          </a:p>
        </p:txBody>
      </p:sp>
      <p:sp>
        <p:nvSpPr>
          <p:cNvPr id="382012" name="Oval 6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54</a:t>
            </a:r>
          </a:p>
        </p:txBody>
      </p:sp>
      <p:sp>
        <p:nvSpPr>
          <p:cNvPr id="382013" name="Oval 6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52</a:t>
            </a:r>
          </a:p>
        </p:txBody>
      </p:sp>
      <p:sp>
        <p:nvSpPr>
          <p:cNvPr id="382014" name="Oval 6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50</a:t>
            </a:r>
          </a:p>
        </p:txBody>
      </p:sp>
      <p:sp>
        <p:nvSpPr>
          <p:cNvPr id="382015" name="Oval 6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48</a:t>
            </a:r>
          </a:p>
        </p:txBody>
      </p:sp>
      <p:sp>
        <p:nvSpPr>
          <p:cNvPr id="382016" name="Oval 6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46</a:t>
            </a:r>
          </a:p>
        </p:txBody>
      </p:sp>
      <p:sp>
        <p:nvSpPr>
          <p:cNvPr id="382017" name="Oval 6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44</a:t>
            </a:r>
          </a:p>
        </p:txBody>
      </p:sp>
      <p:sp>
        <p:nvSpPr>
          <p:cNvPr id="382018" name="Oval 6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42</a:t>
            </a:r>
          </a:p>
        </p:txBody>
      </p:sp>
      <p:sp>
        <p:nvSpPr>
          <p:cNvPr id="382019" name="Oval 6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40</a:t>
            </a:r>
          </a:p>
        </p:txBody>
      </p:sp>
      <p:sp>
        <p:nvSpPr>
          <p:cNvPr id="382020" name="Oval 6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38</a:t>
            </a:r>
          </a:p>
        </p:txBody>
      </p:sp>
      <p:sp>
        <p:nvSpPr>
          <p:cNvPr id="382021" name="Oval 6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36</a:t>
            </a:r>
          </a:p>
        </p:txBody>
      </p:sp>
      <p:sp>
        <p:nvSpPr>
          <p:cNvPr id="382022" name="Oval 7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34</a:t>
            </a:r>
          </a:p>
        </p:txBody>
      </p:sp>
      <p:sp>
        <p:nvSpPr>
          <p:cNvPr id="382023" name="Oval 7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32</a:t>
            </a:r>
          </a:p>
        </p:txBody>
      </p:sp>
      <p:sp>
        <p:nvSpPr>
          <p:cNvPr id="382024" name="Oval 7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30</a:t>
            </a:r>
          </a:p>
        </p:txBody>
      </p:sp>
      <p:sp>
        <p:nvSpPr>
          <p:cNvPr id="382025" name="Oval 7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28</a:t>
            </a:r>
          </a:p>
        </p:txBody>
      </p:sp>
      <p:sp>
        <p:nvSpPr>
          <p:cNvPr id="382026" name="Oval 7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26</a:t>
            </a:r>
          </a:p>
        </p:txBody>
      </p:sp>
      <p:sp>
        <p:nvSpPr>
          <p:cNvPr id="382027" name="Oval 7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24</a:t>
            </a:r>
          </a:p>
        </p:txBody>
      </p:sp>
      <p:sp>
        <p:nvSpPr>
          <p:cNvPr id="382028" name="Oval 7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22</a:t>
            </a:r>
          </a:p>
        </p:txBody>
      </p:sp>
      <p:sp>
        <p:nvSpPr>
          <p:cNvPr id="382029" name="Oval 7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20</a:t>
            </a:r>
          </a:p>
        </p:txBody>
      </p:sp>
      <p:sp>
        <p:nvSpPr>
          <p:cNvPr id="382030" name="Oval 7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18</a:t>
            </a:r>
          </a:p>
        </p:txBody>
      </p:sp>
      <p:sp>
        <p:nvSpPr>
          <p:cNvPr id="382031" name="Oval 7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16</a:t>
            </a:r>
          </a:p>
        </p:txBody>
      </p:sp>
      <p:sp>
        <p:nvSpPr>
          <p:cNvPr id="382032" name="Oval 8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14</a:t>
            </a:r>
          </a:p>
        </p:txBody>
      </p:sp>
      <p:sp>
        <p:nvSpPr>
          <p:cNvPr id="382033" name="Oval 8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12</a:t>
            </a:r>
          </a:p>
        </p:txBody>
      </p:sp>
      <p:sp>
        <p:nvSpPr>
          <p:cNvPr id="382034" name="Oval 8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10</a:t>
            </a:r>
          </a:p>
        </p:txBody>
      </p:sp>
      <p:sp>
        <p:nvSpPr>
          <p:cNvPr id="382035" name="Oval 83"/>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9</a:t>
            </a:r>
          </a:p>
        </p:txBody>
      </p:sp>
      <p:sp>
        <p:nvSpPr>
          <p:cNvPr id="382036" name="Oval 84"/>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8</a:t>
            </a:r>
          </a:p>
        </p:txBody>
      </p:sp>
      <p:sp>
        <p:nvSpPr>
          <p:cNvPr id="382037" name="Oval 85"/>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7</a:t>
            </a:r>
          </a:p>
        </p:txBody>
      </p:sp>
      <p:sp>
        <p:nvSpPr>
          <p:cNvPr id="382038" name="Oval 86"/>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6</a:t>
            </a:r>
          </a:p>
        </p:txBody>
      </p:sp>
      <p:sp>
        <p:nvSpPr>
          <p:cNvPr id="382039" name="Oval 87"/>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5</a:t>
            </a:r>
          </a:p>
        </p:txBody>
      </p:sp>
      <p:sp>
        <p:nvSpPr>
          <p:cNvPr id="382040" name="Oval 88"/>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4</a:t>
            </a:r>
          </a:p>
        </p:txBody>
      </p:sp>
      <p:sp>
        <p:nvSpPr>
          <p:cNvPr id="382041" name="Oval 89"/>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3</a:t>
            </a:r>
          </a:p>
        </p:txBody>
      </p:sp>
      <p:sp>
        <p:nvSpPr>
          <p:cNvPr id="382042" name="Oval 90"/>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2</a:t>
            </a:r>
          </a:p>
        </p:txBody>
      </p:sp>
      <p:sp>
        <p:nvSpPr>
          <p:cNvPr id="382043" name="Oval 91"/>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1</a:t>
            </a:r>
          </a:p>
        </p:txBody>
      </p:sp>
      <p:sp>
        <p:nvSpPr>
          <p:cNvPr id="382044" name="Oval 92"/>
          <p:cNvSpPr>
            <a:spLocks noChangeArrowheads="1"/>
          </p:cNvSpPr>
          <p:nvPr/>
        </p:nvSpPr>
        <p:spPr bwMode="auto">
          <a:xfrm>
            <a:off x="180975" y="5910263"/>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0">
                <a:solidFill>
                  <a:srgbClr val="DC2608"/>
                </a:solidFill>
                <a:latin typeface=".VnBlack" pitchFamily="34" charset="0"/>
              </a:rPr>
              <a:t>0</a:t>
            </a:r>
          </a:p>
        </p:txBody>
      </p:sp>
      <p:pic>
        <p:nvPicPr>
          <p:cNvPr id="382045" name="Picture 93" descr="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400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27050" y="332656"/>
            <a:ext cx="8221414" cy="1384995"/>
          </a:xfrm>
          <a:prstGeom prst="rect">
            <a:avLst/>
          </a:prstGeom>
        </p:spPr>
        <p:txBody>
          <a:bodyPr wrap="square">
            <a:spAutoFit/>
          </a:bodyPr>
          <a:lstStyle/>
          <a:p>
            <a:r>
              <a:rPr lang="vi-VN" sz="2800" b="1" dirty="0">
                <a:latin typeface="+mj-lt"/>
              </a:rPr>
              <a:t>Câu </a:t>
            </a:r>
            <a:r>
              <a:rPr lang="vi-VN" sz="2800" b="1" dirty="0" smtClean="0">
                <a:latin typeface="+mj-lt"/>
              </a:rPr>
              <a:t>6. </a:t>
            </a:r>
            <a:r>
              <a:rPr lang="vi-VN" sz="2800" b="1" dirty="0">
                <a:latin typeface="+mj-lt"/>
              </a:rPr>
              <a:t>Vị thánh nữ trong tứ bất tử là ai?</a:t>
            </a:r>
            <a:endParaRPr lang="en-US" sz="2800" dirty="0">
              <a:latin typeface="+mj-lt"/>
            </a:endParaRPr>
          </a:p>
          <a:p>
            <a:pPr lvl="0"/>
            <a:r>
              <a:rPr lang="vi-VN" sz="2800" dirty="0" smtClean="0">
                <a:latin typeface="+mj-lt"/>
              </a:rPr>
              <a:t>A. </a:t>
            </a:r>
            <a:r>
              <a:rPr lang="en-US" sz="2800" dirty="0" err="1" smtClean="0">
                <a:latin typeface="+mj-lt"/>
              </a:rPr>
              <a:t>Chúa</a:t>
            </a:r>
            <a:r>
              <a:rPr lang="en-US" sz="2800" dirty="0" smtClean="0">
                <a:latin typeface="+mj-lt"/>
              </a:rPr>
              <a:t> </a:t>
            </a:r>
            <a:r>
              <a:rPr lang="en-US" sz="2800" dirty="0" err="1">
                <a:latin typeface="+mj-lt"/>
              </a:rPr>
              <a:t>Liễu</a:t>
            </a:r>
            <a:r>
              <a:rPr lang="en-US" sz="2800" dirty="0">
                <a:latin typeface="+mj-lt"/>
              </a:rPr>
              <a:t> </a:t>
            </a:r>
            <a:r>
              <a:rPr lang="en-US" sz="2800" dirty="0" err="1">
                <a:latin typeface="+mj-lt"/>
              </a:rPr>
              <a:t>Hạnh</a:t>
            </a:r>
            <a:r>
              <a:rPr lang="en-US" sz="2800" dirty="0">
                <a:latin typeface="+mj-lt"/>
              </a:rPr>
              <a:t>    </a:t>
            </a:r>
            <a:r>
              <a:rPr lang="en-US" sz="2800" dirty="0" smtClean="0">
                <a:latin typeface="+mj-lt"/>
              </a:rPr>
              <a:t>              B</a:t>
            </a:r>
            <a:r>
              <a:rPr lang="en-US" sz="2800" dirty="0">
                <a:latin typeface="+mj-lt"/>
              </a:rPr>
              <a:t>. </a:t>
            </a:r>
            <a:r>
              <a:rPr lang="en-US" sz="2800" dirty="0" err="1">
                <a:latin typeface="+mj-lt"/>
              </a:rPr>
              <a:t>Tiên</a:t>
            </a:r>
            <a:r>
              <a:rPr lang="en-US" sz="2800" dirty="0">
                <a:latin typeface="+mj-lt"/>
              </a:rPr>
              <a:t> Dung </a:t>
            </a:r>
            <a:r>
              <a:rPr lang="en-US" sz="2800" dirty="0" err="1">
                <a:latin typeface="+mj-lt"/>
              </a:rPr>
              <a:t>công</a:t>
            </a:r>
            <a:r>
              <a:rPr lang="en-US" sz="2800" dirty="0">
                <a:latin typeface="+mj-lt"/>
              </a:rPr>
              <a:t> </a:t>
            </a:r>
            <a:r>
              <a:rPr lang="en-US" sz="2800" dirty="0" err="1">
                <a:latin typeface="+mj-lt"/>
              </a:rPr>
              <a:t>chúa</a:t>
            </a:r>
            <a:endParaRPr lang="en-US" sz="2800" dirty="0">
              <a:latin typeface="+mj-lt"/>
            </a:endParaRPr>
          </a:p>
          <a:p>
            <a:pPr lvl="0"/>
            <a:r>
              <a:rPr lang="vi-VN" sz="2800" dirty="0" smtClean="0">
                <a:latin typeface="+mj-lt"/>
              </a:rPr>
              <a:t>B. </a:t>
            </a:r>
            <a:r>
              <a:rPr lang="en-US" sz="2800" dirty="0" err="1" smtClean="0">
                <a:latin typeface="+mj-lt"/>
              </a:rPr>
              <a:t>Quan</a:t>
            </a:r>
            <a:r>
              <a:rPr lang="en-US" sz="2800" dirty="0" smtClean="0">
                <a:latin typeface="+mj-lt"/>
              </a:rPr>
              <a:t> </a:t>
            </a:r>
            <a:r>
              <a:rPr lang="en-US" sz="2800" dirty="0" err="1">
                <a:latin typeface="+mj-lt"/>
              </a:rPr>
              <a:t>Thế</a:t>
            </a:r>
            <a:r>
              <a:rPr lang="en-US" sz="2800" dirty="0">
                <a:latin typeface="+mj-lt"/>
              </a:rPr>
              <a:t> </a:t>
            </a:r>
            <a:r>
              <a:rPr lang="en-US" sz="2800" dirty="0" err="1">
                <a:latin typeface="+mj-lt"/>
              </a:rPr>
              <a:t>Âm</a:t>
            </a:r>
            <a:r>
              <a:rPr lang="en-US" sz="2800" dirty="0">
                <a:latin typeface="+mj-lt"/>
              </a:rPr>
              <a:t> </a:t>
            </a:r>
            <a:r>
              <a:rPr lang="en-US" sz="2800" dirty="0" err="1">
                <a:latin typeface="+mj-lt"/>
              </a:rPr>
              <a:t>Bồ</a:t>
            </a:r>
            <a:r>
              <a:rPr lang="en-US" sz="2800" dirty="0">
                <a:latin typeface="+mj-lt"/>
              </a:rPr>
              <a:t> </a:t>
            </a:r>
            <a:r>
              <a:rPr lang="en-US" sz="2800" dirty="0" err="1">
                <a:latin typeface="+mj-lt"/>
              </a:rPr>
              <a:t>Tát</a:t>
            </a:r>
            <a:r>
              <a:rPr lang="en-US" sz="2800" dirty="0">
                <a:latin typeface="+mj-lt"/>
              </a:rPr>
              <a:t>            </a:t>
            </a:r>
            <a:r>
              <a:rPr lang="en-US" sz="2800" dirty="0" smtClean="0">
                <a:latin typeface="+mj-lt"/>
              </a:rPr>
              <a:t>D</a:t>
            </a:r>
            <a:r>
              <a:rPr lang="en-US" sz="2800" dirty="0">
                <a:latin typeface="+mj-lt"/>
              </a:rPr>
              <a:t>. </a:t>
            </a:r>
            <a:r>
              <a:rPr lang="en-US" sz="2800" dirty="0" err="1">
                <a:latin typeface="+mj-lt"/>
              </a:rPr>
              <a:t>Hằng</a:t>
            </a:r>
            <a:r>
              <a:rPr lang="en-US" sz="2800" dirty="0">
                <a:latin typeface="+mj-lt"/>
              </a:rPr>
              <a:t> </a:t>
            </a:r>
            <a:r>
              <a:rPr lang="en-US" sz="2800" dirty="0" err="1">
                <a:latin typeface="+mj-lt"/>
              </a:rPr>
              <a:t>Nga</a:t>
            </a:r>
            <a:endParaRPr lang="en-US" sz="2800" dirty="0">
              <a:latin typeface="+mj-lt"/>
            </a:endParaRPr>
          </a:p>
        </p:txBody>
      </p:sp>
      <p:sp>
        <p:nvSpPr>
          <p:cNvPr id="7" name="Oval 6"/>
          <p:cNvSpPr/>
          <p:nvPr/>
        </p:nvSpPr>
        <p:spPr>
          <a:xfrm>
            <a:off x="415666" y="79655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5667" y="1988840"/>
            <a:ext cx="8409246" cy="1384995"/>
          </a:xfrm>
          <a:prstGeom prst="rect">
            <a:avLst/>
          </a:prstGeom>
        </p:spPr>
        <p:txBody>
          <a:bodyPr wrap="square">
            <a:spAutoFit/>
          </a:bodyPr>
          <a:lstStyle/>
          <a:p>
            <a:r>
              <a:rPr lang="en-US" sz="2800" b="1"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vi-VN" sz="2800" b="1" dirty="0" smtClean="0">
                <a:latin typeface="Times New Roman" pitchFamily="18" charset="0"/>
                <a:cs typeface="Times New Roman" pitchFamily="18" charset="0"/>
              </a:rPr>
              <a:t>7</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phong</a:t>
            </a:r>
            <a:r>
              <a:rPr lang="en-US" sz="2800" b="1" dirty="0">
                <a:latin typeface="Times New Roman" pitchFamily="18" charset="0"/>
                <a:cs typeface="Times New Roman" pitchFamily="18" charset="0"/>
              </a:rPr>
              <a:t> hi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Ngã</a:t>
            </a:r>
            <a:r>
              <a:rPr lang="en-US" sz="2800" b="1" dirty="0">
                <a:latin typeface="Times New Roman" pitchFamily="18" charset="0"/>
                <a:cs typeface="Times New Roman" pitchFamily="18" charset="0"/>
              </a:rPr>
              <a:t> Ba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9              B. 10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 17                      D. 14</a:t>
            </a:r>
          </a:p>
        </p:txBody>
      </p:sp>
      <p:sp>
        <p:nvSpPr>
          <p:cNvPr id="10" name="Oval 9"/>
          <p:cNvSpPr/>
          <p:nvPr/>
        </p:nvSpPr>
        <p:spPr>
          <a:xfrm>
            <a:off x="2066933" y="2924943"/>
            <a:ext cx="576064" cy="448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9146" y="3645024"/>
            <a:ext cx="8334672" cy="2677656"/>
          </a:xfrm>
          <a:prstGeom prst="rect">
            <a:avLst/>
          </a:prstGeom>
        </p:spPr>
        <p:txBody>
          <a:bodyPr wrap="square">
            <a:spAutoFit/>
          </a:bodyPr>
          <a:lstStyle/>
          <a:p>
            <a:r>
              <a:rPr lang="vi-VN" sz="2800" b="1" dirty="0">
                <a:latin typeface="Times New Roman" pitchFamily="18" charset="0"/>
                <a:cs typeface="Times New Roman" pitchFamily="18" charset="0"/>
              </a:rPr>
              <a:t>Câu </a:t>
            </a:r>
            <a:r>
              <a:rPr lang="vi-VN" sz="2800" b="1" dirty="0" smtClean="0">
                <a:latin typeface="Times New Roman" pitchFamily="18" charset="0"/>
                <a:cs typeface="Times New Roman" pitchFamily="18" charset="0"/>
              </a:rPr>
              <a:t>8. </a:t>
            </a:r>
            <a:r>
              <a:rPr lang="vi-VN" sz="2800" b="1" dirty="0">
                <a:latin typeface="Times New Roman" pitchFamily="18" charset="0"/>
                <a:cs typeface="Times New Roman" pitchFamily="18" charset="0"/>
              </a:rPr>
              <a:t>Tám</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chữ vàng Bác Hồ dành tặng cho phụ nữ Việt Nam là gì?</a:t>
            </a:r>
            <a:endParaRPr lang="en-US" sz="2800" dirty="0">
              <a:latin typeface="Times New Roman" pitchFamily="18" charset="0"/>
              <a:cs typeface="Times New Roman" pitchFamily="18" charset="0"/>
            </a:endParaRPr>
          </a:p>
          <a:p>
            <a:pPr lvl="0"/>
            <a:r>
              <a:rPr lang="vi-VN" sz="2800" dirty="0" smtClean="0">
                <a:latin typeface="Times New Roman" pitchFamily="18" charset="0"/>
                <a:cs typeface="Times New Roman" pitchFamily="18" charset="0"/>
              </a:rPr>
              <a:t>A.</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x</a:t>
            </a:r>
          </a:p>
          <a:p>
            <a:pPr lvl="0"/>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B.</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C.</a:t>
            </a:r>
            <a:r>
              <a:rPr lang="en-US" sz="2800" dirty="0" err="1" smtClean="0">
                <a:latin typeface="Times New Roman" pitchFamily="18" charset="0"/>
                <a:cs typeface="Times New Roman" pitchFamily="18" charset="0"/>
              </a:rPr>
              <a:t>Hào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endParaRPr lang="en-US" sz="2800" dirty="0">
              <a:latin typeface="Times New Roman" pitchFamily="18" charset="0"/>
              <a:cs typeface="Times New Roman" pitchFamily="18" charset="0"/>
            </a:endParaRPr>
          </a:p>
          <a:p>
            <a:pPr lvl="0"/>
            <a:r>
              <a:rPr lang="vi-VN"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Dũng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endParaRPr lang="en-US" sz="2800" dirty="0">
              <a:latin typeface="Times New Roman" pitchFamily="18" charset="0"/>
              <a:cs typeface="Times New Roman" pitchFamily="18" charset="0"/>
            </a:endParaRPr>
          </a:p>
        </p:txBody>
      </p:sp>
      <p:sp>
        <p:nvSpPr>
          <p:cNvPr id="12" name="Oval 11"/>
          <p:cNvSpPr/>
          <p:nvPr/>
        </p:nvSpPr>
        <p:spPr>
          <a:xfrm>
            <a:off x="69850" y="4526652"/>
            <a:ext cx="57441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405451"/>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381992"/>
                                        </p:tgtEl>
                                      </p:cBhvr>
                                    </p:animEffect>
                                    <p:set>
                                      <p:cBhvr>
                                        <p:cTn id="7" dur="1" fill="hold">
                                          <p:stCondLst>
                                            <p:cond delay="499"/>
                                          </p:stCondLst>
                                        </p:cTn>
                                        <p:tgtEl>
                                          <p:spTgt spid="3819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38199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199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381994"/>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2000"/>
                                  </p:stCondLst>
                                  <p:childTnLst>
                                    <p:set>
                                      <p:cBhvr>
                                        <p:cTn id="48" dur="1" fill="hold">
                                          <p:stCondLst>
                                            <p:cond delay="0"/>
                                          </p:stCondLst>
                                        </p:cTn>
                                        <p:tgtEl>
                                          <p:spTgt spid="381996"/>
                                        </p:tgtEl>
                                        <p:attrNameLst>
                                          <p:attrName>style.visibility</p:attrName>
                                        </p:attrNameLst>
                                      </p:cBhvr>
                                      <p:to>
                                        <p:strVal val="visible"/>
                                      </p:to>
                                    </p:set>
                                  </p:childTnLst>
                                </p:cTn>
                              </p:par>
                            </p:childTnLst>
                          </p:cTn>
                        </p:par>
                        <p:par>
                          <p:cTn id="49" fill="hold" nodeType="afterGroup">
                            <p:stCondLst>
                              <p:cond delay="2000"/>
                            </p:stCondLst>
                            <p:childTnLst>
                              <p:par>
                                <p:cTn id="50" presetID="1" presetClass="entr" presetSubtype="0" fill="hold" grpId="0" nodeType="afterEffect">
                                  <p:stCondLst>
                                    <p:cond delay="2000"/>
                                  </p:stCondLst>
                                  <p:childTnLst>
                                    <p:set>
                                      <p:cBhvr>
                                        <p:cTn id="51" dur="1" fill="hold">
                                          <p:stCondLst>
                                            <p:cond delay="0"/>
                                          </p:stCondLst>
                                        </p:cTn>
                                        <p:tgtEl>
                                          <p:spTgt spid="381997"/>
                                        </p:tgtEl>
                                        <p:attrNameLst>
                                          <p:attrName>style.visibility</p:attrName>
                                        </p:attrNameLst>
                                      </p:cBhvr>
                                      <p:to>
                                        <p:strVal val="visible"/>
                                      </p:to>
                                    </p:set>
                                  </p:childTnLst>
                                </p:cTn>
                              </p:par>
                            </p:childTnLst>
                          </p:cTn>
                        </p:par>
                        <p:par>
                          <p:cTn id="52" fill="hold" nodeType="afterGroup">
                            <p:stCondLst>
                              <p:cond delay="4000"/>
                            </p:stCondLst>
                            <p:childTnLst>
                              <p:par>
                                <p:cTn id="53" presetID="1" presetClass="entr" presetSubtype="0" fill="hold" grpId="0" nodeType="afterEffect">
                                  <p:stCondLst>
                                    <p:cond delay="2000"/>
                                  </p:stCondLst>
                                  <p:childTnLst>
                                    <p:set>
                                      <p:cBhvr>
                                        <p:cTn id="54" dur="1" fill="hold">
                                          <p:stCondLst>
                                            <p:cond delay="0"/>
                                          </p:stCondLst>
                                        </p:cTn>
                                        <p:tgtEl>
                                          <p:spTgt spid="381998"/>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2000"/>
                                  </p:stCondLst>
                                  <p:childTnLst>
                                    <p:set>
                                      <p:cBhvr>
                                        <p:cTn id="57" dur="1" fill="hold">
                                          <p:stCondLst>
                                            <p:cond delay="0"/>
                                          </p:stCondLst>
                                        </p:cTn>
                                        <p:tgtEl>
                                          <p:spTgt spid="381999"/>
                                        </p:tgtEl>
                                        <p:attrNameLst>
                                          <p:attrName>style.visibility</p:attrName>
                                        </p:attrNameLst>
                                      </p:cBhvr>
                                      <p:to>
                                        <p:strVal val="visible"/>
                                      </p:to>
                                    </p:set>
                                  </p:childTnLst>
                                </p:cTn>
                              </p:par>
                            </p:childTnLst>
                          </p:cTn>
                        </p:par>
                        <p:par>
                          <p:cTn id="58" fill="hold" nodeType="afterGroup">
                            <p:stCondLst>
                              <p:cond delay="8000"/>
                            </p:stCondLst>
                            <p:childTnLst>
                              <p:par>
                                <p:cTn id="59" presetID="1" presetClass="entr" presetSubtype="0" fill="hold" grpId="0" nodeType="afterEffect">
                                  <p:stCondLst>
                                    <p:cond delay="2000"/>
                                  </p:stCondLst>
                                  <p:childTnLst>
                                    <p:set>
                                      <p:cBhvr>
                                        <p:cTn id="60" dur="1" fill="hold">
                                          <p:stCondLst>
                                            <p:cond delay="0"/>
                                          </p:stCondLst>
                                        </p:cTn>
                                        <p:tgtEl>
                                          <p:spTgt spid="382000"/>
                                        </p:tgtEl>
                                        <p:attrNameLst>
                                          <p:attrName>style.visibility</p:attrName>
                                        </p:attrNameLst>
                                      </p:cBhvr>
                                      <p:to>
                                        <p:strVal val="visible"/>
                                      </p:to>
                                    </p:set>
                                  </p:childTnLst>
                                </p:cTn>
                              </p:par>
                            </p:childTnLst>
                          </p:cTn>
                        </p:par>
                        <p:par>
                          <p:cTn id="61" fill="hold" nodeType="afterGroup">
                            <p:stCondLst>
                              <p:cond delay="10000"/>
                            </p:stCondLst>
                            <p:childTnLst>
                              <p:par>
                                <p:cTn id="62" presetID="1" presetClass="entr" presetSubtype="0" fill="hold" grpId="0" nodeType="afterEffect">
                                  <p:stCondLst>
                                    <p:cond delay="2000"/>
                                  </p:stCondLst>
                                  <p:childTnLst>
                                    <p:set>
                                      <p:cBhvr>
                                        <p:cTn id="63" dur="1" fill="hold">
                                          <p:stCondLst>
                                            <p:cond delay="0"/>
                                          </p:stCondLst>
                                        </p:cTn>
                                        <p:tgtEl>
                                          <p:spTgt spid="382001"/>
                                        </p:tgtEl>
                                        <p:attrNameLst>
                                          <p:attrName>style.visibility</p:attrName>
                                        </p:attrNameLst>
                                      </p:cBhvr>
                                      <p:to>
                                        <p:strVal val="visible"/>
                                      </p:to>
                                    </p:set>
                                  </p:childTnLst>
                                </p:cTn>
                              </p:par>
                            </p:childTnLst>
                          </p:cTn>
                        </p:par>
                        <p:par>
                          <p:cTn id="64" fill="hold" nodeType="afterGroup">
                            <p:stCondLst>
                              <p:cond delay="12000"/>
                            </p:stCondLst>
                            <p:childTnLst>
                              <p:par>
                                <p:cTn id="65" presetID="1" presetClass="entr" presetSubtype="0" fill="hold" grpId="0" nodeType="afterEffect">
                                  <p:stCondLst>
                                    <p:cond delay="2000"/>
                                  </p:stCondLst>
                                  <p:childTnLst>
                                    <p:set>
                                      <p:cBhvr>
                                        <p:cTn id="66" dur="1" fill="hold">
                                          <p:stCondLst>
                                            <p:cond delay="0"/>
                                          </p:stCondLst>
                                        </p:cTn>
                                        <p:tgtEl>
                                          <p:spTgt spid="382002"/>
                                        </p:tgtEl>
                                        <p:attrNameLst>
                                          <p:attrName>style.visibility</p:attrName>
                                        </p:attrNameLst>
                                      </p:cBhvr>
                                      <p:to>
                                        <p:strVal val="visible"/>
                                      </p:to>
                                    </p:set>
                                  </p:childTnLst>
                                </p:cTn>
                              </p:par>
                            </p:childTnLst>
                          </p:cTn>
                        </p:par>
                        <p:par>
                          <p:cTn id="67" fill="hold" nodeType="afterGroup">
                            <p:stCondLst>
                              <p:cond delay="14000"/>
                            </p:stCondLst>
                            <p:childTnLst>
                              <p:par>
                                <p:cTn id="68" presetID="1" presetClass="entr" presetSubtype="0" fill="hold" grpId="0" nodeType="afterEffect">
                                  <p:stCondLst>
                                    <p:cond delay="2000"/>
                                  </p:stCondLst>
                                  <p:childTnLst>
                                    <p:set>
                                      <p:cBhvr>
                                        <p:cTn id="69" dur="1" fill="hold">
                                          <p:stCondLst>
                                            <p:cond delay="0"/>
                                          </p:stCondLst>
                                        </p:cTn>
                                        <p:tgtEl>
                                          <p:spTgt spid="382003"/>
                                        </p:tgtEl>
                                        <p:attrNameLst>
                                          <p:attrName>style.visibility</p:attrName>
                                        </p:attrNameLst>
                                      </p:cBhvr>
                                      <p:to>
                                        <p:strVal val="visible"/>
                                      </p:to>
                                    </p:set>
                                  </p:childTnLst>
                                </p:cTn>
                              </p:par>
                            </p:childTnLst>
                          </p:cTn>
                        </p:par>
                        <p:par>
                          <p:cTn id="70" fill="hold" nodeType="afterGroup">
                            <p:stCondLst>
                              <p:cond delay="16000"/>
                            </p:stCondLst>
                            <p:childTnLst>
                              <p:par>
                                <p:cTn id="71" presetID="1" presetClass="entr" presetSubtype="0" fill="hold" grpId="0" nodeType="afterEffect">
                                  <p:stCondLst>
                                    <p:cond delay="2000"/>
                                  </p:stCondLst>
                                  <p:childTnLst>
                                    <p:set>
                                      <p:cBhvr>
                                        <p:cTn id="72" dur="1" fill="hold">
                                          <p:stCondLst>
                                            <p:cond delay="0"/>
                                          </p:stCondLst>
                                        </p:cTn>
                                        <p:tgtEl>
                                          <p:spTgt spid="382004"/>
                                        </p:tgtEl>
                                        <p:attrNameLst>
                                          <p:attrName>style.visibility</p:attrName>
                                        </p:attrNameLst>
                                      </p:cBhvr>
                                      <p:to>
                                        <p:strVal val="visible"/>
                                      </p:to>
                                    </p:set>
                                  </p:childTnLst>
                                </p:cTn>
                              </p:par>
                            </p:childTnLst>
                          </p:cTn>
                        </p:par>
                        <p:par>
                          <p:cTn id="73" fill="hold" nodeType="afterGroup">
                            <p:stCondLst>
                              <p:cond delay="18000"/>
                            </p:stCondLst>
                            <p:childTnLst>
                              <p:par>
                                <p:cTn id="74" presetID="1" presetClass="entr" presetSubtype="0" fill="hold" grpId="0" nodeType="afterEffect">
                                  <p:stCondLst>
                                    <p:cond delay="2000"/>
                                  </p:stCondLst>
                                  <p:childTnLst>
                                    <p:set>
                                      <p:cBhvr>
                                        <p:cTn id="75" dur="1" fill="hold">
                                          <p:stCondLst>
                                            <p:cond delay="0"/>
                                          </p:stCondLst>
                                        </p:cTn>
                                        <p:tgtEl>
                                          <p:spTgt spid="382005"/>
                                        </p:tgtEl>
                                        <p:attrNameLst>
                                          <p:attrName>style.visibility</p:attrName>
                                        </p:attrNameLst>
                                      </p:cBhvr>
                                      <p:to>
                                        <p:strVal val="visible"/>
                                      </p:to>
                                    </p:set>
                                  </p:childTnLst>
                                </p:cTn>
                              </p:par>
                            </p:childTnLst>
                          </p:cTn>
                        </p:par>
                        <p:par>
                          <p:cTn id="76" fill="hold" nodeType="afterGroup">
                            <p:stCondLst>
                              <p:cond delay="20000"/>
                            </p:stCondLst>
                            <p:childTnLst>
                              <p:par>
                                <p:cTn id="77" presetID="1" presetClass="entr" presetSubtype="0" fill="hold" grpId="0" nodeType="afterEffect">
                                  <p:stCondLst>
                                    <p:cond delay="2000"/>
                                  </p:stCondLst>
                                  <p:childTnLst>
                                    <p:set>
                                      <p:cBhvr>
                                        <p:cTn id="78" dur="1" fill="hold">
                                          <p:stCondLst>
                                            <p:cond delay="0"/>
                                          </p:stCondLst>
                                        </p:cTn>
                                        <p:tgtEl>
                                          <p:spTgt spid="382006"/>
                                        </p:tgtEl>
                                        <p:attrNameLst>
                                          <p:attrName>style.visibility</p:attrName>
                                        </p:attrNameLst>
                                      </p:cBhvr>
                                      <p:to>
                                        <p:strVal val="visible"/>
                                      </p:to>
                                    </p:set>
                                  </p:childTnLst>
                                </p:cTn>
                              </p:par>
                            </p:childTnLst>
                          </p:cTn>
                        </p:par>
                        <p:par>
                          <p:cTn id="79" fill="hold" nodeType="afterGroup">
                            <p:stCondLst>
                              <p:cond delay="22000"/>
                            </p:stCondLst>
                            <p:childTnLst>
                              <p:par>
                                <p:cTn id="80" presetID="1" presetClass="entr" presetSubtype="0" fill="hold" grpId="0" nodeType="afterEffect">
                                  <p:stCondLst>
                                    <p:cond delay="2000"/>
                                  </p:stCondLst>
                                  <p:childTnLst>
                                    <p:set>
                                      <p:cBhvr>
                                        <p:cTn id="81" dur="1" fill="hold">
                                          <p:stCondLst>
                                            <p:cond delay="0"/>
                                          </p:stCondLst>
                                        </p:cTn>
                                        <p:tgtEl>
                                          <p:spTgt spid="382007"/>
                                        </p:tgtEl>
                                        <p:attrNameLst>
                                          <p:attrName>style.visibility</p:attrName>
                                        </p:attrNameLst>
                                      </p:cBhvr>
                                      <p:to>
                                        <p:strVal val="visible"/>
                                      </p:to>
                                    </p:set>
                                  </p:childTnLst>
                                </p:cTn>
                              </p:par>
                            </p:childTnLst>
                          </p:cTn>
                        </p:par>
                        <p:par>
                          <p:cTn id="82" fill="hold" nodeType="afterGroup">
                            <p:stCondLst>
                              <p:cond delay="24000"/>
                            </p:stCondLst>
                            <p:childTnLst>
                              <p:par>
                                <p:cTn id="83" presetID="1" presetClass="entr" presetSubtype="0" fill="hold" grpId="0" nodeType="afterEffect">
                                  <p:stCondLst>
                                    <p:cond delay="2000"/>
                                  </p:stCondLst>
                                  <p:childTnLst>
                                    <p:set>
                                      <p:cBhvr>
                                        <p:cTn id="84" dur="1" fill="hold">
                                          <p:stCondLst>
                                            <p:cond delay="0"/>
                                          </p:stCondLst>
                                        </p:cTn>
                                        <p:tgtEl>
                                          <p:spTgt spid="382008"/>
                                        </p:tgtEl>
                                        <p:attrNameLst>
                                          <p:attrName>style.visibility</p:attrName>
                                        </p:attrNameLst>
                                      </p:cBhvr>
                                      <p:to>
                                        <p:strVal val="visible"/>
                                      </p:to>
                                    </p:set>
                                  </p:childTnLst>
                                </p:cTn>
                              </p:par>
                            </p:childTnLst>
                          </p:cTn>
                        </p:par>
                        <p:par>
                          <p:cTn id="85" fill="hold" nodeType="afterGroup">
                            <p:stCondLst>
                              <p:cond delay="26000"/>
                            </p:stCondLst>
                            <p:childTnLst>
                              <p:par>
                                <p:cTn id="86" presetID="1" presetClass="entr" presetSubtype="0" fill="hold" grpId="0" nodeType="afterEffect">
                                  <p:stCondLst>
                                    <p:cond delay="2000"/>
                                  </p:stCondLst>
                                  <p:childTnLst>
                                    <p:set>
                                      <p:cBhvr>
                                        <p:cTn id="87" dur="1" fill="hold">
                                          <p:stCondLst>
                                            <p:cond delay="0"/>
                                          </p:stCondLst>
                                        </p:cTn>
                                        <p:tgtEl>
                                          <p:spTgt spid="382009"/>
                                        </p:tgtEl>
                                        <p:attrNameLst>
                                          <p:attrName>style.visibility</p:attrName>
                                        </p:attrNameLst>
                                      </p:cBhvr>
                                      <p:to>
                                        <p:strVal val="visible"/>
                                      </p:to>
                                    </p:set>
                                  </p:childTnLst>
                                </p:cTn>
                              </p:par>
                            </p:childTnLst>
                          </p:cTn>
                        </p:par>
                        <p:par>
                          <p:cTn id="88" fill="hold" nodeType="afterGroup">
                            <p:stCondLst>
                              <p:cond delay="28000"/>
                            </p:stCondLst>
                            <p:childTnLst>
                              <p:par>
                                <p:cTn id="89" presetID="1" presetClass="entr" presetSubtype="0" fill="hold" grpId="0" nodeType="afterEffect">
                                  <p:stCondLst>
                                    <p:cond delay="2000"/>
                                  </p:stCondLst>
                                  <p:childTnLst>
                                    <p:set>
                                      <p:cBhvr>
                                        <p:cTn id="90" dur="1" fill="hold">
                                          <p:stCondLst>
                                            <p:cond delay="0"/>
                                          </p:stCondLst>
                                        </p:cTn>
                                        <p:tgtEl>
                                          <p:spTgt spid="382010"/>
                                        </p:tgtEl>
                                        <p:attrNameLst>
                                          <p:attrName>style.visibility</p:attrName>
                                        </p:attrNameLst>
                                      </p:cBhvr>
                                      <p:to>
                                        <p:strVal val="visible"/>
                                      </p:to>
                                    </p:set>
                                  </p:childTnLst>
                                </p:cTn>
                              </p:par>
                            </p:childTnLst>
                          </p:cTn>
                        </p:par>
                        <p:par>
                          <p:cTn id="91" fill="hold" nodeType="afterGroup">
                            <p:stCondLst>
                              <p:cond delay="30000"/>
                            </p:stCondLst>
                            <p:childTnLst>
                              <p:par>
                                <p:cTn id="92" presetID="1" presetClass="entr" presetSubtype="0" fill="hold" grpId="0" nodeType="afterEffect">
                                  <p:stCondLst>
                                    <p:cond delay="2000"/>
                                  </p:stCondLst>
                                  <p:childTnLst>
                                    <p:set>
                                      <p:cBhvr>
                                        <p:cTn id="93" dur="1" fill="hold">
                                          <p:stCondLst>
                                            <p:cond delay="0"/>
                                          </p:stCondLst>
                                        </p:cTn>
                                        <p:tgtEl>
                                          <p:spTgt spid="382011"/>
                                        </p:tgtEl>
                                        <p:attrNameLst>
                                          <p:attrName>style.visibility</p:attrName>
                                        </p:attrNameLst>
                                      </p:cBhvr>
                                      <p:to>
                                        <p:strVal val="visible"/>
                                      </p:to>
                                    </p:set>
                                  </p:childTnLst>
                                </p:cTn>
                              </p:par>
                            </p:childTnLst>
                          </p:cTn>
                        </p:par>
                        <p:par>
                          <p:cTn id="94" fill="hold" nodeType="afterGroup">
                            <p:stCondLst>
                              <p:cond delay="32000"/>
                            </p:stCondLst>
                            <p:childTnLst>
                              <p:par>
                                <p:cTn id="95" presetID="1" presetClass="entr" presetSubtype="0" fill="hold" grpId="0" nodeType="afterEffect">
                                  <p:stCondLst>
                                    <p:cond delay="2000"/>
                                  </p:stCondLst>
                                  <p:childTnLst>
                                    <p:set>
                                      <p:cBhvr>
                                        <p:cTn id="96" dur="1" fill="hold">
                                          <p:stCondLst>
                                            <p:cond delay="0"/>
                                          </p:stCondLst>
                                        </p:cTn>
                                        <p:tgtEl>
                                          <p:spTgt spid="382012"/>
                                        </p:tgtEl>
                                        <p:attrNameLst>
                                          <p:attrName>style.visibility</p:attrName>
                                        </p:attrNameLst>
                                      </p:cBhvr>
                                      <p:to>
                                        <p:strVal val="visible"/>
                                      </p:to>
                                    </p:set>
                                  </p:childTnLst>
                                </p:cTn>
                              </p:par>
                            </p:childTnLst>
                          </p:cTn>
                        </p:par>
                        <p:par>
                          <p:cTn id="97" fill="hold" nodeType="afterGroup">
                            <p:stCondLst>
                              <p:cond delay="34000"/>
                            </p:stCondLst>
                            <p:childTnLst>
                              <p:par>
                                <p:cTn id="98" presetID="1" presetClass="entr" presetSubtype="0" fill="hold" grpId="0" nodeType="afterEffect">
                                  <p:stCondLst>
                                    <p:cond delay="2000"/>
                                  </p:stCondLst>
                                  <p:childTnLst>
                                    <p:set>
                                      <p:cBhvr>
                                        <p:cTn id="99" dur="1" fill="hold">
                                          <p:stCondLst>
                                            <p:cond delay="0"/>
                                          </p:stCondLst>
                                        </p:cTn>
                                        <p:tgtEl>
                                          <p:spTgt spid="382013"/>
                                        </p:tgtEl>
                                        <p:attrNameLst>
                                          <p:attrName>style.visibility</p:attrName>
                                        </p:attrNameLst>
                                      </p:cBhvr>
                                      <p:to>
                                        <p:strVal val="visible"/>
                                      </p:to>
                                    </p:set>
                                  </p:childTnLst>
                                </p:cTn>
                              </p:par>
                            </p:childTnLst>
                          </p:cTn>
                        </p:par>
                        <p:par>
                          <p:cTn id="100" fill="hold" nodeType="afterGroup">
                            <p:stCondLst>
                              <p:cond delay="36000"/>
                            </p:stCondLst>
                            <p:childTnLst>
                              <p:par>
                                <p:cTn id="101" presetID="1" presetClass="entr" presetSubtype="0" fill="hold" grpId="0" nodeType="afterEffect">
                                  <p:stCondLst>
                                    <p:cond delay="2000"/>
                                  </p:stCondLst>
                                  <p:childTnLst>
                                    <p:set>
                                      <p:cBhvr>
                                        <p:cTn id="102" dur="1" fill="hold">
                                          <p:stCondLst>
                                            <p:cond delay="0"/>
                                          </p:stCondLst>
                                        </p:cTn>
                                        <p:tgtEl>
                                          <p:spTgt spid="382014"/>
                                        </p:tgtEl>
                                        <p:attrNameLst>
                                          <p:attrName>style.visibility</p:attrName>
                                        </p:attrNameLst>
                                      </p:cBhvr>
                                      <p:to>
                                        <p:strVal val="visible"/>
                                      </p:to>
                                    </p:set>
                                  </p:childTnLst>
                                </p:cTn>
                              </p:par>
                            </p:childTnLst>
                          </p:cTn>
                        </p:par>
                        <p:par>
                          <p:cTn id="103" fill="hold" nodeType="afterGroup">
                            <p:stCondLst>
                              <p:cond delay="38000"/>
                            </p:stCondLst>
                            <p:childTnLst>
                              <p:par>
                                <p:cTn id="104" presetID="1" presetClass="entr" presetSubtype="0" fill="hold" grpId="0" nodeType="afterEffect">
                                  <p:stCondLst>
                                    <p:cond delay="2000"/>
                                  </p:stCondLst>
                                  <p:childTnLst>
                                    <p:set>
                                      <p:cBhvr>
                                        <p:cTn id="105" dur="1" fill="hold">
                                          <p:stCondLst>
                                            <p:cond delay="0"/>
                                          </p:stCondLst>
                                        </p:cTn>
                                        <p:tgtEl>
                                          <p:spTgt spid="382015"/>
                                        </p:tgtEl>
                                        <p:attrNameLst>
                                          <p:attrName>style.visibility</p:attrName>
                                        </p:attrNameLst>
                                      </p:cBhvr>
                                      <p:to>
                                        <p:strVal val="visible"/>
                                      </p:to>
                                    </p:set>
                                  </p:childTnLst>
                                </p:cTn>
                              </p:par>
                            </p:childTnLst>
                          </p:cTn>
                        </p:par>
                        <p:par>
                          <p:cTn id="106" fill="hold" nodeType="afterGroup">
                            <p:stCondLst>
                              <p:cond delay="40000"/>
                            </p:stCondLst>
                            <p:childTnLst>
                              <p:par>
                                <p:cTn id="107" presetID="1" presetClass="entr" presetSubtype="0" fill="hold" grpId="0" nodeType="afterEffect">
                                  <p:stCondLst>
                                    <p:cond delay="2000"/>
                                  </p:stCondLst>
                                  <p:childTnLst>
                                    <p:set>
                                      <p:cBhvr>
                                        <p:cTn id="108" dur="1" fill="hold">
                                          <p:stCondLst>
                                            <p:cond delay="0"/>
                                          </p:stCondLst>
                                        </p:cTn>
                                        <p:tgtEl>
                                          <p:spTgt spid="382016"/>
                                        </p:tgtEl>
                                        <p:attrNameLst>
                                          <p:attrName>style.visibility</p:attrName>
                                        </p:attrNameLst>
                                      </p:cBhvr>
                                      <p:to>
                                        <p:strVal val="visible"/>
                                      </p:to>
                                    </p:set>
                                  </p:childTnLst>
                                </p:cTn>
                              </p:par>
                            </p:childTnLst>
                          </p:cTn>
                        </p:par>
                        <p:par>
                          <p:cTn id="109" fill="hold" nodeType="afterGroup">
                            <p:stCondLst>
                              <p:cond delay="42000"/>
                            </p:stCondLst>
                            <p:childTnLst>
                              <p:par>
                                <p:cTn id="110" presetID="1" presetClass="entr" presetSubtype="0" fill="hold" grpId="0" nodeType="afterEffect">
                                  <p:stCondLst>
                                    <p:cond delay="2000"/>
                                  </p:stCondLst>
                                  <p:childTnLst>
                                    <p:set>
                                      <p:cBhvr>
                                        <p:cTn id="111" dur="1" fill="hold">
                                          <p:stCondLst>
                                            <p:cond delay="0"/>
                                          </p:stCondLst>
                                        </p:cTn>
                                        <p:tgtEl>
                                          <p:spTgt spid="382017"/>
                                        </p:tgtEl>
                                        <p:attrNameLst>
                                          <p:attrName>style.visibility</p:attrName>
                                        </p:attrNameLst>
                                      </p:cBhvr>
                                      <p:to>
                                        <p:strVal val="visible"/>
                                      </p:to>
                                    </p:set>
                                  </p:childTnLst>
                                </p:cTn>
                              </p:par>
                            </p:childTnLst>
                          </p:cTn>
                        </p:par>
                        <p:par>
                          <p:cTn id="112" fill="hold" nodeType="afterGroup">
                            <p:stCondLst>
                              <p:cond delay="44000"/>
                            </p:stCondLst>
                            <p:childTnLst>
                              <p:par>
                                <p:cTn id="113" presetID="1" presetClass="entr" presetSubtype="0" fill="hold" grpId="0" nodeType="afterEffect">
                                  <p:stCondLst>
                                    <p:cond delay="2000"/>
                                  </p:stCondLst>
                                  <p:childTnLst>
                                    <p:set>
                                      <p:cBhvr>
                                        <p:cTn id="114" dur="1" fill="hold">
                                          <p:stCondLst>
                                            <p:cond delay="0"/>
                                          </p:stCondLst>
                                        </p:cTn>
                                        <p:tgtEl>
                                          <p:spTgt spid="382018"/>
                                        </p:tgtEl>
                                        <p:attrNameLst>
                                          <p:attrName>style.visibility</p:attrName>
                                        </p:attrNameLst>
                                      </p:cBhvr>
                                      <p:to>
                                        <p:strVal val="visible"/>
                                      </p:to>
                                    </p:set>
                                  </p:childTnLst>
                                </p:cTn>
                              </p:par>
                            </p:childTnLst>
                          </p:cTn>
                        </p:par>
                        <p:par>
                          <p:cTn id="115" fill="hold" nodeType="afterGroup">
                            <p:stCondLst>
                              <p:cond delay="46000"/>
                            </p:stCondLst>
                            <p:childTnLst>
                              <p:par>
                                <p:cTn id="116" presetID="1" presetClass="entr" presetSubtype="0" fill="hold" grpId="0" nodeType="afterEffect">
                                  <p:stCondLst>
                                    <p:cond delay="2000"/>
                                  </p:stCondLst>
                                  <p:childTnLst>
                                    <p:set>
                                      <p:cBhvr>
                                        <p:cTn id="117" dur="1" fill="hold">
                                          <p:stCondLst>
                                            <p:cond delay="0"/>
                                          </p:stCondLst>
                                        </p:cTn>
                                        <p:tgtEl>
                                          <p:spTgt spid="382019"/>
                                        </p:tgtEl>
                                        <p:attrNameLst>
                                          <p:attrName>style.visibility</p:attrName>
                                        </p:attrNameLst>
                                      </p:cBhvr>
                                      <p:to>
                                        <p:strVal val="visible"/>
                                      </p:to>
                                    </p:set>
                                  </p:childTnLst>
                                </p:cTn>
                              </p:par>
                            </p:childTnLst>
                          </p:cTn>
                        </p:par>
                        <p:par>
                          <p:cTn id="118" fill="hold" nodeType="afterGroup">
                            <p:stCondLst>
                              <p:cond delay="48000"/>
                            </p:stCondLst>
                            <p:childTnLst>
                              <p:par>
                                <p:cTn id="119" presetID="1" presetClass="entr" presetSubtype="0" fill="hold" grpId="0" nodeType="afterEffect">
                                  <p:stCondLst>
                                    <p:cond delay="2000"/>
                                  </p:stCondLst>
                                  <p:childTnLst>
                                    <p:set>
                                      <p:cBhvr>
                                        <p:cTn id="120" dur="1" fill="hold">
                                          <p:stCondLst>
                                            <p:cond delay="0"/>
                                          </p:stCondLst>
                                        </p:cTn>
                                        <p:tgtEl>
                                          <p:spTgt spid="382020"/>
                                        </p:tgtEl>
                                        <p:attrNameLst>
                                          <p:attrName>style.visibility</p:attrName>
                                        </p:attrNameLst>
                                      </p:cBhvr>
                                      <p:to>
                                        <p:strVal val="visible"/>
                                      </p:to>
                                    </p:set>
                                  </p:childTnLst>
                                </p:cTn>
                              </p:par>
                            </p:childTnLst>
                          </p:cTn>
                        </p:par>
                        <p:par>
                          <p:cTn id="121" fill="hold" nodeType="afterGroup">
                            <p:stCondLst>
                              <p:cond delay="50000"/>
                            </p:stCondLst>
                            <p:childTnLst>
                              <p:par>
                                <p:cTn id="122" presetID="1" presetClass="entr" presetSubtype="0" fill="hold" grpId="0" nodeType="afterEffect">
                                  <p:stCondLst>
                                    <p:cond delay="2000"/>
                                  </p:stCondLst>
                                  <p:childTnLst>
                                    <p:set>
                                      <p:cBhvr>
                                        <p:cTn id="123" dur="1" fill="hold">
                                          <p:stCondLst>
                                            <p:cond delay="0"/>
                                          </p:stCondLst>
                                        </p:cTn>
                                        <p:tgtEl>
                                          <p:spTgt spid="382021"/>
                                        </p:tgtEl>
                                        <p:attrNameLst>
                                          <p:attrName>style.visibility</p:attrName>
                                        </p:attrNameLst>
                                      </p:cBhvr>
                                      <p:to>
                                        <p:strVal val="visible"/>
                                      </p:to>
                                    </p:set>
                                  </p:childTnLst>
                                </p:cTn>
                              </p:par>
                            </p:childTnLst>
                          </p:cTn>
                        </p:par>
                        <p:par>
                          <p:cTn id="124" fill="hold" nodeType="afterGroup">
                            <p:stCondLst>
                              <p:cond delay="52000"/>
                            </p:stCondLst>
                            <p:childTnLst>
                              <p:par>
                                <p:cTn id="125" presetID="1" presetClass="entr" presetSubtype="0" fill="hold" grpId="0" nodeType="afterEffect">
                                  <p:stCondLst>
                                    <p:cond delay="2000"/>
                                  </p:stCondLst>
                                  <p:childTnLst>
                                    <p:set>
                                      <p:cBhvr>
                                        <p:cTn id="126" dur="1" fill="hold">
                                          <p:stCondLst>
                                            <p:cond delay="0"/>
                                          </p:stCondLst>
                                        </p:cTn>
                                        <p:tgtEl>
                                          <p:spTgt spid="382022"/>
                                        </p:tgtEl>
                                        <p:attrNameLst>
                                          <p:attrName>style.visibility</p:attrName>
                                        </p:attrNameLst>
                                      </p:cBhvr>
                                      <p:to>
                                        <p:strVal val="visible"/>
                                      </p:to>
                                    </p:set>
                                  </p:childTnLst>
                                </p:cTn>
                              </p:par>
                            </p:childTnLst>
                          </p:cTn>
                        </p:par>
                        <p:par>
                          <p:cTn id="127" fill="hold" nodeType="afterGroup">
                            <p:stCondLst>
                              <p:cond delay="54000"/>
                            </p:stCondLst>
                            <p:childTnLst>
                              <p:par>
                                <p:cTn id="128" presetID="1" presetClass="entr" presetSubtype="0" fill="hold" grpId="0" nodeType="afterEffect">
                                  <p:stCondLst>
                                    <p:cond delay="2000"/>
                                  </p:stCondLst>
                                  <p:childTnLst>
                                    <p:set>
                                      <p:cBhvr>
                                        <p:cTn id="129" dur="1" fill="hold">
                                          <p:stCondLst>
                                            <p:cond delay="0"/>
                                          </p:stCondLst>
                                        </p:cTn>
                                        <p:tgtEl>
                                          <p:spTgt spid="382023"/>
                                        </p:tgtEl>
                                        <p:attrNameLst>
                                          <p:attrName>style.visibility</p:attrName>
                                        </p:attrNameLst>
                                      </p:cBhvr>
                                      <p:to>
                                        <p:strVal val="visible"/>
                                      </p:to>
                                    </p:set>
                                  </p:childTnLst>
                                </p:cTn>
                              </p:par>
                            </p:childTnLst>
                          </p:cTn>
                        </p:par>
                        <p:par>
                          <p:cTn id="130" fill="hold" nodeType="afterGroup">
                            <p:stCondLst>
                              <p:cond delay="56000"/>
                            </p:stCondLst>
                            <p:childTnLst>
                              <p:par>
                                <p:cTn id="131" presetID="1" presetClass="entr" presetSubtype="0" fill="hold" grpId="0" nodeType="afterEffect">
                                  <p:stCondLst>
                                    <p:cond delay="2000"/>
                                  </p:stCondLst>
                                  <p:childTnLst>
                                    <p:set>
                                      <p:cBhvr>
                                        <p:cTn id="132" dur="1" fill="hold">
                                          <p:stCondLst>
                                            <p:cond delay="0"/>
                                          </p:stCondLst>
                                        </p:cTn>
                                        <p:tgtEl>
                                          <p:spTgt spid="382024"/>
                                        </p:tgtEl>
                                        <p:attrNameLst>
                                          <p:attrName>style.visibility</p:attrName>
                                        </p:attrNameLst>
                                      </p:cBhvr>
                                      <p:to>
                                        <p:strVal val="visible"/>
                                      </p:to>
                                    </p:set>
                                  </p:childTnLst>
                                </p:cTn>
                              </p:par>
                            </p:childTnLst>
                          </p:cTn>
                        </p:par>
                        <p:par>
                          <p:cTn id="133" fill="hold" nodeType="afterGroup">
                            <p:stCondLst>
                              <p:cond delay="58000"/>
                            </p:stCondLst>
                            <p:childTnLst>
                              <p:par>
                                <p:cTn id="134" presetID="1" presetClass="entr" presetSubtype="0" fill="hold" grpId="0" nodeType="afterEffect">
                                  <p:stCondLst>
                                    <p:cond delay="2000"/>
                                  </p:stCondLst>
                                  <p:childTnLst>
                                    <p:set>
                                      <p:cBhvr>
                                        <p:cTn id="135" dur="1" fill="hold">
                                          <p:stCondLst>
                                            <p:cond delay="0"/>
                                          </p:stCondLst>
                                        </p:cTn>
                                        <p:tgtEl>
                                          <p:spTgt spid="382025"/>
                                        </p:tgtEl>
                                        <p:attrNameLst>
                                          <p:attrName>style.visibility</p:attrName>
                                        </p:attrNameLst>
                                      </p:cBhvr>
                                      <p:to>
                                        <p:strVal val="visible"/>
                                      </p:to>
                                    </p:set>
                                  </p:childTnLst>
                                </p:cTn>
                              </p:par>
                            </p:childTnLst>
                          </p:cTn>
                        </p:par>
                        <p:par>
                          <p:cTn id="136" fill="hold" nodeType="afterGroup">
                            <p:stCondLst>
                              <p:cond delay="60000"/>
                            </p:stCondLst>
                            <p:childTnLst>
                              <p:par>
                                <p:cTn id="137" presetID="1" presetClass="entr" presetSubtype="0" fill="hold" grpId="0" nodeType="afterEffect">
                                  <p:stCondLst>
                                    <p:cond delay="2000"/>
                                  </p:stCondLst>
                                  <p:childTnLst>
                                    <p:set>
                                      <p:cBhvr>
                                        <p:cTn id="138" dur="1" fill="hold">
                                          <p:stCondLst>
                                            <p:cond delay="0"/>
                                          </p:stCondLst>
                                        </p:cTn>
                                        <p:tgtEl>
                                          <p:spTgt spid="382026"/>
                                        </p:tgtEl>
                                        <p:attrNameLst>
                                          <p:attrName>style.visibility</p:attrName>
                                        </p:attrNameLst>
                                      </p:cBhvr>
                                      <p:to>
                                        <p:strVal val="visible"/>
                                      </p:to>
                                    </p:set>
                                  </p:childTnLst>
                                </p:cTn>
                              </p:par>
                            </p:childTnLst>
                          </p:cTn>
                        </p:par>
                        <p:par>
                          <p:cTn id="139" fill="hold" nodeType="afterGroup">
                            <p:stCondLst>
                              <p:cond delay="62000"/>
                            </p:stCondLst>
                            <p:childTnLst>
                              <p:par>
                                <p:cTn id="140" presetID="1" presetClass="entr" presetSubtype="0" fill="hold" grpId="0" nodeType="afterEffect">
                                  <p:stCondLst>
                                    <p:cond delay="2000"/>
                                  </p:stCondLst>
                                  <p:childTnLst>
                                    <p:set>
                                      <p:cBhvr>
                                        <p:cTn id="141" dur="1" fill="hold">
                                          <p:stCondLst>
                                            <p:cond delay="0"/>
                                          </p:stCondLst>
                                        </p:cTn>
                                        <p:tgtEl>
                                          <p:spTgt spid="382027"/>
                                        </p:tgtEl>
                                        <p:attrNameLst>
                                          <p:attrName>style.visibility</p:attrName>
                                        </p:attrNameLst>
                                      </p:cBhvr>
                                      <p:to>
                                        <p:strVal val="visible"/>
                                      </p:to>
                                    </p:set>
                                  </p:childTnLst>
                                </p:cTn>
                              </p:par>
                            </p:childTnLst>
                          </p:cTn>
                        </p:par>
                        <p:par>
                          <p:cTn id="142" fill="hold" nodeType="afterGroup">
                            <p:stCondLst>
                              <p:cond delay="64000"/>
                            </p:stCondLst>
                            <p:childTnLst>
                              <p:par>
                                <p:cTn id="143" presetID="1" presetClass="entr" presetSubtype="0" fill="hold" grpId="0" nodeType="afterEffect">
                                  <p:stCondLst>
                                    <p:cond delay="2000"/>
                                  </p:stCondLst>
                                  <p:childTnLst>
                                    <p:set>
                                      <p:cBhvr>
                                        <p:cTn id="144" dur="1" fill="hold">
                                          <p:stCondLst>
                                            <p:cond delay="0"/>
                                          </p:stCondLst>
                                        </p:cTn>
                                        <p:tgtEl>
                                          <p:spTgt spid="382028"/>
                                        </p:tgtEl>
                                        <p:attrNameLst>
                                          <p:attrName>style.visibility</p:attrName>
                                        </p:attrNameLst>
                                      </p:cBhvr>
                                      <p:to>
                                        <p:strVal val="visible"/>
                                      </p:to>
                                    </p:set>
                                  </p:childTnLst>
                                </p:cTn>
                              </p:par>
                            </p:childTnLst>
                          </p:cTn>
                        </p:par>
                        <p:par>
                          <p:cTn id="145" fill="hold" nodeType="afterGroup">
                            <p:stCondLst>
                              <p:cond delay="66000"/>
                            </p:stCondLst>
                            <p:childTnLst>
                              <p:par>
                                <p:cTn id="146" presetID="1" presetClass="entr" presetSubtype="0" fill="hold" grpId="0" nodeType="afterEffect">
                                  <p:stCondLst>
                                    <p:cond delay="2000"/>
                                  </p:stCondLst>
                                  <p:childTnLst>
                                    <p:set>
                                      <p:cBhvr>
                                        <p:cTn id="147" dur="1" fill="hold">
                                          <p:stCondLst>
                                            <p:cond delay="0"/>
                                          </p:stCondLst>
                                        </p:cTn>
                                        <p:tgtEl>
                                          <p:spTgt spid="382029"/>
                                        </p:tgtEl>
                                        <p:attrNameLst>
                                          <p:attrName>style.visibility</p:attrName>
                                        </p:attrNameLst>
                                      </p:cBhvr>
                                      <p:to>
                                        <p:strVal val="visible"/>
                                      </p:to>
                                    </p:set>
                                  </p:childTnLst>
                                </p:cTn>
                              </p:par>
                            </p:childTnLst>
                          </p:cTn>
                        </p:par>
                        <p:par>
                          <p:cTn id="148" fill="hold" nodeType="afterGroup">
                            <p:stCondLst>
                              <p:cond delay="68000"/>
                            </p:stCondLst>
                            <p:childTnLst>
                              <p:par>
                                <p:cTn id="149" presetID="1" presetClass="entr" presetSubtype="0" fill="hold" grpId="0" nodeType="afterEffect">
                                  <p:stCondLst>
                                    <p:cond delay="2000"/>
                                  </p:stCondLst>
                                  <p:childTnLst>
                                    <p:set>
                                      <p:cBhvr>
                                        <p:cTn id="150" dur="1" fill="hold">
                                          <p:stCondLst>
                                            <p:cond delay="0"/>
                                          </p:stCondLst>
                                        </p:cTn>
                                        <p:tgtEl>
                                          <p:spTgt spid="382030"/>
                                        </p:tgtEl>
                                        <p:attrNameLst>
                                          <p:attrName>style.visibility</p:attrName>
                                        </p:attrNameLst>
                                      </p:cBhvr>
                                      <p:to>
                                        <p:strVal val="visible"/>
                                      </p:to>
                                    </p:set>
                                  </p:childTnLst>
                                </p:cTn>
                              </p:par>
                            </p:childTnLst>
                          </p:cTn>
                        </p:par>
                        <p:par>
                          <p:cTn id="151" fill="hold" nodeType="afterGroup">
                            <p:stCondLst>
                              <p:cond delay="70000"/>
                            </p:stCondLst>
                            <p:childTnLst>
                              <p:par>
                                <p:cTn id="152" presetID="1" presetClass="entr" presetSubtype="0" fill="hold" grpId="0" nodeType="afterEffect">
                                  <p:stCondLst>
                                    <p:cond delay="2000"/>
                                  </p:stCondLst>
                                  <p:childTnLst>
                                    <p:set>
                                      <p:cBhvr>
                                        <p:cTn id="153" dur="1" fill="hold">
                                          <p:stCondLst>
                                            <p:cond delay="0"/>
                                          </p:stCondLst>
                                        </p:cTn>
                                        <p:tgtEl>
                                          <p:spTgt spid="382031"/>
                                        </p:tgtEl>
                                        <p:attrNameLst>
                                          <p:attrName>style.visibility</p:attrName>
                                        </p:attrNameLst>
                                      </p:cBhvr>
                                      <p:to>
                                        <p:strVal val="visible"/>
                                      </p:to>
                                    </p:set>
                                  </p:childTnLst>
                                </p:cTn>
                              </p:par>
                            </p:childTnLst>
                          </p:cTn>
                        </p:par>
                        <p:par>
                          <p:cTn id="154" fill="hold" nodeType="afterGroup">
                            <p:stCondLst>
                              <p:cond delay="72000"/>
                            </p:stCondLst>
                            <p:childTnLst>
                              <p:par>
                                <p:cTn id="155" presetID="1" presetClass="entr" presetSubtype="0" fill="hold" grpId="0" nodeType="afterEffect">
                                  <p:stCondLst>
                                    <p:cond delay="2000"/>
                                  </p:stCondLst>
                                  <p:childTnLst>
                                    <p:set>
                                      <p:cBhvr>
                                        <p:cTn id="156" dur="1" fill="hold">
                                          <p:stCondLst>
                                            <p:cond delay="0"/>
                                          </p:stCondLst>
                                        </p:cTn>
                                        <p:tgtEl>
                                          <p:spTgt spid="382032"/>
                                        </p:tgtEl>
                                        <p:attrNameLst>
                                          <p:attrName>style.visibility</p:attrName>
                                        </p:attrNameLst>
                                      </p:cBhvr>
                                      <p:to>
                                        <p:strVal val="visible"/>
                                      </p:to>
                                    </p:set>
                                  </p:childTnLst>
                                </p:cTn>
                              </p:par>
                            </p:childTnLst>
                          </p:cTn>
                        </p:par>
                        <p:par>
                          <p:cTn id="157" fill="hold" nodeType="afterGroup">
                            <p:stCondLst>
                              <p:cond delay="74000"/>
                            </p:stCondLst>
                            <p:childTnLst>
                              <p:par>
                                <p:cTn id="158" presetID="1" presetClass="entr" presetSubtype="0" fill="hold" grpId="0" nodeType="afterEffect">
                                  <p:stCondLst>
                                    <p:cond delay="2000"/>
                                  </p:stCondLst>
                                  <p:childTnLst>
                                    <p:set>
                                      <p:cBhvr>
                                        <p:cTn id="159" dur="1" fill="hold">
                                          <p:stCondLst>
                                            <p:cond delay="0"/>
                                          </p:stCondLst>
                                        </p:cTn>
                                        <p:tgtEl>
                                          <p:spTgt spid="382033"/>
                                        </p:tgtEl>
                                        <p:attrNameLst>
                                          <p:attrName>style.visibility</p:attrName>
                                        </p:attrNameLst>
                                      </p:cBhvr>
                                      <p:to>
                                        <p:strVal val="visible"/>
                                      </p:to>
                                    </p:set>
                                  </p:childTnLst>
                                </p:cTn>
                              </p:par>
                            </p:childTnLst>
                          </p:cTn>
                        </p:par>
                        <p:par>
                          <p:cTn id="160" fill="hold" nodeType="afterGroup">
                            <p:stCondLst>
                              <p:cond delay="76000"/>
                            </p:stCondLst>
                            <p:childTnLst>
                              <p:par>
                                <p:cTn id="161" presetID="1" presetClass="entr" presetSubtype="0" fill="hold" grpId="0" nodeType="afterEffect">
                                  <p:stCondLst>
                                    <p:cond delay="1000"/>
                                  </p:stCondLst>
                                  <p:childTnLst>
                                    <p:set>
                                      <p:cBhvr>
                                        <p:cTn id="162" dur="1" fill="hold">
                                          <p:stCondLst>
                                            <p:cond delay="0"/>
                                          </p:stCondLst>
                                        </p:cTn>
                                        <p:tgtEl>
                                          <p:spTgt spid="382034"/>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hammer.wav"/>
                                        </p:tgtEl>
                                      </p:cMediaNode>
                                    </p:audio>
                                  </p:subTnLst>
                                </p:cTn>
                              </p:par>
                            </p:childTnLst>
                          </p:cTn>
                        </p:par>
                        <p:par>
                          <p:cTn id="163" fill="hold" nodeType="afterGroup">
                            <p:stCondLst>
                              <p:cond delay="77000"/>
                            </p:stCondLst>
                            <p:childTnLst>
                              <p:par>
                                <p:cTn id="164" presetID="1" presetClass="entr" presetSubtype="0" fill="hold" grpId="0" nodeType="afterEffect">
                                  <p:stCondLst>
                                    <p:cond delay="1000"/>
                                  </p:stCondLst>
                                  <p:childTnLst>
                                    <p:set>
                                      <p:cBhvr>
                                        <p:cTn id="165" dur="1" fill="hold">
                                          <p:stCondLst>
                                            <p:cond delay="0"/>
                                          </p:stCondLst>
                                        </p:cTn>
                                        <p:tgtEl>
                                          <p:spTgt spid="38203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hammer.wav"/>
                                        </p:tgtEl>
                                      </p:cMediaNode>
                                    </p:audio>
                                  </p:subTnLst>
                                </p:cTn>
                              </p:par>
                            </p:childTnLst>
                          </p:cTn>
                        </p:par>
                        <p:par>
                          <p:cTn id="166" fill="hold" nodeType="afterGroup">
                            <p:stCondLst>
                              <p:cond delay="78000"/>
                            </p:stCondLst>
                            <p:childTnLst>
                              <p:par>
                                <p:cTn id="167" presetID="1" presetClass="entr" presetSubtype="0" fill="hold" grpId="0" nodeType="afterEffect">
                                  <p:stCondLst>
                                    <p:cond delay="1000"/>
                                  </p:stCondLst>
                                  <p:childTnLst>
                                    <p:set>
                                      <p:cBhvr>
                                        <p:cTn id="168" dur="1" fill="hold">
                                          <p:stCondLst>
                                            <p:cond delay="0"/>
                                          </p:stCondLst>
                                        </p:cTn>
                                        <p:tgtEl>
                                          <p:spTgt spid="38203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hammer.wav"/>
                                        </p:tgtEl>
                                      </p:cMediaNode>
                                    </p:audio>
                                  </p:subTnLst>
                                </p:cTn>
                              </p:par>
                            </p:childTnLst>
                          </p:cTn>
                        </p:par>
                        <p:par>
                          <p:cTn id="169" fill="hold" nodeType="afterGroup">
                            <p:stCondLst>
                              <p:cond delay="79000"/>
                            </p:stCondLst>
                            <p:childTnLst>
                              <p:par>
                                <p:cTn id="170" presetID="1" presetClass="entr" presetSubtype="0" fill="hold" grpId="0" nodeType="afterEffect">
                                  <p:stCondLst>
                                    <p:cond delay="1000"/>
                                  </p:stCondLst>
                                  <p:childTnLst>
                                    <p:set>
                                      <p:cBhvr>
                                        <p:cTn id="171" dur="1" fill="hold">
                                          <p:stCondLst>
                                            <p:cond delay="0"/>
                                          </p:stCondLst>
                                        </p:cTn>
                                        <p:tgtEl>
                                          <p:spTgt spid="382037"/>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hammer.wav"/>
                                        </p:tgtEl>
                                      </p:cMediaNode>
                                    </p:audio>
                                  </p:subTnLst>
                                </p:cTn>
                              </p:par>
                            </p:childTnLst>
                          </p:cTn>
                        </p:par>
                        <p:par>
                          <p:cTn id="172" fill="hold" nodeType="afterGroup">
                            <p:stCondLst>
                              <p:cond delay="80000"/>
                            </p:stCondLst>
                            <p:childTnLst>
                              <p:par>
                                <p:cTn id="173" presetID="1" presetClass="entr" presetSubtype="0" fill="hold" grpId="0" nodeType="afterEffect">
                                  <p:stCondLst>
                                    <p:cond delay="1000"/>
                                  </p:stCondLst>
                                  <p:childTnLst>
                                    <p:set>
                                      <p:cBhvr>
                                        <p:cTn id="174" dur="1" fill="hold">
                                          <p:stCondLst>
                                            <p:cond delay="0"/>
                                          </p:stCondLst>
                                        </p:cTn>
                                        <p:tgtEl>
                                          <p:spTgt spid="382038"/>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hammer.wav"/>
                                        </p:tgtEl>
                                      </p:cMediaNode>
                                    </p:audio>
                                  </p:subTnLst>
                                </p:cTn>
                              </p:par>
                            </p:childTnLst>
                          </p:cTn>
                        </p:par>
                        <p:par>
                          <p:cTn id="175" fill="hold" nodeType="afterGroup">
                            <p:stCondLst>
                              <p:cond delay="81000"/>
                            </p:stCondLst>
                            <p:childTnLst>
                              <p:par>
                                <p:cTn id="176" presetID="1" presetClass="entr" presetSubtype="0" fill="hold" grpId="0" nodeType="afterEffect">
                                  <p:stCondLst>
                                    <p:cond delay="1000"/>
                                  </p:stCondLst>
                                  <p:childTnLst>
                                    <p:set>
                                      <p:cBhvr>
                                        <p:cTn id="177" dur="1" fill="hold">
                                          <p:stCondLst>
                                            <p:cond delay="0"/>
                                          </p:stCondLst>
                                        </p:cTn>
                                        <p:tgtEl>
                                          <p:spTgt spid="382039"/>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hammer.wav"/>
                                        </p:tgtEl>
                                      </p:cMediaNode>
                                    </p:audio>
                                  </p:subTnLst>
                                </p:cTn>
                              </p:par>
                            </p:childTnLst>
                          </p:cTn>
                        </p:par>
                        <p:par>
                          <p:cTn id="178" fill="hold" nodeType="afterGroup">
                            <p:stCondLst>
                              <p:cond delay="82000"/>
                            </p:stCondLst>
                            <p:childTnLst>
                              <p:par>
                                <p:cTn id="179" presetID="1" presetClass="entr" presetSubtype="0" fill="hold" grpId="0" nodeType="afterEffect">
                                  <p:stCondLst>
                                    <p:cond delay="1000"/>
                                  </p:stCondLst>
                                  <p:childTnLst>
                                    <p:set>
                                      <p:cBhvr>
                                        <p:cTn id="180" dur="1" fill="hold">
                                          <p:stCondLst>
                                            <p:cond delay="0"/>
                                          </p:stCondLst>
                                        </p:cTn>
                                        <p:tgtEl>
                                          <p:spTgt spid="38204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1" fill="hold" nodeType="afterGroup">
                            <p:stCondLst>
                              <p:cond delay="83000"/>
                            </p:stCondLst>
                            <p:childTnLst>
                              <p:par>
                                <p:cTn id="182" presetID="1" presetClass="entr" presetSubtype="0" fill="hold" grpId="0" nodeType="afterEffect">
                                  <p:stCondLst>
                                    <p:cond delay="1000"/>
                                  </p:stCondLst>
                                  <p:childTnLst>
                                    <p:set>
                                      <p:cBhvr>
                                        <p:cTn id="183" dur="1" fill="hold">
                                          <p:stCondLst>
                                            <p:cond delay="0"/>
                                          </p:stCondLst>
                                        </p:cTn>
                                        <p:tgtEl>
                                          <p:spTgt spid="382041"/>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hammer.wav"/>
                                        </p:tgtEl>
                                      </p:cMediaNode>
                                    </p:audio>
                                  </p:subTnLst>
                                </p:cTn>
                              </p:par>
                            </p:childTnLst>
                          </p:cTn>
                        </p:par>
                        <p:par>
                          <p:cTn id="184" fill="hold" nodeType="afterGroup">
                            <p:stCondLst>
                              <p:cond delay="84000"/>
                            </p:stCondLst>
                            <p:childTnLst>
                              <p:par>
                                <p:cTn id="185" presetID="1" presetClass="entr" presetSubtype="0" fill="hold" grpId="0" nodeType="afterEffect">
                                  <p:stCondLst>
                                    <p:cond delay="1000"/>
                                  </p:stCondLst>
                                  <p:childTnLst>
                                    <p:set>
                                      <p:cBhvr>
                                        <p:cTn id="186" dur="1" fill="hold">
                                          <p:stCondLst>
                                            <p:cond delay="0"/>
                                          </p:stCondLst>
                                        </p:cTn>
                                        <p:tgtEl>
                                          <p:spTgt spid="382042"/>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2" name="hammer.wav"/>
                                        </p:tgtEl>
                                      </p:cMediaNode>
                                    </p:audio>
                                  </p:subTnLst>
                                </p:cTn>
                              </p:par>
                            </p:childTnLst>
                          </p:cTn>
                        </p:par>
                        <p:par>
                          <p:cTn id="187" fill="hold" nodeType="afterGroup">
                            <p:stCondLst>
                              <p:cond delay="85000"/>
                            </p:stCondLst>
                            <p:childTnLst>
                              <p:par>
                                <p:cTn id="188" presetID="1" presetClass="entr" presetSubtype="0" fill="hold" grpId="0" nodeType="afterEffect">
                                  <p:stCondLst>
                                    <p:cond delay="1000"/>
                                  </p:stCondLst>
                                  <p:childTnLst>
                                    <p:set>
                                      <p:cBhvr>
                                        <p:cTn id="189" dur="1" fill="hold">
                                          <p:stCondLst>
                                            <p:cond delay="0"/>
                                          </p:stCondLst>
                                        </p:cTn>
                                        <p:tgtEl>
                                          <p:spTgt spid="382043"/>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hammer.wav"/>
                                        </p:tgtEl>
                                      </p:cMediaNode>
                                    </p:audio>
                                  </p:subTnLst>
                                </p:cTn>
                              </p:par>
                            </p:childTnLst>
                          </p:cTn>
                        </p:par>
                        <p:par>
                          <p:cTn id="190" fill="hold" nodeType="afterGroup">
                            <p:stCondLst>
                              <p:cond delay="86000"/>
                            </p:stCondLst>
                            <p:childTnLst>
                              <p:par>
                                <p:cTn id="191" presetID="1" presetClass="entr" presetSubtype="0" fill="hold" grpId="0" nodeType="afterEffect">
                                  <p:stCondLst>
                                    <p:cond delay="1000"/>
                                  </p:stCondLst>
                                  <p:childTnLst>
                                    <p:set>
                                      <p:cBhvr>
                                        <p:cTn id="192" dur="1" fill="hold">
                                          <p:stCondLst>
                                            <p:cond delay="0"/>
                                          </p:stCondLst>
                                        </p:cTn>
                                        <p:tgtEl>
                                          <p:spTgt spid="382044"/>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381993"/>
                  </p:tgtEl>
                </p:cond>
              </p:nextCondLst>
            </p:seq>
          </p:childTnLst>
        </p:cTn>
      </p:par>
    </p:tnLst>
    <p:bldLst>
      <p:bldP spid="381995" grpId="0" animBg="1"/>
      <p:bldP spid="381996" grpId="0" animBg="1"/>
      <p:bldP spid="381997" grpId="0" animBg="1"/>
      <p:bldP spid="381998" grpId="0" animBg="1"/>
      <p:bldP spid="381999" grpId="0" animBg="1"/>
      <p:bldP spid="382000" grpId="0" animBg="1"/>
      <p:bldP spid="382001" grpId="0" animBg="1"/>
      <p:bldP spid="382002" grpId="0" animBg="1"/>
      <p:bldP spid="382003" grpId="0" animBg="1"/>
      <p:bldP spid="382004" grpId="0" animBg="1"/>
      <p:bldP spid="382005" grpId="0" animBg="1"/>
      <p:bldP spid="382006" grpId="0" animBg="1"/>
      <p:bldP spid="382007" grpId="0" animBg="1"/>
      <p:bldP spid="382008" grpId="0" animBg="1"/>
      <p:bldP spid="382009" grpId="0" animBg="1"/>
      <p:bldP spid="382010" grpId="0" animBg="1"/>
      <p:bldP spid="382011" grpId="0" animBg="1"/>
      <p:bldP spid="382012" grpId="0" animBg="1"/>
      <p:bldP spid="382013" grpId="0" animBg="1"/>
      <p:bldP spid="382014" grpId="0" animBg="1"/>
      <p:bldP spid="382015" grpId="0" animBg="1"/>
      <p:bldP spid="382016" grpId="0" animBg="1"/>
      <p:bldP spid="382017" grpId="0" animBg="1"/>
      <p:bldP spid="382018" grpId="0" animBg="1"/>
      <p:bldP spid="382019" grpId="0" animBg="1"/>
      <p:bldP spid="382020" grpId="0" animBg="1"/>
      <p:bldP spid="382021" grpId="0" animBg="1"/>
      <p:bldP spid="382022" grpId="0" animBg="1"/>
      <p:bldP spid="382023" grpId="0" animBg="1"/>
      <p:bldP spid="382024" grpId="0" animBg="1"/>
      <p:bldP spid="382025" grpId="0" animBg="1"/>
      <p:bldP spid="382026" grpId="0" animBg="1"/>
      <p:bldP spid="382027" grpId="0" animBg="1"/>
      <p:bldP spid="382028" grpId="0" animBg="1"/>
      <p:bldP spid="382029" grpId="0" animBg="1"/>
      <p:bldP spid="382030" grpId="0" animBg="1"/>
      <p:bldP spid="382031" grpId="0" animBg="1"/>
      <p:bldP spid="382032" grpId="0" animBg="1"/>
      <p:bldP spid="382033" grpId="0" animBg="1"/>
      <p:bldP spid="382034" grpId="0" animBg="1"/>
      <p:bldP spid="382035" grpId="0" animBg="1"/>
      <p:bldP spid="382036" grpId="0" animBg="1"/>
      <p:bldP spid="382037" grpId="0" animBg="1"/>
      <p:bldP spid="382038" grpId="0" animBg="1"/>
      <p:bldP spid="382039" grpId="0" animBg="1"/>
      <p:bldP spid="382040" grpId="0" animBg="1"/>
      <p:bldP spid="382041" grpId="0" animBg="1"/>
      <p:bldP spid="382042" grpId="0" animBg="1"/>
      <p:bldP spid="382043" grpId="0" animBg="1"/>
      <p:bldP spid="382044" grpId="0" animBg="1"/>
      <p:bldP spid="6" grpId="0"/>
      <p:bldP spid="7" grpId="0" animBg="1"/>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04664"/>
            <a:ext cx="7560840" cy="1815882"/>
          </a:xfrm>
          <a:prstGeom prst="rect">
            <a:avLst/>
          </a:prstGeom>
        </p:spPr>
        <p:txBody>
          <a:bodyPr wrap="square">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vi-VN" sz="2800" b="1" dirty="0" smtClean="0">
                <a:latin typeface="Times New Roman" pitchFamily="18" charset="0"/>
                <a:cs typeface="Times New Roman" pitchFamily="18" charset="0"/>
              </a:rPr>
              <a:t>9</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Ai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tướng</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a:r>
              <a:rPr lang="vi-VN"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endParaRPr lang="en-US" sz="2800" dirty="0">
              <a:latin typeface="Times New Roman" pitchFamily="18" charset="0"/>
              <a:cs typeface="Times New Roman" pitchFamily="18" charset="0"/>
            </a:endParaRPr>
          </a:p>
          <a:p>
            <a:pPr lvl="0"/>
            <a:r>
              <a:rPr lang="vi-VN"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Hoàng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sp>
        <p:nvSpPr>
          <p:cNvPr id="2" name="Oval 1"/>
          <p:cNvSpPr/>
          <p:nvPr/>
        </p:nvSpPr>
        <p:spPr>
          <a:xfrm>
            <a:off x="563283" y="1698171"/>
            <a:ext cx="504056"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560" y="2413338"/>
            <a:ext cx="8064896" cy="3108543"/>
          </a:xfrm>
          <a:prstGeom prst="rect">
            <a:avLst/>
          </a:prstGeom>
        </p:spPr>
        <p:txBody>
          <a:bodyPr wrap="square">
            <a:spAutoFit/>
          </a:bodyPr>
          <a:lstStyle/>
          <a:p>
            <a:pPr fontAlgn="base"/>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10. 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ký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Paris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1973?</a:t>
            </a:r>
          </a:p>
          <a:p>
            <a:pPr marL="514350" indent="-514350" fontAlgn="base">
              <a:buAutoNum type="alphaUcPeriod"/>
            </a:pP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fontAlgn="base"/>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p>
          <a:p>
            <a:pPr fontAlgn="base"/>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Doan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pPr fontAlgn="base"/>
            <a:r>
              <a:rPr lang="en-US" sz="2800" dirty="0" smtClean="0">
                <a:latin typeface="Times New Roman" pitchFamily="18" charset="0"/>
                <a:cs typeface="Times New Roman" pitchFamily="18" charset="0"/>
              </a:rPr>
              <a:t>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Khai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p>
        </p:txBody>
      </p:sp>
      <p:sp>
        <p:nvSpPr>
          <p:cNvPr id="3" name="Oval 2"/>
          <p:cNvSpPr/>
          <p:nvPr/>
        </p:nvSpPr>
        <p:spPr>
          <a:xfrm>
            <a:off x="542997" y="3757265"/>
            <a:ext cx="62434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827584" y="116632"/>
            <a:ext cx="6481763" cy="3240087"/>
          </a:xfrm>
          <a:prstGeom prst="rect">
            <a:avLst/>
          </a:prstGeom>
        </p:spPr>
        <p:txBody>
          <a:bodyPr wrap="none" fromWordArt="1">
            <a:prstTxWarp prst="textDoubleWave1">
              <a:avLst>
                <a:gd name="adj1" fmla="val 6500"/>
                <a:gd name="adj2" fmla="val 0"/>
              </a:avLst>
            </a:prstTxWarp>
          </a:bodyPr>
          <a:lstStyle/>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TÀI NĂNG</a:t>
            </a:r>
            <a:endParaRPr lang="vi-VN" sz="3600" kern="10" spc="-360" dirty="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endParaRPr>
          </a:p>
        </p:txBody>
      </p:sp>
    </p:spTree>
    <p:extLst>
      <p:ext uri="{BB962C8B-B14F-4D97-AF65-F5344CB8AC3E}">
        <p14:creationId xmlns:p14="http://schemas.microsoft.com/office/powerpoint/2010/main" val="3184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p:txBody>
          <a:bodyPr/>
          <a:lstStyle/>
          <a:p>
            <a:endParaRPr lang="en-US"/>
          </a:p>
        </p:txBody>
      </p:sp>
      <p:pic>
        <p:nvPicPr>
          <p:cNvPr id="17411" name="Picture 3" descr="hearts_flowe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2843213" y="2133600"/>
            <a:ext cx="28194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 name="WordArt 5"/>
          <p:cNvSpPr>
            <a:spLocks noChangeArrowheads="1" noChangeShapeType="1" noTextEdit="1"/>
          </p:cNvSpPr>
          <p:nvPr/>
        </p:nvSpPr>
        <p:spPr bwMode="auto">
          <a:xfrm>
            <a:off x="1403350" y="1125538"/>
            <a:ext cx="6481763" cy="3240087"/>
          </a:xfrm>
          <a:prstGeom prst="rect">
            <a:avLst/>
          </a:prstGeom>
        </p:spPr>
        <p:txBody>
          <a:bodyPr wrap="none" fromWordArt="1">
            <a:prstTxWarp prst="textDoubleWave1">
              <a:avLst>
                <a:gd name="adj1" fmla="val 6500"/>
                <a:gd name="adj2" fmla="val 0"/>
              </a:avLst>
            </a:prstTxWarp>
          </a:bodyPr>
          <a:lstStyle/>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Phần </a:t>
            </a:r>
            <a:r>
              <a:rPr lang="en-US" sz="3600" kern="10" spc="-360" dirty="0" err="1"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giao</a:t>
            </a:r>
            <a:r>
              <a:rPr lang="en-US"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 </a:t>
            </a:r>
            <a:r>
              <a:rPr lang="en-US" sz="3600" kern="10" spc="-360" dirty="0" err="1"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lưu</a:t>
            </a:r>
            <a:endPar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endParaRPr>
          </a:p>
        </p:txBody>
      </p:sp>
      <p:pic>
        <p:nvPicPr>
          <p:cNvPr id="17414" name="Picture 6" descr="cartoon1"/>
          <p:cNvPicPr>
            <a:picLocks noGrp="1" noChangeAspect="1" noChangeArrowheads="1" noCrop="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3438" y="4292600"/>
            <a:ext cx="1133475"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chien3"/>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48038" y="4581525"/>
            <a:ext cx="152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320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blinds(horizontal)">
                                      <p:cBhvr>
                                        <p:cTn id="7" dur="500"/>
                                        <p:tgtEl>
                                          <p:spTgt spid="112645"/>
                                        </p:tgtEl>
                                      </p:cBhvr>
                                    </p:animEffect>
                                  </p:childTnLst>
                                  <p:subTnLst>
                                    <p:animClr clrSpc="rgb" dir="cw">
                                      <p:cBhvr override="childStyle">
                                        <p:cTn dur="1" fill="hold" display="0" masterRel="nextClick" afterEffect="1"/>
                                        <p:tgtEl>
                                          <p:spTgt spid="112645"/>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mph" presetSubtype="0" repeatCount="indefinite" fill="hold" grpId="1" nodeType="withEffect">
                                  <p:stCondLst>
                                    <p:cond delay="0"/>
                                  </p:stCondLst>
                                  <p:childTnLst>
                                    <p:animClr clrSpc="hsl" dir="cw">
                                      <p:cBhvr override="childStyle">
                                        <p:cTn id="9" dur="500" fill="hold"/>
                                        <p:tgtEl>
                                          <p:spTgt spid="112645"/>
                                        </p:tgtEl>
                                        <p:attrNameLst>
                                          <p:attrName>style.color</p:attrName>
                                        </p:attrNameLst>
                                      </p:cBhvr>
                                      <p:by>
                                        <p:hsl h="-7200000" s="0" l="0"/>
                                      </p:by>
                                    </p:animClr>
                                    <p:animClr clrSpc="hsl" dir="cw">
                                      <p:cBhvr>
                                        <p:cTn id="10" dur="500" fill="hold"/>
                                        <p:tgtEl>
                                          <p:spTgt spid="112645"/>
                                        </p:tgtEl>
                                        <p:attrNameLst>
                                          <p:attrName>fillcolor</p:attrName>
                                        </p:attrNameLst>
                                      </p:cBhvr>
                                      <p:by>
                                        <p:hsl h="-7200000" s="0" l="0"/>
                                      </p:by>
                                    </p:animClr>
                                    <p:animClr clrSpc="hsl" dir="cw">
                                      <p:cBhvr>
                                        <p:cTn id="11" dur="500" fill="hold"/>
                                        <p:tgtEl>
                                          <p:spTgt spid="112645"/>
                                        </p:tgtEl>
                                        <p:attrNameLst>
                                          <p:attrName>stroke.color</p:attrName>
                                        </p:attrNameLst>
                                      </p:cBhvr>
                                      <p:by>
                                        <p:hsl h="-7200000" s="0" l="0"/>
                                      </p:by>
                                    </p:animClr>
                                    <p:set>
                                      <p:cBhvr>
                                        <p:cTn id="12" dur="500" fill="hold"/>
                                        <p:tgtEl>
                                          <p:spTgt spid="112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89821" y="84179"/>
            <a:ext cx="6312429" cy="3067050"/>
          </a:xfrm>
          <a:prstGeom prst="rect">
            <a:avLst/>
          </a:prstGeom>
          <a:noFill/>
          <a:extLst/>
        </p:spPr>
      </p:pic>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61313" y="3931029"/>
            <a:ext cx="3570050" cy="208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1052736"/>
            <a:ext cx="5328592" cy="954107"/>
          </a:xfrm>
          <a:prstGeom prst="rect">
            <a:avLst/>
          </a:prstGeom>
        </p:spPr>
        <p:txBody>
          <a:bodyPr wrap="square">
            <a:spAutoFit/>
          </a:bodyPr>
          <a:lstStyle/>
          <a:p>
            <a:pPr fontAlgn="base"/>
            <a:r>
              <a:rPr lang="en-US" b="1" dirty="0"/>
              <a:t>.</a:t>
            </a:r>
            <a:r>
              <a:rPr lang="en-US"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nữ</a:t>
            </a:r>
            <a:r>
              <a:rPr lang="en-US" sz="2800" b="1" dirty="0">
                <a:solidFill>
                  <a:srgbClr val="FF0000"/>
                </a:solidFill>
                <a:latin typeface="Times New Roman" pitchFamily="18" charset="0"/>
                <a:cs typeface="Times New Roman" pitchFamily="18" charset="0"/>
              </a:rPr>
              <a:t>?</a:t>
            </a:r>
          </a:p>
        </p:txBody>
      </p:sp>
      <p:sp>
        <p:nvSpPr>
          <p:cNvPr id="9" name="TextBox 8"/>
          <p:cNvSpPr txBox="1"/>
          <p:nvPr/>
        </p:nvSpPr>
        <p:spPr>
          <a:xfrm>
            <a:off x="2771800" y="4729086"/>
            <a:ext cx="3240360" cy="584775"/>
          </a:xfrm>
          <a:prstGeom prst="rect">
            <a:avLst/>
          </a:prstGeom>
          <a:solidFill>
            <a:schemeClr val="bg1"/>
          </a:solidFill>
        </p:spPr>
        <p:txBody>
          <a:bodyPr wrap="square" rtlCol="0">
            <a:spAutoFit/>
          </a:bodyPr>
          <a:lstStyle/>
          <a:p>
            <a:pPr algn="ctr"/>
            <a:r>
              <a:rPr lang="vi-VN" sz="3200" b="1" smtClean="0">
                <a:solidFill>
                  <a:srgbClr val="7030A0"/>
                </a:solidFill>
              </a:rPr>
              <a:t>Nước Anh</a:t>
            </a:r>
            <a:endParaRPr lang="en-US" sz="3200" b="1" dirty="0" smtClean="0">
              <a:solidFill>
                <a:srgbClr val="7030A0"/>
              </a:solidFill>
            </a:endParaRPr>
          </a:p>
        </p:txBody>
      </p:sp>
    </p:spTree>
    <p:extLst>
      <p:ext uri="{BB962C8B-B14F-4D97-AF65-F5344CB8AC3E}">
        <p14:creationId xmlns:p14="http://schemas.microsoft.com/office/powerpoint/2010/main" val="36084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15785" y="190500"/>
            <a:ext cx="6312429"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73908" y="3996869"/>
            <a:ext cx="3766782" cy="22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5785" y="980728"/>
            <a:ext cx="6312430" cy="954107"/>
          </a:xfrm>
          <a:prstGeom prst="rect">
            <a:avLst/>
          </a:prstGeom>
        </p:spPr>
        <p:txBody>
          <a:bodyPr wrap="square">
            <a:spAutoFit/>
          </a:bodyPr>
          <a:lstStyle/>
          <a:p>
            <a:pPr fontAlgn="base"/>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nữ</a:t>
            </a:r>
            <a:r>
              <a:rPr lang="en-US" sz="2800" dirty="0">
                <a:solidFill>
                  <a:srgbClr val="FF0000"/>
                </a:solidFill>
                <a:latin typeface="Times New Roman" pitchFamily="18" charset="0"/>
                <a:cs typeface="Times New Roman" pitchFamily="18" charset="0"/>
              </a:rPr>
              <a:t> 50 </a:t>
            </a:r>
            <a:r>
              <a:rPr lang="en-US" sz="2800" dirty="0" err="1">
                <a:solidFill>
                  <a:srgbClr val="FF0000"/>
                </a:solidFill>
                <a:latin typeface="Times New Roman" pitchFamily="18" charset="0"/>
                <a:cs typeface="Times New Roman" pitchFamily="18" charset="0"/>
              </a:rPr>
              <a:t>tuổi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nhật</a:t>
            </a:r>
            <a:r>
              <a:rPr lang="en-US" sz="2800" dirty="0">
                <a:solidFill>
                  <a:srgbClr val="FF0000"/>
                </a:solidFill>
                <a:latin typeface="Times New Roman" pitchFamily="18" charset="0"/>
                <a:cs typeface="Times New Roman" pitchFamily="18" charset="0"/>
              </a:rPr>
              <a:t>?</a:t>
            </a:r>
          </a:p>
        </p:txBody>
      </p:sp>
      <p:sp>
        <p:nvSpPr>
          <p:cNvPr id="3" name="Rectangle 2"/>
          <p:cNvSpPr/>
          <p:nvPr/>
        </p:nvSpPr>
        <p:spPr>
          <a:xfrm>
            <a:off x="2987823" y="4437112"/>
            <a:ext cx="3456385" cy="954107"/>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chỉ</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nhật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93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250825" y="549275"/>
            <a:ext cx="8281988"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spc="720">
                <a:solidFill>
                  <a:srgbClr val="0000FF"/>
                </a:solidFill>
                <a:effectLst>
                  <a:outerShdw dist="45791" dir="3378596" algn="ctr" rotWithShape="0">
                    <a:srgbClr val="4D4D4D">
                      <a:alpha val="80000"/>
                    </a:srgbClr>
                  </a:outerShdw>
                </a:effectLst>
                <a:latin typeface="Times New Roman"/>
                <a:cs typeface="Times New Roman"/>
              </a:rPr>
              <a:t>Khởi động</a:t>
            </a:r>
            <a:endParaRPr lang="en-US" sz="3600" kern="10" spc="720">
              <a:solidFill>
                <a:srgbClr val="0000FF"/>
              </a:solidFill>
              <a:effectLst>
                <a:outerShdw dist="45791" dir="3378596" algn="ctr" rotWithShape="0">
                  <a:srgbClr val="4D4D4D">
                    <a:alpha val="80000"/>
                  </a:srgbClr>
                </a:outerShdw>
              </a:effectLst>
              <a:latin typeface="Times New Roman"/>
              <a:cs typeface="Times New Roman"/>
            </a:endParaRPr>
          </a:p>
        </p:txBody>
      </p:sp>
    </p:spTree>
    <p:extLst>
      <p:ext uri="{BB962C8B-B14F-4D97-AF65-F5344CB8AC3E}">
        <p14:creationId xmlns:p14="http://schemas.microsoft.com/office/powerpoint/2010/main" val="175533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1" descr="C:\Users\ADMIN\Desktop\Giai cuu dai duong 2\seashell-border-38275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89821" y="84179"/>
            <a:ext cx="6312429" cy="3067050"/>
          </a:xfrm>
          <a:prstGeom prst="rect">
            <a:avLst/>
          </a:prstGeom>
          <a:noFill/>
          <a:extLst/>
        </p:spPr>
      </p:pic>
      <p:pic>
        <p:nvPicPr>
          <p:cNvPr id="36" name="Picture 11" descr="C:\Users\ADMIN\Desktop\Giai cuu dai duong 2\seashell-border-38275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61313" y="3931029"/>
            <a:ext cx="3570050" cy="208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9632" y="980728"/>
            <a:ext cx="6442618" cy="1384995"/>
          </a:xfrm>
          <a:prstGeom prst="rect">
            <a:avLst/>
          </a:prstGeom>
        </p:spPr>
        <p:txBody>
          <a:bodyPr wrap="square">
            <a:spAutoFit/>
          </a:bodyPr>
          <a:lstStyle/>
          <a:p>
            <a:pPr algn="just" fontAlgn="base"/>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tàu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hướng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nam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hướng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tàu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sẽ</a:t>
            </a:r>
            <a:r>
              <a:rPr lang="en-US" sz="2800" b="1" dirty="0">
                <a:solidFill>
                  <a:srgbClr val="FF0000"/>
                </a:solidFill>
                <a:latin typeface="Times New Roman" pitchFamily="18" charset="0"/>
                <a:cs typeface="Times New Roman" pitchFamily="18" charset="0"/>
              </a:rPr>
              <a:t> bay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hướng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5" name="Rectangle 4"/>
          <p:cNvSpPr/>
          <p:nvPr/>
        </p:nvSpPr>
        <p:spPr>
          <a:xfrm>
            <a:off x="2340142" y="4500802"/>
            <a:ext cx="4411785" cy="584775"/>
          </a:xfrm>
          <a:prstGeom prst="rect">
            <a:avLst/>
          </a:prstGeom>
        </p:spPr>
        <p:txBody>
          <a:bodyPr wrap="none">
            <a:spAutoFit/>
          </a:bodyPr>
          <a:lstStyle/>
          <a:p>
            <a:r>
              <a:rPr lang="en-US" sz="3200" b="1" dirty="0" err="1">
                <a:latin typeface="Times New Roman" pitchFamily="18" charset="0"/>
                <a:cs typeface="Times New Roman" pitchFamily="18" charset="0"/>
              </a:rPr>
              <a:t>Tàu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khói</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999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15785" y="190500"/>
            <a:ext cx="6312429"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73908" y="3996869"/>
            <a:ext cx="3766782" cy="22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23728" y="980728"/>
            <a:ext cx="5184576" cy="1231106"/>
          </a:xfrm>
          <a:prstGeom prst="rect">
            <a:avLst/>
          </a:prstGeom>
        </p:spPr>
        <p:txBody>
          <a:bodyPr wrap="square">
            <a:spAutoFit/>
          </a:bodyPr>
          <a:lstStyle/>
          <a:p>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vỡ</a:t>
            </a:r>
            <a:r>
              <a:rPr lang="en-US" sz="2800" b="1" dirty="0">
                <a:latin typeface="Times New Roman" pitchFamily="18" charset="0"/>
                <a:cs typeface="Times New Roman" pitchFamily="18" charset="0"/>
              </a:rPr>
              <a:t>?</a:t>
            </a:r>
          </a:p>
          <a:p>
            <a:r>
              <a:rPr lang="en-US" dirty="0"/>
              <a:t> </a:t>
            </a:r>
          </a:p>
        </p:txBody>
      </p:sp>
      <p:sp>
        <p:nvSpPr>
          <p:cNvPr id="6" name="Rectangle 5"/>
          <p:cNvSpPr/>
          <p:nvPr/>
        </p:nvSpPr>
        <p:spPr>
          <a:xfrm>
            <a:off x="3847317" y="4653136"/>
            <a:ext cx="1443600"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Trái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73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15785" y="190500"/>
            <a:ext cx="6312429"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3808" y="3996869"/>
            <a:ext cx="3766782" cy="22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62490" y="836712"/>
            <a:ext cx="5389617" cy="584775"/>
          </a:xfrm>
          <a:prstGeom prst="rect">
            <a:avLst/>
          </a:prstGeom>
        </p:spPr>
        <p:txBody>
          <a:bodyPr wrap="none">
            <a:spAutoFit/>
          </a:bodyPr>
          <a:lstStyle/>
          <a:p>
            <a:r>
              <a:rPr lang="en-US" sz="3200" dirty="0" err="1">
                <a:solidFill>
                  <a:srgbClr val="FF0000"/>
                </a:solidFill>
                <a:latin typeface="Times New Roman" pitchFamily="18" charset="0"/>
                <a:cs typeface="Times New Roman" pitchFamily="18" charset="0"/>
              </a:rPr>
              <a:t>Cái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mượn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a:t>
            </a:r>
          </a:p>
        </p:txBody>
      </p:sp>
      <p:sp>
        <p:nvSpPr>
          <p:cNvPr id="3" name="Rectangle 2"/>
          <p:cNvSpPr/>
          <p:nvPr/>
        </p:nvSpPr>
        <p:spPr>
          <a:xfrm>
            <a:off x="3707904" y="4713442"/>
            <a:ext cx="1879041" cy="523220"/>
          </a:xfrm>
          <a:prstGeom prst="rect">
            <a:avLst/>
          </a:prstGeom>
        </p:spPr>
        <p:txBody>
          <a:bodyPr wrap="none">
            <a:spAutoFit/>
          </a:bodyPr>
          <a:lstStyle/>
          <a:p>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612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p:txBody>
          <a:bodyPr/>
          <a:lstStyle/>
          <a:p>
            <a:endParaRPr lang="en-US"/>
          </a:p>
        </p:txBody>
      </p:sp>
      <p:pic>
        <p:nvPicPr>
          <p:cNvPr id="17411" name="Picture 3" descr="hearts_flowe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2843213" y="2133600"/>
            <a:ext cx="28194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 name="WordArt 5"/>
          <p:cNvSpPr>
            <a:spLocks noChangeArrowheads="1" noChangeShapeType="1" noTextEdit="1"/>
          </p:cNvSpPr>
          <p:nvPr/>
        </p:nvSpPr>
        <p:spPr bwMode="auto">
          <a:xfrm>
            <a:off x="1403350" y="1125538"/>
            <a:ext cx="6481763" cy="3240087"/>
          </a:xfrm>
          <a:prstGeom prst="rect">
            <a:avLst/>
          </a:prstGeom>
        </p:spPr>
        <p:txBody>
          <a:bodyPr wrap="none" fromWordArt="1">
            <a:prstTxWarp prst="textDoubleWave1">
              <a:avLst>
                <a:gd name="adj1" fmla="val 6500"/>
                <a:gd name="adj2" fmla="val 0"/>
              </a:avLst>
            </a:prstTxWarp>
          </a:bodyPr>
          <a:lstStyle/>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Kể tên các cô giáo mà em biết</a:t>
            </a:r>
            <a:endParaRPr lang="en-US" sz="3600" kern="10" spc="-360" dirty="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endParaRPr>
          </a:p>
        </p:txBody>
      </p:sp>
      <p:pic>
        <p:nvPicPr>
          <p:cNvPr id="17414" name="Picture 6" descr="cartoon1"/>
          <p:cNvPicPr>
            <a:picLocks noGrp="1" noChangeAspect="1" noChangeArrowheads="1" noCrop="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3438" y="4292600"/>
            <a:ext cx="1133475"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chien3"/>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48038" y="4581525"/>
            <a:ext cx="152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59442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blinds(horizontal)">
                                      <p:cBhvr>
                                        <p:cTn id="7" dur="500"/>
                                        <p:tgtEl>
                                          <p:spTgt spid="112645"/>
                                        </p:tgtEl>
                                      </p:cBhvr>
                                    </p:animEffect>
                                  </p:childTnLst>
                                  <p:subTnLst>
                                    <p:animClr clrSpc="rgb" dir="cw">
                                      <p:cBhvr override="childStyle">
                                        <p:cTn dur="1" fill="hold" display="0" masterRel="nextClick" afterEffect="1"/>
                                        <p:tgtEl>
                                          <p:spTgt spid="112645"/>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mph" presetSubtype="0" repeatCount="indefinite" fill="hold" grpId="1" nodeType="withEffect">
                                  <p:stCondLst>
                                    <p:cond delay="0"/>
                                  </p:stCondLst>
                                  <p:childTnLst>
                                    <p:animClr clrSpc="hsl" dir="cw">
                                      <p:cBhvr override="childStyle">
                                        <p:cTn id="9" dur="500" fill="hold"/>
                                        <p:tgtEl>
                                          <p:spTgt spid="112645"/>
                                        </p:tgtEl>
                                        <p:attrNameLst>
                                          <p:attrName>style.color</p:attrName>
                                        </p:attrNameLst>
                                      </p:cBhvr>
                                      <p:by>
                                        <p:hsl h="-7200000" s="0" l="0"/>
                                      </p:by>
                                    </p:animClr>
                                    <p:animClr clrSpc="hsl" dir="cw">
                                      <p:cBhvr>
                                        <p:cTn id="10" dur="500" fill="hold"/>
                                        <p:tgtEl>
                                          <p:spTgt spid="112645"/>
                                        </p:tgtEl>
                                        <p:attrNameLst>
                                          <p:attrName>fillcolor</p:attrName>
                                        </p:attrNameLst>
                                      </p:cBhvr>
                                      <p:by>
                                        <p:hsl h="-7200000" s="0" l="0"/>
                                      </p:by>
                                    </p:animClr>
                                    <p:animClr clrSpc="hsl" dir="cw">
                                      <p:cBhvr>
                                        <p:cTn id="11" dur="500" fill="hold"/>
                                        <p:tgtEl>
                                          <p:spTgt spid="112645"/>
                                        </p:tgtEl>
                                        <p:attrNameLst>
                                          <p:attrName>stroke.color</p:attrName>
                                        </p:attrNameLst>
                                      </p:cBhvr>
                                      <p:by>
                                        <p:hsl h="-7200000" s="0" l="0"/>
                                      </p:by>
                                    </p:animClr>
                                    <p:set>
                                      <p:cBhvr>
                                        <p:cTn id="12" dur="500" fill="hold"/>
                                        <p:tgtEl>
                                          <p:spTgt spid="112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827088" y="981075"/>
            <a:ext cx="7543800" cy="5476875"/>
          </a:xfrm>
          <a:prstGeom prst="rect">
            <a:avLst/>
          </a:prstGeom>
          <a:extLst>
            <a:ext uri="{AF507438-7753-43E0-B8FC-AC1667EBCBE1}">
              <a14:hiddenEffects xmlns:a14="http://schemas.microsoft.com/office/drawing/2010/main">
                <a:effectLst/>
              </a14:hiddenEffects>
            </a:ext>
          </a:extLst>
        </p:spPr>
        <p:txBody>
          <a:bodyPr wrap="none" fromWordArt="1">
            <a:prstTxWarp prst="textArchUpPour">
              <a:avLst>
                <a:gd name="adj1" fmla="val 10800000"/>
                <a:gd name="adj2" fmla="val 50000"/>
              </a:avLst>
            </a:prstTxWarp>
          </a:bodyPr>
          <a:lstStyle/>
          <a:p>
            <a:pPr algn="ctr"/>
            <a:r>
              <a:rPr lang="vi-VN" sz="3600" b="1" kern="10">
                <a:ln w="9525">
                  <a:solidFill>
                    <a:srgbClr val="CC3399"/>
                  </a:solidFill>
                  <a:round/>
                  <a:headEnd/>
                  <a:tailEnd/>
                </a:ln>
                <a:solidFill>
                  <a:srgbClr val="CC3399"/>
                </a:solidFill>
                <a:latin typeface="Times New Roman"/>
                <a:cs typeface="Times New Roman"/>
              </a:rPr>
              <a:t>Chúc quý thầy cô mạnh khỏe hạnh phúc.</a:t>
            </a:r>
          </a:p>
          <a:p>
            <a:pPr algn="ctr"/>
            <a:r>
              <a:rPr lang="vi-VN" sz="3600" b="1" kern="10">
                <a:ln w="9525">
                  <a:solidFill>
                    <a:srgbClr val="CC3399"/>
                  </a:solidFill>
                  <a:round/>
                  <a:headEnd/>
                  <a:tailEnd/>
                </a:ln>
                <a:solidFill>
                  <a:srgbClr val="CC3399"/>
                </a:solidFill>
                <a:latin typeface="Times New Roman"/>
                <a:cs typeface="Times New Roman"/>
              </a:rPr>
              <a:t>Chúc các em  chăm ngoan học giỏi</a:t>
            </a:r>
            <a:endParaRPr lang="en-US" sz="3600" b="1" kern="10">
              <a:ln w="9525">
                <a:solidFill>
                  <a:srgbClr val="CC3399"/>
                </a:solidFill>
                <a:round/>
                <a:headEnd/>
                <a:tailEnd/>
              </a:ln>
              <a:solidFill>
                <a:srgbClr val="CC3399"/>
              </a:solidFill>
              <a:latin typeface="Times New Roman"/>
              <a:cs typeface="Times New Roman"/>
            </a:endParaRPr>
          </a:p>
        </p:txBody>
      </p:sp>
      <p:pic>
        <p:nvPicPr>
          <p:cNvPr id="31747" name="Picture 3"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852738"/>
            <a:ext cx="41910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blumen-pflanzen1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91000"/>
            <a:ext cx="1981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blumen-pflanzen1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943600"/>
            <a:ext cx="1752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blumen-pflanzen1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0"/>
            <a:ext cx="20574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2413" y="3340100"/>
            <a:ext cx="4103688" cy="3517900"/>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4179888" cy="3517900"/>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4724400" cy="3517900"/>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3375"/>
            <a:ext cx="4343400" cy="3517900"/>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26" descr="6702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724400"/>
            <a:ext cx="23622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6" descr="6702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7244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420938"/>
            <a:ext cx="4718050" cy="3635375"/>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2819400" cy="2895600"/>
          </a:xfrm>
          <a:prstGeom prst="rect">
            <a:avLst/>
          </a:prstGeom>
          <a:noFill/>
          <a:extLst>
            <a:ext uri="{909E8E84-426E-40DD-AFC4-6F175D3DCCD1}">
              <a14:hiddenFill xmlns:a14="http://schemas.microsoft.com/office/drawing/2010/main">
                <a:solidFill>
                  <a:srgbClr val="FFFFFF"/>
                </a:solidFill>
              </a14:hiddenFill>
            </a:ext>
          </a:extLst>
        </p:spPr>
      </p:pic>
      <p:grpSp>
        <p:nvGrpSpPr>
          <p:cNvPr id="31759" name="Group 93"/>
          <p:cNvGrpSpPr>
            <a:grpSpLocks/>
          </p:cNvGrpSpPr>
          <p:nvPr/>
        </p:nvGrpSpPr>
        <p:grpSpPr bwMode="auto">
          <a:xfrm rot="-5400000">
            <a:off x="-38100" y="38100"/>
            <a:ext cx="3962400" cy="3886200"/>
            <a:chOff x="3936" y="-15"/>
            <a:chExt cx="1817" cy="1788"/>
          </a:xfrm>
        </p:grpSpPr>
        <p:pic>
          <p:nvPicPr>
            <p:cNvPr id="31760" name="Picture 94" descr="hoa-h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95" descr="hoa-d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96" descr="hoa-d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63" name="Group 93"/>
          <p:cNvGrpSpPr>
            <a:grpSpLocks/>
          </p:cNvGrpSpPr>
          <p:nvPr/>
        </p:nvGrpSpPr>
        <p:grpSpPr bwMode="auto">
          <a:xfrm>
            <a:off x="5181600" y="0"/>
            <a:ext cx="3962400" cy="3886200"/>
            <a:chOff x="3936" y="-15"/>
            <a:chExt cx="1817" cy="1788"/>
          </a:xfrm>
        </p:grpSpPr>
        <p:pic>
          <p:nvPicPr>
            <p:cNvPr id="31764" name="Picture 94" descr="hoa-h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95" descr="hoa-d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96" descr="hoa-d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67" name="Picture 23" descr="blumen-pflanzen1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562600"/>
            <a:ext cx="19812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23086"/>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0" fill="hold"/>
                                        <p:tgtEl>
                                          <p:spTgt spid="31746"/>
                                        </p:tgtEl>
                                        <p:attrNameLst>
                                          <p:attrName>ppt_x</p:attrName>
                                        </p:attrNameLst>
                                      </p:cBhvr>
                                      <p:tavLst>
                                        <p:tav tm="0">
                                          <p:val>
                                            <p:strVal val="#ppt_x"/>
                                          </p:val>
                                        </p:tav>
                                        <p:tav tm="100000">
                                          <p:val>
                                            <p:strVal val="#ppt_x"/>
                                          </p:val>
                                        </p:tav>
                                      </p:tavLst>
                                    </p:anim>
                                    <p:anim calcmode="lin" valueType="num">
                                      <p:cBhvr additive="base">
                                        <p:cTn id="8" dur="5000" fill="hold"/>
                                        <p:tgtEl>
                                          <p:spTgt spid="317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1" presetClass="emph" presetSubtype="0" fill="hold" grpId="1" nodeType="afterEffect">
                                  <p:stCondLst>
                                    <p:cond delay="0"/>
                                  </p:stCondLst>
                                  <p:childTnLst>
                                    <p:animClr clrSpc="hsl" dir="cw">
                                      <p:cBhvr override="childStyle">
                                        <p:cTn id="11" dur="500" fill="hold"/>
                                        <p:tgtEl>
                                          <p:spTgt spid="31746"/>
                                        </p:tgtEl>
                                        <p:attrNameLst>
                                          <p:attrName>style.color</p:attrName>
                                        </p:attrNameLst>
                                      </p:cBhvr>
                                      <p:by>
                                        <p:hsl h="7200000" s="0" l="0"/>
                                      </p:by>
                                    </p:animClr>
                                    <p:animClr clrSpc="hsl" dir="cw">
                                      <p:cBhvr>
                                        <p:cTn id="12" dur="500" fill="hold"/>
                                        <p:tgtEl>
                                          <p:spTgt spid="31746"/>
                                        </p:tgtEl>
                                        <p:attrNameLst>
                                          <p:attrName>fillcolor</p:attrName>
                                        </p:attrNameLst>
                                      </p:cBhvr>
                                      <p:by>
                                        <p:hsl h="7200000" s="0" l="0"/>
                                      </p:by>
                                    </p:animClr>
                                    <p:animClr clrSpc="hsl" dir="cw">
                                      <p:cBhvr>
                                        <p:cTn id="13" dur="500" fill="hold"/>
                                        <p:tgtEl>
                                          <p:spTgt spid="31746"/>
                                        </p:tgtEl>
                                        <p:attrNameLst>
                                          <p:attrName>stroke.color</p:attrName>
                                        </p:attrNameLst>
                                      </p:cBhvr>
                                      <p:by>
                                        <p:hsl h="7200000" s="0" l="0"/>
                                      </p:by>
                                    </p:animClr>
                                    <p:set>
                                      <p:cBhvr>
                                        <p:cTn id="14" dur="500" fill="hold"/>
                                        <p:tgtEl>
                                          <p:spTgt spid="31746"/>
                                        </p:tgtEl>
                                        <p:attrNameLst>
                                          <p:attrName>fill.type</p:attrName>
                                        </p:attrNameLst>
                                      </p:cBhvr>
                                      <p:to>
                                        <p:strVal val="solid"/>
                                      </p:to>
                                    </p:set>
                                  </p:childTnLst>
                                </p:cTn>
                              </p:par>
                            </p:childTnLst>
                          </p:cTn>
                        </p:par>
                        <p:par>
                          <p:cTn id="15" fill="hold" nodeType="afterGroup">
                            <p:stCondLst>
                              <p:cond delay="5500"/>
                            </p:stCondLst>
                            <p:childTnLst>
                              <p:par>
                                <p:cTn id="16" presetID="23" presetClass="emph" presetSubtype="0" fill="hold" grpId="2" nodeType="afterEffect">
                                  <p:stCondLst>
                                    <p:cond delay="0"/>
                                  </p:stCondLst>
                                  <p:childTnLst>
                                    <p:animClr clrSpc="hsl" dir="cw">
                                      <p:cBhvr override="childStyle">
                                        <p:cTn id="17" dur="500" fill="hold"/>
                                        <p:tgtEl>
                                          <p:spTgt spid="31746"/>
                                        </p:tgtEl>
                                        <p:attrNameLst>
                                          <p:attrName>style.color</p:attrName>
                                        </p:attrNameLst>
                                      </p:cBhvr>
                                      <p:by>
                                        <p:hsl h="10842353" s="0" l="0"/>
                                      </p:by>
                                    </p:animClr>
                                    <p:animClr clrSpc="hsl" dir="cw">
                                      <p:cBhvr>
                                        <p:cTn id="18" dur="500" fill="hold"/>
                                        <p:tgtEl>
                                          <p:spTgt spid="31746"/>
                                        </p:tgtEl>
                                        <p:attrNameLst>
                                          <p:attrName>fillcolor</p:attrName>
                                        </p:attrNameLst>
                                      </p:cBhvr>
                                      <p:by>
                                        <p:hsl h="10842353" s="0" l="0"/>
                                      </p:by>
                                    </p:animClr>
                                    <p:animClr clrSpc="hsl" dir="cw">
                                      <p:cBhvr>
                                        <p:cTn id="19" dur="500" fill="hold"/>
                                        <p:tgtEl>
                                          <p:spTgt spid="31746"/>
                                        </p:tgtEl>
                                        <p:attrNameLst>
                                          <p:attrName>stroke.color</p:attrName>
                                        </p:attrNameLst>
                                      </p:cBhvr>
                                      <p:by>
                                        <p:hsl h="10842353" s="0" l="0"/>
                                      </p:by>
                                    </p:animClr>
                                    <p:set>
                                      <p:cBhvr>
                                        <p:cTn id="20" dur="500" fill="hold"/>
                                        <p:tgtEl>
                                          <p:spTgt spid="31746"/>
                                        </p:tgtEl>
                                        <p:attrNameLst>
                                          <p:attrName>fill.type</p:attrName>
                                        </p:attrNameLst>
                                      </p:cBhvr>
                                      <p:to>
                                        <p:strVal val="solid"/>
                                      </p:to>
                                    </p:set>
                                  </p:childTnLst>
                                </p:cTn>
                              </p:par>
                            </p:childTnLst>
                          </p:cTn>
                        </p:par>
                        <p:par>
                          <p:cTn id="21" fill="hold" nodeType="afterGroup">
                            <p:stCondLst>
                              <p:cond delay="6000"/>
                            </p:stCondLst>
                            <p:childTnLst>
                              <p:par>
                                <p:cTn id="22" presetID="19" presetClass="emph" presetSubtype="0" fill="hold" grpId="3" nodeType="afterEffect">
                                  <p:stCondLst>
                                    <p:cond delay="0"/>
                                  </p:stCondLst>
                                  <p:childTnLst>
                                    <p:animClr clrSpc="rgb" dir="cw">
                                      <p:cBhvr override="childStyle">
                                        <p:cTn id="23" dur="500" fill="hold"/>
                                        <p:tgtEl>
                                          <p:spTgt spid="31746"/>
                                        </p:tgtEl>
                                        <p:attrNameLst>
                                          <p:attrName>style.color</p:attrName>
                                        </p:attrNameLst>
                                      </p:cBhvr>
                                      <p:to>
                                        <a:schemeClr val="accent2"/>
                                      </p:to>
                                    </p:animClr>
                                    <p:animClr clrSpc="rgb" dir="cw">
                                      <p:cBhvr>
                                        <p:cTn id="24" dur="500" fill="hold"/>
                                        <p:tgtEl>
                                          <p:spTgt spid="31746"/>
                                        </p:tgtEl>
                                        <p:attrNameLst>
                                          <p:attrName>fillcolor</p:attrName>
                                        </p:attrNameLst>
                                      </p:cBhvr>
                                      <p:to>
                                        <a:schemeClr val="accent2"/>
                                      </p:to>
                                    </p:animClr>
                                    <p:set>
                                      <p:cBhvr>
                                        <p:cTn id="25" dur="500" fill="hold"/>
                                        <p:tgtEl>
                                          <p:spTgt spid="31746"/>
                                        </p:tgtEl>
                                        <p:attrNameLst>
                                          <p:attrName>fill.type</p:attrName>
                                        </p:attrNameLst>
                                      </p:cBhvr>
                                      <p:to>
                                        <p:strVal val="solid"/>
                                      </p:to>
                                    </p:set>
                                    <p:set>
                                      <p:cBhvr>
                                        <p:cTn id="26" dur="500" fill="hold"/>
                                        <p:tgtEl>
                                          <p:spTgt spid="31746"/>
                                        </p:tgtEl>
                                        <p:attrNameLst>
                                          <p:attrName>fill.on</p:attrName>
                                        </p:attrNameLst>
                                      </p:cBhvr>
                                      <p:to>
                                        <p:strVal val="true"/>
                                      </p:to>
                                    </p:set>
                                  </p:childTnLst>
                                </p:cTn>
                              </p:par>
                            </p:childTnLst>
                          </p:cTn>
                        </p:par>
                        <p:par>
                          <p:cTn id="27" fill="hold" nodeType="afterGroup">
                            <p:stCondLst>
                              <p:cond delay="6500"/>
                            </p:stCondLst>
                            <p:childTnLst>
                              <p:par>
                                <p:cTn id="28" presetID="22" presetClass="emph" presetSubtype="0" fill="hold" grpId="4" nodeType="afterEffect">
                                  <p:stCondLst>
                                    <p:cond delay="0"/>
                                  </p:stCondLst>
                                  <p:childTnLst>
                                    <p:animClr clrSpc="hsl" dir="cw">
                                      <p:cBhvr override="childStyle">
                                        <p:cTn id="29" dur="500" fill="hold"/>
                                        <p:tgtEl>
                                          <p:spTgt spid="31746"/>
                                        </p:tgtEl>
                                        <p:attrNameLst>
                                          <p:attrName>style.color</p:attrName>
                                        </p:attrNameLst>
                                      </p:cBhvr>
                                      <p:by>
                                        <p:hsl h="-7200000" s="0" l="0"/>
                                      </p:by>
                                    </p:animClr>
                                    <p:animClr clrSpc="hsl" dir="cw">
                                      <p:cBhvr>
                                        <p:cTn id="30" dur="500" fill="hold"/>
                                        <p:tgtEl>
                                          <p:spTgt spid="31746"/>
                                        </p:tgtEl>
                                        <p:attrNameLst>
                                          <p:attrName>fillcolor</p:attrName>
                                        </p:attrNameLst>
                                      </p:cBhvr>
                                      <p:by>
                                        <p:hsl h="-7200000" s="0" l="0"/>
                                      </p:by>
                                    </p:animClr>
                                    <p:animClr clrSpc="hsl" dir="cw">
                                      <p:cBhvr>
                                        <p:cTn id="31" dur="500" fill="hold"/>
                                        <p:tgtEl>
                                          <p:spTgt spid="31746"/>
                                        </p:tgtEl>
                                        <p:attrNameLst>
                                          <p:attrName>stroke.color</p:attrName>
                                        </p:attrNameLst>
                                      </p:cBhvr>
                                      <p:by>
                                        <p:hsl h="-7200000" s="0" l="0"/>
                                      </p:by>
                                    </p:animClr>
                                    <p:set>
                                      <p:cBhvr>
                                        <p:cTn id="32" dur="500" fill="hold"/>
                                        <p:tgtEl>
                                          <p:spTgt spid="31746"/>
                                        </p:tgtEl>
                                        <p:attrNameLst>
                                          <p:attrName>fill.type</p:attrName>
                                        </p:attrNameLst>
                                      </p:cBhvr>
                                      <p:to>
                                        <p:strVal val="solid"/>
                                      </p:to>
                                    </p:set>
                                  </p:childTnLst>
                                </p:cTn>
                              </p:par>
                            </p:childTnLst>
                          </p:cTn>
                        </p:par>
                        <p:par>
                          <p:cTn id="33" fill="hold" nodeType="afterGroup">
                            <p:stCondLst>
                              <p:cond delay="7000"/>
                            </p:stCondLst>
                            <p:childTnLst>
                              <p:par>
                                <p:cTn id="34" presetID="22" presetClass="emph" presetSubtype="0" fill="hold" grpId="5" nodeType="afterEffect">
                                  <p:stCondLst>
                                    <p:cond delay="0"/>
                                  </p:stCondLst>
                                  <p:childTnLst>
                                    <p:animClr clrSpc="hsl" dir="cw">
                                      <p:cBhvr override="childStyle">
                                        <p:cTn id="35" dur="500" fill="hold"/>
                                        <p:tgtEl>
                                          <p:spTgt spid="31746"/>
                                        </p:tgtEl>
                                        <p:attrNameLst>
                                          <p:attrName>style.color</p:attrName>
                                        </p:attrNameLst>
                                      </p:cBhvr>
                                      <p:by>
                                        <p:hsl h="-7200000" s="0" l="0"/>
                                      </p:by>
                                    </p:animClr>
                                    <p:animClr clrSpc="hsl" dir="cw">
                                      <p:cBhvr>
                                        <p:cTn id="36" dur="500" fill="hold"/>
                                        <p:tgtEl>
                                          <p:spTgt spid="31746"/>
                                        </p:tgtEl>
                                        <p:attrNameLst>
                                          <p:attrName>fillcolor</p:attrName>
                                        </p:attrNameLst>
                                      </p:cBhvr>
                                      <p:by>
                                        <p:hsl h="-7200000" s="0" l="0"/>
                                      </p:by>
                                    </p:animClr>
                                    <p:animClr clrSpc="hsl" dir="cw">
                                      <p:cBhvr>
                                        <p:cTn id="37" dur="500" fill="hold"/>
                                        <p:tgtEl>
                                          <p:spTgt spid="31746"/>
                                        </p:tgtEl>
                                        <p:attrNameLst>
                                          <p:attrName>stroke.color</p:attrName>
                                        </p:attrNameLst>
                                      </p:cBhvr>
                                      <p:by>
                                        <p:hsl h="-7200000" s="0" l="0"/>
                                      </p:by>
                                    </p:animClr>
                                    <p:set>
                                      <p:cBhvr>
                                        <p:cTn id="38" dur="500" fill="hold"/>
                                        <p:tgtEl>
                                          <p:spTgt spid="31746"/>
                                        </p:tgtEl>
                                        <p:attrNameLst>
                                          <p:attrName>fill.type</p:attrName>
                                        </p:attrNameLst>
                                      </p:cBhvr>
                                      <p:to>
                                        <p:strVal val="solid"/>
                                      </p:to>
                                    </p:set>
                                  </p:childTnLst>
                                </p:cTn>
                              </p:par>
                            </p:childTnLst>
                          </p:cTn>
                        </p:par>
                        <p:par>
                          <p:cTn id="39" fill="hold" nodeType="afterGroup">
                            <p:stCondLst>
                              <p:cond delay="7500"/>
                            </p:stCondLst>
                            <p:childTnLst>
                              <p:par>
                                <p:cTn id="40" presetID="19" presetClass="emph" presetSubtype="0" fill="hold" grpId="6" nodeType="afterEffect">
                                  <p:stCondLst>
                                    <p:cond delay="0"/>
                                  </p:stCondLst>
                                  <p:childTnLst>
                                    <p:animClr clrSpc="rgb" dir="cw">
                                      <p:cBhvr override="childStyle">
                                        <p:cTn id="41" dur="500" fill="hold"/>
                                        <p:tgtEl>
                                          <p:spTgt spid="31746"/>
                                        </p:tgtEl>
                                        <p:attrNameLst>
                                          <p:attrName>style.color</p:attrName>
                                        </p:attrNameLst>
                                      </p:cBhvr>
                                      <p:to>
                                        <a:schemeClr val="accent2"/>
                                      </p:to>
                                    </p:animClr>
                                    <p:animClr clrSpc="rgb" dir="cw">
                                      <p:cBhvr>
                                        <p:cTn id="42" dur="500" fill="hold"/>
                                        <p:tgtEl>
                                          <p:spTgt spid="31746"/>
                                        </p:tgtEl>
                                        <p:attrNameLst>
                                          <p:attrName>fillcolor</p:attrName>
                                        </p:attrNameLst>
                                      </p:cBhvr>
                                      <p:to>
                                        <a:schemeClr val="accent2"/>
                                      </p:to>
                                    </p:animClr>
                                    <p:set>
                                      <p:cBhvr>
                                        <p:cTn id="43" dur="500" fill="hold"/>
                                        <p:tgtEl>
                                          <p:spTgt spid="31746"/>
                                        </p:tgtEl>
                                        <p:attrNameLst>
                                          <p:attrName>fill.type</p:attrName>
                                        </p:attrNameLst>
                                      </p:cBhvr>
                                      <p:to>
                                        <p:strVal val="solid"/>
                                      </p:to>
                                    </p:set>
                                    <p:set>
                                      <p:cBhvr>
                                        <p:cTn id="44" dur="500" fill="hold"/>
                                        <p:tgtEl>
                                          <p:spTgt spid="31746"/>
                                        </p:tgtEl>
                                        <p:attrNameLst>
                                          <p:attrName>fill.on</p:attrName>
                                        </p:attrNameLst>
                                      </p:cBhvr>
                                      <p:to>
                                        <p:strVal val="true"/>
                                      </p:to>
                                    </p:set>
                                  </p:childTnLst>
                                </p:cTn>
                              </p:par>
                            </p:childTnLst>
                          </p:cTn>
                        </p:par>
                        <p:par>
                          <p:cTn id="45" fill="hold" nodeType="afterGroup">
                            <p:stCondLst>
                              <p:cond delay="8000"/>
                            </p:stCondLst>
                            <p:childTnLst>
                              <p:par>
                                <p:cTn id="46" presetID="21" presetClass="emph" presetSubtype="0" fill="hold" grpId="7" nodeType="afterEffect">
                                  <p:stCondLst>
                                    <p:cond delay="0"/>
                                  </p:stCondLst>
                                  <p:childTnLst>
                                    <p:animClr clrSpc="hsl" dir="cw">
                                      <p:cBhvr override="childStyle">
                                        <p:cTn id="47" dur="500" fill="hold"/>
                                        <p:tgtEl>
                                          <p:spTgt spid="31746"/>
                                        </p:tgtEl>
                                        <p:attrNameLst>
                                          <p:attrName>style.color</p:attrName>
                                        </p:attrNameLst>
                                      </p:cBhvr>
                                      <p:by>
                                        <p:hsl h="7200000" s="0" l="0"/>
                                      </p:by>
                                    </p:animClr>
                                    <p:animClr clrSpc="hsl" dir="cw">
                                      <p:cBhvr>
                                        <p:cTn id="48" dur="500" fill="hold"/>
                                        <p:tgtEl>
                                          <p:spTgt spid="31746"/>
                                        </p:tgtEl>
                                        <p:attrNameLst>
                                          <p:attrName>fillcolor</p:attrName>
                                        </p:attrNameLst>
                                      </p:cBhvr>
                                      <p:by>
                                        <p:hsl h="7200000" s="0" l="0"/>
                                      </p:by>
                                    </p:animClr>
                                    <p:animClr clrSpc="hsl" dir="cw">
                                      <p:cBhvr>
                                        <p:cTn id="49" dur="500" fill="hold"/>
                                        <p:tgtEl>
                                          <p:spTgt spid="31746"/>
                                        </p:tgtEl>
                                        <p:attrNameLst>
                                          <p:attrName>stroke.color</p:attrName>
                                        </p:attrNameLst>
                                      </p:cBhvr>
                                      <p:by>
                                        <p:hsl h="7200000" s="0" l="0"/>
                                      </p:by>
                                    </p:animClr>
                                    <p:set>
                                      <p:cBhvr>
                                        <p:cTn id="50" dur="500" fill="hold"/>
                                        <p:tgtEl>
                                          <p:spTgt spid="31746"/>
                                        </p:tgtEl>
                                        <p:attrNameLst>
                                          <p:attrName>fill.type</p:attrName>
                                        </p:attrNameLst>
                                      </p:cBhvr>
                                      <p:to>
                                        <p:strVal val="solid"/>
                                      </p:to>
                                    </p:set>
                                  </p:childTnLst>
                                </p:cTn>
                              </p:par>
                            </p:childTnLst>
                          </p:cTn>
                        </p:par>
                        <p:par>
                          <p:cTn id="51" fill="hold" nodeType="afterGroup">
                            <p:stCondLst>
                              <p:cond delay="8500"/>
                            </p:stCondLst>
                            <p:childTnLst>
                              <p:par>
                                <p:cTn id="52" presetID="23" presetClass="emph" presetSubtype="0" fill="hold" grpId="8" nodeType="afterEffect">
                                  <p:stCondLst>
                                    <p:cond delay="0"/>
                                  </p:stCondLst>
                                  <p:childTnLst>
                                    <p:animClr clrSpc="hsl" dir="cw">
                                      <p:cBhvr override="childStyle">
                                        <p:cTn id="53" dur="500" fill="hold"/>
                                        <p:tgtEl>
                                          <p:spTgt spid="31746"/>
                                        </p:tgtEl>
                                        <p:attrNameLst>
                                          <p:attrName>style.color</p:attrName>
                                        </p:attrNameLst>
                                      </p:cBhvr>
                                      <p:by>
                                        <p:hsl h="10842353" s="0" l="0"/>
                                      </p:by>
                                    </p:animClr>
                                    <p:animClr clrSpc="hsl" dir="cw">
                                      <p:cBhvr>
                                        <p:cTn id="54" dur="500" fill="hold"/>
                                        <p:tgtEl>
                                          <p:spTgt spid="31746"/>
                                        </p:tgtEl>
                                        <p:attrNameLst>
                                          <p:attrName>fillcolor</p:attrName>
                                        </p:attrNameLst>
                                      </p:cBhvr>
                                      <p:by>
                                        <p:hsl h="10842353" s="0" l="0"/>
                                      </p:by>
                                    </p:animClr>
                                    <p:animClr clrSpc="hsl" dir="cw">
                                      <p:cBhvr>
                                        <p:cTn id="55" dur="500" fill="hold"/>
                                        <p:tgtEl>
                                          <p:spTgt spid="31746"/>
                                        </p:tgtEl>
                                        <p:attrNameLst>
                                          <p:attrName>stroke.color</p:attrName>
                                        </p:attrNameLst>
                                      </p:cBhvr>
                                      <p:by>
                                        <p:hsl h="10842353" s="0" l="0"/>
                                      </p:by>
                                    </p:animClr>
                                    <p:set>
                                      <p:cBhvr>
                                        <p:cTn id="56" dur="500" fill="hold"/>
                                        <p:tgtEl>
                                          <p:spTgt spid="31746"/>
                                        </p:tgtEl>
                                        <p:attrNameLst>
                                          <p:attrName>fill.type</p:attrName>
                                        </p:attrNameLst>
                                      </p:cBhvr>
                                      <p:to>
                                        <p:strVal val="solid"/>
                                      </p:to>
                                    </p:set>
                                  </p:childTnLst>
                                </p:cTn>
                              </p:par>
                            </p:childTnLst>
                          </p:cTn>
                        </p:par>
                        <p:par>
                          <p:cTn id="57" fill="hold" nodeType="afterGroup">
                            <p:stCondLst>
                              <p:cond delay="9000"/>
                            </p:stCondLst>
                            <p:childTnLst>
                              <p:par>
                                <p:cTn id="58" presetID="21" presetClass="emph" presetSubtype="0" fill="hold" grpId="9" nodeType="afterEffect">
                                  <p:stCondLst>
                                    <p:cond delay="0"/>
                                  </p:stCondLst>
                                  <p:childTnLst>
                                    <p:animClr clrSpc="hsl" dir="cw">
                                      <p:cBhvr override="childStyle">
                                        <p:cTn id="59" dur="500" fill="hold"/>
                                        <p:tgtEl>
                                          <p:spTgt spid="31746"/>
                                        </p:tgtEl>
                                        <p:attrNameLst>
                                          <p:attrName>style.color</p:attrName>
                                        </p:attrNameLst>
                                      </p:cBhvr>
                                      <p:by>
                                        <p:hsl h="7200000" s="0" l="0"/>
                                      </p:by>
                                    </p:animClr>
                                    <p:animClr clrSpc="hsl" dir="cw">
                                      <p:cBhvr>
                                        <p:cTn id="60" dur="500" fill="hold"/>
                                        <p:tgtEl>
                                          <p:spTgt spid="31746"/>
                                        </p:tgtEl>
                                        <p:attrNameLst>
                                          <p:attrName>fillcolor</p:attrName>
                                        </p:attrNameLst>
                                      </p:cBhvr>
                                      <p:by>
                                        <p:hsl h="7200000" s="0" l="0"/>
                                      </p:by>
                                    </p:animClr>
                                    <p:animClr clrSpc="hsl" dir="cw">
                                      <p:cBhvr>
                                        <p:cTn id="61" dur="500" fill="hold"/>
                                        <p:tgtEl>
                                          <p:spTgt spid="31746"/>
                                        </p:tgtEl>
                                        <p:attrNameLst>
                                          <p:attrName>stroke.color</p:attrName>
                                        </p:attrNameLst>
                                      </p:cBhvr>
                                      <p:by>
                                        <p:hsl h="7200000" s="0" l="0"/>
                                      </p:by>
                                    </p:animClr>
                                    <p:set>
                                      <p:cBhvr>
                                        <p:cTn id="62" dur="500" fill="hold"/>
                                        <p:tgtEl>
                                          <p:spTgt spid="31746"/>
                                        </p:tgtEl>
                                        <p:attrNameLst>
                                          <p:attrName>fill.type</p:attrName>
                                        </p:attrNameLst>
                                      </p:cBhvr>
                                      <p:to>
                                        <p:strVal val="solid"/>
                                      </p:to>
                                    </p:set>
                                  </p:childTnLst>
                                </p:cTn>
                              </p:par>
                            </p:childTnLst>
                          </p:cTn>
                        </p:par>
                        <p:par>
                          <p:cTn id="63" fill="hold" nodeType="afterGroup">
                            <p:stCondLst>
                              <p:cond delay="9500"/>
                            </p:stCondLst>
                            <p:childTnLst>
                              <p:par>
                                <p:cTn id="64" presetID="23" presetClass="emph" presetSubtype="0" fill="hold" grpId="10" nodeType="afterEffect">
                                  <p:stCondLst>
                                    <p:cond delay="0"/>
                                  </p:stCondLst>
                                  <p:childTnLst>
                                    <p:animClr clrSpc="hsl" dir="cw">
                                      <p:cBhvr override="childStyle">
                                        <p:cTn id="65" dur="500" fill="hold"/>
                                        <p:tgtEl>
                                          <p:spTgt spid="31746"/>
                                        </p:tgtEl>
                                        <p:attrNameLst>
                                          <p:attrName>style.color</p:attrName>
                                        </p:attrNameLst>
                                      </p:cBhvr>
                                      <p:by>
                                        <p:hsl h="10842353" s="0" l="0"/>
                                      </p:by>
                                    </p:animClr>
                                    <p:animClr clrSpc="hsl" dir="cw">
                                      <p:cBhvr>
                                        <p:cTn id="66" dur="500" fill="hold"/>
                                        <p:tgtEl>
                                          <p:spTgt spid="31746"/>
                                        </p:tgtEl>
                                        <p:attrNameLst>
                                          <p:attrName>fillcolor</p:attrName>
                                        </p:attrNameLst>
                                      </p:cBhvr>
                                      <p:by>
                                        <p:hsl h="10842353" s="0" l="0"/>
                                      </p:by>
                                    </p:animClr>
                                    <p:animClr clrSpc="hsl" dir="cw">
                                      <p:cBhvr>
                                        <p:cTn id="67" dur="500" fill="hold"/>
                                        <p:tgtEl>
                                          <p:spTgt spid="31746"/>
                                        </p:tgtEl>
                                        <p:attrNameLst>
                                          <p:attrName>stroke.color</p:attrName>
                                        </p:attrNameLst>
                                      </p:cBhvr>
                                      <p:by>
                                        <p:hsl h="10842353" s="0" l="0"/>
                                      </p:by>
                                    </p:animClr>
                                    <p:set>
                                      <p:cBhvr>
                                        <p:cTn id="68" dur="500" fill="hold"/>
                                        <p:tgtEl>
                                          <p:spTgt spid="31746"/>
                                        </p:tgtEl>
                                        <p:attrNameLst>
                                          <p:attrName>fill.type</p:attrName>
                                        </p:attrNameLst>
                                      </p:cBhvr>
                                      <p:to>
                                        <p:strVal val="solid"/>
                                      </p:to>
                                    </p:set>
                                  </p:childTnLst>
                                </p:cTn>
                              </p:par>
                            </p:childTnLst>
                          </p:cTn>
                        </p:par>
                        <p:par>
                          <p:cTn id="69" fill="hold" nodeType="afterGroup">
                            <p:stCondLst>
                              <p:cond delay="10000"/>
                            </p:stCondLst>
                            <p:childTnLst>
                              <p:par>
                                <p:cTn id="70" presetID="19" presetClass="exit" presetSubtype="10" fill="hold" grpId="11" nodeType="afterEffect">
                                  <p:stCondLst>
                                    <p:cond delay="0"/>
                                  </p:stCondLst>
                                  <p:childTnLst>
                                    <p:anim calcmode="lin" valueType="num">
                                      <p:cBhvr>
                                        <p:cTn id="71" dur="5000"/>
                                        <p:tgtEl>
                                          <p:spTgt spid="31746"/>
                                        </p:tgtEl>
                                        <p:attrNameLst>
                                          <p:attrName>ppt_h</p:attrName>
                                        </p:attrNameLst>
                                      </p:cBhvr>
                                      <p:tavLst>
                                        <p:tav tm="0">
                                          <p:val>
                                            <p:strVal val="ppt_h"/>
                                          </p:val>
                                        </p:tav>
                                        <p:tav tm="100000">
                                          <p:val>
                                            <p:strVal val="ppt_h"/>
                                          </p:val>
                                        </p:tav>
                                      </p:tavLst>
                                    </p:anim>
                                    <p:anim calcmode="lin" valueType="num">
                                      <p:cBhvr>
                                        <p:cTn id="72" dur="5000"/>
                                        <p:tgtEl>
                                          <p:spTgt spid="317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3" dur="1" fill="hold">
                                          <p:stCondLst>
                                            <p:cond delay="4999"/>
                                          </p:stCondLst>
                                        </p:cTn>
                                        <p:tgtEl>
                                          <p:spTgt spid="31746"/>
                                        </p:tgtEl>
                                        <p:attrNameLst>
                                          <p:attrName>style.visibility</p:attrName>
                                        </p:attrNameLst>
                                      </p:cBhvr>
                                      <p:to>
                                        <p:strVal val="hidden"/>
                                      </p:to>
                                    </p:set>
                                  </p:childTnLst>
                                </p:cTn>
                              </p:par>
                            </p:childTnLst>
                          </p:cTn>
                        </p:par>
                        <p:par>
                          <p:cTn id="74" fill="hold" nodeType="afterGroup">
                            <p:stCondLst>
                              <p:cond delay="15000"/>
                            </p:stCondLst>
                            <p:childTnLst>
                              <p:par>
                                <p:cTn id="75" presetID="55" presetClass="exit" presetSubtype="0" fill="hold" grpId="12" nodeType="afterEffect">
                                  <p:stCondLst>
                                    <p:cond delay="0"/>
                                  </p:stCondLst>
                                  <p:childTnLst>
                                    <p:anim calcmode="lin" valueType="num">
                                      <p:cBhvr>
                                        <p:cTn id="76" dur="1000"/>
                                        <p:tgtEl>
                                          <p:spTgt spid="31746"/>
                                        </p:tgtEl>
                                        <p:attrNameLst>
                                          <p:attrName>ppt_w</p:attrName>
                                        </p:attrNameLst>
                                      </p:cBhvr>
                                      <p:tavLst>
                                        <p:tav tm="0">
                                          <p:val>
                                            <p:strVal val="ppt_w"/>
                                          </p:val>
                                        </p:tav>
                                        <p:tav tm="100000">
                                          <p:val>
                                            <p:strVal val="ppt_w*0.70"/>
                                          </p:val>
                                        </p:tav>
                                      </p:tavLst>
                                    </p:anim>
                                    <p:anim calcmode="lin" valueType="num">
                                      <p:cBhvr>
                                        <p:cTn id="77" dur="1000"/>
                                        <p:tgtEl>
                                          <p:spTgt spid="31746"/>
                                        </p:tgtEl>
                                        <p:attrNameLst>
                                          <p:attrName>ppt_h</p:attrName>
                                        </p:attrNameLst>
                                      </p:cBhvr>
                                      <p:tavLst>
                                        <p:tav tm="0">
                                          <p:val>
                                            <p:strVal val="ppt_h"/>
                                          </p:val>
                                        </p:tav>
                                        <p:tav tm="100000">
                                          <p:val>
                                            <p:strVal val="ppt_h"/>
                                          </p:val>
                                        </p:tav>
                                      </p:tavLst>
                                    </p:anim>
                                    <p:animEffect transition="out" filter="fade">
                                      <p:cBhvr>
                                        <p:cTn id="78" dur="1000"/>
                                        <p:tgtEl>
                                          <p:spTgt spid="31746"/>
                                        </p:tgtEl>
                                      </p:cBhvr>
                                    </p:animEffect>
                                    <p:set>
                                      <p:cBhvr>
                                        <p:cTn id="79" dur="1" fill="hold">
                                          <p:stCondLst>
                                            <p:cond delay="999"/>
                                          </p:stCondLst>
                                        </p:cTn>
                                        <p:tgtEl>
                                          <p:spTgt spid="31746"/>
                                        </p:tgtEl>
                                        <p:attrNameLst>
                                          <p:attrName>style.visibility</p:attrName>
                                        </p:attrNameLst>
                                      </p:cBhvr>
                                      <p:to>
                                        <p:strVal val="hidden"/>
                                      </p:to>
                                    </p:set>
                                  </p:childTnLst>
                                </p:cTn>
                              </p:par>
                            </p:childTnLst>
                          </p:cTn>
                        </p:par>
                        <p:par>
                          <p:cTn id="80" fill="hold" nodeType="afterGroup">
                            <p:stCondLst>
                              <p:cond delay="16000"/>
                            </p:stCondLst>
                            <p:childTnLst>
                              <p:par>
                                <p:cTn id="81" presetID="7" presetClass="entr" presetSubtype="4" fill="hold" nodeType="afterEffect">
                                  <p:stCondLst>
                                    <p:cond delay="0"/>
                                  </p:stCondLst>
                                  <p:childTnLst>
                                    <p:set>
                                      <p:cBhvr>
                                        <p:cTn id="82" dur="1" fill="hold">
                                          <p:stCondLst>
                                            <p:cond delay="0"/>
                                          </p:stCondLst>
                                        </p:cTn>
                                        <p:tgtEl>
                                          <p:spTgt spid="31757"/>
                                        </p:tgtEl>
                                        <p:attrNameLst>
                                          <p:attrName>style.visibility</p:attrName>
                                        </p:attrNameLst>
                                      </p:cBhvr>
                                      <p:to>
                                        <p:strVal val="visible"/>
                                      </p:to>
                                    </p:set>
                                    <p:anim calcmode="lin" valueType="num">
                                      <p:cBhvr additive="base">
                                        <p:cTn id="83" dur="1000" fill="hold"/>
                                        <p:tgtEl>
                                          <p:spTgt spid="31757"/>
                                        </p:tgtEl>
                                        <p:attrNameLst>
                                          <p:attrName>ppt_x</p:attrName>
                                        </p:attrNameLst>
                                      </p:cBhvr>
                                      <p:tavLst>
                                        <p:tav tm="0">
                                          <p:val>
                                            <p:strVal val="#ppt_x"/>
                                          </p:val>
                                        </p:tav>
                                        <p:tav tm="100000">
                                          <p:val>
                                            <p:strVal val="#ppt_x"/>
                                          </p:val>
                                        </p:tav>
                                      </p:tavLst>
                                    </p:anim>
                                    <p:anim calcmode="lin" valueType="num">
                                      <p:cBhvr additive="base">
                                        <p:cTn id="84" dur="1000" fill="hold"/>
                                        <p:tgtEl>
                                          <p:spTgt spid="31757"/>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17000"/>
                            </p:stCondLst>
                            <p:childTnLst>
                              <p:par>
                                <p:cTn id="86" presetID="3" presetClass="exit" presetSubtype="10" fill="hold" nodeType="afterEffect">
                                  <p:stCondLst>
                                    <p:cond delay="0"/>
                                  </p:stCondLst>
                                  <p:childTnLst>
                                    <p:animEffect transition="out" filter="blinds(horizontal)">
                                      <p:cBhvr>
                                        <p:cTn id="87" dur="500"/>
                                        <p:tgtEl>
                                          <p:spTgt spid="31747"/>
                                        </p:tgtEl>
                                      </p:cBhvr>
                                    </p:animEffect>
                                    <p:set>
                                      <p:cBhvr>
                                        <p:cTn id="88" dur="1" fill="hold">
                                          <p:stCondLst>
                                            <p:cond delay="499"/>
                                          </p:stCondLst>
                                        </p:cTn>
                                        <p:tgtEl>
                                          <p:spTgt spid="31747"/>
                                        </p:tgtEl>
                                        <p:attrNameLst>
                                          <p:attrName>style.visibility</p:attrName>
                                        </p:attrNameLst>
                                      </p:cBhvr>
                                      <p:to>
                                        <p:strVal val="hidden"/>
                                      </p:to>
                                    </p:set>
                                  </p:childTnLst>
                                </p:cTn>
                              </p:par>
                            </p:childTnLst>
                          </p:cTn>
                        </p:par>
                        <p:par>
                          <p:cTn id="89" fill="hold" nodeType="afterGroup">
                            <p:stCondLst>
                              <p:cond delay="17500"/>
                            </p:stCondLst>
                            <p:childTnLst>
                              <p:par>
                                <p:cTn id="90" presetID="7" presetClass="entr" presetSubtype="4" fill="hold" nodeType="afterEffect">
                                  <p:stCondLst>
                                    <p:cond delay="0"/>
                                  </p:stCondLst>
                                  <p:childTnLst>
                                    <p:set>
                                      <p:cBhvr>
                                        <p:cTn id="91" dur="1" fill="hold">
                                          <p:stCondLst>
                                            <p:cond delay="0"/>
                                          </p:stCondLst>
                                        </p:cTn>
                                        <p:tgtEl>
                                          <p:spTgt spid="31750"/>
                                        </p:tgtEl>
                                        <p:attrNameLst>
                                          <p:attrName>style.visibility</p:attrName>
                                        </p:attrNameLst>
                                      </p:cBhvr>
                                      <p:to>
                                        <p:strVal val="visible"/>
                                      </p:to>
                                    </p:set>
                                    <p:anim calcmode="lin" valueType="num">
                                      <p:cBhvr additive="base">
                                        <p:cTn id="92" dur="1000" fill="hold"/>
                                        <p:tgtEl>
                                          <p:spTgt spid="31750"/>
                                        </p:tgtEl>
                                        <p:attrNameLst>
                                          <p:attrName>ppt_x</p:attrName>
                                        </p:attrNameLst>
                                      </p:cBhvr>
                                      <p:tavLst>
                                        <p:tav tm="0">
                                          <p:val>
                                            <p:strVal val="#ppt_x"/>
                                          </p:val>
                                        </p:tav>
                                        <p:tav tm="100000">
                                          <p:val>
                                            <p:strVal val="#ppt_x"/>
                                          </p:val>
                                        </p:tav>
                                      </p:tavLst>
                                    </p:anim>
                                    <p:anim calcmode="lin" valueType="num">
                                      <p:cBhvr additive="base">
                                        <p:cTn id="93" dur="1000" fill="hold"/>
                                        <p:tgtEl>
                                          <p:spTgt spid="31750"/>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18500"/>
                            </p:stCondLst>
                            <p:childTnLst>
                              <p:par>
                                <p:cTn id="95" presetID="7" presetClass="entr" presetSubtype="4" fill="hold" nodeType="afterEffect">
                                  <p:stCondLst>
                                    <p:cond delay="0"/>
                                  </p:stCondLst>
                                  <p:childTnLst>
                                    <p:set>
                                      <p:cBhvr>
                                        <p:cTn id="96" dur="1" fill="hold">
                                          <p:stCondLst>
                                            <p:cond delay="0"/>
                                          </p:stCondLst>
                                        </p:cTn>
                                        <p:tgtEl>
                                          <p:spTgt spid="31748"/>
                                        </p:tgtEl>
                                        <p:attrNameLst>
                                          <p:attrName>style.visibility</p:attrName>
                                        </p:attrNameLst>
                                      </p:cBhvr>
                                      <p:to>
                                        <p:strVal val="visible"/>
                                      </p:to>
                                    </p:set>
                                    <p:anim calcmode="lin" valueType="num">
                                      <p:cBhvr additive="base">
                                        <p:cTn id="97" dur="1000" fill="hold"/>
                                        <p:tgtEl>
                                          <p:spTgt spid="31748"/>
                                        </p:tgtEl>
                                        <p:attrNameLst>
                                          <p:attrName>ppt_x</p:attrName>
                                        </p:attrNameLst>
                                      </p:cBhvr>
                                      <p:tavLst>
                                        <p:tav tm="0">
                                          <p:val>
                                            <p:strVal val="#ppt_x"/>
                                          </p:val>
                                        </p:tav>
                                        <p:tav tm="100000">
                                          <p:val>
                                            <p:strVal val="#ppt_x"/>
                                          </p:val>
                                        </p:tav>
                                      </p:tavLst>
                                    </p:anim>
                                    <p:anim calcmode="lin" valueType="num">
                                      <p:cBhvr additive="base">
                                        <p:cTn id="98" dur="1000" fill="hold"/>
                                        <p:tgtEl>
                                          <p:spTgt spid="31748"/>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19500"/>
                            </p:stCondLst>
                            <p:childTnLst>
                              <p:par>
                                <p:cTn id="100" presetID="7" presetClass="entr" presetSubtype="4" fill="hold" nodeType="afterEffect">
                                  <p:stCondLst>
                                    <p:cond delay="0"/>
                                  </p:stCondLst>
                                  <p:childTnLst>
                                    <p:set>
                                      <p:cBhvr>
                                        <p:cTn id="101" dur="1" fill="hold">
                                          <p:stCondLst>
                                            <p:cond delay="0"/>
                                          </p:stCondLst>
                                        </p:cTn>
                                        <p:tgtEl>
                                          <p:spTgt spid="31749"/>
                                        </p:tgtEl>
                                        <p:attrNameLst>
                                          <p:attrName>style.visibility</p:attrName>
                                        </p:attrNameLst>
                                      </p:cBhvr>
                                      <p:to>
                                        <p:strVal val="visible"/>
                                      </p:to>
                                    </p:set>
                                    <p:anim calcmode="lin" valueType="num">
                                      <p:cBhvr additive="base">
                                        <p:cTn id="102" dur="1000" fill="hold"/>
                                        <p:tgtEl>
                                          <p:spTgt spid="31749"/>
                                        </p:tgtEl>
                                        <p:attrNameLst>
                                          <p:attrName>ppt_x</p:attrName>
                                        </p:attrNameLst>
                                      </p:cBhvr>
                                      <p:tavLst>
                                        <p:tav tm="0">
                                          <p:val>
                                            <p:strVal val="#ppt_x"/>
                                          </p:val>
                                        </p:tav>
                                        <p:tav tm="100000">
                                          <p:val>
                                            <p:strVal val="#ppt_x"/>
                                          </p:val>
                                        </p:tav>
                                      </p:tavLst>
                                    </p:anim>
                                    <p:anim calcmode="lin" valueType="num">
                                      <p:cBhvr additive="base">
                                        <p:cTn id="103" dur="10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6" grpId="1" animBg="1"/>
      <p:bldP spid="31746" grpId="2" animBg="1"/>
      <p:bldP spid="31746" grpId="3" animBg="1"/>
      <p:bldP spid="31746" grpId="4" animBg="1"/>
      <p:bldP spid="31746" grpId="5" animBg="1"/>
      <p:bldP spid="31746" grpId="6" animBg="1"/>
      <p:bldP spid="31746" grpId="7" animBg="1"/>
      <p:bldP spid="31746" grpId="8" animBg="1"/>
      <p:bldP spid="31746" grpId="9" animBg="1"/>
      <p:bldP spid="31746" grpId="10" animBg="1"/>
      <p:bldP spid="31746" grpId="11" animBg="1"/>
      <p:bldP spid="31746" grpId="1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descr="Oak"/>
          <p:cNvSpPr txBox="1">
            <a:spLocks noChangeArrowheads="1"/>
          </p:cNvSpPr>
          <p:nvPr/>
        </p:nvSpPr>
        <p:spPr bwMode="auto">
          <a:xfrm>
            <a:off x="533400" y="332656"/>
            <a:ext cx="7855024" cy="6247864"/>
          </a:xfrm>
          <a:prstGeom prst="rect">
            <a:avLst/>
          </a:prstGeom>
          <a:blipFill dpi="0" rotWithShape="1">
            <a:blip r:embed="rId4"/>
            <a:srcRect/>
            <a:tile tx="0" ty="0" sx="100000" sy="100000" flip="none" algn="tl"/>
          </a:blipFill>
          <a:ln w="9525">
            <a:solidFill>
              <a:schemeClr val="bg2"/>
            </a:solidFill>
            <a:miter lim="800000"/>
            <a:headEnd/>
            <a:tailEnd/>
          </a:ln>
          <a:effectLst>
            <a:outerShdw dist="35921" dir="2700000" algn="ctr" rotWithShape="0">
              <a:schemeClr val="bg2">
                <a:alpha val="50000"/>
              </a:schemeClr>
            </a:outerShdw>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endParaRPr lang="en-US" sz="4000" b="1" i="1" u="sng" dirty="0"/>
          </a:p>
          <a:p>
            <a:pPr>
              <a:spcBef>
                <a:spcPct val="50000"/>
              </a:spcBef>
            </a:pPr>
            <a:r>
              <a:rPr lang="vi-VN" sz="4000" b="1" i="1" dirty="0" smtClean="0"/>
              <a:t>             </a:t>
            </a:r>
            <a:r>
              <a:rPr lang="en-US" sz="4000" b="1" i="1" dirty="0" smtClean="0"/>
              <a:t>SƠ </a:t>
            </a:r>
            <a:r>
              <a:rPr lang="en-US" sz="4000" b="1" i="1" dirty="0"/>
              <a:t>KẾT </a:t>
            </a:r>
            <a:r>
              <a:rPr lang="en-US" sz="4000" b="1" i="1" dirty="0" smtClean="0"/>
              <a:t>TUẦN</a:t>
            </a:r>
            <a:endParaRPr lang="vi-VN" sz="4000" b="1" i="1" dirty="0" smtClean="0"/>
          </a:p>
          <a:p>
            <a:pPr>
              <a:spcBef>
                <a:spcPct val="50000"/>
              </a:spcBef>
            </a:pPr>
            <a:r>
              <a:rPr lang="en-US" sz="4000" b="1" i="1" dirty="0" smtClean="0"/>
              <a:t> </a:t>
            </a:r>
            <a:r>
              <a:rPr lang="vi-VN" sz="4000" b="1" i="1" dirty="0" smtClean="0"/>
              <a:t>       KẾ HOACH TUẦN SAU</a:t>
            </a:r>
          </a:p>
          <a:p>
            <a:pPr>
              <a:spcBef>
                <a:spcPct val="50000"/>
              </a:spcBef>
            </a:pPr>
            <a:r>
              <a:rPr lang="vi-VN" sz="4000" b="1" i="1" dirty="0" smtClean="0"/>
              <a:t>    SINH HOẠT THEO CHỦ ĐỀ     </a:t>
            </a:r>
          </a:p>
          <a:p>
            <a:pPr>
              <a:spcBef>
                <a:spcPct val="50000"/>
              </a:spcBef>
            </a:pPr>
            <a:endParaRPr lang="vi-VN" sz="4000" b="1" i="1" dirty="0"/>
          </a:p>
          <a:p>
            <a:pPr>
              <a:spcBef>
                <a:spcPct val="50000"/>
              </a:spcBef>
            </a:pPr>
            <a:endParaRPr lang="en-US" sz="4000" b="1" i="1" dirty="0"/>
          </a:p>
          <a:p>
            <a:pPr algn="ctr" eaLnBrk="0" hangingPunct="0">
              <a:spcBef>
                <a:spcPct val="50000"/>
              </a:spcBef>
            </a:pPr>
            <a:endParaRPr lang="en-US" sz="4000" b="1" dirty="0">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035647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196">
                                            <p:bg/>
                                          </p:spTgt>
                                        </p:tgtEl>
                                        <p:attrNameLst>
                                          <p:attrName>style.visibility</p:attrName>
                                        </p:attrNameLst>
                                      </p:cBhvr>
                                      <p:to>
                                        <p:strVal val="visible"/>
                                      </p:to>
                                    </p:set>
                                    <p:anim by="(-#ppt_w*2)" calcmode="lin" valueType="num">
                                      <p:cBhvr rctx="PPT">
                                        <p:cTn id="7" dur="1500" autoRev="1" fill="hold">
                                          <p:stCondLst>
                                            <p:cond delay="0"/>
                                          </p:stCondLst>
                                        </p:cTn>
                                        <p:tgtEl>
                                          <p:spTgt spid="8196">
                                            <p:bg/>
                                          </p:spTgt>
                                        </p:tgtEl>
                                        <p:attrNameLst>
                                          <p:attrName>ppt_w</p:attrName>
                                        </p:attrNameLst>
                                      </p:cBhvr>
                                    </p:anim>
                                    <p:anim by="(#ppt_w*0.50)" calcmode="lin" valueType="num">
                                      <p:cBhvr>
                                        <p:cTn id="8" dur="1500" decel="50000" autoRev="1" fill="hold">
                                          <p:stCondLst>
                                            <p:cond delay="0"/>
                                          </p:stCondLst>
                                        </p:cTn>
                                        <p:tgtEl>
                                          <p:spTgt spid="8196">
                                            <p:bg/>
                                          </p:spTgt>
                                        </p:tgtEl>
                                        <p:attrNameLst>
                                          <p:attrName>ppt_x</p:attrName>
                                        </p:attrNameLst>
                                      </p:cBhvr>
                                    </p:anim>
                                    <p:anim from="(-#ppt_h/2)" to="(#ppt_y)" calcmode="lin" valueType="num">
                                      <p:cBhvr>
                                        <p:cTn id="9" dur="3000" fill="hold">
                                          <p:stCondLst>
                                            <p:cond delay="0"/>
                                          </p:stCondLst>
                                        </p:cTn>
                                        <p:tgtEl>
                                          <p:spTgt spid="8196">
                                            <p:bg/>
                                          </p:spTgt>
                                        </p:tgtEl>
                                        <p:attrNameLst>
                                          <p:attrName>ppt_y</p:attrName>
                                        </p:attrNameLst>
                                      </p:cBhvr>
                                    </p:anim>
                                    <p:animRot by="21600000">
                                      <p:cBhvr>
                                        <p:cTn id="10" dur="3000" fill="hold">
                                          <p:stCondLst>
                                            <p:cond delay="0"/>
                                          </p:stCondLst>
                                        </p:cTn>
                                        <p:tgtEl>
                                          <p:spTgt spid="8196">
                                            <p:bg/>
                                          </p:spTgt>
                                        </p:tgtEl>
                                        <p:attrNameLst>
                                          <p:attrName>r</p:attrName>
                                        </p:attrNameLst>
                                      </p:cBhvr>
                                    </p:animRot>
                                  </p:childTnLst>
                                </p:cTn>
                              </p:par>
                            </p:childTnLst>
                          </p:cTn>
                        </p:par>
                        <p:par>
                          <p:cTn id="11" fill="hold" nodeType="afterGroup">
                            <p:stCondLst>
                              <p:cond delay="30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8196">
                                            <p:txEl>
                                              <p:pRg st="1" end="1"/>
                                            </p:txEl>
                                          </p:spTgt>
                                        </p:tgtEl>
                                        <p:attrNameLst>
                                          <p:attrName>style.visibility</p:attrName>
                                        </p:attrNameLst>
                                      </p:cBhvr>
                                      <p:to>
                                        <p:strVal val="visible"/>
                                      </p:to>
                                    </p:set>
                                    <p:anim by="(-#ppt_w*2)" calcmode="lin" valueType="num">
                                      <p:cBhvr rctx="PPT">
                                        <p:cTn id="14" dur="1500" autoRev="1" fill="hold">
                                          <p:stCondLst>
                                            <p:cond delay="0"/>
                                          </p:stCondLst>
                                        </p:cTn>
                                        <p:tgtEl>
                                          <p:spTgt spid="8196">
                                            <p:txEl>
                                              <p:pRg st="1" end="1"/>
                                            </p:txEl>
                                          </p:spTgt>
                                        </p:tgtEl>
                                        <p:attrNameLst>
                                          <p:attrName>ppt_w</p:attrName>
                                        </p:attrNameLst>
                                      </p:cBhvr>
                                    </p:anim>
                                    <p:anim by="(#ppt_w*0.50)" calcmode="lin" valueType="num">
                                      <p:cBhvr>
                                        <p:cTn id="15" dur="1500" decel="50000" autoRev="1" fill="hold">
                                          <p:stCondLst>
                                            <p:cond delay="0"/>
                                          </p:stCondLst>
                                        </p:cTn>
                                        <p:tgtEl>
                                          <p:spTgt spid="8196">
                                            <p:txEl>
                                              <p:pRg st="1" end="1"/>
                                            </p:txEl>
                                          </p:spTgt>
                                        </p:tgtEl>
                                        <p:attrNameLst>
                                          <p:attrName>ppt_x</p:attrName>
                                        </p:attrNameLst>
                                      </p:cBhvr>
                                    </p:anim>
                                    <p:anim from="(-#ppt_h/2)" to="(#ppt_y)" calcmode="lin" valueType="num">
                                      <p:cBhvr>
                                        <p:cTn id="16" dur="3000" fill="hold">
                                          <p:stCondLst>
                                            <p:cond delay="0"/>
                                          </p:stCondLst>
                                        </p:cTn>
                                        <p:tgtEl>
                                          <p:spTgt spid="8196">
                                            <p:txEl>
                                              <p:pRg st="1" end="1"/>
                                            </p:txEl>
                                          </p:spTgt>
                                        </p:tgtEl>
                                        <p:attrNameLst>
                                          <p:attrName>ppt_y</p:attrName>
                                        </p:attrNameLst>
                                      </p:cBhvr>
                                    </p:anim>
                                    <p:animRot by="21600000">
                                      <p:cBhvr>
                                        <p:cTn id="17" dur="3000" fill="hold">
                                          <p:stCondLst>
                                            <p:cond delay="0"/>
                                          </p:stCondLst>
                                        </p:cTn>
                                        <p:tgtEl>
                                          <p:spTgt spid="8196">
                                            <p:txEl>
                                              <p:pRg st="1" end="1"/>
                                            </p:txEl>
                                          </p:spTgt>
                                        </p:tgtEl>
                                        <p:attrNameLst>
                                          <p:attrName>r</p:attrName>
                                        </p:attrNameLst>
                                      </p:cBhvr>
                                    </p:animRot>
                                  </p:childTnLst>
                                </p:cTn>
                              </p:par>
                            </p:childTnLst>
                          </p:cTn>
                        </p:par>
                        <p:par>
                          <p:cTn id="18" fill="hold">
                            <p:stCondLst>
                              <p:cond delay="84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8196">
                                            <p:txEl>
                                              <p:pRg st="2" end="2"/>
                                            </p:txEl>
                                          </p:spTgt>
                                        </p:tgtEl>
                                        <p:attrNameLst>
                                          <p:attrName>style.visibility</p:attrName>
                                        </p:attrNameLst>
                                      </p:cBhvr>
                                      <p:to>
                                        <p:strVal val="visible"/>
                                      </p:to>
                                    </p:set>
                                    <p:anim by="(-#ppt_w*2)" calcmode="lin" valueType="num">
                                      <p:cBhvr rctx="PPT">
                                        <p:cTn id="21" dur="1500" autoRev="1" fill="hold">
                                          <p:stCondLst>
                                            <p:cond delay="0"/>
                                          </p:stCondLst>
                                        </p:cTn>
                                        <p:tgtEl>
                                          <p:spTgt spid="8196">
                                            <p:txEl>
                                              <p:pRg st="2" end="2"/>
                                            </p:txEl>
                                          </p:spTgt>
                                        </p:tgtEl>
                                        <p:attrNameLst>
                                          <p:attrName>ppt_w</p:attrName>
                                        </p:attrNameLst>
                                      </p:cBhvr>
                                    </p:anim>
                                    <p:anim by="(#ppt_w*0.50)" calcmode="lin" valueType="num">
                                      <p:cBhvr>
                                        <p:cTn id="22" dur="1500" decel="50000" autoRev="1" fill="hold">
                                          <p:stCondLst>
                                            <p:cond delay="0"/>
                                          </p:stCondLst>
                                        </p:cTn>
                                        <p:tgtEl>
                                          <p:spTgt spid="8196">
                                            <p:txEl>
                                              <p:pRg st="2" end="2"/>
                                            </p:txEl>
                                          </p:spTgt>
                                        </p:tgtEl>
                                        <p:attrNameLst>
                                          <p:attrName>ppt_x</p:attrName>
                                        </p:attrNameLst>
                                      </p:cBhvr>
                                    </p:anim>
                                    <p:anim from="(-#ppt_h/2)" to="(#ppt_y)" calcmode="lin" valueType="num">
                                      <p:cBhvr>
                                        <p:cTn id="23" dur="3000" fill="hold">
                                          <p:stCondLst>
                                            <p:cond delay="0"/>
                                          </p:stCondLst>
                                        </p:cTn>
                                        <p:tgtEl>
                                          <p:spTgt spid="8196">
                                            <p:txEl>
                                              <p:pRg st="2" end="2"/>
                                            </p:txEl>
                                          </p:spTgt>
                                        </p:tgtEl>
                                        <p:attrNameLst>
                                          <p:attrName>ppt_y</p:attrName>
                                        </p:attrNameLst>
                                      </p:cBhvr>
                                    </p:anim>
                                    <p:animRot by="21600000">
                                      <p:cBhvr>
                                        <p:cTn id="24" dur="3000" fill="hold">
                                          <p:stCondLst>
                                            <p:cond delay="0"/>
                                          </p:stCondLst>
                                        </p:cTn>
                                        <p:tgtEl>
                                          <p:spTgt spid="8196">
                                            <p:txEl>
                                              <p:pRg st="2" end="2"/>
                                            </p:txEl>
                                          </p:spTgt>
                                        </p:tgtEl>
                                        <p:attrNameLst>
                                          <p:attrName>r</p:attrName>
                                        </p:attrNameLst>
                                      </p:cBhvr>
                                    </p:animRot>
                                  </p:childTnLst>
                                </p:cTn>
                              </p:par>
                            </p:childTnLst>
                          </p:cTn>
                        </p:par>
                        <p:par>
                          <p:cTn id="25" fill="hold">
                            <p:stCondLst>
                              <p:cond delay="153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8196">
                                            <p:txEl>
                                              <p:pRg st="3" end="3"/>
                                            </p:txEl>
                                          </p:spTgt>
                                        </p:tgtEl>
                                        <p:attrNameLst>
                                          <p:attrName>style.visibility</p:attrName>
                                        </p:attrNameLst>
                                      </p:cBhvr>
                                      <p:to>
                                        <p:strVal val="visible"/>
                                      </p:to>
                                    </p:set>
                                    <p:anim by="(-#ppt_w*2)" calcmode="lin" valueType="num">
                                      <p:cBhvr rctx="PPT">
                                        <p:cTn id="28" dur="1500" autoRev="1" fill="hold">
                                          <p:stCondLst>
                                            <p:cond delay="0"/>
                                          </p:stCondLst>
                                        </p:cTn>
                                        <p:tgtEl>
                                          <p:spTgt spid="8196">
                                            <p:txEl>
                                              <p:pRg st="3" end="3"/>
                                            </p:txEl>
                                          </p:spTgt>
                                        </p:tgtEl>
                                        <p:attrNameLst>
                                          <p:attrName>ppt_w</p:attrName>
                                        </p:attrNameLst>
                                      </p:cBhvr>
                                    </p:anim>
                                    <p:anim by="(#ppt_w*0.50)" calcmode="lin" valueType="num">
                                      <p:cBhvr>
                                        <p:cTn id="29" dur="1500" decel="50000" autoRev="1" fill="hold">
                                          <p:stCondLst>
                                            <p:cond delay="0"/>
                                          </p:stCondLst>
                                        </p:cTn>
                                        <p:tgtEl>
                                          <p:spTgt spid="8196">
                                            <p:txEl>
                                              <p:pRg st="3" end="3"/>
                                            </p:txEl>
                                          </p:spTgt>
                                        </p:tgtEl>
                                        <p:attrNameLst>
                                          <p:attrName>ppt_x</p:attrName>
                                        </p:attrNameLst>
                                      </p:cBhvr>
                                    </p:anim>
                                    <p:anim from="(-#ppt_h/2)" to="(#ppt_y)" calcmode="lin" valueType="num">
                                      <p:cBhvr>
                                        <p:cTn id="30" dur="3000" fill="hold">
                                          <p:stCondLst>
                                            <p:cond delay="0"/>
                                          </p:stCondLst>
                                        </p:cTn>
                                        <p:tgtEl>
                                          <p:spTgt spid="8196">
                                            <p:txEl>
                                              <p:pRg st="3" end="3"/>
                                            </p:txEl>
                                          </p:spTgt>
                                        </p:tgtEl>
                                        <p:attrNameLst>
                                          <p:attrName>ppt_y</p:attrName>
                                        </p:attrNameLst>
                                      </p:cBhvr>
                                    </p:anim>
                                    <p:animRot by="21600000">
                                      <p:cBhvr>
                                        <p:cTn id="31" dur="3000" fill="hold">
                                          <p:stCondLst>
                                            <p:cond delay="0"/>
                                          </p:stCondLst>
                                        </p:cTn>
                                        <p:tgtEl>
                                          <p:spTgt spid="8196">
                                            <p:txEl>
                                              <p:pRg st="3" end="3"/>
                                            </p:txEl>
                                          </p:spTgt>
                                        </p:tgtEl>
                                        <p:attrNameLst>
                                          <p:attrName>r</p:attrName>
                                        </p:attrNameLst>
                                      </p:cBhvr>
                                    </p:animRot>
                                  </p:childTnLst>
                                </p:cTn>
                              </p:par>
                            </p:childTnLst>
                          </p:cTn>
                        </p:par>
                        <p:par>
                          <p:cTn id="32" fill="hold" nodeType="afterGroup">
                            <p:stCondLst>
                              <p:cond delay="23100"/>
                            </p:stCondLst>
                            <p:childTnLst>
                              <p:par>
                                <p:cTn id="33" presetID="34" presetClass="emph" presetSubtype="0" repeatCount="indefinite" fill="hold"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8196">
                                            <p:txEl>
                                              <p:pRg st="1" end="1"/>
                                            </p:txEl>
                                          </p:spTgt>
                                        </p:tgtEl>
                                        <p:attrNameLst>
                                          <p:attrName>ppt_x</p:attrName>
                                          <p:attrName>ppt_y</p:attrName>
                                        </p:attrNameLst>
                                      </p:cBhvr>
                                    </p:animMotion>
                                    <p:animRot by="1500000">
                                      <p:cBhvr>
                                        <p:cTn id="35" dur="125" fill="hold">
                                          <p:stCondLst>
                                            <p:cond delay="0"/>
                                          </p:stCondLst>
                                        </p:cTn>
                                        <p:tgtEl>
                                          <p:spTgt spid="8196">
                                            <p:txEl>
                                              <p:pRg st="1" end="1"/>
                                            </p:txEl>
                                          </p:spTgt>
                                        </p:tgtEl>
                                        <p:attrNameLst>
                                          <p:attrName>r</p:attrName>
                                        </p:attrNameLst>
                                      </p:cBhvr>
                                    </p:animRot>
                                    <p:animRot by="-1500000">
                                      <p:cBhvr>
                                        <p:cTn id="36" dur="125" fill="hold">
                                          <p:stCondLst>
                                            <p:cond delay="125"/>
                                          </p:stCondLst>
                                        </p:cTn>
                                        <p:tgtEl>
                                          <p:spTgt spid="8196">
                                            <p:txEl>
                                              <p:pRg st="1" end="1"/>
                                            </p:txEl>
                                          </p:spTgt>
                                        </p:tgtEl>
                                        <p:attrNameLst>
                                          <p:attrName>r</p:attrName>
                                        </p:attrNameLst>
                                      </p:cBhvr>
                                    </p:animRot>
                                    <p:animRot by="-1500000">
                                      <p:cBhvr>
                                        <p:cTn id="37" dur="125" fill="hold">
                                          <p:stCondLst>
                                            <p:cond delay="250"/>
                                          </p:stCondLst>
                                        </p:cTn>
                                        <p:tgtEl>
                                          <p:spTgt spid="8196">
                                            <p:txEl>
                                              <p:pRg st="1" end="1"/>
                                            </p:txEl>
                                          </p:spTgt>
                                        </p:tgtEl>
                                        <p:attrNameLst>
                                          <p:attrName>r</p:attrName>
                                        </p:attrNameLst>
                                      </p:cBhvr>
                                    </p:animRot>
                                    <p:animRot by="1500000">
                                      <p:cBhvr>
                                        <p:cTn id="38" dur="125" fill="hold">
                                          <p:stCondLst>
                                            <p:cond delay="375"/>
                                          </p:stCondLst>
                                        </p:cTn>
                                        <p:tgtEl>
                                          <p:spTgt spid="8196">
                                            <p:txEl>
                                              <p:pRg st="1" end="1"/>
                                            </p:txEl>
                                          </p:spTgt>
                                        </p:tgtEl>
                                        <p:attrNameLst>
                                          <p:attrName>r</p:attrName>
                                        </p:attrNameLst>
                                      </p:cBhvr>
                                    </p:animRot>
                                  </p:childTnLst>
                                </p:cTn>
                              </p:par>
                            </p:childTnLst>
                          </p:cTn>
                        </p:par>
                        <p:par>
                          <p:cTn id="39" fill="hold">
                            <p:stCondLst>
                              <p:cond delay="24000"/>
                            </p:stCondLst>
                            <p:childTnLst>
                              <p:par>
                                <p:cTn id="40" presetID="34" presetClass="emph" presetSubtype="0" repeatCount="indefinite" fill="hold"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8196">
                                            <p:txEl>
                                              <p:pRg st="2" end="2"/>
                                            </p:txEl>
                                          </p:spTgt>
                                        </p:tgtEl>
                                        <p:attrNameLst>
                                          <p:attrName>ppt_x</p:attrName>
                                          <p:attrName>ppt_y</p:attrName>
                                        </p:attrNameLst>
                                      </p:cBhvr>
                                    </p:animMotion>
                                    <p:animRot by="1500000">
                                      <p:cBhvr>
                                        <p:cTn id="42" dur="125" fill="hold">
                                          <p:stCondLst>
                                            <p:cond delay="0"/>
                                          </p:stCondLst>
                                        </p:cTn>
                                        <p:tgtEl>
                                          <p:spTgt spid="8196">
                                            <p:txEl>
                                              <p:pRg st="2" end="2"/>
                                            </p:txEl>
                                          </p:spTgt>
                                        </p:tgtEl>
                                        <p:attrNameLst>
                                          <p:attrName>r</p:attrName>
                                        </p:attrNameLst>
                                      </p:cBhvr>
                                    </p:animRot>
                                    <p:animRot by="-1500000">
                                      <p:cBhvr>
                                        <p:cTn id="43" dur="125" fill="hold">
                                          <p:stCondLst>
                                            <p:cond delay="125"/>
                                          </p:stCondLst>
                                        </p:cTn>
                                        <p:tgtEl>
                                          <p:spTgt spid="8196">
                                            <p:txEl>
                                              <p:pRg st="2" end="2"/>
                                            </p:txEl>
                                          </p:spTgt>
                                        </p:tgtEl>
                                        <p:attrNameLst>
                                          <p:attrName>r</p:attrName>
                                        </p:attrNameLst>
                                      </p:cBhvr>
                                    </p:animRot>
                                    <p:animRot by="-1500000">
                                      <p:cBhvr>
                                        <p:cTn id="44" dur="125" fill="hold">
                                          <p:stCondLst>
                                            <p:cond delay="250"/>
                                          </p:stCondLst>
                                        </p:cTn>
                                        <p:tgtEl>
                                          <p:spTgt spid="8196">
                                            <p:txEl>
                                              <p:pRg st="2" end="2"/>
                                            </p:txEl>
                                          </p:spTgt>
                                        </p:tgtEl>
                                        <p:attrNameLst>
                                          <p:attrName>r</p:attrName>
                                        </p:attrNameLst>
                                      </p:cBhvr>
                                    </p:animRot>
                                    <p:animRot by="1500000">
                                      <p:cBhvr>
                                        <p:cTn id="45" dur="125" fill="hold">
                                          <p:stCondLst>
                                            <p:cond delay="375"/>
                                          </p:stCondLst>
                                        </p:cTn>
                                        <p:tgtEl>
                                          <p:spTgt spid="8196">
                                            <p:txEl>
                                              <p:pRg st="2" end="2"/>
                                            </p:txEl>
                                          </p:spTgt>
                                        </p:tgtEl>
                                        <p:attrNameLst>
                                          <p:attrName>r</p:attrName>
                                        </p:attrNameLst>
                                      </p:cBhvr>
                                    </p:animRot>
                                  </p:childTnLst>
                                </p:cTn>
                              </p:par>
                            </p:childTnLst>
                          </p:cTn>
                        </p:par>
                        <p:par>
                          <p:cTn id="46" fill="hold">
                            <p:stCondLst>
                              <p:cond delay="25150"/>
                            </p:stCondLst>
                            <p:childTnLst>
                              <p:par>
                                <p:cTn id="47" presetID="34" presetClass="emph" presetSubtype="0" repeatCount="indefinite" fill="hold"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8196">
                                            <p:txEl>
                                              <p:pRg st="3" end="3"/>
                                            </p:txEl>
                                          </p:spTgt>
                                        </p:tgtEl>
                                        <p:attrNameLst>
                                          <p:attrName>ppt_x</p:attrName>
                                          <p:attrName>ppt_y</p:attrName>
                                        </p:attrNameLst>
                                      </p:cBhvr>
                                    </p:animMotion>
                                    <p:animRot by="1500000">
                                      <p:cBhvr>
                                        <p:cTn id="49" dur="125" fill="hold">
                                          <p:stCondLst>
                                            <p:cond delay="0"/>
                                          </p:stCondLst>
                                        </p:cTn>
                                        <p:tgtEl>
                                          <p:spTgt spid="8196">
                                            <p:txEl>
                                              <p:pRg st="3" end="3"/>
                                            </p:txEl>
                                          </p:spTgt>
                                        </p:tgtEl>
                                        <p:attrNameLst>
                                          <p:attrName>r</p:attrName>
                                        </p:attrNameLst>
                                      </p:cBhvr>
                                    </p:animRot>
                                    <p:animRot by="-1500000">
                                      <p:cBhvr>
                                        <p:cTn id="50" dur="125" fill="hold">
                                          <p:stCondLst>
                                            <p:cond delay="125"/>
                                          </p:stCondLst>
                                        </p:cTn>
                                        <p:tgtEl>
                                          <p:spTgt spid="8196">
                                            <p:txEl>
                                              <p:pRg st="3" end="3"/>
                                            </p:txEl>
                                          </p:spTgt>
                                        </p:tgtEl>
                                        <p:attrNameLst>
                                          <p:attrName>r</p:attrName>
                                        </p:attrNameLst>
                                      </p:cBhvr>
                                    </p:animRot>
                                    <p:animRot by="-1500000">
                                      <p:cBhvr>
                                        <p:cTn id="51" dur="125" fill="hold">
                                          <p:stCondLst>
                                            <p:cond delay="250"/>
                                          </p:stCondLst>
                                        </p:cTn>
                                        <p:tgtEl>
                                          <p:spTgt spid="8196">
                                            <p:txEl>
                                              <p:pRg st="3" end="3"/>
                                            </p:txEl>
                                          </p:spTgt>
                                        </p:tgtEl>
                                        <p:attrNameLst>
                                          <p:attrName>r</p:attrName>
                                        </p:attrNameLst>
                                      </p:cBhvr>
                                    </p:animRot>
                                    <p:animRot by="1500000">
                                      <p:cBhvr>
                                        <p:cTn id="52" dur="125" fill="hold">
                                          <p:stCondLst>
                                            <p:cond delay="375"/>
                                          </p:stCondLst>
                                        </p:cTn>
                                        <p:tgtEl>
                                          <p:spTgt spid="8196">
                                            <p:txEl>
                                              <p:pRg st="3" end="3"/>
                                            </p:txEl>
                                          </p:spTgt>
                                        </p:tgtEl>
                                        <p:attrNameLst>
                                          <p:attrName>r</p:attrName>
                                        </p:attrNameLst>
                                      </p:cBhvr>
                                    </p:animRot>
                                  </p:childTnLst>
                                </p:cTn>
                              </p:par>
                            </p:childTnLst>
                          </p:cTn>
                        </p:par>
                        <p:par>
                          <p:cTn id="53" fill="hold" nodeType="afterGroup">
                            <p:stCondLst>
                              <p:cond delay="26450"/>
                            </p:stCondLst>
                            <p:childTnLst>
                              <p:par>
                                <p:cTn id="54" presetID="20" presetClass="emph" presetSubtype="0" repeatCount="indefinite" fill="hold" nodeType="afterEffect">
                                  <p:stCondLst>
                                    <p:cond delay="0"/>
                                  </p:stCondLst>
                                  <p:iterate type="lt">
                                    <p:tmPct val="10000"/>
                                  </p:iterate>
                                  <p:childTnLst>
                                    <p:set>
                                      <p:cBhvr override="childStyle">
                                        <p:cTn id="55" dur="500" autoRev="1" fill="hold"/>
                                        <p:tgtEl>
                                          <p:spTgt spid="8196">
                                            <p:txEl>
                                              <p:pRg st="1" end="1"/>
                                            </p:txEl>
                                          </p:spTgt>
                                        </p:tgtEl>
                                        <p:attrNameLst>
                                          <p:attrName>style.color</p:attrName>
                                        </p:attrNameLst>
                                      </p:cBhvr>
                                      <p:to>
                                        <p:clrVal>
                                          <a:srgbClr val="66FF33"/>
                                        </p:clrVal>
                                      </p:to>
                                    </p:set>
                                    <p:set>
                                      <p:cBhvr>
                                        <p:cTn id="56" dur="500" autoRev="1" fill="hold"/>
                                        <p:tgtEl>
                                          <p:spTgt spid="8196">
                                            <p:txEl>
                                              <p:pRg st="1" end="1"/>
                                            </p:txEl>
                                          </p:spTgt>
                                        </p:tgtEl>
                                        <p:attrNameLst>
                                          <p:attrName>fillcolor</p:attrName>
                                        </p:attrNameLst>
                                      </p:cBhvr>
                                      <p:to>
                                        <p:clrVal>
                                          <a:srgbClr val="66FF33"/>
                                        </p:clrVal>
                                      </p:to>
                                    </p:set>
                                    <p:set>
                                      <p:cBhvr>
                                        <p:cTn id="57" dur="500" autoRev="1" fill="hold"/>
                                        <p:tgtEl>
                                          <p:spTgt spid="8196">
                                            <p:txEl>
                                              <p:pRg st="1" end="1"/>
                                            </p:txEl>
                                          </p:spTgt>
                                        </p:tgtEl>
                                        <p:attrNameLst>
                                          <p:attrName>fill.type</p:attrName>
                                        </p:attrNameLst>
                                      </p:cBhvr>
                                      <p:to>
                                        <p:strVal val="solid"/>
                                      </p:to>
                                    </p:set>
                                  </p:childTnLst>
                                </p:cTn>
                              </p:par>
                            </p:childTnLst>
                          </p:cTn>
                        </p:par>
                        <p:par>
                          <p:cTn id="58" fill="hold">
                            <p:stCondLst>
                              <p:cond delay="28250"/>
                            </p:stCondLst>
                            <p:childTnLst>
                              <p:par>
                                <p:cTn id="59" presetID="20" presetClass="emph" presetSubtype="0" repeatCount="indefinite" fill="hold" nodeType="afterEffect">
                                  <p:stCondLst>
                                    <p:cond delay="0"/>
                                  </p:stCondLst>
                                  <p:iterate type="lt">
                                    <p:tmPct val="10000"/>
                                  </p:iterate>
                                  <p:childTnLst>
                                    <p:set>
                                      <p:cBhvr override="childStyle">
                                        <p:cTn id="60" dur="500" autoRev="1" fill="hold"/>
                                        <p:tgtEl>
                                          <p:spTgt spid="8196">
                                            <p:txEl>
                                              <p:pRg st="2" end="2"/>
                                            </p:txEl>
                                          </p:spTgt>
                                        </p:tgtEl>
                                        <p:attrNameLst>
                                          <p:attrName>style.color</p:attrName>
                                        </p:attrNameLst>
                                      </p:cBhvr>
                                      <p:to>
                                        <p:clrVal>
                                          <a:srgbClr val="66FF33"/>
                                        </p:clrVal>
                                      </p:to>
                                    </p:set>
                                    <p:set>
                                      <p:cBhvr>
                                        <p:cTn id="61" dur="500" autoRev="1" fill="hold"/>
                                        <p:tgtEl>
                                          <p:spTgt spid="8196">
                                            <p:txEl>
                                              <p:pRg st="2" end="2"/>
                                            </p:txEl>
                                          </p:spTgt>
                                        </p:tgtEl>
                                        <p:attrNameLst>
                                          <p:attrName>fillcolor</p:attrName>
                                        </p:attrNameLst>
                                      </p:cBhvr>
                                      <p:to>
                                        <p:clrVal>
                                          <a:srgbClr val="66FF33"/>
                                        </p:clrVal>
                                      </p:to>
                                    </p:set>
                                    <p:set>
                                      <p:cBhvr>
                                        <p:cTn id="62" dur="500" autoRev="1" fill="hold"/>
                                        <p:tgtEl>
                                          <p:spTgt spid="8196">
                                            <p:txEl>
                                              <p:pRg st="2" end="2"/>
                                            </p:txEl>
                                          </p:spTgt>
                                        </p:tgtEl>
                                        <p:attrNameLst>
                                          <p:attrName>fill.type</p:attrName>
                                        </p:attrNameLst>
                                      </p:cBhvr>
                                      <p:to>
                                        <p:strVal val="solid"/>
                                      </p:to>
                                    </p:set>
                                  </p:childTnLst>
                                </p:cTn>
                              </p:par>
                            </p:childTnLst>
                          </p:cTn>
                        </p:par>
                        <p:par>
                          <p:cTn id="63" fill="hold">
                            <p:stCondLst>
                              <p:cond delay="30550"/>
                            </p:stCondLst>
                            <p:childTnLst>
                              <p:par>
                                <p:cTn id="64" presetID="20" presetClass="emph" presetSubtype="0" repeatCount="indefinite" fill="hold" nodeType="afterEffect">
                                  <p:stCondLst>
                                    <p:cond delay="0"/>
                                  </p:stCondLst>
                                  <p:iterate type="lt">
                                    <p:tmPct val="10000"/>
                                  </p:iterate>
                                  <p:childTnLst>
                                    <p:set>
                                      <p:cBhvr override="childStyle">
                                        <p:cTn id="65" dur="500" autoRev="1" fill="hold"/>
                                        <p:tgtEl>
                                          <p:spTgt spid="8196">
                                            <p:txEl>
                                              <p:pRg st="3" end="3"/>
                                            </p:txEl>
                                          </p:spTgt>
                                        </p:tgtEl>
                                        <p:attrNameLst>
                                          <p:attrName>style.color</p:attrName>
                                        </p:attrNameLst>
                                      </p:cBhvr>
                                      <p:to>
                                        <p:clrVal>
                                          <a:srgbClr val="66FF33"/>
                                        </p:clrVal>
                                      </p:to>
                                    </p:set>
                                    <p:set>
                                      <p:cBhvr>
                                        <p:cTn id="66" dur="500" autoRev="1" fill="hold"/>
                                        <p:tgtEl>
                                          <p:spTgt spid="8196">
                                            <p:txEl>
                                              <p:pRg st="3" end="3"/>
                                            </p:txEl>
                                          </p:spTgt>
                                        </p:tgtEl>
                                        <p:attrNameLst>
                                          <p:attrName>fillcolor</p:attrName>
                                        </p:attrNameLst>
                                      </p:cBhvr>
                                      <p:to>
                                        <p:clrVal>
                                          <a:srgbClr val="66FF33"/>
                                        </p:clrVal>
                                      </p:to>
                                    </p:set>
                                    <p:set>
                                      <p:cBhvr>
                                        <p:cTn id="67" dur="500" autoRev="1" fill="hold"/>
                                        <p:tgtEl>
                                          <p:spTgt spid="819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pic>
        <p:nvPicPr>
          <p:cNvPr id="9219" name="Picture 3" descr="Picture1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93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2362200" y="22860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222" name="Text Box 6"/>
          <p:cNvSpPr txBox="1">
            <a:spLocks noChangeArrowheads="1"/>
          </p:cNvSpPr>
          <p:nvPr/>
        </p:nvSpPr>
        <p:spPr bwMode="auto">
          <a:xfrm>
            <a:off x="2209800" y="22098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226" name="AutoShape 10"/>
          <p:cNvSpPr>
            <a:spLocks noChangeArrowheads="1"/>
          </p:cNvSpPr>
          <p:nvPr/>
        </p:nvSpPr>
        <p:spPr bwMode="auto">
          <a:xfrm>
            <a:off x="1115616" y="1685925"/>
            <a:ext cx="6985000" cy="2447925"/>
          </a:xfrm>
          <a:prstGeom prst="horizontalScroll">
            <a:avLst>
              <a:gd name="adj" fmla="val 12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800" b="1" dirty="0" smtClean="0">
                <a:solidFill>
                  <a:schemeClr val="bg1"/>
                </a:solidFill>
              </a:rPr>
              <a:t>SƠ KẾT TUẦN</a:t>
            </a:r>
          </a:p>
          <a:p>
            <a:pPr algn="ctr"/>
            <a:endParaRPr lang="vi-VN" sz="2800" b="1" dirty="0">
              <a:solidFill>
                <a:schemeClr val="bg1"/>
              </a:solidFill>
            </a:endParaRPr>
          </a:p>
          <a:p>
            <a:pPr algn="ctr"/>
            <a:r>
              <a:rPr lang="en-US" sz="2800" b="1" dirty="0" err="1" smtClean="0">
                <a:solidFill>
                  <a:schemeClr val="bg1"/>
                </a:solidFill>
              </a:rPr>
              <a:t>Các</a:t>
            </a:r>
            <a:r>
              <a:rPr lang="en-US" sz="2800" b="1" dirty="0" smtClean="0">
                <a:solidFill>
                  <a:schemeClr val="bg1"/>
                </a:solidFill>
              </a:rPr>
              <a:t> </a:t>
            </a:r>
            <a:r>
              <a:rPr lang="en-US" sz="2800" b="1" dirty="0" err="1">
                <a:solidFill>
                  <a:schemeClr val="bg1"/>
                </a:solidFill>
              </a:rPr>
              <a:t>tổ</a:t>
            </a:r>
            <a:r>
              <a:rPr lang="en-US" sz="2800" b="1" dirty="0">
                <a:solidFill>
                  <a:schemeClr val="bg1"/>
                </a:solidFill>
              </a:rPr>
              <a:t> </a:t>
            </a:r>
            <a:r>
              <a:rPr lang="en-US" sz="2800" b="1" dirty="0" err="1">
                <a:solidFill>
                  <a:schemeClr val="bg1"/>
                </a:solidFill>
              </a:rPr>
              <a:t>trưởng</a:t>
            </a:r>
            <a:r>
              <a:rPr lang="en-US" sz="2800" b="1" dirty="0">
                <a:solidFill>
                  <a:schemeClr val="bg1"/>
                </a:solidFill>
              </a:rPr>
              <a:t> </a:t>
            </a:r>
            <a:r>
              <a:rPr lang="en-US" sz="2800" b="1" dirty="0" err="1">
                <a:solidFill>
                  <a:schemeClr val="bg1"/>
                </a:solidFill>
              </a:rPr>
              <a:t>lên</a:t>
            </a:r>
            <a:r>
              <a:rPr lang="en-US" sz="2800" b="1" dirty="0">
                <a:solidFill>
                  <a:schemeClr val="bg1"/>
                </a:solidFill>
              </a:rPr>
              <a:t> </a:t>
            </a:r>
            <a:r>
              <a:rPr lang="en-US" sz="2800" b="1" dirty="0" err="1">
                <a:solidFill>
                  <a:schemeClr val="bg1"/>
                </a:solidFill>
              </a:rPr>
              <a:t>đánh</a:t>
            </a:r>
            <a:r>
              <a:rPr lang="en-US" sz="2800" b="1" dirty="0">
                <a:solidFill>
                  <a:schemeClr val="bg1"/>
                </a:solidFill>
              </a:rPr>
              <a:t> </a:t>
            </a:r>
            <a:r>
              <a:rPr lang="en-US" sz="2800" b="1" dirty="0" err="1">
                <a:solidFill>
                  <a:schemeClr val="bg1"/>
                </a:solidFill>
              </a:rPr>
              <a:t>giá</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nhận</a:t>
            </a:r>
            <a:r>
              <a:rPr lang="en-US" sz="2800" b="1" dirty="0">
                <a:solidFill>
                  <a:schemeClr val="bg1"/>
                </a:solidFill>
              </a:rPr>
              <a:t> </a:t>
            </a:r>
          </a:p>
          <a:p>
            <a:pPr algn="ctr"/>
            <a:r>
              <a:rPr lang="en-US" sz="2800" b="1" dirty="0" err="1">
                <a:solidFill>
                  <a:schemeClr val="bg1"/>
                </a:solidFill>
              </a:rPr>
              <a:t>xét</a:t>
            </a:r>
            <a:r>
              <a:rPr lang="en-US" sz="2800" b="1" dirty="0">
                <a:solidFill>
                  <a:schemeClr val="bg1"/>
                </a:solidFill>
              </a:rPr>
              <a:t> </a:t>
            </a:r>
            <a:r>
              <a:rPr lang="en-US" sz="2800" b="1" dirty="0" err="1">
                <a:solidFill>
                  <a:schemeClr val="bg1"/>
                </a:solidFill>
              </a:rPr>
              <a:t>tình</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tổ</a:t>
            </a:r>
            <a:r>
              <a:rPr lang="en-US" sz="2800" b="1" dirty="0">
                <a:solidFill>
                  <a:schemeClr val="bg1"/>
                </a:solidFill>
              </a:rPr>
              <a:t> </a:t>
            </a:r>
            <a:r>
              <a:rPr lang="en-US" sz="2800" b="1" dirty="0" err="1">
                <a:solidFill>
                  <a:schemeClr val="bg1"/>
                </a:solidFill>
              </a:rPr>
              <a:t>mình</a:t>
            </a:r>
            <a:r>
              <a:rPr lang="en-US" sz="2800" b="1" dirty="0"/>
              <a:t>.</a:t>
            </a:r>
          </a:p>
        </p:txBody>
      </p:sp>
    </p:spTree>
    <p:extLst>
      <p:ext uri="{BB962C8B-B14F-4D97-AF65-F5344CB8AC3E}">
        <p14:creationId xmlns:p14="http://schemas.microsoft.com/office/powerpoint/2010/main" val="291863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plus(in)">
                                      <p:cBhvr>
                                        <p:cTn id="7"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descr="Oak"/>
          <p:cNvSpPr txBox="1">
            <a:spLocks noChangeArrowheads="1"/>
          </p:cNvSpPr>
          <p:nvPr/>
        </p:nvSpPr>
        <p:spPr bwMode="auto">
          <a:xfrm>
            <a:off x="533400" y="332656"/>
            <a:ext cx="7855024" cy="3477875"/>
          </a:xfrm>
          <a:prstGeom prst="rect">
            <a:avLst/>
          </a:prstGeom>
          <a:blipFill dpi="0" rotWithShape="1">
            <a:blip r:embed="rId4"/>
            <a:srcRect/>
            <a:tile tx="0" ty="0" sx="100000" sy="100000" flip="none" algn="tl"/>
          </a:blipFill>
          <a:ln w="9525">
            <a:solidFill>
              <a:schemeClr val="bg2"/>
            </a:solidFill>
            <a:miter lim="800000"/>
            <a:headEnd/>
            <a:tailEnd/>
          </a:ln>
          <a:effectLst>
            <a:outerShdw dist="35921" dir="2700000" algn="ctr" rotWithShape="0">
              <a:schemeClr val="bg2">
                <a:alpha val="50000"/>
              </a:schemeClr>
            </a:outerShdw>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endParaRPr lang="en-US" sz="4000" b="1" i="1" u="sng" dirty="0"/>
          </a:p>
          <a:p>
            <a:pPr>
              <a:spcBef>
                <a:spcPct val="50000"/>
              </a:spcBef>
            </a:pPr>
            <a:r>
              <a:rPr lang="vi-VN" sz="4000" b="1" i="1" dirty="0" smtClean="0"/>
              <a:t>             </a:t>
            </a:r>
            <a:r>
              <a:rPr lang="en-US" sz="4000" b="1" i="1" dirty="0" smtClean="0"/>
              <a:t>SƠ </a:t>
            </a:r>
            <a:r>
              <a:rPr lang="en-US" sz="4000" b="1" i="1" dirty="0"/>
              <a:t>KẾT </a:t>
            </a:r>
            <a:r>
              <a:rPr lang="en-US" sz="4000" b="1" i="1" dirty="0" smtClean="0"/>
              <a:t>TUẦN</a:t>
            </a:r>
            <a:endParaRPr lang="vi-VN" sz="4000" b="1" i="1" dirty="0" smtClean="0"/>
          </a:p>
          <a:p>
            <a:pPr>
              <a:spcBef>
                <a:spcPct val="50000"/>
              </a:spcBef>
            </a:pPr>
            <a:r>
              <a:rPr lang="en-US" sz="4000" b="1" i="1" dirty="0" smtClean="0"/>
              <a:t> </a:t>
            </a:r>
            <a:r>
              <a:rPr lang="vi-VN" sz="4000" b="1" i="1" dirty="0" smtClean="0"/>
              <a:t>       </a:t>
            </a:r>
            <a:endParaRPr lang="en-US" sz="4000" b="1" i="1" dirty="0"/>
          </a:p>
          <a:p>
            <a:pPr algn="ctr" eaLnBrk="0" hangingPunct="0">
              <a:spcBef>
                <a:spcPct val="50000"/>
              </a:spcBef>
            </a:pPr>
            <a:endParaRPr lang="en-US" sz="4000" b="1" dirty="0">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4181295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196">
                                            <p:bg/>
                                          </p:spTgt>
                                        </p:tgtEl>
                                        <p:attrNameLst>
                                          <p:attrName>style.visibility</p:attrName>
                                        </p:attrNameLst>
                                      </p:cBhvr>
                                      <p:to>
                                        <p:strVal val="visible"/>
                                      </p:to>
                                    </p:set>
                                    <p:anim by="(-#ppt_w*2)" calcmode="lin" valueType="num">
                                      <p:cBhvr rctx="PPT">
                                        <p:cTn id="7" dur="1500" autoRev="1" fill="hold">
                                          <p:stCondLst>
                                            <p:cond delay="0"/>
                                          </p:stCondLst>
                                        </p:cTn>
                                        <p:tgtEl>
                                          <p:spTgt spid="8196">
                                            <p:bg/>
                                          </p:spTgt>
                                        </p:tgtEl>
                                        <p:attrNameLst>
                                          <p:attrName>ppt_w</p:attrName>
                                        </p:attrNameLst>
                                      </p:cBhvr>
                                    </p:anim>
                                    <p:anim by="(#ppt_w*0.50)" calcmode="lin" valueType="num">
                                      <p:cBhvr>
                                        <p:cTn id="8" dur="1500" decel="50000" autoRev="1" fill="hold">
                                          <p:stCondLst>
                                            <p:cond delay="0"/>
                                          </p:stCondLst>
                                        </p:cTn>
                                        <p:tgtEl>
                                          <p:spTgt spid="8196">
                                            <p:bg/>
                                          </p:spTgt>
                                        </p:tgtEl>
                                        <p:attrNameLst>
                                          <p:attrName>ppt_x</p:attrName>
                                        </p:attrNameLst>
                                      </p:cBhvr>
                                    </p:anim>
                                    <p:anim from="(-#ppt_h/2)" to="(#ppt_y)" calcmode="lin" valueType="num">
                                      <p:cBhvr>
                                        <p:cTn id="9" dur="3000" fill="hold">
                                          <p:stCondLst>
                                            <p:cond delay="0"/>
                                          </p:stCondLst>
                                        </p:cTn>
                                        <p:tgtEl>
                                          <p:spTgt spid="8196">
                                            <p:bg/>
                                          </p:spTgt>
                                        </p:tgtEl>
                                        <p:attrNameLst>
                                          <p:attrName>ppt_y</p:attrName>
                                        </p:attrNameLst>
                                      </p:cBhvr>
                                    </p:anim>
                                    <p:animRot by="21600000">
                                      <p:cBhvr>
                                        <p:cTn id="10" dur="3000" fill="hold">
                                          <p:stCondLst>
                                            <p:cond delay="0"/>
                                          </p:stCondLst>
                                        </p:cTn>
                                        <p:tgtEl>
                                          <p:spTgt spid="8196">
                                            <p:bg/>
                                          </p:spTgt>
                                        </p:tgtEl>
                                        <p:attrNameLst>
                                          <p:attrName>r</p:attrName>
                                        </p:attrNameLst>
                                      </p:cBhvr>
                                    </p:animRot>
                                  </p:childTnLst>
                                </p:cTn>
                              </p:par>
                            </p:childTnLst>
                          </p:cTn>
                        </p:par>
                        <p:par>
                          <p:cTn id="11" fill="hold" nodeType="afterGroup">
                            <p:stCondLst>
                              <p:cond delay="30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8196">
                                            <p:txEl>
                                              <p:pRg st="1" end="1"/>
                                            </p:txEl>
                                          </p:spTgt>
                                        </p:tgtEl>
                                        <p:attrNameLst>
                                          <p:attrName>style.visibility</p:attrName>
                                        </p:attrNameLst>
                                      </p:cBhvr>
                                      <p:to>
                                        <p:strVal val="visible"/>
                                      </p:to>
                                    </p:set>
                                    <p:anim by="(-#ppt_w*2)" calcmode="lin" valueType="num">
                                      <p:cBhvr rctx="PPT">
                                        <p:cTn id="14" dur="1500" autoRev="1" fill="hold">
                                          <p:stCondLst>
                                            <p:cond delay="0"/>
                                          </p:stCondLst>
                                        </p:cTn>
                                        <p:tgtEl>
                                          <p:spTgt spid="8196">
                                            <p:txEl>
                                              <p:pRg st="1" end="1"/>
                                            </p:txEl>
                                          </p:spTgt>
                                        </p:tgtEl>
                                        <p:attrNameLst>
                                          <p:attrName>ppt_w</p:attrName>
                                        </p:attrNameLst>
                                      </p:cBhvr>
                                    </p:anim>
                                    <p:anim by="(#ppt_w*0.50)" calcmode="lin" valueType="num">
                                      <p:cBhvr>
                                        <p:cTn id="15" dur="1500" decel="50000" autoRev="1" fill="hold">
                                          <p:stCondLst>
                                            <p:cond delay="0"/>
                                          </p:stCondLst>
                                        </p:cTn>
                                        <p:tgtEl>
                                          <p:spTgt spid="8196">
                                            <p:txEl>
                                              <p:pRg st="1" end="1"/>
                                            </p:txEl>
                                          </p:spTgt>
                                        </p:tgtEl>
                                        <p:attrNameLst>
                                          <p:attrName>ppt_x</p:attrName>
                                        </p:attrNameLst>
                                      </p:cBhvr>
                                    </p:anim>
                                    <p:anim from="(-#ppt_h/2)" to="(#ppt_y)" calcmode="lin" valueType="num">
                                      <p:cBhvr>
                                        <p:cTn id="16" dur="3000" fill="hold">
                                          <p:stCondLst>
                                            <p:cond delay="0"/>
                                          </p:stCondLst>
                                        </p:cTn>
                                        <p:tgtEl>
                                          <p:spTgt spid="8196">
                                            <p:txEl>
                                              <p:pRg st="1" end="1"/>
                                            </p:txEl>
                                          </p:spTgt>
                                        </p:tgtEl>
                                        <p:attrNameLst>
                                          <p:attrName>ppt_y</p:attrName>
                                        </p:attrNameLst>
                                      </p:cBhvr>
                                    </p:anim>
                                    <p:animRot by="21600000">
                                      <p:cBhvr>
                                        <p:cTn id="17" dur="3000" fill="hold">
                                          <p:stCondLst>
                                            <p:cond delay="0"/>
                                          </p:stCondLst>
                                        </p:cTn>
                                        <p:tgtEl>
                                          <p:spTgt spid="8196">
                                            <p:txEl>
                                              <p:pRg st="1" end="1"/>
                                            </p:txEl>
                                          </p:spTgt>
                                        </p:tgtEl>
                                        <p:attrNameLst>
                                          <p:attrName>r</p:attrName>
                                        </p:attrNameLst>
                                      </p:cBhvr>
                                    </p:animRot>
                                  </p:childTnLst>
                                </p:cTn>
                              </p:par>
                            </p:childTnLst>
                          </p:cTn>
                        </p:par>
                        <p:par>
                          <p:cTn id="18" fill="hold">
                            <p:stCondLst>
                              <p:cond delay="84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8196">
                                            <p:txEl>
                                              <p:pRg st="2" end="2"/>
                                            </p:txEl>
                                          </p:spTgt>
                                        </p:tgtEl>
                                        <p:attrNameLst>
                                          <p:attrName>style.visibility</p:attrName>
                                        </p:attrNameLst>
                                      </p:cBhvr>
                                      <p:to>
                                        <p:strVal val="visible"/>
                                      </p:to>
                                    </p:set>
                                    <p:anim by="(-#ppt_w*2)" calcmode="lin" valueType="num">
                                      <p:cBhvr rctx="PPT">
                                        <p:cTn id="21" dur="1500" autoRev="1" fill="hold">
                                          <p:stCondLst>
                                            <p:cond delay="0"/>
                                          </p:stCondLst>
                                        </p:cTn>
                                        <p:tgtEl>
                                          <p:spTgt spid="8196">
                                            <p:txEl>
                                              <p:pRg st="2" end="2"/>
                                            </p:txEl>
                                          </p:spTgt>
                                        </p:tgtEl>
                                        <p:attrNameLst>
                                          <p:attrName>ppt_w</p:attrName>
                                        </p:attrNameLst>
                                      </p:cBhvr>
                                    </p:anim>
                                    <p:anim by="(#ppt_w*0.50)" calcmode="lin" valueType="num">
                                      <p:cBhvr>
                                        <p:cTn id="22" dur="1500" decel="50000" autoRev="1" fill="hold">
                                          <p:stCondLst>
                                            <p:cond delay="0"/>
                                          </p:stCondLst>
                                        </p:cTn>
                                        <p:tgtEl>
                                          <p:spTgt spid="8196">
                                            <p:txEl>
                                              <p:pRg st="2" end="2"/>
                                            </p:txEl>
                                          </p:spTgt>
                                        </p:tgtEl>
                                        <p:attrNameLst>
                                          <p:attrName>ppt_x</p:attrName>
                                        </p:attrNameLst>
                                      </p:cBhvr>
                                    </p:anim>
                                    <p:anim from="(-#ppt_h/2)" to="(#ppt_y)" calcmode="lin" valueType="num">
                                      <p:cBhvr>
                                        <p:cTn id="23" dur="3000" fill="hold">
                                          <p:stCondLst>
                                            <p:cond delay="0"/>
                                          </p:stCondLst>
                                        </p:cTn>
                                        <p:tgtEl>
                                          <p:spTgt spid="8196">
                                            <p:txEl>
                                              <p:pRg st="2" end="2"/>
                                            </p:txEl>
                                          </p:spTgt>
                                        </p:tgtEl>
                                        <p:attrNameLst>
                                          <p:attrName>ppt_y</p:attrName>
                                        </p:attrNameLst>
                                      </p:cBhvr>
                                    </p:anim>
                                    <p:animRot by="21600000">
                                      <p:cBhvr>
                                        <p:cTn id="24" dur="3000" fill="hold">
                                          <p:stCondLst>
                                            <p:cond delay="0"/>
                                          </p:stCondLst>
                                        </p:cTn>
                                        <p:tgtEl>
                                          <p:spTgt spid="8196">
                                            <p:txEl>
                                              <p:pRg st="2" end="2"/>
                                            </p:txEl>
                                          </p:spTgt>
                                        </p:tgtEl>
                                        <p:attrNameLst>
                                          <p:attrName>r</p:attrName>
                                        </p:attrNameLst>
                                      </p:cBhvr>
                                    </p:animRot>
                                  </p:childTnLst>
                                </p:cTn>
                              </p:par>
                            </p:childTnLst>
                          </p:cTn>
                        </p:par>
                        <p:par>
                          <p:cTn id="25" fill="hold" nodeType="afterGroup">
                            <p:stCondLst>
                              <p:cond delay="11100"/>
                            </p:stCondLst>
                            <p:childTnLst>
                              <p:par>
                                <p:cTn id="26" presetID="34" presetClass="emph" presetSubtype="0" repeatCount="indefinite" fill="hold"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8196">
                                            <p:txEl>
                                              <p:pRg st="1" end="1"/>
                                            </p:txEl>
                                          </p:spTgt>
                                        </p:tgtEl>
                                        <p:attrNameLst>
                                          <p:attrName>ppt_x</p:attrName>
                                          <p:attrName>ppt_y</p:attrName>
                                        </p:attrNameLst>
                                      </p:cBhvr>
                                    </p:animMotion>
                                    <p:animRot by="1500000">
                                      <p:cBhvr>
                                        <p:cTn id="28" dur="125" fill="hold">
                                          <p:stCondLst>
                                            <p:cond delay="0"/>
                                          </p:stCondLst>
                                        </p:cTn>
                                        <p:tgtEl>
                                          <p:spTgt spid="8196">
                                            <p:txEl>
                                              <p:pRg st="1" end="1"/>
                                            </p:txEl>
                                          </p:spTgt>
                                        </p:tgtEl>
                                        <p:attrNameLst>
                                          <p:attrName>r</p:attrName>
                                        </p:attrNameLst>
                                      </p:cBhvr>
                                    </p:animRot>
                                    <p:animRot by="-1500000">
                                      <p:cBhvr>
                                        <p:cTn id="29" dur="125" fill="hold">
                                          <p:stCondLst>
                                            <p:cond delay="125"/>
                                          </p:stCondLst>
                                        </p:cTn>
                                        <p:tgtEl>
                                          <p:spTgt spid="8196">
                                            <p:txEl>
                                              <p:pRg st="1" end="1"/>
                                            </p:txEl>
                                          </p:spTgt>
                                        </p:tgtEl>
                                        <p:attrNameLst>
                                          <p:attrName>r</p:attrName>
                                        </p:attrNameLst>
                                      </p:cBhvr>
                                    </p:animRot>
                                    <p:animRot by="-1500000">
                                      <p:cBhvr>
                                        <p:cTn id="30" dur="125" fill="hold">
                                          <p:stCondLst>
                                            <p:cond delay="250"/>
                                          </p:stCondLst>
                                        </p:cTn>
                                        <p:tgtEl>
                                          <p:spTgt spid="8196">
                                            <p:txEl>
                                              <p:pRg st="1" end="1"/>
                                            </p:txEl>
                                          </p:spTgt>
                                        </p:tgtEl>
                                        <p:attrNameLst>
                                          <p:attrName>r</p:attrName>
                                        </p:attrNameLst>
                                      </p:cBhvr>
                                    </p:animRot>
                                    <p:animRot by="1500000">
                                      <p:cBhvr>
                                        <p:cTn id="31" dur="125" fill="hold">
                                          <p:stCondLst>
                                            <p:cond delay="375"/>
                                          </p:stCondLst>
                                        </p:cTn>
                                        <p:tgtEl>
                                          <p:spTgt spid="8196">
                                            <p:txEl>
                                              <p:pRg st="1" end="1"/>
                                            </p:txEl>
                                          </p:spTgt>
                                        </p:tgtEl>
                                        <p:attrNameLst>
                                          <p:attrName>r</p:attrName>
                                        </p:attrNameLst>
                                      </p:cBhvr>
                                    </p:animRot>
                                  </p:childTnLst>
                                </p:cTn>
                              </p:par>
                            </p:childTnLst>
                          </p:cTn>
                        </p:par>
                        <p:par>
                          <p:cTn id="32" fill="hold">
                            <p:stCondLst>
                              <p:cond delay="12000"/>
                            </p:stCondLst>
                            <p:childTnLst>
                              <p:par>
                                <p:cTn id="33" presetID="34" presetClass="emph" presetSubtype="0" repeatCount="indefinite" fill="hold"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8196">
                                            <p:txEl>
                                              <p:pRg st="2" end="2"/>
                                            </p:txEl>
                                          </p:spTgt>
                                        </p:tgtEl>
                                        <p:attrNameLst>
                                          <p:attrName>ppt_x</p:attrName>
                                          <p:attrName>ppt_y</p:attrName>
                                        </p:attrNameLst>
                                      </p:cBhvr>
                                    </p:animMotion>
                                    <p:animRot by="1500000">
                                      <p:cBhvr>
                                        <p:cTn id="35" dur="125" fill="hold">
                                          <p:stCondLst>
                                            <p:cond delay="0"/>
                                          </p:stCondLst>
                                        </p:cTn>
                                        <p:tgtEl>
                                          <p:spTgt spid="8196">
                                            <p:txEl>
                                              <p:pRg st="2" end="2"/>
                                            </p:txEl>
                                          </p:spTgt>
                                        </p:tgtEl>
                                        <p:attrNameLst>
                                          <p:attrName>r</p:attrName>
                                        </p:attrNameLst>
                                      </p:cBhvr>
                                    </p:animRot>
                                    <p:animRot by="-1500000">
                                      <p:cBhvr>
                                        <p:cTn id="36" dur="125" fill="hold">
                                          <p:stCondLst>
                                            <p:cond delay="125"/>
                                          </p:stCondLst>
                                        </p:cTn>
                                        <p:tgtEl>
                                          <p:spTgt spid="8196">
                                            <p:txEl>
                                              <p:pRg st="2" end="2"/>
                                            </p:txEl>
                                          </p:spTgt>
                                        </p:tgtEl>
                                        <p:attrNameLst>
                                          <p:attrName>r</p:attrName>
                                        </p:attrNameLst>
                                      </p:cBhvr>
                                    </p:animRot>
                                    <p:animRot by="-1500000">
                                      <p:cBhvr>
                                        <p:cTn id="37" dur="125" fill="hold">
                                          <p:stCondLst>
                                            <p:cond delay="250"/>
                                          </p:stCondLst>
                                        </p:cTn>
                                        <p:tgtEl>
                                          <p:spTgt spid="8196">
                                            <p:txEl>
                                              <p:pRg st="2" end="2"/>
                                            </p:txEl>
                                          </p:spTgt>
                                        </p:tgtEl>
                                        <p:attrNameLst>
                                          <p:attrName>r</p:attrName>
                                        </p:attrNameLst>
                                      </p:cBhvr>
                                    </p:animRot>
                                    <p:animRot by="1500000">
                                      <p:cBhvr>
                                        <p:cTn id="38" dur="125" fill="hold">
                                          <p:stCondLst>
                                            <p:cond delay="375"/>
                                          </p:stCondLst>
                                        </p:cTn>
                                        <p:tgtEl>
                                          <p:spTgt spid="8196">
                                            <p:txEl>
                                              <p:pRg st="2" end="2"/>
                                            </p:txEl>
                                          </p:spTgt>
                                        </p:tgtEl>
                                        <p:attrNameLst>
                                          <p:attrName>r</p:attrName>
                                        </p:attrNameLst>
                                      </p:cBhvr>
                                    </p:animRot>
                                  </p:childTnLst>
                                </p:cTn>
                              </p:par>
                            </p:childTnLst>
                          </p:cTn>
                        </p:par>
                        <p:par>
                          <p:cTn id="39" fill="hold" nodeType="afterGroup">
                            <p:stCondLst>
                              <p:cond delay="12450"/>
                            </p:stCondLst>
                            <p:childTnLst>
                              <p:par>
                                <p:cTn id="40" presetID="20" presetClass="emph" presetSubtype="0" repeatCount="indefinite" fill="hold" nodeType="afterEffect">
                                  <p:stCondLst>
                                    <p:cond delay="0"/>
                                  </p:stCondLst>
                                  <p:iterate type="lt">
                                    <p:tmPct val="10000"/>
                                  </p:iterate>
                                  <p:childTnLst>
                                    <p:set>
                                      <p:cBhvr override="childStyle">
                                        <p:cTn id="41" dur="500" autoRev="1" fill="hold"/>
                                        <p:tgtEl>
                                          <p:spTgt spid="8196">
                                            <p:txEl>
                                              <p:pRg st="1" end="1"/>
                                            </p:txEl>
                                          </p:spTgt>
                                        </p:tgtEl>
                                        <p:attrNameLst>
                                          <p:attrName>style.color</p:attrName>
                                        </p:attrNameLst>
                                      </p:cBhvr>
                                      <p:to>
                                        <p:clrVal>
                                          <a:srgbClr val="66FF33"/>
                                        </p:clrVal>
                                      </p:to>
                                    </p:set>
                                    <p:set>
                                      <p:cBhvr>
                                        <p:cTn id="42" dur="500" autoRev="1" fill="hold"/>
                                        <p:tgtEl>
                                          <p:spTgt spid="8196">
                                            <p:txEl>
                                              <p:pRg st="1" end="1"/>
                                            </p:txEl>
                                          </p:spTgt>
                                        </p:tgtEl>
                                        <p:attrNameLst>
                                          <p:attrName>fillcolor</p:attrName>
                                        </p:attrNameLst>
                                      </p:cBhvr>
                                      <p:to>
                                        <p:clrVal>
                                          <a:srgbClr val="66FF33"/>
                                        </p:clrVal>
                                      </p:to>
                                    </p:set>
                                    <p:set>
                                      <p:cBhvr>
                                        <p:cTn id="43" dur="500" autoRev="1" fill="hold"/>
                                        <p:tgtEl>
                                          <p:spTgt spid="8196">
                                            <p:txEl>
                                              <p:pRg st="1" end="1"/>
                                            </p:txEl>
                                          </p:spTgt>
                                        </p:tgtEl>
                                        <p:attrNameLst>
                                          <p:attrName>fill.type</p:attrName>
                                        </p:attrNameLst>
                                      </p:cBhvr>
                                      <p:to>
                                        <p:strVal val="solid"/>
                                      </p:to>
                                    </p:set>
                                  </p:childTnLst>
                                </p:cTn>
                              </p:par>
                            </p:childTnLst>
                          </p:cTn>
                        </p:par>
                        <p:par>
                          <p:cTn id="44" fill="hold">
                            <p:stCondLst>
                              <p:cond delay="14250"/>
                            </p:stCondLst>
                            <p:childTnLst>
                              <p:par>
                                <p:cTn id="45" presetID="20" presetClass="emph" presetSubtype="0" repeatCount="indefinite" fill="hold" nodeType="afterEffect">
                                  <p:stCondLst>
                                    <p:cond delay="0"/>
                                  </p:stCondLst>
                                  <p:iterate type="lt">
                                    <p:tmPct val="10000"/>
                                  </p:iterate>
                                  <p:childTnLst>
                                    <p:set>
                                      <p:cBhvr override="childStyle">
                                        <p:cTn id="46" dur="500" autoRev="1" fill="hold"/>
                                        <p:tgtEl>
                                          <p:spTgt spid="8196">
                                            <p:txEl>
                                              <p:pRg st="2" end="2"/>
                                            </p:txEl>
                                          </p:spTgt>
                                        </p:tgtEl>
                                        <p:attrNameLst>
                                          <p:attrName>style.color</p:attrName>
                                        </p:attrNameLst>
                                      </p:cBhvr>
                                      <p:to>
                                        <p:clrVal>
                                          <a:srgbClr val="66FF33"/>
                                        </p:clrVal>
                                      </p:to>
                                    </p:set>
                                    <p:set>
                                      <p:cBhvr>
                                        <p:cTn id="47" dur="500" autoRev="1" fill="hold"/>
                                        <p:tgtEl>
                                          <p:spTgt spid="8196">
                                            <p:txEl>
                                              <p:pRg st="2" end="2"/>
                                            </p:txEl>
                                          </p:spTgt>
                                        </p:tgtEl>
                                        <p:attrNameLst>
                                          <p:attrName>fillcolor</p:attrName>
                                        </p:attrNameLst>
                                      </p:cBhvr>
                                      <p:to>
                                        <p:clrVal>
                                          <a:srgbClr val="66FF33"/>
                                        </p:clrVal>
                                      </p:to>
                                    </p:set>
                                    <p:set>
                                      <p:cBhvr>
                                        <p:cTn id="48" dur="500" autoRev="1" fill="hold"/>
                                        <p:tgtEl>
                                          <p:spTgt spid="819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pic>
        <p:nvPicPr>
          <p:cNvPr id="9219" name="Picture 3" descr="Picture1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93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2362200" y="22860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222" name="Text Box 6"/>
          <p:cNvSpPr txBox="1">
            <a:spLocks noChangeArrowheads="1"/>
          </p:cNvSpPr>
          <p:nvPr/>
        </p:nvSpPr>
        <p:spPr bwMode="auto">
          <a:xfrm>
            <a:off x="2209800" y="22098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226" name="AutoShape 10"/>
          <p:cNvSpPr>
            <a:spLocks noChangeArrowheads="1"/>
          </p:cNvSpPr>
          <p:nvPr/>
        </p:nvSpPr>
        <p:spPr bwMode="auto">
          <a:xfrm>
            <a:off x="1115616" y="1685925"/>
            <a:ext cx="6985000" cy="2447925"/>
          </a:xfrm>
          <a:prstGeom prst="horizontalScroll">
            <a:avLst>
              <a:gd name="adj" fmla="val 12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800" b="1" dirty="0" smtClean="0">
                <a:latin typeface="+mj-lt"/>
              </a:rPr>
              <a:t>Cán bộ lớp nhận xét chung </a:t>
            </a:r>
            <a:endParaRPr lang="en-US" sz="2800" b="1" dirty="0">
              <a:latin typeface="+mj-lt"/>
            </a:endParaRPr>
          </a:p>
        </p:txBody>
      </p:sp>
    </p:spTree>
    <p:extLst>
      <p:ext uri="{BB962C8B-B14F-4D97-AF65-F5344CB8AC3E}">
        <p14:creationId xmlns:p14="http://schemas.microsoft.com/office/powerpoint/2010/main" val="4091160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plus(in)">
                                      <p:cBhvr>
                                        <p:cTn id="7"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998"/>
            <a:ext cx="8424936" cy="6740307"/>
          </a:xfrm>
          <a:prstGeom prst="rect">
            <a:avLst/>
          </a:prstGeom>
          <a:noFill/>
        </p:spPr>
        <p:txBody>
          <a:bodyPr wrap="square" rtlCol="0">
            <a:spAutoFit/>
          </a:bodyPr>
          <a:lstStyle/>
          <a:p>
            <a:pPr algn="just"/>
            <a:r>
              <a:rPr lang="vi-VN" sz="2400" b="1" dirty="0" smtClean="0">
                <a:latin typeface="+mj-lt"/>
              </a:rPr>
              <a:t>*Về ưu điểm:</a:t>
            </a:r>
          </a:p>
          <a:p>
            <a:pPr algn="just"/>
            <a:r>
              <a:rPr lang="vi-VN" sz="2400" dirty="0">
                <a:latin typeface="+mj-lt"/>
              </a:rPr>
              <a:t>-</a:t>
            </a:r>
            <a:r>
              <a:rPr lang="vi-VN" sz="2400" dirty="0" smtClean="0">
                <a:latin typeface="+mj-lt"/>
              </a:rPr>
              <a:t> Các tổ đã có nhiều tiến bộ hơn như tổ 1,2,3</a:t>
            </a:r>
          </a:p>
          <a:p>
            <a:pPr algn="just"/>
            <a:r>
              <a:rPr lang="vi-VN" sz="2400" dirty="0">
                <a:latin typeface="+mj-lt"/>
              </a:rPr>
              <a:t>-</a:t>
            </a:r>
            <a:r>
              <a:rPr lang="vi-VN" sz="2400" dirty="0" smtClean="0">
                <a:latin typeface="+mj-lt"/>
              </a:rPr>
              <a:t> Tuần vừa rồi các bạn không đi muộn, đồng phục đầy đủ.</a:t>
            </a:r>
          </a:p>
          <a:p>
            <a:pPr algn="just"/>
            <a:r>
              <a:rPr lang="vi-VN" sz="2400" dirty="0">
                <a:latin typeface="+mj-lt"/>
              </a:rPr>
              <a:t>-</a:t>
            </a:r>
            <a:r>
              <a:rPr lang="vi-VN" sz="2400" dirty="0" smtClean="0">
                <a:latin typeface="+mj-lt"/>
              </a:rPr>
              <a:t> </a:t>
            </a:r>
            <a:r>
              <a:rPr lang="en-US" sz="2400" dirty="0" err="1" smtClean="0">
                <a:latin typeface="+mj-lt"/>
              </a:rPr>
              <a:t>Vệ</a:t>
            </a:r>
            <a:r>
              <a:rPr lang="vi-VN" sz="2400" dirty="0" smtClean="0">
                <a:latin typeface="+mj-lt"/>
              </a:rPr>
              <a:t> sinh tự giác hơn</a:t>
            </a:r>
            <a:r>
              <a:rPr lang="en-US" sz="2400" dirty="0" smtClean="0">
                <a:latin typeface="+mj-lt"/>
              </a:rPr>
              <a:t>.</a:t>
            </a:r>
          </a:p>
          <a:p>
            <a:pPr algn="just"/>
            <a:r>
              <a:rPr lang="vi-VN" sz="2400" dirty="0">
                <a:latin typeface="+mj-lt"/>
              </a:rPr>
              <a:t>-</a:t>
            </a:r>
            <a:r>
              <a:rPr lang="en-US" sz="2400" dirty="0" smtClean="0">
                <a:latin typeface="+mj-lt"/>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1,2,3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 100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100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Trúc</a:t>
            </a:r>
            <a:r>
              <a:rPr lang="en-US" sz="2400" dirty="0" smtClean="0">
                <a:latin typeface="Times New Roman" pitchFamily="18" charset="0"/>
                <a:cs typeface="Times New Roman" pitchFamily="18" charset="0"/>
              </a:rPr>
              <a:t> b, </a:t>
            </a:r>
            <a:r>
              <a:rPr lang="en-US" sz="2400" dirty="0" err="1" smtClean="0">
                <a:latin typeface="Times New Roman" pitchFamily="18" charset="0"/>
                <a:cs typeface="Times New Roman" pitchFamily="18" charset="0"/>
              </a:rPr>
              <a:t>Kiệt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Giang</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mj-lt"/>
              </a:rPr>
              <a:t>.</a:t>
            </a:r>
          </a:p>
          <a:p>
            <a:pPr algn="just"/>
            <a:r>
              <a:rPr lang="vi-VN" sz="2400" b="1" dirty="0" smtClean="0">
                <a:latin typeface="+mj-lt"/>
              </a:rPr>
              <a:t>*</a:t>
            </a:r>
            <a:r>
              <a:rPr lang="en-US" sz="2400" b="1" dirty="0" err="1" smtClean="0">
                <a:latin typeface="Times New Roman" pitchFamily="18" charset="0"/>
                <a:cs typeface="Times New Roman" pitchFamily="18" charset="0"/>
              </a:rPr>
              <a:t>Còn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tồn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tại</a:t>
            </a:r>
            <a:r>
              <a:rPr lang="en-US" sz="2400" b="1" dirty="0" smtClean="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rèn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vặt</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Thu </a:t>
            </a:r>
            <a:r>
              <a:rPr lang="en-US" sz="2400" dirty="0" err="1" smtClean="0">
                <a:latin typeface="Times New Roman" pitchFamily="18" charset="0"/>
                <a:cs typeface="Times New Roman" pitchFamily="18" charset="0"/>
              </a:rPr>
              <a:t>Huyền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Long, </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Thinh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a:t>
            </a:r>
            <a:r>
              <a:rPr lang="en-US" sz="2400" dirty="0" smtClean="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bai</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Hạo</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Sơn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4574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descr="Oak"/>
          <p:cNvSpPr txBox="1">
            <a:spLocks noChangeArrowheads="1"/>
          </p:cNvSpPr>
          <p:nvPr/>
        </p:nvSpPr>
        <p:spPr bwMode="auto">
          <a:xfrm>
            <a:off x="1597905" y="548680"/>
            <a:ext cx="5948189" cy="1631216"/>
          </a:xfrm>
          <a:prstGeom prst="rect">
            <a:avLst/>
          </a:prstGeom>
          <a:blipFill dpi="0" rotWithShape="1">
            <a:blip r:embed="rId4"/>
            <a:srcRect/>
            <a:tile tx="0" ty="0" sx="100000" sy="100000" flip="none" algn="tl"/>
          </a:blipFill>
          <a:ln w="9525">
            <a:solidFill>
              <a:schemeClr val="bg2"/>
            </a:solidFill>
            <a:miter lim="800000"/>
            <a:headEnd/>
            <a:tailEnd/>
          </a:ln>
          <a:effectLst>
            <a:outerShdw dist="35921" dir="2700000" algn="ctr" rotWithShape="0">
              <a:schemeClr val="bg2">
                <a:alpha val="50000"/>
              </a:schemeClr>
            </a:outerShdw>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4000" b="1" i="1" u="sng" dirty="0" smtClean="0"/>
              <a:t>KẾ HOACH TUẦN SAU</a:t>
            </a:r>
            <a:endParaRPr lang="en-US" sz="4000" b="1" i="1" u="sng" dirty="0"/>
          </a:p>
          <a:p>
            <a:pPr algn="ctr" eaLnBrk="0" hangingPunct="0">
              <a:spcBef>
                <a:spcPct val="50000"/>
              </a:spcBef>
            </a:pPr>
            <a:endParaRPr lang="en-US" sz="4000" b="1" dirty="0">
              <a:solidFill>
                <a:srgbClr val="FF0000"/>
              </a:solidFill>
              <a:effectLst>
                <a:outerShdw blurRad="38100" dist="38100" dir="2700000" algn="tl">
                  <a:srgbClr val="C0C0C0"/>
                </a:outerShdw>
              </a:effectLst>
              <a:latin typeface="Times New Roman" pitchFamily="18" charset="0"/>
            </a:endParaRPr>
          </a:p>
        </p:txBody>
      </p:sp>
      <p:pic>
        <p:nvPicPr>
          <p:cNvPr id="6149" name="Picture 5" descr="bay n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2492896"/>
            <a:ext cx="8287072" cy="3108543"/>
          </a:xfrm>
          <a:prstGeom prst="rect">
            <a:avLst/>
          </a:prstGeom>
          <a:noFill/>
        </p:spPr>
        <p:txBody>
          <a:bodyPr wrap="square" rtlCol="0">
            <a:spAutoFit/>
          </a:bodyPr>
          <a:lstStyle/>
          <a:p>
            <a:pPr lvl="0"/>
            <a:r>
              <a:rPr lang="en-US" sz="2800" dirty="0" smtClean="0">
                <a:latin typeface="+mj-lt"/>
              </a:rPr>
              <a:t>-</a:t>
            </a:r>
            <a:r>
              <a:rPr lang="vi-VN" sz="2800" b="1" dirty="0" smtClean="0">
                <a:solidFill>
                  <a:srgbClr val="FF0000"/>
                </a:solidFill>
                <a:latin typeface="+mj-lt"/>
              </a:rPr>
              <a:t>Tiếp </a:t>
            </a:r>
            <a:r>
              <a:rPr lang="vi-VN" sz="2800" b="1" dirty="0">
                <a:solidFill>
                  <a:srgbClr val="FF0000"/>
                </a:solidFill>
                <a:latin typeface="+mj-lt"/>
              </a:rPr>
              <a:t>tục duy trì nề nếp học </a:t>
            </a:r>
            <a:r>
              <a:rPr lang="vi-VN" sz="2800" b="1" dirty="0" smtClean="0">
                <a:solidFill>
                  <a:srgbClr val="FF0000"/>
                </a:solidFill>
                <a:latin typeface="+mj-lt"/>
              </a:rPr>
              <a:t>tập</a:t>
            </a:r>
            <a:r>
              <a:rPr lang="en-US" sz="2800" b="1" dirty="0" smtClean="0">
                <a:solidFill>
                  <a:srgbClr val="FF0000"/>
                </a:solidFill>
                <a:latin typeface="+mj-lt"/>
              </a:rPr>
              <a:t>.</a:t>
            </a:r>
            <a:endParaRPr lang="en-US" sz="2800" b="1" dirty="0">
              <a:solidFill>
                <a:srgbClr val="FF0000"/>
              </a:solidFill>
              <a:latin typeface="+mj-lt"/>
            </a:endParaRPr>
          </a:p>
          <a:p>
            <a:pPr lvl="0"/>
            <a:r>
              <a:rPr lang="en-US" sz="2800" b="1" dirty="0" smtClean="0">
                <a:solidFill>
                  <a:srgbClr val="FF0000"/>
                </a:solidFill>
                <a:latin typeface="+mj-lt"/>
              </a:rPr>
              <a:t>-</a:t>
            </a:r>
            <a:r>
              <a:rPr lang="vi-VN" sz="2800" b="1" dirty="0" smtClean="0">
                <a:solidFill>
                  <a:srgbClr val="FF0000"/>
                </a:solidFill>
                <a:latin typeface="+mj-lt"/>
              </a:rPr>
              <a:t>Tích </a:t>
            </a:r>
            <a:r>
              <a:rPr lang="vi-VN" sz="2800" b="1" dirty="0">
                <a:solidFill>
                  <a:srgbClr val="FF0000"/>
                </a:solidFill>
                <a:latin typeface="+mj-lt"/>
              </a:rPr>
              <a:t>cực học và làm bài đầy đủ trước khi đến lơp.</a:t>
            </a:r>
            <a:endParaRPr lang="en-US" sz="2800" b="1" dirty="0">
              <a:solidFill>
                <a:srgbClr val="FF0000"/>
              </a:solidFill>
              <a:latin typeface="+mj-lt"/>
            </a:endParaRPr>
          </a:p>
          <a:p>
            <a:pPr lvl="0"/>
            <a:r>
              <a:rPr lang="en-US" sz="2800" b="1" dirty="0" smtClean="0">
                <a:solidFill>
                  <a:srgbClr val="FF0000"/>
                </a:solidFill>
                <a:latin typeface="+mj-lt"/>
              </a:rPr>
              <a:t>- </a:t>
            </a:r>
            <a:r>
              <a:rPr lang="vi-VN" sz="2800" b="1" dirty="0" smtClean="0">
                <a:solidFill>
                  <a:srgbClr val="FF0000"/>
                </a:solidFill>
                <a:latin typeface="+mj-lt"/>
              </a:rPr>
              <a:t>Chấm </a:t>
            </a:r>
            <a:r>
              <a:rPr lang="vi-VN" sz="2800" b="1" dirty="0">
                <a:solidFill>
                  <a:srgbClr val="FF0000"/>
                </a:solidFill>
                <a:latin typeface="+mj-lt"/>
              </a:rPr>
              <a:t>dứt hiện tượng ăn quà mang lên lớp.</a:t>
            </a:r>
            <a:endParaRPr lang="en-US" sz="2800" b="1" dirty="0">
              <a:solidFill>
                <a:srgbClr val="FF0000"/>
              </a:solidFill>
              <a:latin typeface="+mj-lt"/>
            </a:endParaRPr>
          </a:p>
          <a:p>
            <a:pPr lvl="0"/>
            <a:r>
              <a:rPr lang="en-US" sz="2800" b="1" dirty="0" smtClean="0">
                <a:solidFill>
                  <a:srgbClr val="FF0000"/>
                </a:solidFill>
                <a:latin typeface="Times New Roman" pitchFamily="18" charset="0"/>
                <a:cs typeface="Times New Roman" pitchFamily="18" charset="0"/>
              </a:rPr>
              <a:t>-</a:t>
            </a:r>
            <a:r>
              <a:rPr lang="en-US" sz="2800" b="1" dirty="0" err="1" smtClean="0">
                <a:solidFill>
                  <a:srgbClr val="FF0000"/>
                </a:solidFill>
                <a:latin typeface="Times New Roman" pitchFamily="18" charset="0"/>
                <a:cs typeface="Times New Roman" pitchFamily="18" charset="0"/>
              </a:rPr>
              <a:t>Tích</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hay,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xưng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lvl="0"/>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Các </a:t>
            </a:r>
            <a:r>
              <a:rPr lang="vi-VN" sz="2800" b="1" dirty="0">
                <a:solidFill>
                  <a:srgbClr val="FF0000"/>
                </a:solidFill>
                <a:latin typeface="Times New Roman" pitchFamily="18" charset="0"/>
                <a:cs typeface="Times New Roman" pitchFamily="18" charset="0"/>
              </a:rPr>
              <a:t>tổ t</a:t>
            </a:r>
            <a:r>
              <a:rPr lang="en-US" sz="2800" b="1" dirty="0">
                <a:solidFill>
                  <a:srgbClr val="FF0000"/>
                </a:solidFill>
                <a:latin typeface="Times New Roman" pitchFamily="18" charset="0"/>
                <a:cs typeface="Times New Roman" pitchFamily="18" charset="0"/>
              </a:rPr>
              <a:t>hi </a:t>
            </a:r>
            <a:r>
              <a:rPr lang="en-US" sz="2800" b="1" dirty="0" err="1">
                <a:solidFill>
                  <a:srgbClr val="FF0000"/>
                </a:solidFill>
                <a:latin typeface="Times New Roman" pitchFamily="18" charset="0"/>
                <a:cs typeface="Times New Roman" pitchFamily="18" charset="0"/>
              </a:rPr>
              <a:t>đua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20/10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25/10 </a:t>
            </a:r>
            <a:r>
              <a:rPr lang="en-US" sz="2800" b="1" dirty="0" err="1">
                <a:solidFill>
                  <a:srgbClr val="FF0000"/>
                </a:solidFill>
                <a:latin typeface="Times New Roman" pitchFamily="18" charset="0"/>
                <a:cs typeface="Times New Roman" pitchFamily="18" charset="0"/>
              </a:rPr>
              <a:t>Thủy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quật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khởi</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853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8196"/>
                                        </p:tgtEl>
                                        <p:attrNameLst>
                                          <p:attrName>style.color</p:attrName>
                                        </p:attrNameLst>
                                      </p:cBhvr>
                                      <p:by>
                                        <p:hsl h="0" s="12549" l="25098"/>
                                      </p:by>
                                    </p:animClr>
                                    <p:animClr clrSpc="hsl" dir="cw">
                                      <p:cBhvr>
                                        <p:cTn id="7" dur="500" fill="hold"/>
                                        <p:tgtEl>
                                          <p:spTgt spid="8196"/>
                                        </p:tgtEl>
                                        <p:attrNameLst>
                                          <p:attrName>fillcolor</p:attrName>
                                        </p:attrNameLst>
                                      </p:cBhvr>
                                      <p:by>
                                        <p:hsl h="0" s="12549" l="25098"/>
                                      </p:by>
                                    </p:animClr>
                                    <p:animClr clrSpc="hsl" dir="cw">
                                      <p:cBhvr>
                                        <p:cTn id="8" dur="500" fill="hold"/>
                                        <p:tgtEl>
                                          <p:spTgt spid="8196"/>
                                        </p:tgtEl>
                                        <p:attrNameLst>
                                          <p:attrName>stroke.color</p:attrName>
                                        </p:attrNameLst>
                                      </p:cBhvr>
                                      <p:by>
                                        <p:hsl h="0" s="12549" l="25098"/>
                                      </p:by>
                                    </p:animClr>
                                    <p:set>
                                      <p:cBhvr>
                                        <p:cTn id="9" dur="500" fill="hold"/>
                                        <p:tgtEl>
                                          <p:spTgt spid="81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p:txBody>
          <a:bodyPr/>
          <a:lstStyle/>
          <a:p>
            <a:endParaRPr lang="en-US"/>
          </a:p>
        </p:txBody>
      </p:sp>
      <p:pic>
        <p:nvPicPr>
          <p:cNvPr id="17411" name="Picture 3" descr="hearts_flowe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2843213" y="2133600"/>
            <a:ext cx="28194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 name="WordArt 5"/>
          <p:cNvSpPr>
            <a:spLocks noChangeArrowheads="1" noChangeShapeType="1" noTextEdit="1"/>
          </p:cNvSpPr>
          <p:nvPr/>
        </p:nvSpPr>
        <p:spPr bwMode="auto">
          <a:xfrm>
            <a:off x="1403350" y="1125538"/>
            <a:ext cx="6481763" cy="3240087"/>
          </a:xfrm>
          <a:prstGeom prst="rect">
            <a:avLst/>
          </a:prstGeom>
        </p:spPr>
        <p:txBody>
          <a:bodyPr wrap="none" fromWordArt="1">
            <a:prstTxWarp prst="textDoubleWave1">
              <a:avLst>
                <a:gd name="adj1" fmla="val 6500"/>
                <a:gd name="adj2" fmla="val 0"/>
              </a:avLst>
            </a:prstTxWarp>
          </a:bodyPr>
          <a:lstStyle/>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Phần thưởng</a:t>
            </a:r>
          </a:p>
          <a:p>
            <a:pPr algn="ctr"/>
            <a:r>
              <a:rPr lang="vi-VN" sz="3600" kern="10" spc="-360" dirty="0" smtClean="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rPr>
              <a:t>Tổ </a:t>
            </a:r>
            <a:endParaRPr lang="vi-VN" sz="3600" kern="10" spc="-360" dirty="0">
              <a:ln w="12700">
                <a:solidFill>
                  <a:srgbClr val="FF00FF"/>
                </a:solidFill>
                <a:round/>
                <a:headEnd/>
                <a:tailEnd/>
              </a:ln>
              <a:solidFill>
                <a:srgbClr val="FF00FF"/>
              </a:solidFill>
              <a:effectLst>
                <a:outerShdw dist="125724" dir="18900000" algn="ctr" rotWithShape="0">
                  <a:srgbClr val="000099"/>
                </a:outerShdw>
              </a:effectLst>
              <a:latin typeface="Times New Roman"/>
              <a:cs typeface="Times New Roman"/>
            </a:endParaRPr>
          </a:p>
        </p:txBody>
      </p:sp>
      <p:pic>
        <p:nvPicPr>
          <p:cNvPr id="17414" name="Picture 6" descr="cartoon1"/>
          <p:cNvPicPr>
            <a:picLocks noGrp="1" noChangeAspect="1" noChangeArrowheads="1" noCrop="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3438" y="4292600"/>
            <a:ext cx="1133475"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chien3"/>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48038" y="4581525"/>
            <a:ext cx="152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4130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blinds(horizontal)">
                                      <p:cBhvr>
                                        <p:cTn id="7" dur="500"/>
                                        <p:tgtEl>
                                          <p:spTgt spid="112645"/>
                                        </p:tgtEl>
                                      </p:cBhvr>
                                    </p:animEffect>
                                  </p:childTnLst>
                                  <p:subTnLst>
                                    <p:animClr clrSpc="rgb" dir="cw">
                                      <p:cBhvr override="childStyle">
                                        <p:cTn dur="1" fill="hold" display="0" masterRel="nextClick" afterEffect="1"/>
                                        <p:tgtEl>
                                          <p:spTgt spid="112645"/>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mph" presetSubtype="0" repeatCount="indefinite" fill="hold" grpId="1" nodeType="withEffect">
                                  <p:stCondLst>
                                    <p:cond delay="0"/>
                                  </p:stCondLst>
                                  <p:childTnLst>
                                    <p:animClr clrSpc="hsl" dir="cw">
                                      <p:cBhvr override="childStyle">
                                        <p:cTn id="9" dur="500" fill="hold"/>
                                        <p:tgtEl>
                                          <p:spTgt spid="112645"/>
                                        </p:tgtEl>
                                        <p:attrNameLst>
                                          <p:attrName>style.color</p:attrName>
                                        </p:attrNameLst>
                                      </p:cBhvr>
                                      <p:by>
                                        <p:hsl h="-7200000" s="0" l="0"/>
                                      </p:by>
                                    </p:animClr>
                                    <p:animClr clrSpc="hsl" dir="cw">
                                      <p:cBhvr>
                                        <p:cTn id="10" dur="500" fill="hold"/>
                                        <p:tgtEl>
                                          <p:spTgt spid="112645"/>
                                        </p:tgtEl>
                                        <p:attrNameLst>
                                          <p:attrName>fillcolor</p:attrName>
                                        </p:attrNameLst>
                                      </p:cBhvr>
                                      <p:by>
                                        <p:hsl h="-7200000" s="0" l="0"/>
                                      </p:by>
                                    </p:animClr>
                                    <p:animClr clrSpc="hsl" dir="cw">
                                      <p:cBhvr>
                                        <p:cTn id="11" dur="500" fill="hold"/>
                                        <p:tgtEl>
                                          <p:spTgt spid="112645"/>
                                        </p:tgtEl>
                                        <p:attrNameLst>
                                          <p:attrName>stroke.color</p:attrName>
                                        </p:attrNameLst>
                                      </p:cBhvr>
                                      <p:by>
                                        <p:hsl h="-7200000" s="0" l="0"/>
                                      </p:by>
                                    </p:animClr>
                                    <p:set>
                                      <p:cBhvr>
                                        <p:cTn id="12" dur="500" fill="hold"/>
                                        <p:tgtEl>
                                          <p:spTgt spid="112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5" grpId="1" animBg="1"/>
    </p:bld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289</TotalTime>
  <Words>997</Words>
  <Application>Microsoft Office PowerPoint</Application>
  <PresentationFormat>On-screen Show (4:3)</PresentationFormat>
  <Paragraphs>204</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26</cp:revision>
  <dcterms:created xsi:type="dcterms:W3CDTF">2023-10-11T15:27:14Z</dcterms:created>
  <dcterms:modified xsi:type="dcterms:W3CDTF">2024-05-23T16:08:14Z</dcterms:modified>
</cp:coreProperties>
</file>