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12" r:id="rId3"/>
    <p:sldMasterId id="2147483725" r:id="rId4"/>
    <p:sldMasterId id="2147483737" r:id="rId5"/>
    <p:sldMasterId id="2147483749" r:id="rId6"/>
    <p:sldMasterId id="2147483761" r:id="rId7"/>
  </p:sldMasterIdLst>
  <p:notesMasterIdLst>
    <p:notesMasterId r:id="rId58"/>
  </p:notesMasterIdLst>
  <p:handoutMasterIdLst>
    <p:handoutMasterId r:id="rId59"/>
  </p:handoutMasterIdLst>
  <p:sldIdLst>
    <p:sldId id="359" r:id="rId8"/>
    <p:sldId id="415" r:id="rId9"/>
    <p:sldId id="417" r:id="rId10"/>
    <p:sldId id="418" r:id="rId11"/>
    <p:sldId id="420" r:id="rId12"/>
    <p:sldId id="419" r:id="rId13"/>
    <p:sldId id="421" r:id="rId14"/>
    <p:sldId id="422" r:id="rId15"/>
    <p:sldId id="423" r:id="rId16"/>
    <p:sldId id="451" r:id="rId17"/>
    <p:sldId id="474" r:id="rId18"/>
    <p:sldId id="381" r:id="rId19"/>
    <p:sldId id="382" r:id="rId20"/>
    <p:sldId id="383" r:id="rId21"/>
    <p:sldId id="384" r:id="rId22"/>
    <p:sldId id="450" r:id="rId23"/>
    <p:sldId id="452" r:id="rId24"/>
    <p:sldId id="453" r:id="rId25"/>
    <p:sldId id="264" r:id="rId26"/>
    <p:sldId id="455" r:id="rId27"/>
    <p:sldId id="256" r:id="rId28"/>
    <p:sldId id="310" r:id="rId29"/>
    <p:sldId id="481" r:id="rId30"/>
    <p:sldId id="477" r:id="rId31"/>
    <p:sldId id="454" r:id="rId32"/>
    <p:sldId id="456" r:id="rId33"/>
    <p:sldId id="457" r:id="rId34"/>
    <p:sldId id="475" r:id="rId35"/>
    <p:sldId id="395" r:id="rId36"/>
    <p:sldId id="476" r:id="rId37"/>
    <p:sldId id="459" r:id="rId38"/>
    <p:sldId id="460" r:id="rId39"/>
    <p:sldId id="461" r:id="rId40"/>
    <p:sldId id="462" r:id="rId41"/>
    <p:sldId id="263" r:id="rId42"/>
    <p:sldId id="267" r:id="rId43"/>
    <p:sldId id="268" r:id="rId44"/>
    <p:sldId id="269" r:id="rId45"/>
    <p:sldId id="463" r:id="rId46"/>
    <p:sldId id="464" r:id="rId47"/>
    <p:sldId id="465" r:id="rId48"/>
    <p:sldId id="466" r:id="rId49"/>
    <p:sldId id="467" r:id="rId50"/>
    <p:sldId id="370" r:id="rId51"/>
    <p:sldId id="468" r:id="rId52"/>
    <p:sldId id="469" r:id="rId53"/>
    <p:sldId id="470" r:id="rId54"/>
    <p:sldId id="472" r:id="rId55"/>
    <p:sldId id="479" r:id="rId56"/>
    <p:sldId id="480" r:id="rId57"/>
  </p:sldIdLst>
  <p:sldSz cx="9144000" cy="5143500" type="screen16x9"/>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38" autoAdjust="0"/>
    <p:restoredTop sz="94660" autoAdjust="0"/>
  </p:normalViewPr>
  <p:slideViewPr>
    <p:cSldViewPr>
      <p:cViewPr varScale="1">
        <p:scale>
          <a:sx n="92" d="100"/>
          <a:sy n="92" d="100"/>
        </p:scale>
        <p:origin x="486" y="66"/>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2024/5/9</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2024/5/9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xmlns=""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2024/5/9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09/05/2024</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09/05/2024</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09/05/2024</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09/05/2024</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09/05/2024</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09/05/2024</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09/05/2024</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09/05/2024</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09/05/2024</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09/05/2024</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09/05/2024</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09/05/2024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09/05/2024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09/05/2024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09/05/2024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09/05/2024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09/05/2024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09/05/2024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09/05/2024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09/05/2024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09/05/2024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09/05/2024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09/05/2024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09/05/2024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09/05/2024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09/05/2024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09/05/2024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09/05/2024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09/05/2024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09/05/2024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09/05/2024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09/05/2024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09/05/2024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09/05/2024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09/05/2024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09/05/2024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09/05/2024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09/05/2024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09/05/2024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09/05/2024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2024/5/9</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09/05/2024</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09/05/2024</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09/05/2024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09/05/2024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emf"/><Relationship Id="rId5" Type="http://schemas.openxmlformats.org/officeDocument/2006/relationships/image" Target="../media/image5.emf"/><Relationship Id="rId4" Type="http://schemas.openxmlformats.org/officeDocument/2006/relationships/image" Target="../media/image1.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5.jpg"/><Relationship Id="rId1" Type="http://schemas.openxmlformats.org/officeDocument/2006/relationships/slideLayout" Target="../slideLayouts/slideLayout65.xml"/><Relationship Id="rId5" Type="http://schemas.openxmlformats.org/officeDocument/2006/relationships/image" Target="../media/image7.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7.xml"/><Relationship Id="rId18" Type="http://schemas.openxmlformats.org/officeDocument/2006/relationships/image" Target="../media/image41.png"/><Relationship Id="rId3" Type="http://schemas.openxmlformats.org/officeDocument/2006/relationships/audio" Target="../media/audio3.wav"/><Relationship Id="rId21" Type="http://schemas.openxmlformats.org/officeDocument/2006/relationships/image" Target="../media/image44.png"/><Relationship Id="rId7" Type="http://schemas.openxmlformats.org/officeDocument/2006/relationships/image" Target="../media/image39.png"/><Relationship Id="rId12" Type="http://schemas.openxmlformats.org/officeDocument/2006/relationships/slide" Target="slide6.xml"/><Relationship Id="rId17" Type="http://schemas.openxmlformats.org/officeDocument/2006/relationships/slide" Target="slide12.xml"/><Relationship Id="rId2" Type="http://schemas.openxmlformats.org/officeDocument/2006/relationships/slideLayout" Target="../slideLayouts/slideLayout60.xml"/><Relationship Id="rId16" Type="http://schemas.openxmlformats.org/officeDocument/2006/relationships/slide" Target="slide10.xml"/><Relationship Id="rId20" Type="http://schemas.openxmlformats.org/officeDocument/2006/relationships/image" Target="../media/image43.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38.png"/><Relationship Id="rId11" Type="http://schemas.openxmlformats.org/officeDocument/2006/relationships/slide" Target="slide5.xml"/><Relationship Id="rId5" Type="http://schemas.openxmlformats.org/officeDocument/2006/relationships/image" Target="../media/image37.png"/><Relationship Id="rId15" Type="http://schemas.openxmlformats.org/officeDocument/2006/relationships/slide" Target="slide9.xml"/><Relationship Id="rId23" Type="http://schemas.openxmlformats.org/officeDocument/2006/relationships/image" Target="../media/image7.png"/><Relationship Id="rId10" Type="http://schemas.openxmlformats.org/officeDocument/2006/relationships/slide" Target="slide3.xml"/><Relationship Id="rId19" Type="http://schemas.openxmlformats.org/officeDocument/2006/relationships/image" Target="../media/image42.png"/><Relationship Id="rId4" Type="http://schemas.openxmlformats.org/officeDocument/2006/relationships/audio" Target="../media/audio4.wav"/><Relationship Id="rId9" Type="http://schemas.openxmlformats.org/officeDocument/2006/relationships/slide" Target="slide2.xml"/><Relationship Id="rId14" Type="http://schemas.openxmlformats.org/officeDocument/2006/relationships/slide" Target="slide8.xml"/><Relationship Id="rId22"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46.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7.jp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8.gif"/></Relationships>
</file>

<file path=ppt/slides/_rels/slide27.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77.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hemeOverride" Target="../theme/themeOverride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77.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5.jp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9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5.wdp"/><Relationship Id="rId18" Type="http://schemas.openxmlformats.org/officeDocument/2006/relationships/image" Target="../media/image70.png"/><Relationship Id="rId3" Type="http://schemas.openxmlformats.org/officeDocument/2006/relationships/slideLayout" Target="../slideLayouts/slideLayout94.xml"/><Relationship Id="rId7" Type="http://schemas.openxmlformats.org/officeDocument/2006/relationships/image" Target="../media/image62.png"/><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audio" Target="../media/media1.mp3"/><Relationship Id="rId16" Type="http://schemas.openxmlformats.org/officeDocument/2006/relationships/image" Target="../media/image68.png"/><Relationship Id="rId1" Type="http://schemas.microsoft.com/office/2007/relationships/media" Target="../media/media1.mp3"/><Relationship Id="rId6" Type="http://schemas.openxmlformats.org/officeDocument/2006/relationships/image" Target="../media/image61.jpg"/><Relationship Id="rId11" Type="http://schemas.openxmlformats.org/officeDocument/2006/relationships/slide" Target="slide37.xml"/><Relationship Id="rId5" Type="http://schemas.openxmlformats.org/officeDocument/2006/relationships/audio" Target="../media/audio5.wav"/><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audio" Target="../media/audio6.wav"/><Relationship Id="rId9" Type="http://schemas.openxmlformats.org/officeDocument/2006/relationships/slide" Target="slide38.xml"/><Relationship Id="rId1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microsoft.com/office/2007/relationships/media" Target="../media/media3.mp3"/><Relationship Id="rId7" Type="http://schemas.openxmlformats.org/officeDocument/2006/relationships/image" Target="../media/image71.jpg"/><Relationship Id="rId12" Type="http://schemas.openxmlformats.org/officeDocument/2006/relationships/slide" Target="slide3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68.png"/><Relationship Id="rId5" Type="http://schemas.openxmlformats.org/officeDocument/2006/relationships/slideLayout" Target="../slideLayouts/slideLayout94.xml"/><Relationship Id="rId10" Type="http://schemas.openxmlformats.org/officeDocument/2006/relationships/image" Target="../media/image74.png"/><Relationship Id="rId4" Type="http://schemas.openxmlformats.org/officeDocument/2006/relationships/audio" Target="../media/media3.mp3"/><Relationship Id="rId9"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microsoft.com/office/2007/relationships/media" Target="../media/media5.mp3"/><Relationship Id="rId7" Type="http://schemas.openxmlformats.org/officeDocument/2006/relationships/image" Target="../media/image71.jpg"/><Relationship Id="rId12" Type="http://schemas.openxmlformats.org/officeDocument/2006/relationships/slide" Target="slide3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68.png"/><Relationship Id="rId5" Type="http://schemas.openxmlformats.org/officeDocument/2006/relationships/slideLayout" Target="../slideLayouts/slideLayout94.xml"/><Relationship Id="rId15" Type="http://schemas.openxmlformats.org/officeDocument/2006/relationships/image" Target="../media/image66.png"/><Relationship Id="rId10" Type="http://schemas.openxmlformats.org/officeDocument/2006/relationships/image" Target="../media/image78.png"/><Relationship Id="rId4" Type="http://schemas.openxmlformats.org/officeDocument/2006/relationships/audio" Target="../media/media5.mp3"/><Relationship Id="rId9" Type="http://schemas.openxmlformats.org/officeDocument/2006/relationships/image" Target="../media/image77.png"/><Relationship Id="rId1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94.xml"/><Relationship Id="rId6" Type="http://schemas.openxmlformats.org/officeDocument/2006/relationships/image" Target="../media/image83.png"/><Relationship Id="rId5" Type="http://schemas.microsoft.com/office/2007/relationships/hdphoto" Target="../media/hdphoto7.wdp"/><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1.png"/><Relationship Id="rId1" Type="http://schemas.openxmlformats.org/officeDocument/2006/relationships/slideLayout" Target="../slideLayouts/slideLayout94.xml"/><Relationship Id="rId6" Type="http://schemas.openxmlformats.org/officeDocument/2006/relationships/image" Target="../media/image84.png"/><Relationship Id="rId5" Type="http://schemas.microsoft.com/office/2007/relationships/hdphoto" Target="../media/hdphoto7.wdp"/><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0.jpg"/><Relationship Id="rId1" Type="http://schemas.openxmlformats.org/officeDocument/2006/relationships/slideLayout" Target="../slideLayouts/slideLayout7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0.jpg"/><Relationship Id="rId1" Type="http://schemas.openxmlformats.org/officeDocument/2006/relationships/slideLayout" Target="../slideLayouts/slideLayout7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7.xml"/><Relationship Id="rId5" Type="http://schemas.openxmlformats.org/officeDocument/2006/relationships/image" Target="../media/image7.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7.png"/><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microsoft.com/office/2007/relationships/hdphoto" Target="../media/hdphoto9.wdp"/><Relationship Id="rId7"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7.png"/><Relationship Id="rId4" Type="http://schemas.openxmlformats.org/officeDocument/2006/relationships/hyperlink" Target="https://www.quantriexcel.info/2020/12/nhung-mau-khung-vien-powerpoint-ep.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7"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4551" y="0"/>
            <a:ext cx="6461692" cy="4333212"/>
          </a:xfrm>
          <a:prstGeom prst="rect">
            <a:avLst/>
          </a:prstGeom>
        </p:spPr>
      </p:pic>
      <p:sp>
        <p:nvSpPr>
          <p:cNvPr id="3" name="TextBox 2"/>
          <p:cNvSpPr txBox="1"/>
          <p:nvPr/>
        </p:nvSpPr>
        <p:spPr>
          <a:xfrm>
            <a:off x="971600" y="1214958"/>
            <a:ext cx="7200800" cy="2492990"/>
          </a:xfrm>
          <a:prstGeom prst="rect">
            <a:avLst/>
          </a:prstGeom>
          <a:noFill/>
        </p:spPr>
        <p:txBody>
          <a:bodyPr wrap="square" rtlCol="0">
            <a:spAutoFit/>
          </a:bodyPr>
          <a:lstStyle/>
          <a:p>
            <a:pPr algn="ctr"/>
            <a:r>
              <a:rPr lang="en-US" sz="2400" b="1" dirty="0" err="1"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4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24+25: </a:t>
            </a:r>
            <a:r>
              <a:rPr lang="en-US" sz="2400" b="1" dirty="0" err="1"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4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9</a:t>
            </a: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p>
          <a:p>
            <a:pPr algn="ct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GV: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Phạm</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Thị</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Kim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Liên</a:t>
            </a:r>
            <a:endPar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Trường</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THCS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Hoàng</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Động</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63016D25-4F71-4F47-A462-9F39ABCCE269}"/>
              </a:ext>
            </a:extLst>
          </p:cNvPr>
          <p:cNvPicPr>
            <a:picLocks noChangeAspect="1"/>
          </p:cNvPicPr>
          <p:nvPr/>
        </p:nvPicPr>
        <p:blipFill>
          <a:blip r:embed="rId8"/>
          <a:stretch>
            <a:fillRect/>
          </a:stretch>
        </p:blipFill>
        <p:spPr>
          <a:xfrm>
            <a:off x="7985660" y="0"/>
            <a:ext cx="1158340" cy="1048603"/>
          </a:xfrm>
          <a:prstGeom prst="rect">
            <a:avLst/>
          </a:prstGeom>
        </p:spPr>
      </p:pic>
      <p:pic>
        <p:nvPicPr>
          <p:cNvPr id="4" name="Picture 3">
            <a:extLst>
              <a:ext uri="{FF2B5EF4-FFF2-40B4-BE49-F238E27FC236}">
                <a16:creationId xmlns:a16="http://schemas.microsoft.com/office/drawing/2014/main" id="{7299EA91-2BB1-4E65-B344-7E968CB46FCC}"/>
              </a:ext>
            </a:extLst>
          </p:cNvPr>
          <p:cNvPicPr>
            <a:picLocks noChangeAspect="1"/>
          </p:cNvPicPr>
          <p:nvPr/>
        </p:nvPicPr>
        <p:blipFill>
          <a:blip r:embed="rId9"/>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755576" y="1620528"/>
            <a:ext cx="4752528" cy="1815882"/>
          </a:xfrm>
          <a:prstGeom prst="rect">
            <a:avLst/>
          </a:prstGeom>
          <a:noFill/>
        </p:spPr>
        <p:txBody>
          <a:bodyPr wrap="square">
            <a:spAutoFit/>
          </a:bodyPr>
          <a:lstStyle/>
          <a:p>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vi-VN" sz="2800" i="1" dirty="0" smtClean="0">
                <a:solidFill>
                  <a:srgbClr val="000000"/>
                </a:solidFill>
                <a:effectLst/>
                <a:latin typeface="Times New Roman" panose="02020603050405020304" pitchFamily="18" charset="0"/>
                <a:ea typeface="Times New Roman" panose="02020603050405020304" pitchFamily="18" charset="0"/>
              </a:rPr>
              <a:t>Tiết </a:t>
            </a:r>
            <a:r>
              <a:rPr lang="vi-VN" sz="2800" i="1" dirty="0">
                <a:solidFill>
                  <a:srgbClr val="000000"/>
                </a:solidFill>
                <a:effectLst/>
                <a:latin typeface="Times New Roman" panose="02020603050405020304" pitchFamily="18" charset="0"/>
                <a:ea typeface="Times New Roman" panose="02020603050405020304" pitchFamily="18" charset="0"/>
              </a:rPr>
              <a:t>kiệm là biết sử dụng hợp lí, có hiệu quả của cải, thời gian, sức lực của mình và của người khác.</a:t>
            </a:r>
            <a:endParaRPr lang="en-US" sz="2800" dirty="0"/>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2738389581"/>
      </p:ext>
    </p:extLst>
  </p:cSld>
  <p:clrMapOvr>
    <a:masterClrMapping/>
  </p:clrMapOvr>
  <p:transition spd="slow" advTm="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pic>
        <p:nvPicPr>
          <p:cNvPr id="4" name="Picture 3">
            <a:extLst>
              <a:ext uri="{FF2B5EF4-FFF2-40B4-BE49-F238E27FC236}">
                <a16:creationId xmlns:a16="http://schemas.microsoft.com/office/drawing/2014/main" id="{50705EE5-14BE-4A54-98D2-68E39FD578B1}"/>
              </a:ext>
            </a:extLst>
          </p:cNvPr>
          <p:cNvPicPr>
            <a:picLocks noChangeAspect="1"/>
          </p:cNvPicPr>
          <p:nvPr/>
        </p:nvPicPr>
        <p:blipFill>
          <a:blip r:embed="rId13"/>
          <a:stretch>
            <a:fillRect/>
          </a:stretch>
        </p:blipFill>
        <p:spPr>
          <a:xfrm>
            <a:off x="7985660" y="0"/>
            <a:ext cx="1158340" cy="10486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pic>
        <p:nvPicPr>
          <p:cNvPr id="5" name="Picture 4">
            <a:extLst>
              <a:ext uri="{FF2B5EF4-FFF2-40B4-BE49-F238E27FC236}">
                <a16:creationId xmlns:a16="http://schemas.microsoft.com/office/drawing/2014/main" id="{181868AB-0336-4227-A8EA-CFE4C4E83716}"/>
              </a:ext>
            </a:extLst>
          </p:cNvPr>
          <p:cNvPicPr>
            <a:picLocks noChangeAspect="1"/>
          </p:cNvPicPr>
          <p:nvPr/>
        </p:nvPicPr>
        <p:blipFill>
          <a:blip r:embed="rId14"/>
          <a:stretch>
            <a:fillRect/>
          </a:stretch>
        </p:blipFill>
        <p:spPr>
          <a:xfrm>
            <a:off x="7985660"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725368-D4ED-4AF7-A36F-90AAAB8417EA}"/>
              </a:ext>
            </a:extLst>
          </p:cNvPr>
          <p:cNvPicPr>
            <a:picLocks noChangeAspect="1"/>
          </p:cNvPicPr>
          <p:nvPr/>
        </p:nvPicPr>
        <p:blipFill>
          <a:blip r:embed="rId4"/>
          <a:stretch>
            <a:fillRect/>
          </a:stretch>
        </p:blipFill>
        <p:spPr>
          <a:xfrm>
            <a:off x="7998229" y="0"/>
            <a:ext cx="1158340" cy="1048603"/>
          </a:xfrm>
          <a:prstGeom prst="rect">
            <a:avLst/>
          </a:prstGeom>
        </p:spPr>
      </p:pic>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pic>
        <p:nvPicPr>
          <p:cNvPr id="3" name="Picture 2">
            <a:extLst>
              <a:ext uri="{FF2B5EF4-FFF2-40B4-BE49-F238E27FC236}">
                <a16:creationId xmlns:a16="http://schemas.microsoft.com/office/drawing/2014/main" id="{CABBF042-88CA-4DA9-B54C-FF20333F811A}"/>
              </a:ext>
            </a:extLst>
          </p:cNvPr>
          <p:cNvPicPr>
            <a:picLocks noChangeAspect="1"/>
          </p:cNvPicPr>
          <p:nvPr/>
        </p:nvPicPr>
        <p:blipFill>
          <a:blip r:embed="rId4"/>
          <a:stretch>
            <a:fillRect/>
          </a:stretch>
        </p:blipFill>
        <p:spPr>
          <a:xfrm>
            <a:off x="7985660" y="-27803"/>
            <a:ext cx="1158340" cy="1048603"/>
          </a:xfrm>
          <a:prstGeom prst="rect">
            <a:avLst/>
          </a:prstGeom>
        </p:spPr>
      </p:pic>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a16="http://schemas.microsoft.com/office/drawing/2014/main" id="{FFB9B2AB-6359-4BD8-917E-EA350F626E98}"/>
              </a:ext>
            </a:extLst>
          </p:cNvPr>
          <p:cNvPicPr>
            <a:picLocks noChangeAspect="1"/>
          </p:cNvPicPr>
          <p:nvPr/>
        </p:nvPicPr>
        <p:blipFill>
          <a:blip r:embed="rId3"/>
          <a:stretch>
            <a:fillRect/>
          </a:stretch>
        </p:blipFill>
        <p:spPr>
          <a:xfrm>
            <a:off x="7996855" y="-10656"/>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6"/>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A6E96F2-DB03-4DAC-8C20-29061314EE4C}"/>
              </a:ext>
            </a:extLst>
          </p:cNvPr>
          <p:cNvPicPr>
            <a:picLocks noChangeAspect="1"/>
          </p:cNvPicPr>
          <p:nvPr/>
        </p:nvPicPr>
        <p:blipFill>
          <a:blip r:embed="rId3"/>
          <a:stretch>
            <a:fillRect/>
          </a:stretch>
        </p:blipFill>
        <p:spPr>
          <a:xfrm>
            <a:off x="7971399" y="6334"/>
            <a:ext cx="1158340" cy="1048603"/>
          </a:xfrm>
          <a:prstGeom prst="rect">
            <a:avLst/>
          </a:prstGeom>
        </p:spPr>
      </p:pic>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2E1E871-7755-470B-81CF-08718B7FCF11}"/>
              </a:ext>
            </a:extLst>
          </p:cNvPr>
          <p:cNvPicPr>
            <a:picLocks noChangeAspect="1"/>
          </p:cNvPicPr>
          <p:nvPr/>
        </p:nvPicPr>
        <p:blipFill>
          <a:blip r:embed="rId5"/>
          <a:stretch>
            <a:fillRect/>
          </a:stretch>
        </p:blipFill>
        <p:spPr>
          <a:xfrm>
            <a:off x="7990306" y="59395"/>
            <a:ext cx="1158340" cy="1048603"/>
          </a:xfrm>
          <a:prstGeom prst="rect">
            <a:avLst/>
          </a:prstGeom>
        </p:spPr>
      </p:pic>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8402AC-5398-4BEC-8C98-9986A32EBE5D}"/>
              </a:ext>
            </a:extLst>
          </p:cNvPr>
          <p:cNvPicPr>
            <a:picLocks noChangeAspect="1"/>
          </p:cNvPicPr>
          <p:nvPr/>
        </p:nvPicPr>
        <p:blipFill>
          <a:blip r:embed="rId23"/>
          <a:stretch>
            <a:fillRect/>
          </a:stretch>
        </p:blipFill>
        <p:spPr>
          <a:xfrm>
            <a:off x="8160187" y="-19903"/>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308324"/>
          </a:xfrm>
          <a:prstGeom prst="rect">
            <a:avLst/>
          </a:prstGeom>
          <a:noFill/>
        </p:spPr>
        <p:txBody>
          <a:bodyPr wrap="square">
            <a:spAutoFit/>
          </a:bodyPr>
          <a:lstStyle/>
          <a:p>
            <a:pPr marL="444500" indent="12700">
              <a:lnSpc>
                <a:spcPct val="144000"/>
              </a:lnSpc>
              <a:spcAft>
                <a:spcPts val="1000"/>
              </a:spcAft>
            </a:pPr>
            <a:r>
              <a:rPr lang="en-US" sz="2000" b="1" i="1" dirty="0" smtClean="0">
                <a:solidFill>
                  <a:srgbClr val="65311B"/>
                </a:solidFill>
                <a:effectLst/>
                <a:latin typeface="Times New Roman" panose="02020603050405020304" pitchFamily="18" charset="0"/>
                <a:ea typeface="Times New Roman" panose="02020603050405020304" pitchFamily="18" charset="0"/>
              </a:rPr>
              <a:t>2.</a:t>
            </a:r>
            <a:r>
              <a:rPr lang="vi-VN" sz="2000" b="1" i="1" dirty="0" smtClean="0">
                <a:solidFill>
                  <a:srgbClr val="65311B"/>
                </a:solidFill>
                <a:effectLst/>
                <a:latin typeface="Times New Roman" panose="02020603050405020304" pitchFamily="18" charset="0"/>
                <a:ea typeface="Times New Roman" panose="02020603050405020304" pitchFamily="18" charset="0"/>
              </a:rPr>
              <a:t>Người </a:t>
            </a:r>
            <a:r>
              <a:rPr lang="vi-VN" sz="2000" b="1" i="1" dirty="0">
                <a:solidFill>
                  <a:srgbClr val="65311B"/>
                </a:solidFill>
                <a:effectLst/>
                <a:latin typeface="Times New Roman" panose="02020603050405020304" pitchFamily="18" charset="0"/>
                <a:ea typeface="Times New Roman" panose="02020603050405020304" pitchFamily="18" charset="0"/>
              </a:rPr>
              <a:t>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4"/>
          <a:stretch>
            <a:fillRect/>
          </a:stretch>
        </p:blipFill>
        <p:spPr>
          <a:xfrm>
            <a:off x="8136215" y="0"/>
            <a:ext cx="1158340" cy="1048603"/>
          </a:xfrm>
          <a:prstGeom prst="rect">
            <a:avLst/>
          </a:prstGeom>
        </p:spPr>
      </p:pic>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702913-7F78-4FE3-9396-8247B80D7C5A}"/>
              </a:ext>
            </a:extLst>
          </p:cNvPr>
          <p:cNvPicPr>
            <a:picLocks noChangeAspect="1"/>
          </p:cNvPicPr>
          <p:nvPr/>
        </p:nvPicPr>
        <p:blipFill>
          <a:blip r:embed="rId5"/>
          <a:stretch>
            <a:fillRect/>
          </a:stretch>
        </p:blipFill>
        <p:spPr>
          <a:xfrm>
            <a:off x="7985660" y="24303"/>
            <a:ext cx="1158340" cy="1048603"/>
          </a:xfrm>
          <a:prstGeom prst="rect">
            <a:avLst/>
          </a:prstGeom>
        </p:spPr>
      </p:pic>
    </p:spTree>
    <p:extLst>
      <p:ext uri="{BB962C8B-B14F-4D97-AF65-F5344CB8AC3E}">
        <p14:creationId xmlns:p14="http://schemas.microsoft.com/office/powerpoint/2010/main" val="125843788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23E3237-7208-461F-B3E3-DF67522B367D}"/>
              </a:ext>
            </a:extLst>
          </p:cNvPr>
          <p:cNvPicPr>
            <a:picLocks noChangeAspect="1"/>
          </p:cNvPicPr>
          <p:nvPr/>
        </p:nvPicPr>
        <p:blipFill>
          <a:blip r:embed="rId4"/>
          <a:stretch>
            <a:fillRect/>
          </a:stretch>
        </p:blipFill>
        <p:spPr>
          <a:xfrm>
            <a:off x="8094180" y="-92546"/>
            <a:ext cx="1158340" cy="1048603"/>
          </a:xfrm>
          <a:prstGeom prst="rect">
            <a:avLst/>
          </a:prstGeom>
        </p:spPr>
      </p:pic>
    </p:spTree>
    <p:extLst>
      <p:ext uri="{BB962C8B-B14F-4D97-AF65-F5344CB8AC3E}">
        <p14:creationId xmlns:p14="http://schemas.microsoft.com/office/powerpoint/2010/main" val="122644727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797928"/>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342900" indent="-342900">
              <a:lnSpc>
                <a:spcPts val="1900"/>
              </a:lnSpc>
              <a:buFontTx/>
              <a:buChar char="-"/>
            </a:pP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nSpc>
                <a:spcPts val="1900"/>
              </a:lnSpc>
              <a:buFontTx/>
              <a:buChar char="-"/>
            </a:pP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lì</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xì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B0557E-633E-4E52-A4E8-83DD04CD4D17}"/>
              </a:ext>
            </a:extLst>
          </p:cNvPr>
          <p:cNvPicPr>
            <a:picLocks noChangeAspect="1"/>
          </p:cNvPicPr>
          <p:nvPr/>
        </p:nvPicPr>
        <p:blipFill>
          <a:blip r:embed="rId4"/>
          <a:stretch>
            <a:fillRect/>
          </a:stretch>
        </p:blipFill>
        <p:spPr>
          <a:xfrm>
            <a:off x="0" y="0"/>
            <a:ext cx="1158340" cy="1048603"/>
          </a:xfrm>
          <a:prstGeom prst="rect">
            <a:avLst/>
          </a:prstGeom>
        </p:spPr>
      </p:pic>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2677656"/>
          </a:xfrm>
          <a:prstGeom prst="rect">
            <a:avLst/>
          </a:prstGeom>
          <a:noFill/>
        </p:spPr>
        <p:txBody>
          <a:bodyPr wrap="square">
            <a:spAutoFit/>
          </a:bodyPr>
          <a:lstStyle/>
          <a:p>
            <a:pPr algn="just"/>
            <a:r>
              <a:rPr lang="en-US"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4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960328"/>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783784" y="2691542"/>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pic>
        <p:nvPicPr>
          <p:cNvPr id="3" name="Picture 2">
            <a:extLst>
              <a:ext uri="{FF2B5EF4-FFF2-40B4-BE49-F238E27FC236}">
                <a16:creationId xmlns:a16="http://schemas.microsoft.com/office/drawing/2014/main" id="{BC6BA79F-77E9-491E-AE2D-B99ED31E8A1A}"/>
              </a:ext>
            </a:extLst>
          </p:cNvPr>
          <p:cNvPicPr>
            <a:picLocks noChangeAspect="1"/>
          </p:cNvPicPr>
          <p:nvPr/>
        </p:nvPicPr>
        <p:blipFill>
          <a:blip r:embed="rId7"/>
          <a:stretch>
            <a:fillRect/>
          </a:stretch>
        </p:blipFill>
        <p:spPr>
          <a:xfrm>
            <a:off x="7863729" y="19983"/>
            <a:ext cx="1280271" cy="731583"/>
          </a:xfrm>
          <a:prstGeom prst="rect">
            <a:avLst/>
          </a:prstGeom>
        </p:spPr>
      </p:pic>
    </p:spTree>
    <p:extLst>
      <p:ext uri="{BB962C8B-B14F-4D97-AF65-F5344CB8AC3E}">
        <p14:creationId xmlns:p14="http://schemas.microsoft.com/office/powerpoint/2010/main" val="1791926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pic>
        <p:nvPicPr>
          <p:cNvPr id="3" name="Picture 2">
            <a:extLst>
              <a:ext uri="{FF2B5EF4-FFF2-40B4-BE49-F238E27FC236}">
                <a16:creationId xmlns:a16="http://schemas.microsoft.com/office/drawing/2014/main" id="{A2D11B59-259C-45F8-8036-2F46EC73C265}"/>
              </a:ext>
            </a:extLst>
          </p:cNvPr>
          <p:cNvPicPr>
            <a:picLocks noChangeAspect="1"/>
          </p:cNvPicPr>
          <p:nvPr/>
        </p:nvPicPr>
        <p:blipFill>
          <a:blip r:embed="rId6"/>
          <a:stretch>
            <a:fillRect/>
          </a:stretch>
        </p:blipFill>
        <p:spPr>
          <a:xfrm>
            <a:off x="7860181" y="-43536"/>
            <a:ext cx="1280271" cy="731583"/>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8A34FC-3528-4C28-ACA9-CB87BD105526}"/>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B8E33CD-9C2C-4084-B87E-9FA6B31B6908}"/>
              </a:ext>
            </a:extLst>
          </p:cNvPr>
          <p:cNvPicPr>
            <a:picLocks noChangeAspect="1"/>
          </p:cNvPicPr>
          <p:nvPr/>
        </p:nvPicPr>
        <p:blipFill>
          <a:blip r:embed="rId3"/>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11372059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pic>
        <p:nvPicPr>
          <p:cNvPr id="2" name="Picture 1">
            <a:extLst>
              <a:ext uri="{FF2B5EF4-FFF2-40B4-BE49-F238E27FC236}">
                <a16:creationId xmlns:a16="http://schemas.microsoft.com/office/drawing/2014/main" id="{38C23A60-9EA0-44E7-9F41-FE5E43BEB773}"/>
              </a:ext>
            </a:extLst>
          </p:cNvPr>
          <p:cNvPicPr>
            <a:picLocks noChangeAspect="1"/>
          </p:cNvPicPr>
          <p:nvPr/>
        </p:nvPicPr>
        <p:blipFill>
          <a:blip r:embed="rId4"/>
          <a:stretch>
            <a:fillRect/>
          </a:stretch>
        </p:blipFill>
        <p:spPr>
          <a:xfrm>
            <a:off x="7969718" y="-92546"/>
            <a:ext cx="1158340" cy="1048603"/>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pic>
        <p:nvPicPr>
          <p:cNvPr id="3" name="Picture 2">
            <a:extLst>
              <a:ext uri="{FF2B5EF4-FFF2-40B4-BE49-F238E27FC236}">
                <a16:creationId xmlns:a16="http://schemas.microsoft.com/office/drawing/2014/main" id="{7DFFA506-711E-4ED2-955C-277B91226815}"/>
              </a:ext>
            </a:extLst>
          </p:cNvPr>
          <p:cNvPicPr>
            <a:picLocks noChangeAspect="1"/>
          </p:cNvPicPr>
          <p:nvPr/>
        </p:nvPicPr>
        <p:blipFill>
          <a:blip r:embed="rId4"/>
          <a:stretch>
            <a:fillRect/>
          </a:stretch>
        </p:blipFill>
        <p:spPr>
          <a:xfrm>
            <a:off x="8009424" y="0"/>
            <a:ext cx="1158340" cy="1048603"/>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pic>
        <p:nvPicPr>
          <p:cNvPr id="3" name="Picture 2">
            <a:extLst>
              <a:ext uri="{FF2B5EF4-FFF2-40B4-BE49-F238E27FC236}">
                <a16:creationId xmlns:a16="http://schemas.microsoft.com/office/drawing/2014/main" id="{EA4634CD-0A58-4C1A-97DB-F4D24357EF74}"/>
              </a:ext>
            </a:extLst>
          </p:cNvPr>
          <p:cNvPicPr>
            <a:picLocks noChangeAspect="1"/>
          </p:cNvPicPr>
          <p:nvPr/>
        </p:nvPicPr>
        <p:blipFill>
          <a:blip r:embed="rId3"/>
          <a:stretch>
            <a:fillRect/>
          </a:stretch>
        </p:blipFill>
        <p:spPr>
          <a:xfrm>
            <a:off x="7985660" y="0"/>
            <a:ext cx="1158340" cy="1048603"/>
          </a:xfrm>
          <a:prstGeom prst="rect">
            <a:avLst/>
          </a:prstGeom>
        </p:spPr>
      </p:pic>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6"/>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7"/>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8"/>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0">
        <p159:morph option="byObject"/>
      </p:transition>
    </mc:Choice>
    <mc:Fallback>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3" name="Rectangle 2">
            <a:extLst>
              <a:ext uri="{FF2B5EF4-FFF2-40B4-BE49-F238E27FC236}">
                <a16:creationId xmlns:a16="http://schemas.microsoft.com/office/drawing/2014/main" id="{946501B5-9DA1-49D0-B5A7-20D22B169907}"/>
              </a:ext>
            </a:extLst>
          </p:cNvPr>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p:transition spd="slow" advTm="0">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C67BD4F-8CAD-4DA1-9C0C-4EDF72A5E0D1}"/>
              </a:ext>
            </a:extLst>
          </p:cNvPr>
          <p:cNvPicPr>
            <a:picLocks noChangeAspect="1"/>
          </p:cNvPicPr>
          <p:nvPr/>
        </p:nvPicPr>
        <p:blipFill>
          <a:blip r:embed="rId4"/>
          <a:stretch>
            <a:fillRect/>
          </a:stretch>
        </p:blipFill>
        <p:spPr>
          <a:xfrm>
            <a:off x="8244408" y="9744"/>
            <a:ext cx="1158340" cy="1048603"/>
          </a:xfrm>
          <a:prstGeom prst="rect">
            <a:avLst/>
          </a:prstGeom>
        </p:spPr>
      </p:pic>
    </p:spTree>
    <p:extLst>
      <p:ext uri="{BB962C8B-B14F-4D97-AF65-F5344CB8AC3E}">
        <p14:creationId xmlns:p14="http://schemas.microsoft.com/office/powerpoint/2010/main" val="3483077479"/>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pic>
        <p:nvPicPr>
          <p:cNvPr id="5" name="Picture 4">
            <a:extLst>
              <a:ext uri="{FF2B5EF4-FFF2-40B4-BE49-F238E27FC236}">
                <a16:creationId xmlns:a16="http://schemas.microsoft.com/office/drawing/2014/main" id="{32B499D4-5554-4D54-949A-59A97F94931B}"/>
              </a:ext>
            </a:extLst>
          </p:cNvPr>
          <p:cNvPicPr>
            <a:picLocks noChangeAspect="1"/>
          </p:cNvPicPr>
          <p:nvPr/>
        </p:nvPicPr>
        <p:blipFill>
          <a:blip r:embed="rId7"/>
          <a:stretch>
            <a:fillRect/>
          </a:stretch>
        </p:blipFill>
        <p:spPr>
          <a:xfrm>
            <a:off x="8224611" y="4086806"/>
            <a:ext cx="1158340" cy="1048603"/>
          </a:xfrm>
          <a:prstGeom prst="rect">
            <a:avLst/>
          </a:prstGeom>
        </p:spPr>
      </p:pic>
    </p:spTree>
    <p:extLst>
      <p:ext uri="{BB962C8B-B14F-4D97-AF65-F5344CB8AC3E}">
        <p14:creationId xmlns:p14="http://schemas.microsoft.com/office/powerpoint/2010/main" val="3727744646"/>
      </p:ext>
    </p:extLst>
  </p:cSld>
  <p:clrMapOvr>
    <a:masterClrMapping/>
  </p:clrMapOvr>
  <p:transition spd="slow" advTm="0">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1F5581-F181-48FA-B0CD-24275E035117}"/>
              </a:ext>
            </a:extLst>
          </p:cNvPr>
          <p:cNvPicPr>
            <a:picLocks noChangeAspect="1"/>
          </p:cNvPicPr>
          <p:nvPr/>
        </p:nvPicPr>
        <p:blipFill>
          <a:blip r:embed="rId7"/>
          <a:stretch>
            <a:fillRect/>
          </a:stretch>
        </p:blipFill>
        <p:spPr>
          <a:xfrm>
            <a:off x="8003125" y="-35823"/>
            <a:ext cx="1158340" cy="1048603"/>
          </a:xfrm>
          <a:prstGeom prst="rect">
            <a:avLst/>
          </a:prstGeom>
        </p:spPr>
      </p:pic>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08FA2A2-DD14-4CCE-A4D0-7D64AB93CD1A}"/>
              </a:ext>
            </a:extLst>
          </p:cNvPr>
          <p:cNvPicPr>
            <a:picLocks noChangeAspect="1"/>
          </p:cNvPicPr>
          <p:nvPr/>
        </p:nvPicPr>
        <p:blipFill>
          <a:blip r:embed="rId7"/>
          <a:stretch>
            <a:fillRect/>
          </a:stretch>
        </p:blipFill>
        <p:spPr>
          <a:xfrm>
            <a:off x="7985660" y="0"/>
            <a:ext cx="1158340" cy="1048603"/>
          </a:xfrm>
          <a:prstGeom prst="rect">
            <a:avLst/>
          </a:prstGeom>
        </p:spPr>
      </p:pic>
    </p:spTree>
    <p:extLst>
      <p:ext uri="{BB962C8B-B14F-4D97-AF65-F5344CB8AC3E}">
        <p14:creationId xmlns:p14="http://schemas.microsoft.com/office/powerpoint/2010/main" val="2545300545"/>
      </p:ext>
    </p:extLst>
  </p:cSld>
  <p:clrMapOvr>
    <a:masterClrMapping/>
  </p:clrMapOvr>
  <p:transition spd="slow" advTm="0">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3716</TotalTime>
  <Words>2731</Words>
  <Application>Microsoft Office PowerPoint</Application>
  <PresentationFormat>On-screen Show (16:9)</PresentationFormat>
  <Paragraphs>200</Paragraphs>
  <Slides>50</Slides>
  <Notes>4</Notes>
  <HiddenSlides>0</HiddenSlides>
  <MMClips>6</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50</vt:i4>
      </vt:variant>
    </vt:vector>
  </HeadingPairs>
  <TitlesOfParts>
    <vt:vector size="75" baseType="lpstr">
      <vt:lpstr>微软雅黑</vt:lpstr>
      <vt:lpstr>宋体</vt:lpstr>
      <vt:lpstr>.VnArial</vt:lpstr>
      <vt:lpstr>.VnTime</vt:lpstr>
      <vt:lpstr>Anaheim</vt:lpstr>
      <vt:lpstr>Arial</vt:lpstr>
      <vt:lpstr>Bebas Neue</vt:lpstr>
      <vt:lpstr>Calibri</vt:lpstr>
      <vt:lpstr>Calibri Light</vt:lpstr>
      <vt:lpstr>Courier New</vt:lpstr>
      <vt:lpstr>iCiel Cadena</vt:lpstr>
      <vt:lpstr>Montserrat SemiBold</vt:lpstr>
      <vt:lpstr>Nunito</vt:lpstr>
      <vt:lpstr>Patrick Hand</vt:lpstr>
      <vt:lpstr>Poppins</vt:lpstr>
      <vt:lpstr>Roboto Condensed Light</vt:lpstr>
      <vt:lpstr>Tahoma</vt:lpstr>
      <vt:lpstr>Times New Roman</vt:lpstr>
      <vt:lpstr>第一PPT，www.1ppt.com</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Admin</cp:lastModifiedBy>
  <cp:revision>293</cp:revision>
  <dcterms:created xsi:type="dcterms:W3CDTF">2015-12-11T17:46:17Z</dcterms:created>
  <dcterms:modified xsi:type="dcterms:W3CDTF">2024-05-09T09:02:29Z</dcterms:modified>
</cp:coreProperties>
</file>