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50" r:id="rId2"/>
  </p:sldMasterIdLst>
  <p:notesMasterIdLst>
    <p:notesMasterId r:id="rId8"/>
  </p:notesMasterIdLst>
  <p:handoutMasterIdLst>
    <p:handoutMasterId r:id="rId9"/>
  </p:handoutMasterIdLst>
  <p:sldIdLst>
    <p:sldId id="256" r:id="rId3"/>
    <p:sldId id="263" r:id="rId4"/>
    <p:sldId id="257" r:id="rId5"/>
    <p:sldId id="262" r:id="rId6"/>
    <p:sldId id="260" r:id="rId7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77F85"/>
    <a:srgbClr val="5D8223"/>
    <a:srgbClr val="397B0D"/>
    <a:srgbClr val="6E8F15"/>
    <a:srgbClr val="000000"/>
    <a:srgbClr val="00499F"/>
    <a:srgbClr val="0CC1E0"/>
    <a:srgbClr val="1B00FE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693" autoAdjust="0"/>
    <p:restoredTop sz="94648" autoAdjust="0"/>
  </p:normalViewPr>
  <p:slideViewPr>
    <p:cSldViewPr>
      <p:cViewPr>
        <p:scale>
          <a:sx n="66" d="100"/>
          <a:sy n="66" d="100"/>
        </p:scale>
        <p:origin x="-1704" y="-18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66" d="100"/>
          <a:sy n="66" d="100"/>
        </p:scale>
        <p:origin x="-1716" y="-108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15789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/>
            </a:lvl1pPr>
          </a:lstStyle>
          <a:p>
            <a:endParaRPr lang="ru-RU"/>
          </a:p>
        </p:txBody>
      </p:sp>
      <p:sp>
        <p:nvSpPr>
          <p:cNvPr id="6963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/>
            </a:lvl1pPr>
          </a:lstStyle>
          <a:p>
            <a:endParaRPr lang="ru-RU"/>
          </a:p>
        </p:txBody>
      </p:sp>
      <p:sp>
        <p:nvSpPr>
          <p:cNvPr id="6963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6963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Click to edit Master text styles</a:t>
            </a:r>
          </a:p>
          <a:p>
            <a:pPr lvl="1"/>
            <a:r>
              <a:rPr lang="ru-RU" smtClean="0"/>
              <a:t>Second level</a:t>
            </a:r>
          </a:p>
          <a:p>
            <a:pPr lvl="2"/>
            <a:r>
              <a:rPr lang="ru-RU" smtClean="0"/>
              <a:t>Third level</a:t>
            </a:r>
          </a:p>
          <a:p>
            <a:pPr lvl="3"/>
            <a:r>
              <a:rPr lang="ru-RU" smtClean="0"/>
              <a:t>Fourth level</a:t>
            </a:r>
          </a:p>
          <a:p>
            <a:pPr lvl="4"/>
            <a:r>
              <a:rPr lang="ru-RU" smtClean="0"/>
              <a:t>Fifth level</a:t>
            </a:r>
          </a:p>
        </p:txBody>
      </p:sp>
      <p:sp>
        <p:nvSpPr>
          <p:cNvPr id="6963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/>
            </a:lvl1pPr>
          </a:lstStyle>
          <a:p>
            <a:endParaRPr lang="ru-RU"/>
          </a:p>
        </p:txBody>
      </p:sp>
      <p:sp>
        <p:nvSpPr>
          <p:cNvPr id="6963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/>
            </a:lvl1pPr>
          </a:lstStyle>
          <a:p>
            <a:fld id="{86B94FDE-E46D-4E0F-8F55-50F82D52FCE3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8523929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êu đề bản chiếu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771775" y="3141663"/>
            <a:ext cx="5903913" cy="1109662"/>
          </a:xfrm>
          <a:effectLst>
            <a:outerShdw dist="17961" dir="2700000" algn="ctr" rotWithShape="0">
              <a:schemeClr val="bg2"/>
            </a:outerShdw>
          </a:effectLst>
        </p:spPr>
        <p:txBody>
          <a:bodyPr/>
          <a:lstStyle>
            <a:lvl1pPr>
              <a:defRPr sz="3200"/>
            </a:lvl1pPr>
          </a:lstStyle>
          <a:p>
            <a:pPr lvl="0"/>
            <a:r>
              <a:rPr lang="vi-VN" noProof="0" smtClean="0"/>
              <a:t>Bấm &amp; sửa kiểu tiêu đề</a:t>
            </a:r>
            <a:endParaRPr lang="ru-RU" noProof="0" smtClean="0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771775" y="3813175"/>
            <a:ext cx="5903913" cy="696913"/>
          </a:xfrm>
          <a:effectLst>
            <a:outerShdw dist="17961" dir="2700000" algn="ctr" rotWithShape="0">
              <a:schemeClr val="bg2"/>
            </a:outerShdw>
          </a:effectLst>
        </p:spPr>
        <p:txBody>
          <a:bodyPr/>
          <a:lstStyle>
            <a:lvl1pPr marL="0" indent="0" algn="r">
              <a:buFontTx/>
              <a:buNone/>
              <a:defRPr sz="2400" b="1"/>
            </a:lvl1pPr>
          </a:lstStyle>
          <a:p>
            <a:pPr lvl="0"/>
            <a:r>
              <a:rPr lang="vi-VN" noProof="0" smtClean="0"/>
              <a:t>Bấm &amp; sửa kiểu phụ đề</a:t>
            </a:r>
            <a:endParaRPr lang="ru-RU" noProof="0" smtClean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êu đề và Văn bản dọ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Chỗ dành sẵn cho Văn bản Dọc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02072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êu đề dọc và Văn bả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Dọc 1"/>
          <p:cNvSpPr>
            <a:spLocks noGrp="1"/>
          </p:cNvSpPr>
          <p:nvPr>
            <p:ph type="title" orient="vert"/>
          </p:nvPr>
        </p:nvSpPr>
        <p:spPr>
          <a:xfrm>
            <a:off x="6084888" y="1268413"/>
            <a:ext cx="1871662" cy="5472112"/>
          </a:xfrm>
        </p:spPr>
        <p:txBody>
          <a:bodyPr vert="eaVert"/>
          <a:lstStyle/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Chỗ dành sẵn cho Văn bản Dọc 2"/>
          <p:cNvSpPr>
            <a:spLocks noGrp="1"/>
          </p:cNvSpPr>
          <p:nvPr>
            <p:ph type="body" orient="vert" idx="1"/>
          </p:nvPr>
        </p:nvSpPr>
        <p:spPr>
          <a:xfrm>
            <a:off x="468313" y="1268413"/>
            <a:ext cx="5464175" cy="5472112"/>
          </a:xfrm>
        </p:spPr>
        <p:txBody>
          <a:bodyPr vert="eaVert"/>
          <a:lstStyle/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682813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êu đề bản chiế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Tiêu đề phụ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vi-VN" smtClean="0"/>
              <a:t>Bấm &amp; sửa kiểu phụ đề</a:t>
            </a:r>
            <a:endParaRPr lang="en-US"/>
          </a:p>
        </p:txBody>
      </p:sp>
      <p:sp>
        <p:nvSpPr>
          <p:cNvPr id="4" name="Chỗ dành sẵn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Chỗ dành sẵn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Chỗ dành sẵn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382CF1-3234-4647-891B-FE14D2DB66E9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822710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êu đề và Nộ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Chỗ dành sẵn cho Nội dung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  <p:sp>
        <p:nvSpPr>
          <p:cNvPr id="4" name="Chỗ dành sẵn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Chỗ dành sẵn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Chỗ dành sẵn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E2F1C06-1F0B-46EF-8295-4D9BE2768F62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973231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Đầu trang của Phầ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Chỗ dành sẵn cho Văn bản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vi-VN" smtClean="0"/>
              <a:t>Bấm &amp; sửa kiểu tiêu đề</a:t>
            </a:r>
          </a:p>
        </p:txBody>
      </p:sp>
      <p:sp>
        <p:nvSpPr>
          <p:cNvPr id="4" name="Chỗ dành sẵn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Chỗ dành sẵn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Chỗ dành sẵn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B8750AC-D79C-4E41-8BEE-5B587B2436A8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5426697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Hai Nộ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Chỗ dành sẵn cho Nội dung 2"/>
          <p:cNvSpPr>
            <a:spLocks noGrp="1"/>
          </p:cNvSpPr>
          <p:nvPr>
            <p:ph sz="half" idx="1"/>
          </p:nvPr>
        </p:nvSpPr>
        <p:spPr>
          <a:xfrm>
            <a:off x="1908175" y="1600200"/>
            <a:ext cx="3313113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  <p:sp>
        <p:nvSpPr>
          <p:cNvPr id="4" name="Chỗ dành sẵn cho Nội dung 3"/>
          <p:cNvSpPr>
            <a:spLocks noGrp="1"/>
          </p:cNvSpPr>
          <p:nvPr>
            <p:ph sz="half" idx="2"/>
          </p:nvPr>
        </p:nvSpPr>
        <p:spPr>
          <a:xfrm>
            <a:off x="5373688" y="1600200"/>
            <a:ext cx="3313112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  <p:sp>
        <p:nvSpPr>
          <p:cNvPr id="5" name="Chỗ dành sẵn cho Ngày tháng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Chỗ dành sẵn cho Chân trang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Chỗ dành sẵn cho Số hiệu Bản chiế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464C8FD-A0B8-4281-B996-B3DBFF4BAFF4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9147741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hép so sán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Chỗ dành sẵn cho Văn bản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 smtClean="0"/>
              <a:t>Bấm &amp; sửa kiểu tiêu đề</a:t>
            </a:r>
          </a:p>
        </p:txBody>
      </p:sp>
      <p:sp>
        <p:nvSpPr>
          <p:cNvPr id="4" name="Chỗ dành sẵn cho Nội dung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  <p:sp>
        <p:nvSpPr>
          <p:cNvPr id="5" name="Chỗ dành sẵn cho Văn bản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 smtClean="0"/>
              <a:t>Bấm &amp; sửa kiểu tiêu đề</a:t>
            </a:r>
          </a:p>
        </p:txBody>
      </p:sp>
      <p:sp>
        <p:nvSpPr>
          <p:cNvPr id="6" name="Chỗ dành sẵn cho Nội dung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  <p:sp>
        <p:nvSpPr>
          <p:cNvPr id="7" name="Chỗ dành sẵn cho Ngày tháng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Chỗ dành sẵn cho Chân trang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Chỗ dành sẵn cho Số hiệu Bản chiế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6B260B2-B998-421E-8D3A-756CA182F752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8112629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hỉ Tiêu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Chỗ dành sẵn cho Ngày tháng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Chỗ dành sẵn cho Chân trang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Chỗ dành sẵn cho Số hiệu Bản chiế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33EF02F-31BD-4F65-AB4F-844C6C368EFE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8808420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rố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hỗ dành sẵn cho Ngày tháng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" name="Chỗ dành sẵn cho Chân trang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Chỗ dành sẵn cho Số hiệu Bản chiế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A91A8A9-E69C-4CE7-8C43-7DF281418AF4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9920845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Nội dung với Phụ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Chỗ dành sẵn cho Nội dung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  <p:sp>
        <p:nvSpPr>
          <p:cNvPr id="4" name="Chỗ dành sẵn cho Văn bản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vi-VN" smtClean="0"/>
              <a:t>Bấm &amp; sửa kiểu tiêu đề</a:t>
            </a:r>
          </a:p>
        </p:txBody>
      </p:sp>
      <p:sp>
        <p:nvSpPr>
          <p:cNvPr id="5" name="Chỗ dành sẵn cho Ngày tháng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Chỗ dành sẵn cho Chân trang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Chỗ dành sẵn cho Số hiệu Bản chiế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803D6F9-81C5-4C7A-917C-D68F83EA9C06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140044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êu đề và Nộ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Chỗ dành sẵn cho Nội dung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410071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Ảnh với Phụ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Chỗ dành sẵn cho Hình ảnh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Chỗ dành sẵn cho Văn bản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vi-VN" smtClean="0"/>
              <a:t>Bấm &amp; sửa kiểu tiêu đề</a:t>
            </a:r>
          </a:p>
        </p:txBody>
      </p:sp>
      <p:sp>
        <p:nvSpPr>
          <p:cNvPr id="5" name="Chỗ dành sẵn cho Ngày tháng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Chỗ dành sẵn cho Chân trang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Chỗ dành sẵn cho Số hiệu Bản chiế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87120D-9118-4253-B38D-3EFC2E1BF092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7051994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êu đề và Văn bản dọ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Chỗ dành sẵn cho Văn bản Dọc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  <p:sp>
        <p:nvSpPr>
          <p:cNvPr id="4" name="Chỗ dành sẵn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Chỗ dành sẵn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Chỗ dành sẵn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8DCC426-D804-4A61-BBD0-64AEC6A0A4EF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3464311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êu đề dọc và Văn bả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Dọc 1"/>
          <p:cNvSpPr>
            <a:spLocks noGrp="1"/>
          </p:cNvSpPr>
          <p:nvPr>
            <p:ph type="title" orient="vert"/>
          </p:nvPr>
        </p:nvSpPr>
        <p:spPr>
          <a:xfrm>
            <a:off x="6992938" y="274638"/>
            <a:ext cx="1693862" cy="5851525"/>
          </a:xfrm>
        </p:spPr>
        <p:txBody>
          <a:bodyPr vert="eaVert"/>
          <a:lstStyle/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Chỗ dành sẵn cho Văn bản Dọc 2"/>
          <p:cNvSpPr>
            <a:spLocks noGrp="1"/>
          </p:cNvSpPr>
          <p:nvPr>
            <p:ph type="body" orient="vert" idx="1"/>
          </p:nvPr>
        </p:nvSpPr>
        <p:spPr>
          <a:xfrm>
            <a:off x="1908175" y="274638"/>
            <a:ext cx="4932363" cy="5851525"/>
          </a:xfrm>
        </p:spPr>
        <p:txBody>
          <a:bodyPr vert="eaVert"/>
          <a:lstStyle/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  <p:sp>
        <p:nvSpPr>
          <p:cNvPr id="4" name="Chỗ dành sẵn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Chỗ dành sẵn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Chỗ dành sẵn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D376D6C-CACB-4606-88BC-AB46C1144663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264411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Đầu trang của Phầ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Chỗ dành sẵn cho Văn bản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vi-VN" smtClean="0"/>
              <a:t>Bấm &amp; sửa kiểu tiêu đề</a:t>
            </a:r>
          </a:p>
        </p:txBody>
      </p:sp>
    </p:spTree>
    <p:extLst>
      <p:ext uri="{BB962C8B-B14F-4D97-AF65-F5344CB8AC3E}">
        <p14:creationId xmlns:p14="http://schemas.microsoft.com/office/powerpoint/2010/main" val="15006434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Hai Nộ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Chỗ dành sẵn cho Nội dung 2"/>
          <p:cNvSpPr>
            <a:spLocks noGrp="1"/>
          </p:cNvSpPr>
          <p:nvPr>
            <p:ph sz="half" idx="1"/>
          </p:nvPr>
        </p:nvSpPr>
        <p:spPr>
          <a:xfrm>
            <a:off x="539750" y="1844675"/>
            <a:ext cx="3632200" cy="48958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  <p:sp>
        <p:nvSpPr>
          <p:cNvPr id="4" name="Chỗ dành sẵn cho Nội dung 3"/>
          <p:cNvSpPr>
            <a:spLocks noGrp="1"/>
          </p:cNvSpPr>
          <p:nvPr>
            <p:ph sz="half" idx="2"/>
          </p:nvPr>
        </p:nvSpPr>
        <p:spPr>
          <a:xfrm>
            <a:off x="4324350" y="1844675"/>
            <a:ext cx="3632200" cy="48958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10537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hép so sán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Chỗ dành sẵn cho Văn bản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 smtClean="0"/>
              <a:t>Bấm &amp; sửa kiểu tiêu đề</a:t>
            </a:r>
          </a:p>
        </p:txBody>
      </p:sp>
      <p:sp>
        <p:nvSpPr>
          <p:cNvPr id="4" name="Chỗ dành sẵn cho Nội dung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  <p:sp>
        <p:nvSpPr>
          <p:cNvPr id="5" name="Chỗ dành sẵn cho Văn bản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 smtClean="0"/>
              <a:t>Bấm &amp; sửa kiểu tiêu đề</a:t>
            </a:r>
          </a:p>
        </p:txBody>
      </p:sp>
      <p:sp>
        <p:nvSpPr>
          <p:cNvPr id="6" name="Chỗ dành sẵn cho Nội dung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39295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hỉ Tiêu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 smtClean="0"/>
              <a:t>Bấm &amp; sửa kiểu tiêu đề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75786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rố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119365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Nội dung với Phụ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Chỗ dành sẵn cho Nội dung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  <p:sp>
        <p:nvSpPr>
          <p:cNvPr id="4" name="Chỗ dành sẵn cho Văn bản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vi-VN" smtClean="0"/>
              <a:t>Bấm &amp; sửa kiểu tiêu đề</a:t>
            </a:r>
          </a:p>
        </p:txBody>
      </p:sp>
    </p:spTree>
    <p:extLst>
      <p:ext uri="{BB962C8B-B14F-4D97-AF65-F5344CB8AC3E}">
        <p14:creationId xmlns:p14="http://schemas.microsoft.com/office/powerpoint/2010/main" val="33059412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Ảnh với Phụ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Chỗ dành sẵn cho Hình ảnh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vi-VN" smtClean="0"/>
              <a:t>Bấm biểu tượng để thêm hình ảnh</a:t>
            </a:r>
            <a:endParaRPr lang="en-US"/>
          </a:p>
        </p:txBody>
      </p:sp>
      <p:sp>
        <p:nvSpPr>
          <p:cNvPr id="4" name="Chỗ dành sẵn cho Văn bản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vi-VN" smtClean="0"/>
              <a:t>Bấm &amp; sửa kiểu tiêu đề</a:t>
            </a:r>
          </a:p>
        </p:txBody>
      </p:sp>
    </p:spTree>
    <p:extLst>
      <p:ext uri="{BB962C8B-B14F-4D97-AF65-F5344CB8AC3E}">
        <p14:creationId xmlns:p14="http://schemas.microsoft.com/office/powerpoint/2010/main" val="41203417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68313" y="1268413"/>
            <a:ext cx="7416800" cy="50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vi-VN" smtClean="0"/>
              <a:t>Bấm &amp; sửa kiểu tiêu đề</a:t>
            </a:r>
            <a:endParaRPr lang="ru-RU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39750" y="1844675"/>
            <a:ext cx="7416800" cy="4895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ru-RU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xStyles>
    <p:titleStyle>
      <a:lvl1pPr algn="r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+mj-lt"/>
          <a:ea typeface="+mj-ea"/>
          <a:cs typeface="+mj-cs"/>
        </a:defRPr>
      </a:lvl1pPr>
      <a:lvl2pPr algn="r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Verdana" pitchFamily="34" charset="0"/>
        </a:defRPr>
      </a:lvl2pPr>
      <a:lvl3pPr algn="r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Verdana" pitchFamily="34" charset="0"/>
        </a:defRPr>
      </a:lvl3pPr>
      <a:lvl4pPr algn="r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Verdana" pitchFamily="34" charset="0"/>
        </a:defRPr>
      </a:lvl4pPr>
      <a:lvl5pPr algn="r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Verdana" pitchFamily="34" charset="0"/>
        </a:defRPr>
      </a:lvl5pPr>
      <a:lvl6pPr marL="457200" algn="r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Verdana" pitchFamily="34" charset="0"/>
        </a:defRPr>
      </a:lvl6pPr>
      <a:lvl7pPr marL="914400" algn="r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Verdana" pitchFamily="34" charset="0"/>
        </a:defRPr>
      </a:lvl7pPr>
      <a:lvl8pPr marL="1371600" algn="r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Verdana" pitchFamily="34" charset="0"/>
        </a:defRPr>
      </a:lvl8pPr>
      <a:lvl9pPr marL="1828800" algn="r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Verdana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28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400" b="1">
          <a:solidFill>
            <a:schemeClr val="tx2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2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2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2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2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2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2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2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46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979613" y="274638"/>
            <a:ext cx="6707187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Click to edit Master title style</a:t>
            </a:r>
          </a:p>
        </p:txBody>
      </p:sp>
      <p:sp>
        <p:nvSpPr>
          <p:cNvPr id="19046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908175" y="1600200"/>
            <a:ext cx="6778625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Click to edit Master text styles</a:t>
            </a:r>
          </a:p>
          <a:p>
            <a:pPr lvl="1"/>
            <a:r>
              <a:rPr lang="ru-RU" smtClean="0"/>
              <a:t>Second level</a:t>
            </a:r>
          </a:p>
          <a:p>
            <a:pPr lvl="2"/>
            <a:r>
              <a:rPr lang="ru-RU" smtClean="0"/>
              <a:t>Third level</a:t>
            </a:r>
          </a:p>
          <a:p>
            <a:pPr lvl="3"/>
            <a:r>
              <a:rPr lang="ru-RU" smtClean="0"/>
              <a:t>Fourth level</a:t>
            </a:r>
          </a:p>
          <a:p>
            <a:pPr lvl="4"/>
            <a:r>
              <a:rPr lang="ru-RU" smtClean="0"/>
              <a:t>Fifth level</a:t>
            </a:r>
          </a:p>
        </p:txBody>
      </p:sp>
      <p:sp>
        <p:nvSpPr>
          <p:cNvPr id="19046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b="0"/>
            </a:lvl1pPr>
          </a:lstStyle>
          <a:p>
            <a:endParaRPr lang="ru-RU"/>
          </a:p>
        </p:txBody>
      </p:sp>
      <p:sp>
        <p:nvSpPr>
          <p:cNvPr id="19046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b="0"/>
            </a:lvl1pPr>
          </a:lstStyle>
          <a:p>
            <a:endParaRPr lang="ru-RU"/>
          </a:p>
        </p:txBody>
      </p:sp>
      <p:sp>
        <p:nvSpPr>
          <p:cNvPr id="19047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="0"/>
            </a:lvl1pPr>
          </a:lstStyle>
          <a:p>
            <a:fld id="{D0635CF8-5B74-47FE-9A74-1E9044471B62}" type="slidenum">
              <a:rPr lang="ru-RU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4"/>
          <p:cNvSpPr>
            <a:spLocks noGrp="1" noChangeArrowheads="1"/>
          </p:cNvSpPr>
          <p:nvPr>
            <p:ph type="ctrTitle"/>
          </p:nvPr>
        </p:nvSpPr>
        <p:spPr>
          <a:xfrm>
            <a:off x="-413658" y="5243286"/>
            <a:ext cx="4258278" cy="838200"/>
          </a:xfrm>
        </p:spPr>
        <p:txBody>
          <a:bodyPr/>
          <a:lstStyle/>
          <a:p>
            <a:pPr algn="ctr"/>
            <a:r>
              <a:rPr lang="en-US" sz="2800" i="1" smtClean="0"/>
              <a:t>"THÊM CHỦ ĐỀ"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71"/>
          <p:cNvSpPr>
            <a:spLocks noChangeArrowheads="1"/>
          </p:cNvSpPr>
          <p:nvPr/>
        </p:nvSpPr>
        <p:spPr bwMode="gray">
          <a:xfrm>
            <a:off x="2514600" y="2481263"/>
            <a:ext cx="4343400" cy="45720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chemeClr val="accent2">
                  <a:gamma/>
                  <a:tint val="21176"/>
                  <a:invGamma/>
                </a:schemeClr>
              </a:gs>
              <a:gs pos="100000">
                <a:schemeClr val="accent2"/>
              </a:gs>
            </a:gsLst>
            <a:lin ang="0" scaled="1"/>
          </a:gradFill>
          <a:ln w="12700" algn="ctr">
            <a:solidFill>
              <a:schemeClr val="accent2"/>
            </a:solidFill>
            <a:round/>
            <a:headEnd/>
            <a:tailEnd/>
          </a:ln>
          <a:effectLst>
            <a:outerShdw dist="99190" dir="2388334" algn="ctr" rotWithShape="0">
              <a:srgbClr val="333333">
                <a:alpha val="50000"/>
              </a:srgbClr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5" name="Text Box 73"/>
          <p:cNvSpPr txBox="1">
            <a:spLocks noChangeArrowheads="1"/>
          </p:cNvSpPr>
          <p:nvPr/>
        </p:nvSpPr>
        <p:spPr bwMode="gray">
          <a:xfrm>
            <a:off x="2971800" y="2536825"/>
            <a:ext cx="3429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0" hangingPunct="0"/>
            <a:r>
              <a:rPr lang="en-US" b="1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Thêm nội dung</a:t>
            </a:r>
            <a:endParaRPr lang="en-US" b="1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6" name="AutoShape 76"/>
          <p:cNvSpPr>
            <a:spLocks noChangeArrowheads="1"/>
          </p:cNvSpPr>
          <p:nvPr/>
        </p:nvSpPr>
        <p:spPr bwMode="gray">
          <a:xfrm>
            <a:off x="2514600" y="3243263"/>
            <a:ext cx="4343400" cy="45720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chemeClr val="folHlink">
                  <a:gamma/>
                  <a:tint val="21176"/>
                  <a:invGamma/>
                </a:schemeClr>
              </a:gs>
              <a:gs pos="100000">
                <a:schemeClr val="folHlink"/>
              </a:gs>
            </a:gsLst>
            <a:lin ang="0" scaled="1"/>
          </a:gradFill>
          <a:ln w="12700" algn="ctr">
            <a:solidFill>
              <a:schemeClr val="folHlink"/>
            </a:solidFill>
            <a:round/>
            <a:headEnd/>
            <a:tailEnd/>
          </a:ln>
          <a:effectLst>
            <a:outerShdw dist="99190" dir="2388334" algn="ctr" rotWithShape="0">
              <a:srgbClr val="333333">
                <a:alpha val="50000"/>
              </a:srgbClr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AutoShape 81"/>
          <p:cNvSpPr>
            <a:spLocks noChangeArrowheads="1"/>
          </p:cNvSpPr>
          <p:nvPr/>
        </p:nvSpPr>
        <p:spPr bwMode="gray">
          <a:xfrm>
            <a:off x="2514600" y="4005263"/>
            <a:ext cx="4343400" cy="45720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chemeClr val="bg2">
                  <a:gamma/>
                  <a:tint val="21176"/>
                  <a:invGamma/>
                </a:schemeClr>
              </a:gs>
              <a:gs pos="100000">
                <a:schemeClr val="bg2"/>
              </a:gs>
            </a:gsLst>
            <a:lin ang="0" scaled="1"/>
          </a:gradFill>
          <a:ln w="12700" algn="ctr">
            <a:solidFill>
              <a:schemeClr val="bg2"/>
            </a:solidFill>
            <a:round/>
            <a:headEnd/>
            <a:tailEnd/>
          </a:ln>
          <a:effectLst>
            <a:outerShdw dist="99190" dir="2388334" algn="ctr" rotWithShape="0">
              <a:srgbClr val="333333">
                <a:alpha val="50000"/>
              </a:srgbClr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10" name="AutoShape 90"/>
          <p:cNvSpPr>
            <a:spLocks noChangeArrowheads="1"/>
          </p:cNvSpPr>
          <p:nvPr/>
        </p:nvSpPr>
        <p:spPr bwMode="gray">
          <a:xfrm>
            <a:off x="2514600" y="4800600"/>
            <a:ext cx="4343400" cy="45720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chemeClr val="accent2">
                  <a:gamma/>
                  <a:tint val="21176"/>
                  <a:invGamma/>
                </a:schemeClr>
              </a:gs>
              <a:gs pos="100000">
                <a:schemeClr val="accent2"/>
              </a:gs>
            </a:gsLst>
            <a:lin ang="0" scaled="1"/>
          </a:gradFill>
          <a:ln w="12700" algn="ctr">
            <a:solidFill>
              <a:schemeClr val="accent2"/>
            </a:solidFill>
            <a:round/>
            <a:headEnd/>
            <a:tailEnd/>
          </a:ln>
          <a:effectLst>
            <a:outerShdw dist="99190" dir="2388334" algn="ctr" rotWithShape="0">
              <a:srgbClr val="333333">
                <a:alpha val="50000"/>
              </a:srgbClr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12" name="AutoShape 92"/>
          <p:cNvSpPr>
            <a:spLocks noChangeArrowheads="1"/>
          </p:cNvSpPr>
          <p:nvPr/>
        </p:nvSpPr>
        <p:spPr bwMode="gray">
          <a:xfrm>
            <a:off x="2514600" y="5562600"/>
            <a:ext cx="4343400" cy="45720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chemeClr val="folHlink">
                  <a:gamma/>
                  <a:tint val="21176"/>
                  <a:invGamma/>
                </a:schemeClr>
              </a:gs>
              <a:gs pos="100000">
                <a:schemeClr val="folHlink"/>
              </a:gs>
            </a:gsLst>
            <a:lin ang="0" scaled="1"/>
          </a:gradFill>
          <a:ln w="12700" algn="ctr">
            <a:solidFill>
              <a:schemeClr val="folHlink"/>
            </a:solidFill>
            <a:round/>
            <a:headEnd/>
            <a:tailEnd/>
          </a:ln>
          <a:effectLst>
            <a:outerShdw dist="99190" dir="2388334" algn="ctr" rotWithShape="0">
              <a:srgbClr val="333333">
                <a:alpha val="50000"/>
              </a:srgbClr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14" name="Rectangle 2"/>
          <p:cNvSpPr>
            <a:spLocks noGrp="1" noChangeArrowheads="1"/>
          </p:cNvSpPr>
          <p:nvPr>
            <p:ph type="title"/>
          </p:nvPr>
        </p:nvSpPr>
        <p:spPr>
          <a:xfrm>
            <a:off x="243114" y="319314"/>
            <a:ext cx="4542164" cy="457200"/>
          </a:xfrm>
        </p:spPr>
        <p:txBody>
          <a:bodyPr/>
          <a:lstStyle/>
          <a:p>
            <a:pPr algn="l"/>
            <a:r>
              <a:rPr lang="en-US" sz="4000" smtClean="0">
                <a:solidFill>
                  <a:srgbClr val="6E8F15"/>
                </a:solidFill>
              </a:rPr>
              <a:t>Tiêu đề</a:t>
            </a:r>
            <a:endParaRPr lang="en-US" sz="2400" smtClean="0">
              <a:solidFill>
                <a:srgbClr val="6E8F15"/>
              </a:solidFill>
            </a:endParaRPr>
          </a:p>
        </p:txBody>
      </p:sp>
      <p:sp>
        <p:nvSpPr>
          <p:cNvPr id="15" name="Text Box 73"/>
          <p:cNvSpPr txBox="1">
            <a:spLocks noChangeArrowheads="1"/>
          </p:cNvSpPr>
          <p:nvPr/>
        </p:nvSpPr>
        <p:spPr bwMode="gray">
          <a:xfrm>
            <a:off x="2971800" y="3288506"/>
            <a:ext cx="3429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0" hangingPunct="0"/>
            <a:r>
              <a:rPr lang="en-US" b="1" smtClean="0">
                <a:solidFill>
                  <a:schemeClr val="accent3">
                    <a:lumMod val="75000"/>
                  </a:schemeClr>
                </a:solidFill>
              </a:rPr>
              <a:t>Thêm nội dung</a:t>
            </a:r>
            <a:endParaRPr lang="en-US" b="1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16" name="Text Box 73"/>
          <p:cNvSpPr txBox="1">
            <a:spLocks noChangeArrowheads="1"/>
          </p:cNvSpPr>
          <p:nvPr/>
        </p:nvSpPr>
        <p:spPr bwMode="gray">
          <a:xfrm>
            <a:off x="2971800" y="4050506"/>
            <a:ext cx="3429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0" hangingPunct="0"/>
            <a:r>
              <a:rPr lang="en-US" b="1" smtClean="0">
                <a:solidFill>
                  <a:srgbClr val="397B0D"/>
                </a:solidFill>
              </a:rPr>
              <a:t>Thêm nội dung</a:t>
            </a:r>
            <a:endParaRPr lang="en-US" b="1">
              <a:solidFill>
                <a:srgbClr val="397B0D"/>
              </a:solidFill>
            </a:endParaRPr>
          </a:p>
        </p:txBody>
      </p:sp>
      <p:sp>
        <p:nvSpPr>
          <p:cNvPr id="17" name="Text Box 73"/>
          <p:cNvSpPr txBox="1">
            <a:spLocks noChangeArrowheads="1"/>
          </p:cNvSpPr>
          <p:nvPr/>
        </p:nvSpPr>
        <p:spPr bwMode="gray">
          <a:xfrm>
            <a:off x="2971800" y="4845843"/>
            <a:ext cx="3429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0" hangingPunct="0"/>
            <a:r>
              <a:rPr lang="en-US" b="1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Thêm nội dung</a:t>
            </a:r>
            <a:endParaRPr lang="en-US" b="1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18" name="Text Box 73"/>
          <p:cNvSpPr txBox="1">
            <a:spLocks noChangeArrowheads="1"/>
          </p:cNvSpPr>
          <p:nvPr/>
        </p:nvSpPr>
        <p:spPr bwMode="gray">
          <a:xfrm>
            <a:off x="2971800" y="5607843"/>
            <a:ext cx="3429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0" hangingPunct="0"/>
            <a:r>
              <a:rPr lang="en-US" b="1" smtClean="0">
                <a:solidFill>
                  <a:schemeClr val="accent3">
                    <a:lumMod val="75000"/>
                  </a:schemeClr>
                </a:solidFill>
              </a:rPr>
              <a:t>Thêm nội dung</a:t>
            </a:r>
            <a:endParaRPr lang="en-US" b="1">
              <a:solidFill>
                <a:schemeClr val="accent3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01198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7" name="Group 3"/>
          <p:cNvGrpSpPr>
            <a:grpSpLocks/>
          </p:cNvGrpSpPr>
          <p:nvPr/>
        </p:nvGrpSpPr>
        <p:grpSpPr bwMode="auto">
          <a:xfrm>
            <a:off x="2148114" y="2079174"/>
            <a:ext cx="5615562" cy="1245877"/>
            <a:chOff x="912" y="1008"/>
            <a:chExt cx="3984" cy="912"/>
          </a:xfrm>
        </p:grpSpPr>
        <p:sp>
          <p:nvSpPr>
            <p:cNvPr id="48" name="AutoShape 4"/>
            <p:cNvSpPr>
              <a:spLocks noChangeArrowheads="1"/>
            </p:cNvSpPr>
            <p:nvPr/>
          </p:nvSpPr>
          <p:spPr bwMode="gray">
            <a:xfrm>
              <a:off x="912" y="1008"/>
              <a:ext cx="3984" cy="912"/>
            </a:xfrm>
            <a:prstGeom prst="roundRect">
              <a:avLst>
                <a:gd name="adj" fmla="val 10889"/>
              </a:avLst>
            </a:prstGeom>
            <a:gradFill rotWithShape="1">
              <a:gsLst>
                <a:gs pos="0">
                  <a:srgbClr val="DDDDDD"/>
                </a:gs>
                <a:gs pos="50000">
                  <a:srgbClr val="DDDDDD">
                    <a:gamma/>
                    <a:tint val="36471"/>
                    <a:invGamma/>
                  </a:srgbClr>
                </a:gs>
                <a:gs pos="100000">
                  <a:srgbClr val="DDDDDD"/>
                </a:gs>
              </a:gsLst>
              <a:lin ang="2700000" scaled="1"/>
            </a:gradFill>
            <a:ln w="38100">
              <a:solidFill>
                <a:srgbClr val="FFFFFF"/>
              </a:solidFill>
              <a:round/>
              <a:headEnd/>
              <a:tailEnd/>
            </a:ln>
            <a:effectLst>
              <a:outerShdw dist="135003" dir="2928844" algn="ctr" rotWithShape="0">
                <a:srgbClr val="000000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49" name="Group 5"/>
            <p:cNvGrpSpPr>
              <a:grpSpLocks/>
            </p:cNvGrpSpPr>
            <p:nvPr/>
          </p:nvGrpSpPr>
          <p:grpSpPr bwMode="auto">
            <a:xfrm>
              <a:off x="999" y="1092"/>
              <a:ext cx="768" cy="746"/>
              <a:chOff x="999" y="1092"/>
              <a:chExt cx="768" cy="746"/>
            </a:xfrm>
          </p:grpSpPr>
          <p:sp>
            <p:nvSpPr>
              <p:cNvPr id="51" name="AutoShape 6"/>
              <p:cNvSpPr>
                <a:spLocks noChangeArrowheads="1"/>
              </p:cNvSpPr>
              <p:nvPr/>
            </p:nvSpPr>
            <p:spPr bwMode="gray">
              <a:xfrm>
                <a:off x="999" y="1092"/>
                <a:ext cx="768" cy="746"/>
              </a:xfrm>
              <a:prstGeom prst="roundRect">
                <a:avLst>
                  <a:gd name="adj" fmla="val 11921"/>
                </a:avLst>
              </a:prstGeom>
              <a:gradFill rotWithShape="1">
                <a:gsLst>
                  <a:gs pos="0">
                    <a:schemeClr val="accent1"/>
                  </a:gs>
                  <a:gs pos="100000">
                    <a:schemeClr val="accent1">
                      <a:gamma/>
                      <a:shade val="69804"/>
                      <a:invGamma/>
                    </a:schemeClr>
                  </a:gs>
                </a:gsLst>
                <a:lin ang="5400000" scaled="1"/>
              </a:gradFill>
              <a:ln w="38100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2" name="Freeform 7"/>
              <p:cNvSpPr>
                <a:spLocks/>
              </p:cNvSpPr>
              <p:nvPr/>
            </p:nvSpPr>
            <p:spPr bwMode="gray">
              <a:xfrm>
                <a:off x="1047" y="1140"/>
                <a:ext cx="383" cy="373"/>
              </a:xfrm>
              <a:custGeom>
                <a:avLst/>
                <a:gdLst>
                  <a:gd name="T0" fmla="*/ 118 w 596"/>
                  <a:gd name="T1" fmla="*/ 0 h 598"/>
                  <a:gd name="T2" fmla="*/ 0 w 596"/>
                  <a:gd name="T3" fmla="*/ 118 h 598"/>
                  <a:gd name="T4" fmla="*/ 0 w 596"/>
                  <a:gd name="T5" fmla="*/ 589 h 598"/>
                  <a:gd name="T6" fmla="*/ 161 w 596"/>
                  <a:gd name="T7" fmla="*/ 174 h 598"/>
                  <a:gd name="T8" fmla="*/ 589 w 596"/>
                  <a:gd name="T9" fmla="*/ 0 h 598"/>
                  <a:gd name="T10" fmla="*/ 118 w 596"/>
                  <a:gd name="T11" fmla="*/ 0 h 5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596" h="598">
                    <a:moveTo>
                      <a:pt x="118" y="0"/>
                    </a:moveTo>
                    <a:cubicBezTo>
                      <a:pt x="53" y="0"/>
                      <a:pt x="0" y="53"/>
                      <a:pt x="0" y="118"/>
                    </a:cubicBezTo>
                    <a:lnTo>
                      <a:pt x="0" y="589"/>
                    </a:lnTo>
                    <a:cubicBezTo>
                      <a:pt x="27" y="598"/>
                      <a:pt x="12" y="309"/>
                      <a:pt x="161" y="174"/>
                    </a:cubicBezTo>
                    <a:cubicBezTo>
                      <a:pt x="310" y="39"/>
                      <a:pt x="596" y="29"/>
                      <a:pt x="589" y="0"/>
                    </a:cubicBezTo>
                    <a:lnTo>
                      <a:pt x="118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chemeClr val="accent1">
                      <a:gamma/>
                      <a:tint val="54510"/>
                      <a:invGamma/>
                    </a:schemeClr>
                  </a:gs>
                  <a:gs pos="50000">
                    <a:schemeClr val="accent1">
                      <a:alpha val="0"/>
                    </a:schemeClr>
                  </a:gs>
                  <a:gs pos="100000">
                    <a:schemeClr val="accent1">
                      <a:gamma/>
                      <a:tint val="54510"/>
                      <a:invGamma/>
                    </a:schemeClr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3" name="Text Box 8"/>
              <p:cNvSpPr txBox="1">
                <a:spLocks noChangeArrowheads="1"/>
              </p:cNvSpPr>
              <p:nvPr/>
            </p:nvSpPr>
            <p:spPr bwMode="gray">
              <a:xfrm>
                <a:off x="1238" y="1295"/>
                <a:ext cx="273" cy="38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algn="ctr" eaLnBrk="0" hangingPunct="0"/>
                <a:r>
                  <a:rPr lang="en-US" sz="2800" smtClean="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</a:rPr>
                  <a:t>1</a:t>
                </a:r>
                <a:endParaRPr lang="en-US" sz="2800">
                  <a:solidFill>
                    <a:srgbClr val="FFFF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endParaRPr>
              </a:p>
            </p:txBody>
          </p:sp>
        </p:grpSp>
        <p:sp>
          <p:nvSpPr>
            <p:cNvPr id="50" name="Text Box 9"/>
            <p:cNvSpPr txBox="1">
              <a:spLocks noChangeArrowheads="1"/>
            </p:cNvSpPr>
            <p:nvPr/>
          </p:nvSpPr>
          <p:spPr bwMode="gray">
            <a:xfrm>
              <a:off x="1872" y="1342"/>
              <a:ext cx="2928" cy="27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eaLnBrk="0" hangingPunct="0"/>
              <a:r>
                <a:rPr lang="en-US" i="1" smtClean="0">
                  <a:solidFill>
                    <a:srgbClr val="5D8223"/>
                  </a:solidFill>
                </a:rPr>
                <a:t>Diễn đạt ngắn gọn nội dung chính</a:t>
              </a:r>
              <a:endParaRPr lang="en-US" i="1">
                <a:solidFill>
                  <a:srgbClr val="5D8223"/>
                </a:solidFill>
              </a:endParaRPr>
            </a:p>
          </p:txBody>
        </p:sp>
      </p:grpSp>
      <p:grpSp>
        <p:nvGrpSpPr>
          <p:cNvPr id="54" name="Group 10"/>
          <p:cNvGrpSpPr>
            <a:grpSpLocks/>
          </p:cNvGrpSpPr>
          <p:nvPr/>
        </p:nvGrpSpPr>
        <p:grpSpPr bwMode="auto">
          <a:xfrm>
            <a:off x="2148114" y="3609524"/>
            <a:ext cx="5615562" cy="1245877"/>
            <a:chOff x="912" y="2016"/>
            <a:chExt cx="3984" cy="912"/>
          </a:xfrm>
        </p:grpSpPr>
        <p:sp>
          <p:nvSpPr>
            <p:cNvPr id="55" name="AutoShape 11"/>
            <p:cNvSpPr>
              <a:spLocks noChangeArrowheads="1"/>
            </p:cNvSpPr>
            <p:nvPr/>
          </p:nvSpPr>
          <p:spPr bwMode="gray">
            <a:xfrm>
              <a:off x="912" y="2016"/>
              <a:ext cx="3984" cy="912"/>
            </a:xfrm>
            <a:prstGeom prst="roundRect">
              <a:avLst>
                <a:gd name="adj" fmla="val 10889"/>
              </a:avLst>
            </a:prstGeom>
            <a:gradFill rotWithShape="1">
              <a:gsLst>
                <a:gs pos="0">
                  <a:srgbClr val="DDDDDD"/>
                </a:gs>
                <a:gs pos="50000">
                  <a:srgbClr val="DDDDDD">
                    <a:gamma/>
                    <a:tint val="39216"/>
                    <a:invGamma/>
                  </a:srgbClr>
                </a:gs>
                <a:gs pos="100000">
                  <a:srgbClr val="DDDDDD"/>
                </a:gs>
              </a:gsLst>
              <a:lin ang="2700000" scaled="1"/>
            </a:gradFill>
            <a:ln w="38100">
              <a:solidFill>
                <a:srgbClr val="FFFFFF"/>
              </a:solidFill>
              <a:round/>
              <a:headEnd/>
              <a:tailEnd/>
            </a:ln>
            <a:effectLst>
              <a:outerShdw dist="135003" dir="2928844" algn="ctr" rotWithShape="0">
                <a:srgbClr val="000000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56" name="Group 12"/>
            <p:cNvGrpSpPr>
              <a:grpSpLocks/>
            </p:cNvGrpSpPr>
            <p:nvPr/>
          </p:nvGrpSpPr>
          <p:grpSpPr bwMode="auto">
            <a:xfrm>
              <a:off x="999" y="2100"/>
              <a:ext cx="768" cy="746"/>
              <a:chOff x="999" y="2100"/>
              <a:chExt cx="768" cy="746"/>
            </a:xfrm>
          </p:grpSpPr>
          <p:sp>
            <p:nvSpPr>
              <p:cNvPr id="58" name="AutoShape 13"/>
              <p:cNvSpPr>
                <a:spLocks noChangeArrowheads="1"/>
              </p:cNvSpPr>
              <p:nvPr/>
            </p:nvSpPr>
            <p:spPr bwMode="gray">
              <a:xfrm>
                <a:off x="999" y="2100"/>
                <a:ext cx="768" cy="746"/>
              </a:xfrm>
              <a:prstGeom prst="roundRect">
                <a:avLst>
                  <a:gd name="adj" fmla="val 11921"/>
                </a:avLst>
              </a:prstGeom>
              <a:gradFill rotWithShape="1">
                <a:gsLst>
                  <a:gs pos="0">
                    <a:schemeClr val="hlink">
                      <a:gamma/>
                      <a:tint val="72549"/>
                      <a:invGamma/>
                    </a:schemeClr>
                  </a:gs>
                  <a:gs pos="100000">
                    <a:schemeClr val="hlink"/>
                  </a:gs>
                </a:gsLst>
                <a:lin ang="5400000" scaled="1"/>
              </a:gradFill>
              <a:ln w="38100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9" name="Freeform 14"/>
              <p:cNvSpPr>
                <a:spLocks/>
              </p:cNvSpPr>
              <p:nvPr/>
            </p:nvSpPr>
            <p:spPr bwMode="gray">
              <a:xfrm>
                <a:off x="1047" y="2148"/>
                <a:ext cx="383" cy="373"/>
              </a:xfrm>
              <a:custGeom>
                <a:avLst/>
                <a:gdLst>
                  <a:gd name="T0" fmla="*/ 118 w 596"/>
                  <a:gd name="T1" fmla="*/ 0 h 598"/>
                  <a:gd name="T2" fmla="*/ 0 w 596"/>
                  <a:gd name="T3" fmla="*/ 118 h 598"/>
                  <a:gd name="T4" fmla="*/ 0 w 596"/>
                  <a:gd name="T5" fmla="*/ 589 h 598"/>
                  <a:gd name="T6" fmla="*/ 161 w 596"/>
                  <a:gd name="T7" fmla="*/ 174 h 598"/>
                  <a:gd name="T8" fmla="*/ 589 w 596"/>
                  <a:gd name="T9" fmla="*/ 0 h 598"/>
                  <a:gd name="T10" fmla="*/ 118 w 596"/>
                  <a:gd name="T11" fmla="*/ 0 h 5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596" h="598">
                    <a:moveTo>
                      <a:pt x="118" y="0"/>
                    </a:moveTo>
                    <a:cubicBezTo>
                      <a:pt x="53" y="0"/>
                      <a:pt x="0" y="53"/>
                      <a:pt x="0" y="118"/>
                    </a:cubicBezTo>
                    <a:lnTo>
                      <a:pt x="0" y="589"/>
                    </a:lnTo>
                    <a:cubicBezTo>
                      <a:pt x="27" y="598"/>
                      <a:pt x="12" y="309"/>
                      <a:pt x="161" y="174"/>
                    </a:cubicBezTo>
                    <a:cubicBezTo>
                      <a:pt x="310" y="39"/>
                      <a:pt x="596" y="29"/>
                      <a:pt x="589" y="0"/>
                    </a:cubicBezTo>
                    <a:lnTo>
                      <a:pt x="118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chemeClr val="hlink">
                      <a:gamma/>
                      <a:tint val="42353"/>
                      <a:invGamma/>
                    </a:schemeClr>
                  </a:gs>
                  <a:gs pos="100000">
                    <a:schemeClr val="hlink">
                      <a:alpha val="0"/>
                    </a:schemeClr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0" name="Text Box 15"/>
              <p:cNvSpPr txBox="1">
                <a:spLocks noChangeArrowheads="1"/>
              </p:cNvSpPr>
              <p:nvPr/>
            </p:nvSpPr>
            <p:spPr bwMode="gray">
              <a:xfrm>
                <a:off x="1238" y="2304"/>
                <a:ext cx="273" cy="38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algn="ctr" eaLnBrk="0" hangingPunct="0"/>
                <a:r>
                  <a:rPr lang="en-US" sz="2800" smtClean="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</a:rPr>
                  <a:t>2</a:t>
                </a:r>
                <a:endParaRPr lang="en-US" sz="2800">
                  <a:solidFill>
                    <a:srgbClr val="FFFF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endParaRPr>
              </a:p>
            </p:txBody>
          </p:sp>
        </p:grpSp>
        <p:sp>
          <p:nvSpPr>
            <p:cNvPr id="57" name="Text Box 16"/>
            <p:cNvSpPr txBox="1">
              <a:spLocks noChangeArrowheads="1"/>
            </p:cNvSpPr>
            <p:nvPr/>
          </p:nvSpPr>
          <p:spPr bwMode="gray">
            <a:xfrm>
              <a:off x="1872" y="2351"/>
              <a:ext cx="2928" cy="27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eaLnBrk="0" hangingPunct="0"/>
              <a:r>
                <a:rPr lang="en-US" i="1" smtClean="0">
                  <a:solidFill>
                    <a:schemeClr val="accent3">
                      <a:lumMod val="75000"/>
                    </a:schemeClr>
                  </a:solidFill>
                </a:rPr>
                <a:t>Diễn đạt ngắn gọn nội dung chính</a:t>
              </a:r>
              <a:endParaRPr lang="en-US" i="1">
                <a:solidFill>
                  <a:schemeClr val="accent3">
                    <a:lumMod val="75000"/>
                  </a:schemeClr>
                </a:solidFill>
              </a:endParaRPr>
            </a:p>
          </p:txBody>
        </p:sp>
      </p:grpSp>
      <p:grpSp>
        <p:nvGrpSpPr>
          <p:cNvPr id="61" name="Group 17"/>
          <p:cNvGrpSpPr>
            <a:grpSpLocks/>
          </p:cNvGrpSpPr>
          <p:nvPr/>
        </p:nvGrpSpPr>
        <p:grpSpPr bwMode="auto">
          <a:xfrm>
            <a:off x="2148114" y="5149399"/>
            <a:ext cx="5615562" cy="1245877"/>
            <a:chOff x="912" y="3036"/>
            <a:chExt cx="3984" cy="912"/>
          </a:xfrm>
        </p:grpSpPr>
        <p:sp>
          <p:nvSpPr>
            <p:cNvPr id="62" name="AutoShape 18"/>
            <p:cNvSpPr>
              <a:spLocks noChangeArrowheads="1"/>
            </p:cNvSpPr>
            <p:nvPr/>
          </p:nvSpPr>
          <p:spPr bwMode="gray">
            <a:xfrm>
              <a:off x="912" y="3036"/>
              <a:ext cx="3984" cy="912"/>
            </a:xfrm>
            <a:prstGeom prst="roundRect">
              <a:avLst>
                <a:gd name="adj" fmla="val 10889"/>
              </a:avLst>
            </a:prstGeom>
            <a:gradFill rotWithShape="1">
              <a:gsLst>
                <a:gs pos="0">
                  <a:srgbClr val="DDDDDD"/>
                </a:gs>
                <a:gs pos="50000">
                  <a:srgbClr val="DDDDDD">
                    <a:gamma/>
                    <a:tint val="48627"/>
                    <a:invGamma/>
                  </a:srgbClr>
                </a:gs>
                <a:gs pos="100000">
                  <a:srgbClr val="DDDDDD"/>
                </a:gs>
              </a:gsLst>
              <a:lin ang="2700000" scaled="1"/>
            </a:gradFill>
            <a:ln w="38100">
              <a:solidFill>
                <a:srgbClr val="FFFFFF"/>
              </a:solidFill>
              <a:round/>
              <a:headEnd/>
              <a:tailEnd/>
            </a:ln>
            <a:effectLst>
              <a:outerShdw dist="135003" dir="2928844" algn="ctr" rotWithShape="0">
                <a:srgbClr val="000000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63" name="Group 19"/>
            <p:cNvGrpSpPr>
              <a:grpSpLocks/>
            </p:cNvGrpSpPr>
            <p:nvPr/>
          </p:nvGrpSpPr>
          <p:grpSpPr bwMode="auto">
            <a:xfrm>
              <a:off x="999" y="3120"/>
              <a:ext cx="768" cy="746"/>
              <a:chOff x="999" y="3120"/>
              <a:chExt cx="768" cy="746"/>
            </a:xfrm>
          </p:grpSpPr>
          <p:sp>
            <p:nvSpPr>
              <p:cNvPr id="65" name="AutoShape 20"/>
              <p:cNvSpPr>
                <a:spLocks noChangeArrowheads="1"/>
              </p:cNvSpPr>
              <p:nvPr/>
            </p:nvSpPr>
            <p:spPr bwMode="gray">
              <a:xfrm>
                <a:off x="999" y="3120"/>
                <a:ext cx="768" cy="746"/>
              </a:xfrm>
              <a:prstGeom prst="roundRect">
                <a:avLst>
                  <a:gd name="adj" fmla="val 11921"/>
                </a:avLst>
              </a:prstGeom>
              <a:gradFill rotWithShape="1">
                <a:gsLst>
                  <a:gs pos="0">
                    <a:schemeClr val="folHlink">
                      <a:gamma/>
                      <a:tint val="63529"/>
                      <a:invGamma/>
                    </a:schemeClr>
                  </a:gs>
                  <a:gs pos="100000">
                    <a:schemeClr val="folHlink"/>
                  </a:gs>
                </a:gsLst>
                <a:lin ang="5400000" scaled="1"/>
              </a:gradFill>
              <a:ln w="38100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6" name="Freeform 21"/>
              <p:cNvSpPr>
                <a:spLocks/>
              </p:cNvSpPr>
              <p:nvPr/>
            </p:nvSpPr>
            <p:spPr bwMode="gray">
              <a:xfrm>
                <a:off x="1047" y="3168"/>
                <a:ext cx="383" cy="373"/>
              </a:xfrm>
              <a:custGeom>
                <a:avLst/>
                <a:gdLst>
                  <a:gd name="T0" fmla="*/ 118 w 596"/>
                  <a:gd name="T1" fmla="*/ 0 h 598"/>
                  <a:gd name="T2" fmla="*/ 0 w 596"/>
                  <a:gd name="T3" fmla="*/ 118 h 598"/>
                  <a:gd name="T4" fmla="*/ 0 w 596"/>
                  <a:gd name="T5" fmla="*/ 589 h 598"/>
                  <a:gd name="T6" fmla="*/ 161 w 596"/>
                  <a:gd name="T7" fmla="*/ 174 h 598"/>
                  <a:gd name="T8" fmla="*/ 589 w 596"/>
                  <a:gd name="T9" fmla="*/ 0 h 598"/>
                  <a:gd name="T10" fmla="*/ 118 w 596"/>
                  <a:gd name="T11" fmla="*/ 0 h 5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596" h="598">
                    <a:moveTo>
                      <a:pt x="118" y="0"/>
                    </a:moveTo>
                    <a:cubicBezTo>
                      <a:pt x="53" y="0"/>
                      <a:pt x="0" y="53"/>
                      <a:pt x="0" y="118"/>
                    </a:cubicBezTo>
                    <a:lnTo>
                      <a:pt x="0" y="589"/>
                    </a:lnTo>
                    <a:cubicBezTo>
                      <a:pt x="27" y="598"/>
                      <a:pt x="12" y="309"/>
                      <a:pt x="161" y="174"/>
                    </a:cubicBezTo>
                    <a:cubicBezTo>
                      <a:pt x="310" y="39"/>
                      <a:pt x="596" y="29"/>
                      <a:pt x="589" y="0"/>
                    </a:cubicBezTo>
                    <a:lnTo>
                      <a:pt x="118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chemeClr val="folHlink">
                      <a:gamma/>
                      <a:tint val="48627"/>
                      <a:invGamma/>
                    </a:schemeClr>
                  </a:gs>
                  <a:gs pos="100000">
                    <a:schemeClr val="folHlink">
                      <a:alpha val="0"/>
                    </a:schemeClr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7" name="Text Box 22"/>
              <p:cNvSpPr txBox="1">
                <a:spLocks noChangeArrowheads="1"/>
              </p:cNvSpPr>
              <p:nvPr/>
            </p:nvSpPr>
            <p:spPr bwMode="gray">
              <a:xfrm>
                <a:off x="1238" y="3324"/>
                <a:ext cx="273" cy="38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algn="ctr" eaLnBrk="0" hangingPunct="0"/>
                <a:r>
                  <a:rPr lang="en-US" sz="2800" smtClean="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</a:rPr>
                  <a:t>3</a:t>
                </a:r>
                <a:endParaRPr lang="en-US" sz="2800">
                  <a:solidFill>
                    <a:srgbClr val="FFFF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endParaRPr>
              </a:p>
            </p:txBody>
          </p:sp>
        </p:grpSp>
        <p:sp>
          <p:nvSpPr>
            <p:cNvPr id="64" name="Text Box 23"/>
            <p:cNvSpPr txBox="1">
              <a:spLocks noChangeArrowheads="1"/>
            </p:cNvSpPr>
            <p:nvPr/>
          </p:nvSpPr>
          <p:spPr bwMode="gray">
            <a:xfrm>
              <a:off x="1872" y="3371"/>
              <a:ext cx="2928" cy="27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eaLnBrk="0" hangingPunct="0"/>
              <a:r>
                <a:rPr lang="en-US" i="1" smtClean="0">
                  <a:solidFill>
                    <a:schemeClr val="accent6">
                      <a:lumMod val="75000"/>
                    </a:schemeClr>
                  </a:solidFill>
                </a:rPr>
                <a:t>Diễn đạt ngắn gọn nội dung chính</a:t>
              </a:r>
              <a:endParaRPr lang="en-US" i="1">
                <a:solidFill>
                  <a:schemeClr val="accent6">
                    <a:lumMod val="75000"/>
                  </a:schemeClr>
                </a:solidFill>
              </a:endParaRPr>
            </a:p>
          </p:txBody>
        </p:sp>
      </p:grpSp>
      <p:sp>
        <p:nvSpPr>
          <p:cNvPr id="69" name="Rectangle 2"/>
          <p:cNvSpPr>
            <a:spLocks noGrp="1" noChangeArrowheads="1"/>
          </p:cNvSpPr>
          <p:nvPr>
            <p:ph type="title"/>
          </p:nvPr>
        </p:nvSpPr>
        <p:spPr>
          <a:xfrm>
            <a:off x="243114" y="319314"/>
            <a:ext cx="4542164" cy="457200"/>
          </a:xfrm>
        </p:spPr>
        <p:txBody>
          <a:bodyPr/>
          <a:lstStyle/>
          <a:p>
            <a:pPr algn="l"/>
            <a:r>
              <a:rPr lang="en-US" sz="4000" smtClean="0">
                <a:solidFill>
                  <a:srgbClr val="6E8F15"/>
                </a:solidFill>
              </a:rPr>
              <a:t>Tiêu đề</a:t>
            </a:r>
            <a:endParaRPr lang="en-US" sz="2400" smtClean="0">
              <a:solidFill>
                <a:srgbClr val="6E8F15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"/>
          <p:cNvSpPr>
            <a:spLocks noGrp="1" noChangeArrowheads="1"/>
          </p:cNvSpPr>
          <p:nvPr>
            <p:ph type="title"/>
          </p:nvPr>
        </p:nvSpPr>
        <p:spPr>
          <a:xfrm>
            <a:off x="1960511" y="279402"/>
            <a:ext cx="4542164" cy="457200"/>
          </a:xfrm>
        </p:spPr>
        <p:txBody>
          <a:bodyPr/>
          <a:lstStyle/>
          <a:p>
            <a:pPr algn="l"/>
            <a:r>
              <a:rPr lang="en-US" sz="4000" b="1" smtClean="0">
                <a:solidFill>
                  <a:srgbClr val="6E8F15"/>
                </a:solidFill>
              </a:rPr>
              <a:t>Tiêu đề</a:t>
            </a:r>
            <a:endParaRPr lang="en-US" sz="2400" b="1" smtClean="0">
              <a:solidFill>
                <a:srgbClr val="6E8F15"/>
              </a:solidFill>
            </a:endParaRPr>
          </a:p>
        </p:txBody>
      </p:sp>
      <p:sp>
        <p:nvSpPr>
          <p:cNvPr id="4" name="Freeform 3"/>
          <p:cNvSpPr>
            <a:spLocks/>
          </p:cNvSpPr>
          <p:nvPr/>
        </p:nvSpPr>
        <p:spPr bwMode="gray">
          <a:xfrm>
            <a:off x="5892045" y="1248228"/>
            <a:ext cx="1341133" cy="1056651"/>
          </a:xfrm>
          <a:custGeom>
            <a:avLst/>
            <a:gdLst>
              <a:gd name="T0" fmla="*/ 0 w 982"/>
              <a:gd name="T1" fmla="*/ 774 h 774"/>
              <a:gd name="T2" fmla="*/ 2 w 982"/>
              <a:gd name="T3" fmla="*/ 770 h 774"/>
              <a:gd name="T4" fmla="*/ 8 w 982"/>
              <a:gd name="T5" fmla="*/ 754 h 774"/>
              <a:gd name="T6" fmla="*/ 16 w 982"/>
              <a:gd name="T7" fmla="*/ 730 h 774"/>
              <a:gd name="T8" fmla="*/ 32 w 982"/>
              <a:gd name="T9" fmla="*/ 698 h 774"/>
              <a:gd name="T10" fmla="*/ 50 w 982"/>
              <a:gd name="T11" fmla="*/ 660 h 774"/>
              <a:gd name="T12" fmla="*/ 76 w 982"/>
              <a:gd name="T13" fmla="*/ 618 h 774"/>
              <a:gd name="T14" fmla="*/ 106 w 982"/>
              <a:gd name="T15" fmla="*/ 574 h 774"/>
              <a:gd name="T16" fmla="*/ 142 w 982"/>
              <a:gd name="T17" fmla="*/ 528 h 774"/>
              <a:gd name="T18" fmla="*/ 186 w 982"/>
              <a:gd name="T19" fmla="*/ 482 h 774"/>
              <a:gd name="T20" fmla="*/ 236 w 982"/>
              <a:gd name="T21" fmla="*/ 438 h 774"/>
              <a:gd name="T22" fmla="*/ 294 w 982"/>
              <a:gd name="T23" fmla="*/ 398 h 774"/>
              <a:gd name="T24" fmla="*/ 360 w 982"/>
              <a:gd name="T25" fmla="*/ 360 h 774"/>
              <a:gd name="T26" fmla="*/ 426 w 982"/>
              <a:gd name="T27" fmla="*/ 332 h 774"/>
              <a:gd name="T28" fmla="*/ 488 w 982"/>
              <a:gd name="T29" fmla="*/ 314 h 774"/>
              <a:gd name="T30" fmla="*/ 544 w 982"/>
              <a:gd name="T31" fmla="*/ 304 h 774"/>
              <a:gd name="T32" fmla="*/ 594 w 982"/>
              <a:gd name="T33" fmla="*/ 300 h 774"/>
              <a:gd name="T34" fmla="*/ 638 w 982"/>
              <a:gd name="T35" fmla="*/ 300 h 774"/>
              <a:gd name="T36" fmla="*/ 678 w 982"/>
              <a:gd name="T37" fmla="*/ 304 h 774"/>
              <a:gd name="T38" fmla="*/ 710 w 982"/>
              <a:gd name="T39" fmla="*/ 312 h 774"/>
              <a:gd name="T40" fmla="*/ 736 w 982"/>
              <a:gd name="T41" fmla="*/ 320 h 774"/>
              <a:gd name="T42" fmla="*/ 754 w 982"/>
              <a:gd name="T43" fmla="*/ 326 h 774"/>
              <a:gd name="T44" fmla="*/ 766 w 982"/>
              <a:gd name="T45" fmla="*/ 332 h 774"/>
              <a:gd name="T46" fmla="*/ 770 w 982"/>
              <a:gd name="T47" fmla="*/ 334 h 774"/>
              <a:gd name="T48" fmla="*/ 680 w 982"/>
              <a:gd name="T49" fmla="*/ 476 h 774"/>
              <a:gd name="T50" fmla="*/ 982 w 982"/>
              <a:gd name="T51" fmla="*/ 370 h 774"/>
              <a:gd name="T52" fmla="*/ 912 w 982"/>
              <a:gd name="T53" fmla="*/ 0 h 774"/>
              <a:gd name="T54" fmla="*/ 854 w 982"/>
              <a:gd name="T55" fmla="*/ 150 h 774"/>
              <a:gd name="T56" fmla="*/ 850 w 982"/>
              <a:gd name="T57" fmla="*/ 148 h 774"/>
              <a:gd name="T58" fmla="*/ 838 w 982"/>
              <a:gd name="T59" fmla="*/ 142 h 774"/>
              <a:gd name="T60" fmla="*/ 822 w 982"/>
              <a:gd name="T61" fmla="*/ 134 h 774"/>
              <a:gd name="T62" fmla="*/ 798 w 982"/>
              <a:gd name="T63" fmla="*/ 126 h 774"/>
              <a:gd name="T64" fmla="*/ 768 w 982"/>
              <a:gd name="T65" fmla="*/ 120 h 774"/>
              <a:gd name="T66" fmla="*/ 732 w 982"/>
              <a:gd name="T67" fmla="*/ 114 h 774"/>
              <a:gd name="T68" fmla="*/ 692 w 982"/>
              <a:gd name="T69" fmla="*/ 110 h 774"/>
              <a:gd name="T70" fmla="*/ 646 w 982"/>
              <a:gd name="T71" fmla="*/ 110 h 774"/>
              <a:gd name="T72" fmla="*/ 596 w 982"/>
              <a:gd name="T73" fmla="*/ 116 h 774"/>
              <a:gd name="T74" fmla="*/ 540 w 982"/>
              <a:gd name="T75" fmla="*/ 126 h 774"/>
              <a:gd name="T76" fmla="*/ 482 w 982"/>
              <a:gd name="T77" fmla="*/ 146 h 774"/>
              <a:gd name="T78" fmla="*/ 422 w 982"/>
              <a:gd name="T79" fmla="*/ 172 h 774"/>
              <a:gd name="T80" fmla="*/ 356 w 982"/>
              <a:gd name="T81" fmla="*/ 210 h 774"/>
              <a:gd name="T82" fmla="*/ 290 w 982"/>
              <a:gd name="T83" fmla="*/ 258 h 774"/>
              <a:gd name="T84" fmla="*/ 230 w 982"/>
              <a:gd name="T85" fmla="*/ 310 h 774"/>
              <a:gd name="T86" fmla="*/ 178 w 982"/>
              <a:gd name="T87" fmla="*/ 364 h 774"/>
              <a:gd name="T88" fmla="*/ 136 w 982"/>
              <a:gd name="T89" fmla="*/ 422 h 774"/>
              <a:gd name="T90" fmla="*/ 100 w 982"/>
              <a:gd name="T91" fmla="*/ 480 h 774"/>
              <a:gd name="T92" fmla="*/ 72 w 982"/>
              <a:gd name="T93" fmla="*/ 536 h 774"/>
              <a:gd name="T94" fmla="*/ 48 w 982"/>
              <a:gd name="T95" fmla="*/ 590 h 774"/>
              <a:gd name="T96" fmla="*/ 30 w 982"/>
              <a:gd name="T97" fmla="*/ 640 h 774"/>
              <a:gd name="T98" fmla="*/ 18 w 982"/>
              <a:gd name="T99" fmla="*/ 684 h 774"/>
              <a:gd name="T100" fmla="*/ 8 w 982"/>
              <a:gd name="T101" fmla="*/ 722 h 774"/>
              <a:gd name="T102" fmla="*/ 4 w 982"/>
              <a:gd name="T103" fmla="*/ 750 h 774"/>
              <a:gd name="T104" fmla="*/ 0 w 982"/>
              <a:gd name="T105" fmla="*/ 768 h 774"/>
              <a:gd name="T106" fmla="*/ 0 w 982"/>
              <a:gd name="T107" fmla="*/ 774 h 77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</a:cxnLst>
            <a:rect l="0" t="0" r="r" b="b"/>
            <a:pathLst>
              <a:path w="982" h="774">
                <a:moveTo>
                  <a:pt x="0" y="774"/>
                </a:moveTo>
                <a:lnTo>
                  <a:pt x="2" y="770"/>
                </a:lnTo>
                <a:lnTo>
                  <a:pt x="8" y="754"/>
                </a:lnTo>
                <a:lnTo>
                  <a:pt x="16" y="730"/>
                </a:lnTo>
                <a:lnTo>
                  <a:pt x="32" y="698"/>
                </a:lnTo>
                <a:lnTo>
                  <a:pt x="50" y="660"/>
                </a:lnTo>
                <a:lnTo>
                  <a:pt x="76" y="618"/>
                </a:lnTo>
                <a:lnTo>
                  <a:pt x="106" y="574"/>
                </a:lnTo>
                <a:lnTo>
                  <a:pt x="142" y="528"/>
                </a:lnTo>
                <a:lnTo>
                  <a:pt x="186" y="482"/>
                </a:lnTo>
                <a:lnTo>
                  <a:pt x="236" y="438"/>
                </a:lnTo>
                <a:lnTo>
                  <a:pt x="294" y="398"/>
                </a:lnTo>
                <a:lnTo>
                  <a:pt x="360" y="360"/>
                </a:lnTo>
                <a:lnTo>
                  <a:pt x="426" y="332"/>
                </a:lnTo>
                <a:lnTo>
                  <a:pt x="488" y="314"/>
                </a:lnTo>
                <a:lnTo>
                  <a:pt x="544" y="304"/>
                </a:lnTo>
                <a:lnTo>
                  <a:pt x="594" y="300"/>
                </a:lnTo>
                <a:lnTo>
                  <a:pt x="638" y="300"/>
                </a:lnTo>
                <a:lnTo>
                  <a:pt x="678" y="304"/>
                </a:lnTo>
                <a:lnTo>
                  <a:pt x="710" y="312"/>
                </a:lnTo>
                <a:lnTo>
                  <a:pt x="736" y="320"/>
                </a:lnTo>
                <a:lnTo>
                  <a:pt x="754" y="326"/>
                </a:lnTo>
                <a:lnTo>
                  <a:pt x="766" y="332"/>
                </a:lnTo>
                <a:lnTo>
                  <a:pt x="770" y="334"/>
                </a:lnTo>
                <a:lnTo>
                  <a:pt x="680" y="476"/>
                </a:lnTo>
                <a:lnTo>
                  <a:pt x="982" y="370"/>
                </a:lnTo>
                <a:lnTo>
                  <a:pt x="912" y="0"/>
                </a:lnTo>
                <a:lnTo>
                  <a:pt x="854" y="150"/>
                </a:lnTo>
                <a:lnTo>
                  <a:pt x="850" y="148"/>
                </a:lnTo>
                <a:lnTo>
                  <a:pt x="838" y="142"/>
                </a:lnTo>
                <a:lnTo>
                  <a:pt x="822" y="134"/>
                </a:lnTo>
                <a:lnTo>
                  <a:pt x="798" y="126"/>
                </a:lnTo>
                <a:lnTo>
                  <a:pt x="768" y="120"/>
                </a:lnTo>
                <a:lnTo>
                  <a:pt x="732" y="114"/>
                </a:lnTo>
                <a:lnTo>
                  <a:pt x="692" y="110"/>
                </a:lnTo>
                <a:lnTo>
                  <a:pt x="646" y="110"/>
                </a:lnTo>
                <a:lnTo>
                  <a:pt x="596" y="116"/>
                </a:lnTo>
                <a:lnTo>
                  <a:pt x="540" y="126"/>
                </a:lnTo>
                <a:lnTo>
                  <a:pt x="482" y="146"/>
                </a:lnTo>
                <a:lnTo>
                  <a:pt x="422" y="172"/>
                </a:lnTo>
                <a:lnTo>
                  <a:pt x="356" y="210"/>
                </a:lnTo>
                <a:lnTo>
                  <a:pt x="290" y="258"/>
                </a:lnTo>
                <a:lnTo>
                  <a:pt x="230" y="310"/>
                </a:lnTo>
                <a:lnTo>
                  <a:pt x="178" y="364"/>
                </a:lnTo>
                <a:lnTo>
                  <a:pt x="136" y="422"/>
                </a:lnTo>
                <a:lnTo>
                  <a:pt x="100" y="480"/>
                </a:lnTo>
                <a:lnTo>
                  <a:pt x="72" y="536"/>
                </a:lnTo>
                <a:lnTo>
                  <a:pt x="48" y="590"/>
                </a:lnTo>
                <a:lnTo>
                  <a:pt x="30" y="640"/>
                </a:lnTo>
                <a:lnTo>
                  <a:pt x="18" y="684"/>
                </a:lnTo>
                <a:lnTo>
                  <a:pt x="8" y="722"/>
                </a:lnTo>
                <a:lnTo>
                  <a:pt x="4" y="750"/>
                </a:lnTo>
                <a:lnTo>
                  <a:pt x="0" y="768"/>
                </a:lnTo>
                <a:lnTo>
                  <a:pt x="0" y="774"/>
                </a:lnTo>
              </a:path>
            </a:pathLst>
          </a:custGeom>
          <a:gradFill rotWithShape="1">
            <a:gsLst>
              <a:gs pos="0">
                <a:schemeClr val="hlink">
                  <a:gamma/>
                  <a:tint val="90980"/>
                  <a:invGamma/>
                  <a:alpha val="32001"/>
                </a:schemeClr>
              </a:gs>
              <a:gs pos="100000">
                <a:schemeClr val="hlink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prstDash val="solid"/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" name="Freeform 12"/>
          <p:cNvSpPr>
            <a:spLocks/>
          </p:cNvSpPr>
          <p:nvPr/>
        </p:nvSpPr>
        <p:spPr bwMode="gray">
          <a:xfrm>
            <a:off x="3531998" y="1706884"/>
            <a:ext cx="1341133" cy="1058102"/>
          </a:xfrm>
          <a:custGeom>
            <a:avLst/>
            <a:gdLst>
              <a:gd name="T0" fmla="*/ 0 w 982"/>
              <a:gd name="T1" fmla="*/ 774 h 774"/>
              <a:gd name="T2" fmla="*/ 2 w 982"/>
              <a:gd name="T3" fmla="*/ 770 h 774"/>
              <a:gd name="T4" fmla="*/ 8 w 982"/>
              <a:gd name="T5" fmla="*/ 754 h 774"/>
              <a:gd name="T6" fmla="*/ 16 w 982"/>
              <a:gd name="T7" fmla="*/ 730 h 774"/>
              <a:gd name="T8" fmla="*/ 32 w 982"/>
              <a:gd name="T9" fmla="*/ 698 h 774"/>
              <a:gd name="T10" fmla="*/ 50 w 982"/>
              <a:gd name="T11" fmla="*/ 660 h 774"/>
              <a:gd name="T12" fmla="*/ 76 w 982"/>
              <a:gd name="T13" fmla="*/ 618 h 774"/>
              <a:gd name="T14" fmla="*/ 106 w 982"/>
              <a:gd name="T15" fmla="*/ 574 h 774"/>
              <a:gd name="T16" fmla="*/ 142 w 982"/>
              <a:gd name="T17" fmla="*/ 528 h 774"/>
              <a:gd name="T18" fmla="*/ 186 w 982"/>
              <a:gd name="T19" fmla="*/ 482 h 774"/>
              <a:gd name="T20" fmla="*/ 236 w 982"/>
              <a:gd name="T21" fmla="*/ 438 h 774"/>
              <a:gd name="T22" fmla="*/ 294 w 982"/>
              <a:gd name="T23" fmla="*/ 398 h 774"/>
              <a:gd name="T24" fmla="*/ 360 w 982"/>
              <a:gd name="T25" fmla="*/ 360 h 774"/>
              <a:gd name="T26" fmla="*/ 426 w 982"/>
              <a:gd name="T27" fmla="*/ 332 h 774"/>
              <a:gd name="T28" fmla="*/ 488 w 982"/>
              <a:gd name="T29" fmla="*/ 314 h 774"/>
              <a:gd name="T30" fmla="*/ 544 w 982"/>
              <a:gd name="T31" fmla="*/ 304 h 774"/>
              <a:gd name="T32" fmla="*/ 594 w 982"/>
              <a:gd name="T33" fmla="*/ 300 h 774"/>
              <a:gd name="T34" fmla="*/ 638 w 982"/>
              <a:gd name="T35" fmla="*/ 300 h 774"/>
              <a:gd name="T36" fmla="*/ 678 w 982"/>
              <a:gd name="T37" fmla="*/ 304 h 774"/>
              <a:gd name="T38" fmla="*/ 710 w 982"/>
              <a:gd name="T39" fmla="*/ 312 h 774"/>
              <a:gd name="T40" fmla="*/ 736 w 982"/>
              <a:gd name="T41" fmla="*/ 320 h 774"/>
              <a:gd name="T42" fmla="*/ 754 w 982"/>
              <a:gd name="T43" fmla="*/ 326 h 774"/>
              <a:gd name="T44" fmla="*/ 766 w 982"/>
              <a:gd name="T45" fmla="*/ 332 h 774"/>
              <a:gd name="T46" fmla="*/ 770 w 982"/>
              <a:gd name="T47" fmla="*/ 334 h 774"/>
              <a:gd name="T48" fmla="*/ 680 w 982"/>
              <a:gd name="T49" fmla="*/ 476 h 774"/>
              <a:gd name="T50" fmla="*/ 982 w 982"/>
              <a:gd name="T51" fmla="*/ 370 h 774"/>
              <a:gd name="T52" fmla="*/ 912 w 982"/>
              <a:gd name="T53" fmla="*/ 0 h 774"/>
              <a:gd name="T54" fmla="*/ 854 w 982"/>
              <a:gd name="T55" fmla="*/ 150 h 774"/>
              <a:gd name="T56" fmla="*/ 850 w 982"/>
              <a:gd name="T57" fmla="*/ 148 h 774"/>
              <a:gd name="T58" fmla="*/ 838 w 982"/>
              <a:gd name="T59" fmla="*/ 142 h 774"/>
              <a:gd name="T60" fmla="*/ 822 w 982"/>
              <a:gd name="T61" fmla="*/ 134 h 774"/>
              <a:gd name="T62" fmla="*/ 798 w 982"/>
              <a:gd name="T63" fmla="*/ 126 h 774"/>
              <a:gd name="T64" fmla="*/ 768 w 982"/>
              <a:gd name="T65" fmla="*/ 120 h 774"/>
              <a:gd name="T66" fmla="*/ 732 w 982"/>
              <a:gd name="T67" fmla="*/ 114 h 774"/>
              <a:gd name="T68" fmla="*/ 692 w 982"/>
              <a:gd name="T69" fmla="*/ 110 h 774"/>
              <a:gd name="T70" fmla="*/ 646 w 982"/>
              <a:gd name="T71" fmla="*/ 110 h 774"/>
              <a:gd name="T72" fmla="*/ 596 w 982"/>
              <a:gd name="T73" fmla="*/ 116 h 774"/>
              <a:gd name="T74" fmla="*/ 540 w 982"/>
              <a:gd name="T75" fmla="*/ 126 h 774"/>
              <a:gd name="T76" fmla="*/ 482 w 982"/>
              <a:gd name="T77" fmla="*/ 146 h 774"/>
              <a:gd name="T78" fmla="*/ 422 w 982"/>
              <a:gd name="T79" fmla="*/ 172 h 774"/>
              <a:gd name="T80" fmla="*/ 356 w 982"/>
              <a:gd name="T81" fmla="*/ 210 h 774"/>
              <a:gd name="T82" fmla="*/ 290 w 982"/>
              <a:gd name="T83" fmla="*/ 258 h 774"/>
              <a:gd name="T84" fmla="*/ 230 w 982"/>
              <a:gd name="T85" fmla="*/ 310 h 774"/>
              <a:gd name="T86" fmla="*/ 178 w 982"/>
              <a:gd name="T87" fmla="*/ 364 h 774"/>
              <a:gd name="T88" fmla="*/ 136 w 982"/>
              <a:gd name="T89" fmla="*/ 422 h 774"/>
              <a:gd name="T90" fmla="*/ 100 w 982"/>
              <a:gd name="T91" fmla="*/ 480 h 774"/>
              <a:gd name="T92" fmla="*/ 72 w 982"/>
              <a:gd name="T93" fmla="*/ 536 h 774"/>
              <a:gd name="T94" fmla="*/ 48 w 982"/>
              <a:gd name="T95" fmla="*/ 590 h 774"/>
              <a:gd name="T96" fmla="*/ 30 w 982"/>
              <a:gd name="T97" fmla="*/ 640 h 774"/>
              <a:gd name="T98" fmla="*/ 18 w 982"/>
              <a:gd name="T99" fmla="*/ 684 h 774"/>
              <a:gd name="T100" fmla="*/ 8 w 982"/>
              <a:gd name="T101" fmla="*/ 722 h 774"/>
              <a:gd name="T102" fmla="*/ 4 w 982"/>
              <a:gd name="T103" fmla="*/ 750 h 774"/>
              <a:gd name="T104" fmla="*/ 0 w 982"/>
              <a:gd name="T105" fmla="*/ 768 h 774"/>
              <a:gd name="T106" fmla="*/ 0 w 982"/>
              <a:gd name="T107" fmla="*/ 774 h 77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</a:cxnLst>
            <a:rect l="0" t="0" r="r" b="b"/>
            <a:pathLst>
              <a:path w="982" h="774">
                <a:moveTo>
                  <a:pt x="0" y="774"/>
                </a:moveTo>
                <a:lnTo>
                  <a:pt x="2" y="770"/>
                </a:lnTo>
                <a:lnTo>
                  <a:pt x="8" y="754"/>
                </a:lnTo>
                <a:lnTo>
                  <a:pt x="16" y="730"/>
                </a:lnTo>
                <a:lnTo>
                  <a:pt x="32" y="698"/>
                </a:lnTo>
                <a:lnTo>
                  <a:pt x="50" y="660"/>
                </a:lnTo>
                <a:lnTo>
                  <a:pt x="76" y="618"/>
                </a:lnTo>
                <a:lnTo>
                  <a:pt x="106" y="574"/>
                </a:lnTo>
                <a:lnTo>
                  <a:pt x="142" y="528"/>
                </a:lnTo>
                <a:lnTo>
                  <a:pt x="186" y="482"/>
                </a:lnTo>
                <a:lnTo>
                  <a:pt x="236" y="438"/>
                </a:lnTo>
                <a:lnTo>
                  <a:pt x="294" y="398"/>
                </a:lnTo>
                <a:lnTo>
                  <a:pt x="360" y="360"/>
                </a:lnTo>
                <a:lnTo>
                  <a:pt x="426" y="332"/>
                </a:lnTo>
                <a:lnTo>
                  <a:pt x="488" y="314"/>
                </a:lnTo>
                <a:lnTo>
                  <a:pt x="544" y="304"/>
                </a:lnTo>
                <a:lnTo>
                  <a:pt x="594" y="300"/>
                </a:lnTo>
                <a:lnTo>
                  <a:pt x="638" y="300"/>
                </a:lnTo>
                <a:lnTo>
                  <a:pt x="678" y="304"/>
                </a:lnTo>
                <a:lnTo>
                  <a:pt x="710" y="312"/>
                </a:lnTo>
                <a:lnTo>
                  <a:pt x="736" y="320"/>
                </a:lnTo>
                <a:lnTo>
                  <a:pt x="754" y="326"/>
                </a:lnTo>
                <a:lnTo>
                  <a:pt x="766" y="332"/>
                </a:lnTo>
                <a:lnTo>
                  <a:pt x="770" y="334"/>
                </a:lnTo>
                <a:lnTo>
                  <a:pt x="680" y="476"/>
                </a:lnTo>
                <a:lnTo>
                  <a:pt x="982" y="370"/>
                </a:lnTo>
                <a:lnTo>
                  <a:pt x="912" y="0"/>
                </a:lnTo>
                <a:lnTo>
                  <a:pt x="854" y="150"/>
                </a:lnTo>
                <a:lnTo>
                  <a:pt x="850" y="148"/>
                </a:lnTo>
                <a:lnTo>
                  <a:pt x="838" y="142"/>
                </a:lnTo>
                <a:lnTo>
                  <a:pt x="822" y="134"/>
                </a:lnTo>
                <a:lnTo>
                  <a:pt x="798" y="126"/>
                </a:lnTo>
                <a:lnTo>
                  <a:pt x="768" y="120"/>
                </a:lnTo>
                <a:lnTo>
                  <a:pt x="732" y="114"/>
                </a:lnTo>
                <a:lnTo>
                  <a:pt x="692" y="110"/>
                </a:lnTo>
                <a:lnTo>
                  <a:pt x="646" y="110"/>
                </a:lnTo>
                <a:lnTo>
                  <a:pt x="596" y="116"/>
                </a:lnTo>
                <a:lnTo>
                  <a:pt x="540" y="126"/>
                </a:lnTo>
                <a:lnTo>
                  <a:pt x="482" y="146"/>
                </a:lnTo>
                <a:lnTo>
                  <a:pt x="422" y="172"/>
                </a:lnTo>
                <a:lnTo>
                  <a:pt x="356" y="210"/>
                </a:lnTo>
                <a:lnTo>
                  <a:pt x="290" y="258"/>
                </a:lnTo>
                <a:lnTo>
                  <a:pt x="230" y="310"/>
                </a:lnTo>
                <a:lnTo>
                  <a:pt x="178" y="364"/>
                </a:lnTo>
                <a:lnTo>
                  <a:pt x="136" y="422"/>
                </a:lnTo>
                <a:lnTo>
                  <a:pt x="100" y="480"/>
                </a:lnTo>
                <a:lnTo>
                  <a:pt x="72" y="536"/>
                </a:lnTo>
                <a:lnTo>
                  <a:pt x="48" y="590"/>
                </a:lnTo>
                <a:lnTo>
                  <a:pt x="30" y="640"/>
                </a:lnTo>
                <a:lnTo>
                  <a:pt x="18" y="684"/>
                </a:lnTo>
                <a:lnTo>
                  <a:pt x="8" y="722"/>
                </a:lnTo>
                <a:lnTo>
                  <a:pt x="4" y="750"/>
                </a:lnTo>
                <a:lnTo>
                  <a:pt x="0" y="768"/>
                </a:lnTo>
                <a:lnTo>
                  <a:pt x="0" y="774"/>
                </a:lnTo>
              </a:path>
            </a:pathLst>
          </a:custGeom>
          <a:gradFill rotWithShape="1">
            <a:gsLst>
              <a:gs pos="0">
                <a:schemeClr val="folHlink">
                  <a:gamma/>
                  <a:tint val="57647"/>
                  <a:invGamma/>
                  <a:alpha val="32001"/>
                </a:schemeClr>
              </a:gs>
              <a:gs pos="100000">
                <a:schemeClr val="folHlink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prstDash val="solid"/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35" name="Nhóm 34"/>
          <p:cNvGrpSpPr/>
          <p:nvPr/>
        </p:nvGrpSpPr>
        <p:grpSpPr>
          <a:xfrm>
            <a:off x="2089264" y="2798369"/>
            <a:ext cx="2098787" cy="3039322"/>
            <a:chOff x="2118292" y="2769341"/>
            <a:chExt cx="2098787" cy="3039322"/>
          </a:xfrm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</p:grpSpPr>
        <p:sp>
          <p:nvSpPr>
            <p:cNvPr id="17" name="AutoShape 16"/>
            <p:cNvSpPr>
              <a:spLocks noChangeArrowheads="1"/>
            </p:cNvSpPr>
            <p:nvPr/>
          </p:nvSpPr>
          <p:spPr bwMode="auto">
            <a:xfrm>
              <a:off x="2118292" y="2923194"/>
              <a:ext cx="2098787" cy="2885469"/>
            </a:xfrm>
            <a:prstGeom prst="roundRect">
              <a:avLst>
                <a:gd name="adj" fmla="val 4690"/>
              </a:avLst>
            </a:prstGeom>
            <a:noFill/>
            <a:ln w="57150">
              <a:solidFill>
                <a:schemeClr val="folHlink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D2D8A8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" name="AutoShape 17"/>
            <p:cNvSpPr>
              <a:spLocks noChangeArrowheads="1"/>
            </p:cNvSpPr>
            <p:nvPr/>
          </p:nvSpPr>
          <p:spPr bwMode="gray">
            <a:xfrm>
              <a:off x="2315688" y="2792564"/>
              <a:ext cx="1703994" cy="262711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chemeClr val="folHlink">
                    <a:gamma/>
                    <a:shade val="38824"/>
                    <a:invGamma/>
                  </a:schemeClr>
                </a:gs>
                <a:gs pos="50000">
                  <a:schemeClr val="folHlink"/>
                </a:gs>
                <a:gs pos="100000">
                  <a:schemeClr val="folHlink">
                    <a:gamma/>
                    <a:shade val="38824"/>
                    <a:invGamma/>
                  </a:scheme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" name="AutoShape 18"/>
            <p:cNvSpPr>
              <a:spLocks noChangeArrowheads="1"/>
            </p:cNvSpPr>
            <p:nvPr/>
          </p:nvSpPr>
          <p:spPr bwMode="auto">
            <a:xfrm flipH="1">
              <a:off x="3855670" y="2857879"/>
              <a:ext cx="65315" cy="132081"/>
            </a:xfrm>
            <a:prstGeom prst="octagon">
              <a:avLst>
                <a:gd name="adj" fmla="val 29287"/>
              </a:avLst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" name="AutoShape 19"/>
            <p:cNvSpPr>
              <a:spLocks noChangeArrowheads="1"/>
            </p:cNvSpPr>
            <p:nvPr/>
          </p:nvSpPr>
          <p:spPr bwMode="auto">
            <a:xfrm flipH="1">
              <a:off x="2408581" y="2857879"/>
              <a:ext cx="66766" cy="132081"/>
            </a:xfrm>
            <a:prstGeom prst="octagon">
              <a:avLst>
                <a:gd name="adj" fmla="val 29287"/>
              </a:avLst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" name="Text Box 20"/>
            <p:cNvSpPr txBox="1">
              <a:spLocks noChangeArrowheads="1"/>
            </p:cNvSpPr>
            <p:nvPr/>
          </p:nvSpPr>
          <p:spPr bwMode="gray">
            <a:xfrm>
              <a:off x="2568793" y="2769341"/>
              <a:ext cx="1183273" cy="30777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 eaLnBrk="0" hangingPunct="0"/>
              <a:r>
                <a:rPr lang="en-US" sz="1400" smtClean="0">
                  <a:solidFill>
                    <a:schemeClr val="bg1"/>
                  </a:solidFill>
                </a:rPr>
                <a:t>Tiêu đề nhỏ</a:t>
              </a:r>
              <a:endParaRPr lang="en-US" sz="1400">
                <a:solidFill>
                  <a:schemeClr val="bg1"/>
                </a:solidFill>
              </a:endParaRPr>
            </a:p>
          </p:txBody>
        </p:sp>
        <p:sp>
          <p:nvSpPr>
            <p:cNvPr id="22" name="Text Box 21"/>
            <p:cNvSpPr txBox="1">
              <a:spLocks noChangeArrowheads="1"/>
            </p:cNvSpPr>
            <p:nvPr/>
          </p:nvSpPr>
          <p:spPr bwMode="auto">
            <a:xfrm>
              <a:off x="2231574" y="3672114"/>
              <a:ext cx="1906325" cy="36933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algn="ctr" eaLnBrk="0" hangingPunct="0"/>
              <a:r>
                <a:rPr lang="en-US" i="1" smtClean="0">
                  <a:solidFill>
                    <a:srgbClr val="5D8223"/>
                  </a:solidFill>
                </a:rPr>
                <a:t>Thêm chữ</a:t>
              </a:r>
              <a:endParaRPr lang="en-US" i="1">
                <a:solidFill>
                  <a:srgbClr val="5D8223"/>
                </a:solidFill>
              </a:endParaRPr>
            </a:p>
          </p:txBody>
        </p:sp>
        <p:sp>
          <p:nvSpPr>
            <p:cNvPr id="27" name="Text Box 21"/>
            <p:cNvSpPr txBox="1">
              <a:spLocks noChangeArrowheads="1"/>
            </p:cNvSpPr>
            <p:nvPr/>
          </p:nvSpPr>
          <p:spPr bwMode="auto">
            <a:xfrm>
              <a:off x="2231574" y="4204794"/>
              <a:ext cx="1906325" cy="36933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algn="ctr" eaLnBrk="0" hangingPunct="0"/>
              <a:r>
                <a:rPr lang="en-US" i="1" smtClean="0">
                  <a:solidFill>
                    <a:srgbClr val="5D8223"/>
                  </a:solidFill>
                </a:rPr>
                <a:t>Thêm chữ</a:t>
              </a:r>
              <a:endParaRPr lang="en-US" i="1">
                <a:solidFill>
                  <a:srgbClr val="5D8223"/>
                </a:solidFill>
              </a:endParaRPr>
            </a:p>
          </p:txBody>
        </p:sp>
        <p:sp>
          <p:nvSpPr>
            <p:cNvPr id="28" name="Text Box 21"/>
            <p:cNvSpPr txBox="1">
              <a:spLocks noChangeArrowheads="1"/>
            </p:cNvSpPr>
            <p:nvPr/>
          </p:nvSpPr>
          <p:spPr bwMode="auto">
            <a:xfrm>
              <a:off x="2231574" y="4733083"/>
              <a:ext cx="1906325" cy="36933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algn="ctr" eaLnBrk="0" hangingPunct="0"/>
              <a:r>
                <a:rPr lang="en-US" i="1" smtClean="0">
                  <a:solidFill>
                    <a:srgbClr val="5D8223"/>
                  </a:solidFill>
                </a:rPr>
                <a:t>Thêm chữ</a:t>
              </a:r>
              <a:endParaRPr lang="en-US" i="1">
                <a:solidFill>
                  <a:srgbClr val="5D8223"/>
                </a:solidFill>
              </a:endParaRPr>
            </a:p>
          </p:txBody>
        </p:sp>
      </p:grpSp>
      <p:grpSp>
        <p:nvGrpSpPr>
          <p:cNvPr id="36" name="Nhóm 35"/>
          <p:cNvGrpSpPr/>
          <p:nvPr/>
        </p:nvGrpSpPr>
        <p:grpSpPr>
          <a:xfrm>
            <a:off x="4383996" y="2406480"/>
            <a:ext cx="2098787" cy="3037871"/>
            <a:chOff x="4413024" y="2377452"/>
            <a:chExt cx="2098787" cy="3037871"/>
          </a:xfrm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</p:grpSpPr>
        <p:sp>
          <p:nvSpPr>
            <p:cNvPr id="5" name="AutoShape 4"/>
            <p:cNvSpPr>
              <a:spLocks noChangeArrowheads="1"/>
            </p:cNvSpPr>
            <p:nvPr/>
          </p:nvSpPr>
          <p:spPr bwMode="auto">
            <a:xfrm>
              <a:off x="4413024" y="2529854"/>
              <a:ext cx="2098787" cy="2885469"/>
            </a:xfrm>
            <a:prstGeom prst="roundRect">
              <a:avLst>
                <a:gd name="adj" fmla="val 4690"/>
              </a:avLst>
            </a:prstGeom>
            <a:noFill/>
            <a:ln w="57150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1D08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" name="AutoShape 5"/>
            <p:cNvSpPr>
              <a:spLocks noChangeArrowheads="1"/>
            </p:cNvSpPr>
            <p:nvPr/>
          </p:nvSpPr>
          <p:spPr bwMode="gray">
            <a:xfrm>
              <a:off x="4626386" y="2403578"/>
              <a:ext cx="1703994" cy="262712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chemeClr val="accent2">
                    <a:gamma/>
                    <a:shade val="46275"/>
                    <a:invGamma/>
                  </a:schemeClr>
                </a:gs>
                <a:gs pos="50000">
                  <a:schemeClr val="accent2"/>
                </a:gs>
                <a:gs pos="100000">
                  <a:schemeClr val="accent2">
                    <a:gamma/>
                    <a:shade val="46275"/>
                    <a:invGamma/>
                  </a:scheme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" name="AutoShape 6"/>
            <p:cNvSpPr>
              <a:spLocks noChangeArrowheads="1"/>
            </p:cNvSpPr>
            <p:nvPr/>
          </p:nvSpPr>
          <p:spPr bwMode="auto">
            <a:xfrm flipH="1">
              <a:off x="6159110" y="2473247"/>
              <a:ext cx="66766" cy="132082"/>
            </a:xfrm>
            <a:prstGeom prst="octagon">
              <a:avLst>
                <a:gd name="adj" fmla="val 29287"/>
              </a:avLst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" name="AutoShape 7"/>
            <p:cNvSpPr>
              <a:spLocks noChangeArrowheads="1"/>
            </p:cNvSpPr>
            <p:nvPr/>
          </p:nvSpPr>
          <p:spPr bwMode="auto">
            <a:xfrm flipH="1">
              <a:off x="4704764" y="2464538"/>
              <a:ext cx="65315" cy="132082"/>
            </a:xfrm>
            <a:prstGeom prst="octagon">
              <a:avLst>
                <a:gd name="adj" fmla="val 29287"/>
              </a:avLst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" name="Text Box 13"/>
            <p:cNvSpPr txBox="1">
              <a:spLocks noChangeArrowheads="1"/>
            </p:cNvSpPr>
            <p:nvPr/>
          </p:nvSpPr>
          <p:spPr bwMode="gray">
            <a:xfrm>
              <a:off x="4867879" y="2377452"/>
              <a:ext cx="1183273" cy="30777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 eaLnBrk="0" hangingPunct="0"/>
              <a:r>
                <a:rPr lang="en-US" sz="1400" smtClean="0">
                  <a:solidFill>
                    <a:schemeClr val="bg1"/>
                  </a:solidFill>
                </a:rPr>
                <a:t>Tiêu đề nhỏ</a:t>
              </a:r>
              <a:endParaRPr lang="en-US" sz="1400">
                <a:solidFill>
                  <a:schemeClr val="bg1"/>
                </a:solidFill>
              </a:endParaRPr>
            </a:p>
          </p:txBody>
        </p:sp>
        <p:sp>
          <p:nvSpPr>
            <p:cNvPr id="29" name="Text Box 21"/>
            <p:cNvSpPr txBox="1">
              <a:spLocks noChangeArrowheads="1"/>
            </p:cNvSpPr>
            <p:nvPr/>
          </p:nvSpPr>
          <p:spPr bwMode="auto">
            <a:xfrm>
              <a:off x="4506351" y="3261441"/>
              <a:ext cx="1906325" cy="36933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algn="ctr" eaLnBrk="0" hangingPunct="0"/>
              <a:r>
                <a:rPr lang="en-US" i="1" smtClean="0">
                  <a:solidFill>
                    <a:schemeClr val="accent2"/>
                  </a:solidFill>
                </a:rPr>
                <a:t>Thêm chữ</a:t>
              </a:r>
              <a:endParaRPr lang="en-US" i="1">
                <a:solidFill>
                  <a:schemeClr val="accent2"/>
                </a:solidFill>
              </a:endParaRPr>
            </a:p>
          </p:txBody>
        </p:sp>
        <p:sp>
          <p:nvSpPr>
            <p:cNvPr id="30" name="Text Box 21"/>
            <p:cNvSpPr txBox="1">
              <a:spLocks noChangeArrowheads="1"/>
            </p:cNvSpPr>
            <p:nvPr/>
          </p:nvSpPr>
          <p:spPr bwMode="auto">
            <a:xfrm>
              <a:off x="4506351" y="3794121"/>
              <a:ext cx="1906325" cy="36933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algn="ctr" eaLnBrk="0" hangingPunct="0"/>
              <a:r>
                <a:rPr lang="en-US" i="1" smtClean="0">
                  <a:solidFill>
                    <a:schemeClr val="accent2"/>
                  </a:solidFill>
                </a:rPr>
                <a:t>Thêm chữ</a:t>
              </a:r>
              <a:endParaRPr lang="en-US" i="1">
                <a:solidFill>
                  <a:schemeClr val="accent2"/>
                </a:solidFill>
              </a:endParaRPr>
            </a:p>
          </p:txBody>
        </p:sp>
        <p:sp>
          <p:nvSpPr>
            <p:cNvPr id="31" name="Text Box 21"/>
            <p:cNvSpPr txBox="1">
              <a:spLocks noChangeArrowheads="1"/>
            </p:cNvSpPr>
            <p:nvPr/>
          </p:nvSpPr>
          <p:spPr bwMode="auto">
            <a:xfrm>
              <a:off x="4506351" y="4322410"/>
              <a:ext cx="1906325" cy="36933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algn="ctr" eaLnBrk="0" hangingPunct="0"/>
              <a:r>
                <a:rPr lang="en-US" i="1" smtClean="0">
                  <a:solidFill>
                    <a:schemeClr val="accent2"/>
                  </a:solidFill>
                </a:rPr>
                <a:t>Thêm chữ</a:t>
              </a:r>
              <a:endParaRPr lang="en-US" i="1">
                <a:solidFill>
                  <a:schemeClr val="accent2"/>
                </a:solidFill>
              </a:endParaRPr>
            </a:p>
          </p:txBody>
        </p:sp>
      </p:grpSp>
      <p:grpSp>
        <p:nvGrpSpPr>
          <p:cNvPr id="37" name="Nhóm 36"/>
          <p:cNvGrpSpPr/>
          <p:nvPr/>
        </p:nvGrpSpPr>
        <p:grpSpPr>
          <a:xfrm>
            <a:off x="6678727" y="1953629"/>
            <a:ext cx="2098787" cy="3032066"/>
            <a:chOff x="6707755" y="1924601"/>
            <a:chExt cx="2098787" cy="3032066"/>
          </a:xfrm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</p:grpSpPr>
        <p:sp>
          <p:nvSpPr>
            <p:cNvPr id="9" name="AutoShape 8"/>
            <p:cNvSpPr>
              <a:spLocks noChangeArrowheads="1"/>
            </p:cNvSpPr>
            <p:nvPr/>
          </p:nvSpPr>
          <p:spPr bwMode="auto">
            <a:xfrm>
              <a:off x="6707755" y="2071198"/>
              <a:ext cx="2098787" cy="2885469"/>
            </a:xfrm>
            <a:prstGeom prst="roundRect">
              <a:avLst>
                <a:gd name="adj" fmla="val 4690"/>
              </a:avLst>
            </a:prstGeom>
            <a:noFill/>
            <a:ln w="57150">
              <a:solidFill>
                <a:schemeClr val="hlink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6FC5E3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" name="AutoShape 9"/>
            <p:cNvSpPr>
              <a:spLocks noChangeArrowheads="1"/>
            </p:cNvSpPr>
            <p:nvPr/>
          </p:nvSpPr>
          <p:spPr bwMode="gray">
            <a:xfrm>
              <a:off x="6905151" y="1940568"/>
              <a:ext cx="1703994" cy="262711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chemeClr val="hlink">
                    <a:gamma/>
                    <a:shade val="46275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shade val="46275"/>
                    <a:invGamma/>
                  </a:scheme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" name="AutoShape 10"/>
            <p:cNvSpPr>
              <a:spLocks noChangeArrowheads="1"/>
            </p:cNvSpPr>
            <p:nvPr/>
          </p:nvSpPr>
          <p:spPr bwMode="auto">
            <a:xfrm flipH="1">
              <a:off x="8446584" y="2005882"/>
              <a:ext cx="65315" cy="130630"/>
            </a:xfrm>
            <a:prstGeom prst="octagon">
              <a:avLst>
                <a:gd name="adj" fmla="val 29287"/>
              </a:avLst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" name="AutoShape 11"/>
            <p:cNvSpPr>
              <a:spLocks noChangeArrowheads="1"/>
            </p:cNvSpPr>
            <p:nvPr/>
          </p:nvSpPr>
          <p:spPr bwMode="auto">
            <a:xfrm flipH="1">
              <a:off x="6999496" y="2005882"/>
              <a:ext cx="65314" cy="130630"/>
            </a:xfrm>
            <a:prstGeom prst="octagon">
              <a:avLst>
                <a:gd name="adj" fmla="val 29287"/>
              </a:avLst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" name="Text Box 14"/>
            <p:cNvSpPr txBox="1">
              <a:spLocks noChangeArrowheads="1"/>
            </p:cNvSpPr>
            <p:nvPr/>
          </p:nvSpPr>
          <p:spPr bwMode="gray">
            <a:xfrm>
              <a:off x="7166963" y="1924601"/>
              <a:ext cx="1183273" cy="30777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 eaLnBrk="0" hangingPunct="0"/>
              <a:r>
                <a:rPr lang="en-US" sz="1400" smtClean="0">
                  <a:solidFill>
                    <a:srgbClr val="FFFFFF"/>
                  </a:solidFill>
                </a:rPr>
                <a:t>Tiêu đề nhỏ</a:t>
              </a:r>
              <a:endParaRPr lang="en-US" sz="1400">
                <a:solidFill>
                  <a:srgbClr val="FFFFFF"/>
                </a:solidFill>
              </a:endParaRPr>
            </a:p>
          </p:txBody>
        </p:sp>
        <p:sp>
          <p:nvSpPr>
            <p:cNvPr id="32" name="Text Box 21"/>
            <p:cNvSpPr txBox="1">
              <a:spLocks noChangeArrowheads="1"/>
            </p:cNvSpPr>
            <p:nvPr/>
          </p:nvSpPr>
          <p:spPr bwMode="auto">
            <a:xfrm>
              <a:off x="6803985" y="2786742"/>
              <a:ext cx="1906325" cy="36933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algn="ctr" eaLnBrk="0" hangingPunct="0"/>
              <a:r>
                <a:rPr lang="en-US" i="1" smtClean="0">
                  <a:solidFill>
                    <a:srgbClr val="377F85"/>
                  </a:solidFill>
                </a:rPr>
                <a:t>Thêm chữ</a:t>
              </a:r>
              <a:endParaRPr lang="en-US" i="1">
                <a:solidFill>
                  <a:srgbClr val="377F85"/>
                </a:solidFill>
              </a:endParaRPr>
            </a:p>
          </p:txBody>
        </p:sp>
        <p:sp>
          <p:nvSpPr>
            <p:cNvPr id="33" name="Text Box 21"/>
            <p:cNvSpPr txBox="1">
              <a:spLocks noChangeArrowheads="1"/>
            </p:cNvSpPr>
            <p:nvPr/>
          </p:nvSpPr>
          <p:spPr bwMode="auto">
            <a:xfrm>
              <a:off x="6803985" y="3319422"/>
              <a:ext cx="1906325" cy="36933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algn="ctr" eaLnBrk="0" hangingPunct="0"/>
              <a:r>
                <a:rPr lang="en-US" i="1" smtClean="0">
                  <a:solidFill>
                    <a:srgbClr val="377F85"/>
                  </a:solidFill>
                </a:rPr>
                <a:t>Thêm chữ</a:t>
              </a:r>
              <a:endParaRPr lang="en-US" i="1">
                <a:solidFill>
                  <a:srgbClr val="377F85"/>
                </a:solidFill>
              </a:endParaRPr>
            </a:p>
          </p:txBody>
        </p:sp>
        <p:sp>
          <p:nvSpPr>
            <p:cNvPr id="34" name="Text Box 21"/>
            <p:cNvSpPr txBox="1">
              <a:spLocks noChangeArrowheads="1"/>
            </p:cNvSpPr>
            <p:nvPr/>
          </p:nvSpPr>
          <p:spPr bwMode="auto">
            <a:xfrm>
              <a:off x="6803985" y="3847711"/>
              <a:ext cx="1906325" cy="36933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algn="ctr" eaLnBrk="0" hangingPunct="0"/>
              <a:r>
                <a:rPr lang="en-US" i="1" smtClean="0">
                  <a:solidFill>
                    <a:srgbClr val="377F85"/>
                  </a:solidFill>
                </a:rPr>
                <a:t>Thêm chữ</a:t>
              </a:r>
              <a:endParaRPr lang="en-US" i="1">
                <a:solidFill>
                  <a:srgbClr val="377F85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1251744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4"/>
          <p:cNvSpPr>
            <a:spLocks noGrp="1" noChangeArrowheads="1"/>
          </p:cNvSpPr>
          <p:nvPr>
            <p:ph type="ctrTitle"/>
          </p:nvPr>
        </p:nvSpPr>
        <p:spPr>
          <a:xfrm>
            <a:off x="27066" y="5196114"/>
            <a:ext cx="4258278" cy="838200"/>
          </a:xfrm>
        </p:spPr>
        <p:txBody>
          <a:bodyPr/>
          <a:lstStyle/>
          <a:p>
            <a:pPr algn="l"/>
            <a:r>
              <a:rPr lang="en-US" sz="4000" i="1" smtClean="0"/>
              <a:t>"CẢM ƠN!"</a:t>
            </a:r>
          </a:p>
        </p:txBody>
      </p:sp>
    </p:spTree>
    <p:extLst>
      <p:ext uri="{BB962C8B-B14F-4D97-AF65-F5344CB8AC3E}">
        <p14:creationId xmlns:p14="http://schemas.microsoft.com/office/powerpoint/2010/main" val="4279249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plate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template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Văn phòng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template 1">
        <a:dk1>
          <a:srgbClr val="4D4D4D"/>
        </a:dk1>
        <a:lt1>
          <a:srgbClr val="FFFFFF"/>
        </a:lt1>
        <a:dk2>
          <a:srgbClr val="000000"/>
        </a:dk2>
        <a:lt2>
          <a:srgbClr val="D5E1F3"/>
        </a:lt2>
        <a:accent1>
          <a:srgbClr val="BC4417"/>
        </a:accent1>
        <a:accent2>
          <a:srgbClr val="CF9C1C"/>
        </a:accent2>
        <a:accent3>
          <a:srgbClr val="FFFFFF"/>
        </a:accent3>
        <a:accent4>
          <a:srgbClr val="404040"/>
        </a:accent4>
        <a:accent5>
          <a:srgbClr val="DAB0AB"/>
        </a:accent5>
        <a:accent6>
          <a:srgbClr val="BB8D18"/>
        </a:accent6>
        <a:hlink>
          <a:srgbClr val="E8C97C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 2">
        <a:dk1>
          <a:srgbClr val="4D4D4D"/>
        </a:dk1>
        <a:lt1>
          <a:srgbClr val="FFFFFF"/>
        </a:lt1>
        <a:dk2>
          <a:srgbClr val="000000"/>
        </a:dk2>
        <a:lt2>
          <a:srgbClr val="986615"/>
        </a:lt2>
        <a:accent1>
          <a:srgbClr val="BF4413"/>
        </a:accent1>
        <a:accent2>
          <a:srgbClr val="FFAB21"/>
        </a:accent2>
        <a:accent3>
          <a:srgbClr val="FFFFFF"/>
        </a:accent3>
        <a:accent4>
          <a:srgbClr val="404040"/>
        </a:accent4>
        <a:accent5>
          <a:srgbClr val="DCB0AA"/>
        </a:accent5>
        <a:accent6>
          <a:srgbClr val="E79B1D"/>
        </a:accent6>
        <a:hlink>
          <a:srgbClr val="C5A379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 3">
        <a:dk1>
          <a:srgbClr val="4D4D4D"/>
        </a:dk1>
        <a:lt1>
          <a:srgbClr val="FFFFFF"/>
        </a:lt1>
        <a:dk2>
          <a:srgbClr val="000000"/>
        </a:dk2>
        <a:lt2>
          <a:srgbClr val="4A1B17"/>
        </a:lt2>
        <a:accent1>
          <a:srgbClr val="C66C00"/>
        </a:accent1>
        <a:accent2>
          <a:srgbClr val="FED416"/>
        </a:accent2>
        <a:accent3>
          <a:srgbClr val="FFFFFF"/>
        </a:accent3>
        <a:accent4>
          <a:srgbClr val="404040"/>
        </a:accent4>
        <a:accent5>
          <a:srgbClr val="DFBAAA"/>
        </a:accent5>
        <a:accent6>
          <a:srgbClr val="E6C013"/>
        </a:accent6>
        <a:hlink>
          <a:srgbClr val="FFDE93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 4">
        <a:dk1>
          <a:srgbClr val="4D4D4D"/>
        </a:dk1>
        <a:lt1>
          <a:srgbClr val="FFFFFF"/>
        </a:lt1>
        <a:dk2>
          <a:srgbClr val="000000"/>
        </a:dk2>
        <a:lt2>
          <a:srgbClr val="9B6902"/>
        </a:lt2>
        <a:accent1>
          <a:srgbClr val="C75E00"/>
        </a:accent1>
        <a:accent2>
          <a:srgbClr val="FED416"/>
        </a:accent2>
        <a:accent3>
          <a:srgbClr val="FFFFFF"/>
        </a:accent3>
        <a:accent4>
          <a:srgbClr val="404040"/>
        </a:accent4>
        <a:accent5>
          <a:srgbClr val="E0B6AA"/>
        </a:accent5>
        <a:accent6>
          <a:srgbClr val="E6C013"/>
        </a:accent6>
        <a:hlink>
          <a:srgbClr val="EE6600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 5">
        <a:dk1>
          <a:srgbClr val="4D4D4D"/>
        </a:dk1>
        <a:lt1>
          <a:srgbClr val="FFFFFF"/>
        </a:lt1>
        <a:dk2>
          <a:srgbClr val="000000"/>
        </a:dk2>
        <a:lt2>
          <a:srgbClr val="570301"/>
        </a:lt2>
        <a:accent1>
          <a:srgbClr val="D37E00"/>
        </a:accent1>
        <a:accent2>
          <a:srgbClr val="F5CB03"/>
        </a:accent2>
        <a:accent3>
          <a:srgbClr val="FFFFFF"/>
        </a:accent3>
        <a:accent4>
          <a:srgbClr val="404040"/>
        </a:accent4>
        <a:accent5>
          <a:srgbClr val="E6C0AA"/>
        </a:accent5>
        <a:accent6>
          <a:srgbClr val="DEB802"/>
        </a:accent6>
        <a:hlink>
          <a:srgbClr val="D86001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 6">
        <a:dk1>
          <a:srgbClr val="4D4D4D"/>
        </a:dk1>
        <a:lt1>
          <a:srgbClr val="FFFFFF"/>
        </a:lt1>
        <a:dk2>
          <a:srgbClr val="000000"/>
        </a:dk2>
        <a:lt2>
          <a:srgbClr val="713C0C"/>
        </a:lt2>
        <a:accent1>
          <a:srgbClr val="E4B058"/>
        </a:accent1>
        <a:accent2>
          <a:srgbClr val="FDD912"/>
        </a:accent2>
        <a:accent3>
          <a:srgbClr val="FFFFFF"/>
        </a:accent3>
        <a:accent4>
          <a:srgbClr val="404040"/>
        </a:accent4>
        <a:accent5>
          <a:srgbClr val="EFD4B4"/>
        </a:accent5>
        <a:accent6>
          <a:srgbClr val="E5C40F"/>
        </a:accent6>
        <a:hlink>
          <a:srgbClr val="E06301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 7">
        <a:dk1>
          <a:srgbClr val="4D4D4D"/>
        </a:dk1>
        <a:lt1>
          <a:srgbClr val="FFFFFF"/>
        </a:lt1>
        <a:dk2>
          <a:srgbClr val="000000"/>
        </a:dk2>
        <a:lt2>
          <a:srgbClr val="953900"/>
        </a:lt2>
        <a:accent1>
          <a:srgbClr val="B65300"/>
        </a:accent1>
        <a:accent2>
          <a:srgbClr val="CE6A00"/>
        </a:accent2>
        <a:accent3>
          <a:srgbClr val="FFFFFF"/>
        </a:accent3>
        <a:accent4>
          <a:srgbClr val="404040"/>
        </a:accent4>
        <a:accent5>
          <a:srgbClr val="D7B3AA"/>
        </a:accent5>
        <a:accent6>
          <a:srgbClr val="BA5F00"/>
        </a:accent6>
        <a:hlink>
          <a:srgbClr val="F0A806"/>
        </a:hlink>
        <a:folHlink>
          <a:srgbClr val="FFE6C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 8">
        <a:dk1>
          <a:srgbClr val="4D4D4D"/>
        </a:dk1>
        <a:lt1>
          <a:srgbClr val="FFFFFF"/>
        </a:lt1>
        <a:dk2>
          <a:srgbClr val="000000"/>
        </a:dk2>
        <a:lt2>
          <a:srgbClr val="D87200"/>
        </a:lt2>
        <a:accent1>
          <a:srgbClr val="E29B07"/>
        </a:accent1>
        <a:accent2>
          <a:srgbClr val="EDBF03"/>
        </a:accent2>
        <a:accent3>
          <a:srgbClr val="FFFFFF"/>
        </a:accent3>
        <a:accent4>
          <a:srgbClr val="404040"/>
        </a:accent4>
        <a:accent5>
          <a:srgbClr val="EECBAA"/>
        </a:accent5>
        <a:accent6>
          <a:srgbClr val="D7AD02"/>
        </a:accent6>
        <a:hlink>
          <a:srgbClr val="7CA43F"/>
        </a:hlink>
        <a:folHlink>
          <a:srgbClr val="FFE6C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 9">
        <a:dk1>
          <a:srgbClr val="4D4D4D"/>
        </a:dk1>
        <a:lt1>
          <a:srgbClr val="FFFFFF"/>
        </a:lt1>
        <a:dk2>
          <a:srgbClr val="000000"/>
        </a:dk2>
        <a:lt2>
          <a:srgbClr val="D24D06"/>
        </a:lt2>
        <a:accent1>
          <a:srgbClr val="E59709"/>
        </a:accent1>
        <a:accent2>
          <a:srgbClr val="E9AC24"/>
        </a:accent2>
        <a:accent3>
          <a:srgbClr val="FFFFFF"/>
        </a:accent3>
        <a:accent4>
          <a:srgbClr val="404040"/>
        </a:accent4>
        <a:accent5>
          <a:srgbClr val="F0C9AA"/>
        </a:accent5>
        <a:accent6>
          <a:srgbClr val="D39B20"/>
        </a:accent6>
        <a:hlink>
          <a:srgbClr val="F7B80B"/>
        </a:hlink>
        <a:folHlink>
          <a:srgbClr val="FFE6C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 10">
        <a:dk1>
          <a:srgbClr val="4D4D4D"/>
        </a:dk1>
        <a:lt1>
          <a:srgbClr val="FFFFFF"/>
        </a:lt1>
        <a:dk2>
          <a:srgbClr val="000000"/>
        </a:dk2>
        <a:lt2>
          <a:srgbClr val="CD5003"/>
        </a:lt2>
        <a:accent1>
          <a:srgbClr val="419DCF"/>
        </a:accent1>
        <a:accent2>
          <a:srgbClr val="BC1F1F"/>
        </a:accent2>
        <a:accent3>
          <a:srgbClr val="FFFFFF"/>
        </a:accent3>
        <a:accent4>
          <a:srgbClr val="404040"/>
        </a:accent4>
        <a:accent5>
          <a:srgbClr val="B0CCE4"/>
        </a:accent5>
        <a:accent6>
          <a:srgbClr val="AA1B1B"/>
        </a:accent6>
        <a:hlink>
          <a:srgbClr val="FFE42F"/>
        </a:hlink>
        <a:folHlink>
          <a:srgbClr val="FFE6C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 11">
        <a:dk1>
          <a:srgbClr val="4D4D4D"/>
        </a:dk1>
        <a:lt1>
          <a:srgbClr val="FFFFFF"/>
        </a:lt1>
        <a:dk2>
          <a:srgbClr val="000000"/>
        </a:dk2>
        <a:lt2>
          <a:srgbClr val="DF2905"/>
        </a:lt2>
        <a:accent1>
          <a:srgbClr val="D05203"/>
        </a:accent1>
        <a:accent2>
          <a:srgbClr val="72A3E1"/>
        </a:accent2>
        <a:accent3>
          <a:srgbClr val="FFFFFF"/>
        </a:accent3>
        <a:accent4>
          <a:srgbClr val="404040"/>
        </a:accent4>
        <a:accent5>
          <a:srgbClr val="E4B3AA"/>
        </a:accent5>
        <a:accent6>
          <a:srgbClr val="6793CC"/>
        </a:accent6>
        <a:hlink>
          <a:srgbClr val="F3A105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Custom Design">
  <a:themeElements>
    <a:clrScheme name="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Custom Design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Văn phòng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Chủ đề của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Văn phòng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Văn phòng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Chủ đề của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Văn phòng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Văn phòng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</Template>
  <TotalTime>43</TotalTime>
  <Words>81</Words>
  <Application>Microsoft Office PowerPoint</Application>
  <PresentationFormat>On-screen Show (4:3)</PresentationFormat>
  <Paragraphs>28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5</vt:i4>
      </vt:variant>
    </vt:vector>
  </HeadingPairs>
  <TitlesOfParts>
    <vt:vector size="7" baseType="lpstr">
      <vt:lpstr>template</vt:lpstr>
      <vt:lpstr>Custom Design</vt:lpstr>
      <vt:lpstr>"THÊM CHỦ ĐỀ"</vt:lpstr>
      <vt:lpstr>Tiêu đề</vt:lpstr>
      <vt:lpstr>Tiêu đề</vt:lpstr>
      <vt:lpstr>Tiêu đề</vt:lpstr>
      <vt:lpstr>"CẢM ƠN!"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Bản trình bày của PowerPoint</dc:title>
  <dc:creator>Carcassonno</dc:creator>
  <cp:lastModifiedBy>Windows User</cp:lastModifiedBy>
  <cp:revision>5</cp:revision>
  <dcterms:created xsi:type="dcterms:W3CDTF">2013-04-15T07:54:58Z</dcterms:created>
  <dcterms:modified xsi:type="dcterms:W3CDTF">2015-05-22T15:45:18Z</dcterms:modified>
</cp:coreProperties>
</file>