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A1BC-9888-4AA6-B885-EBED25012988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45F2-85C8-41EA-B0D2-FDA229D3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006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A1BC-9888-4AA6-B885-EBED25012988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45F2-85C8-41EA-B0D2-FDA229D3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89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A1BC-9888-4AA6-B885-EBED25012988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45F2-85C8-41EA-B0D2-FDA229D3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93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ề bản chiếu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3" name="Rectangle 41"/>
          <p:cNvSpPr>
            <a:spLocks noChangeArrowheads="1"/>
          </p:cNvSpPr>
          <p:nvPr/>
        </p:nvSpPr>
        <p:spPr bwMode="gray">
          <a:xfrm>
            <a:off x="0" y="2708275"/>
            <a:ext cx="9144000" cy="874713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90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0" y="2720975"/>
            <a:ext cx="9144000" cy="817563"/>
          </a:xfrm>
        </p:spPr>
        <p:txBody>
          <a:bodyPr/>
          <a:lstStyle>
            <a:lvl1pPr>
              <a:defRPr sz="4600"/>
            </a:lvl1pPr>
          </a:lstStyle>
          <a:p>
            <a:pPr lvl="0"/>
            <a:r>
              <a:rPr lang="vi-VN" noProof="0" smtClean="0"/>
              <a:t>Bấm &amp; sửa kiểu tiêu đề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90600" y="2176463"/>
            <a:ext cx="7086600" cy="43656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900">
                <a:solidFill>
                  <a:schemeClr val="bg1"/>
                </a:solidFill>
                <a:latin typeface="Arial" charset="0"/>
              </a:defRPr>
            </a:lvl1pPr>
          </a:lstStyle>
          <a:p>
            <a:pPr lvl="0"/>
            <a:r>
              <a:rPr lang="vi-VN" noProof="0" smtClean="0"/>
              <a:t>Bấm &amp; sửa kiểu phụ đề</a:t>
            </a:r>
            <a:endParaRPr lang="en-US" noProof="0" smtClean="0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black">
          <a:xfrm>
            <a:off x="381000" y="271463"/>
            <a:ext cx="1089025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2" tIns="47891" rIns="95782" bIns="47891"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Arial" charset="0"/>
              </a:defRPr>
            </a:lvl1pPr>
            <a:lvl2pPr marL="479425" defTabSz="957263">
              <a:defRPr>
                <a:solidFill>
                  <a:schemeClr val="tx1"/>
                </a:solidFill>
                <a:latin typeface="Arial" charset="0"/>
              </a:defRPr>
            </a:lvl2pPr>
            <a:lvl3pPr marL="957263" defTabSz="957263">
              <a:defRPr>
                <a:solidFill>
                  <a:schemeClr val="tx1"/>
                </a:solidFill>
                <a:latin typeface="Arial" charset="0"/>
              </a:defRPr>
            </a:lvl3pPr>
            <a:lvl4pPr marL="1436688" defTabSz="957263">
              <a:defRPr>
                <a:solidFill>
                  <a:schemeClr val="tx1"/>
                </a:solidFill>
                <a:latin typeface="Arial" charset="0"/>
              </a:defRPr>
            </a:lvl4pPr>
            <a:lvl5pPr marL="1916113" defTabSz="957263">
              <a:defRPr>
                <a:solidFill>
                  <a:schemeClr val="tx1"/>
                </a:solidFill>
                <a:latin typeface="Arial" charset="0"/>
              </a:defRPr>
            </a:lvl5pPr>
            <a:lvl6pPr marL="2373313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30513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87713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4913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100" b="1">
                <a:solidFill>
                  <a:srgbClr val="FFFFFF"/>
                </a:solidFill>
                <a:latin typeface="Verdana" pitchFamily="34" charset="0"/>
              </a:rPr>
              <a:t>LOGO</a:t>
            </a:r>
          </a:p>
        </p:txBody>
      </p:sp>
      <p:grpSp>
        <p:nvGrpSpPr>
          <p:cNvPr id="3114" name="Group 42"/>
          <p:cNvGrpSpPr>
            <a:grpSpLocks/>
          </p:cNvGrpSpPr>
          <p:nvPr/>
        </p:nvGrpSpPr>
        <p:grpSpPr bwMode="auto">
          <a:xfrm>
            <a:off x="-11113" y="-12700"/>
            <a:ext cx="9175751" cy="6870700"/>
            <a:chOff x="-7" y="-8"/>
            <a:chExt cx="5780" cy="4328"/>
          </a:xfrm>
        </p:grpSpPr>
        <p:sp>
          <p:nvSpPr>
            <p:cNvPr id="3108" name="AutoShape 36"/>
            <p:cNvSpPr>
              <a:spLocks noChangeArrowheads="1"/>
            </p:cNvSpPr>
            <p:nvPr/>
          </p:nvSpPr>
          <p:spPr bwMode="gray">
            <a:xfrm>
              <a:off x="17" y="16"/>
              <a:ext cx="5729" cy="4285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3109" name="Freeform 37"/>
            <p:cNvSpPr>
              <a:spLocks/>
            </p:cNvSpPr>
            <p:nvPr/>
          </p:nvSpPr>
          <p:spPr bwMode="gray">
            <a:xfrm>
              <a:off x="-3" y="-8"/>
              <a:ext cx="295" cy="289"/>
            </a:xfrm>
            <a:custGeom>
              <a:avLst/>
              <a:gdLst>
                <a:gd name="T0" fmla="*/ 3 w 403"/>
                <a:gd name="T1" fmla="*/ 395 h 395"/>
                <a:gd name="T2" fmla="*/ 74 w 403"/>
                <a:gd name="T3" fmla="*/ 216 h 395"/>
                <a:gd name="T4" fmla="*/ 231 w 403"/>
                <a:gd name="T5" fmla="*/ 50 h 395"/>
                <a:gd name="T6" fmla="*/ 403 w 403"/>
                <a:gd name="T7" fmla="*/ 0 h 395"/>
                <a:gd name="T8" fmla="*/ 0 w 403"/>
                <a:gd name="T9" fmla="*/ 0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" h="395">
                  <a:moveTo>
                    <a:pt x="3" y="395"/>
                  </a:moveTo>
                  <a:lnTo>
                    <a:pt x="74" y="216"/>
                  </a:lnTo>
                  <a:lnTo>
                    <a:pt x="231" y="50"/>
                  </a:lnTo>
                  <a:lnTo>
                    <a:pt x="403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3110" name="Freeform 38"/>
            <p:cNvSpPr>
              <a:spLocks/>
            </p:cNvSpPr>
            <p:nvPr/>
          </p:nvSpPr>
          <p:spPr bwMode="gray">
            <a:xfrm>
              <a:off x="-7" y="3982"/>
              <a:ext cx="287" cy="338"/>
            </a:xfrm>
            <a:custGeom>
              <a:avLst/>
              <a:gdLst>
                <a:gd name="T0" fmla="*/ 391 w 391"/>
                <a:gd name="T1" fmla="*/ 473 h 473"/>
                <a:gd name="T2" fmla="*/ 151 w 391"/>
                <a:gd name="T3" fmla="*/ 353 h 473"/>
                <a:gd name="T4" fmla="*/ 42 w 391"/>
                <a:gd name="T5" fmla="*/ 201 h 473"/>
                <a:gd name="T6" fmla="*/ 0 w 391"/>
                <a:gd name="T7" fmla="*/ 0 h 473"/>
                <a:gd name="T8" fmla="*/ 1 w 391"/>
                <a:gd name="T9" fmla="*/ 470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1" h="473">
                  <a:moveTo>
                    <a:pt x="391" y="473"/>
                  </a:moveTo>
                  <a:lnTo>
                    <a:pt x="151" y="353"/>
                  </a:lnTo>
                  <a:lnTo>
                    <a:pt x="42" y="201"/>
                  </a:lnTo>
                  <a:lnTo>
                    <a:pt x="0" y="0"/>
                  </a:lnTo>
                  <a:lnTo>
                    <a:pt x="1" y="47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3111" name="Freeform 39"/>
            <p:cNvSpPr>
              <a:spLocks/>
            </p:cNvSpPr>
            <p:nvPr/>
          </p:nvSpPr>
          <p:spPr bwMode="gray">
            <a:xfrm>
              <a:off x="5499" y="4026"/>
              <a:ext cx="274" cy="287"/>
            </a:xfrm>
            <a:custGeom>
              <a:avLst/>
              <a:gdLst>
                <a:gd name="T0" fmla="*/ 229 w 232"/>
                <a:gd name="T1" fmla="*/ 0 h 290"/>
                <a:gd name="T2" fmla="*/ 164 w 232"/>
                <a:gd name="T3" fmla="*/ 144 h 290"/>
                <a:gd name="T4" fmla="*/ 98 w 232"/>
                <a:gd name="T5" fmla="*/ 253 h 290"/>
                <a:gd name="T6" fmla="*/ 0 w 232"/>
                <a:gd name="T7" fmla="*/ 290 h 290"/>
                <a:gd name="T8" fmla="*/ 232 w 232"/>
                <a:gd name="T9" fmla="*/ 287 h 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2" h="290">
                  <a:moveTo>
                    <a:pt x="229" y="0"/>
                  </a:moveTo>
                  <a:lnTo>
                    <a:pt x="164" y="144"/>
                  </a:lnTo>
                  <a:lnTo>
                    <a:pt x="98" y="253"/>
                  </a:lnTo>
                  <a:lnTo>
                    <a:pt x="0" y="290"/>
                  </a:lnTo>
                  <a:lnTo>
                    <a:pt x="232" y="287"/>
                  </a:lnTo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3112" name="Freeform 40"/>
            <p:cNvSpPr>
              <a:spLocks/>
            </p:cNvSpPr>
            <p:nvPr/>
          </p:nvSpPr>
          <p:spPr bwMode="gray">
            <a:xfrm>
              <a:off x="5467" y="0"/>
              <a:ext cx="302" cy="288"/>
            </a:xfrm>
            <a:custGeom>
              <a:avLst/>
              <a:gdLst>
                <a:gd name="T0" fmla="*/ 0 w 403"/>
                <a:gd name="T1" fmla="*/ 0 h 403"/>
                <a:gd name="T2" fmla="*/ 221 w 403"/>
                <a:gd name="T3" fmla="*/ 96 h 403"/>
                <a:gd name="T4" fmla="*/ 353 w 403"/>
                <a:gd name="T5" fmla="*/ 231 h 403"/>
                <a:gd name="T6" fmla="*/ 403 w 403"/>
                <a:gd name="T7" fmla="*/ 403 h 403"/>
                <a:gd name="T8" fmla="*/ 403 w 403"/>
                <a:gd name="T9" fmla="*/ 0 h 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" h="403">
                  <a:moveTo>
                    <a:pt x="0" y="0"/>
                  </a:moveTo>
                  <a:lnTo>
                    <a:pt x="221" y="96"/>
                  </a:lnTo>
                  <a:lnTo>
                    <a:pt x="353" y="231"/>
                  </a:lnTo>
                  <a:lnTo>
                    <a:pt x="403" y="403"/>
                  </a:lnTo>
                  <a:lnTo>
                    <a:pt x="403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0239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66"/>
                </a:solidFill>
              </a:rPr>
              <a:t>www.themegallery.com</a:t>
            </a:r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77FC70-716C-40BF-B175-2B48BE74B56A}" type="slidenum">
              <a:rPr lang="en-US">
                <a:solidFill>
                  <a:srgbClr val="000066"/>
                </a:solidFill>
              </a:rPr>
              <a:pPr/>
              <a:t>‹#›</a:t>
            </a:fld>
            <a:endParaRPr lang="en-US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57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66"/>
                </a:solidFill>
              </a:rPr>
              <a:t>www.themegallery.com</a:t>
            </a:r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1C2E4C-EA64-47D3-9B59-88B32A0A3113}" type="slidenum">
              <a:rPr lang="en-US">
                <a:solidFill>
                  <a:srgbClr val="000066"/>
                </a:solidFill>
              </a:rPr>
              <a:pPr/>
              <a:t>‹#›</a:t>
            </a:fld>
            <a:endParaRPr lang="en-US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451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66"/>
                </a:solidFill>
              </a:rPr>
              <a:t>www.themegallery.com</a:t>
            </a:r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A7FBD0-78A5-48F4-B6EF-67CF6A57DF8D}" type="slidenum">
              <a:rPr lang="en-US">
                <a:solidFill>
                  <a:srgbClr val="000066"/>
                </a:solidFill>
              </a:rPr>
              <a:pPr/>
              <a:t>‹#›</a:t>
            </a:fld>
            <a:endParaRPr lang="en-US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245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Chỗ dành sẵn cho Chân trang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66"/>
                </a:solidFill>
              </a:rPr>
              <a:t>www.themegallery.com</a:t>
            </a:r>
          </a:p>
        </p:txBody>
      </p:sp>
      <p:sp>
        <p:nvSpPr>
          <p:cNvPr id="8" name="Chỗ dành sẵn cho Số hiệu Bản chiế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527EDE1-B9A8-4512-8C5C-EC4879B6A935}" type="slidenum">
              <a:rPr lang="en-US">
                <a:solidFill>
                  <a:srgbClr val="000066"/>
                </a:solidFill>
              </a:rPr>
              <a:pPr/>
              <a:t>‹#›</a:t>
            </a:fld>
            <a:endParaRPr lang="en-US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12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66"/>
                </a:solidFill>
              </a:rPr>
              <a:t>www.themegallery.com</a:t>
            </a:r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E55C08-761E-4982-A8D8-28793D00B756}" type="slidenum">
              <a:rPr lang="en-US">
                <a:solidFill>
                  <a:srgbClr val="000066"/>
                </a:solidFill>
              </a:rPr>
              <a:pPr/>
              <a:t>‹#›</a:t>
            </a:fld>
            <a:endParaRPr lang="en-US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4472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Chân trang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66"/>
                </a:solidFill>
              </a:rPr>
              <a:t>www.themegallery.com</a:t>
            </a:r>
          </a:p>
        </p:txBody>
      </p:sp>
      <p:sp>
        <p:nvSpPr>
          <p:cNvPr id="3" name="Chỗ dành sẵn cho Số hiệu Bản chiế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09C0FD-90B7-4A6D-8B9C-BF2CE42E271A}" type="slidenum">
              <a:rPr lang="en-US">
                <a:solidFill>
                  <a:srgbClr val="000066"/>
                </a:solidFill>
              </a:rPr>
              <a:pPr/>
              <a:t>‹#›</a:t>
            </a:fld>
            <a:endParaRPr lang="en-US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0195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66"/>
                </a:solidFill>
              </a:rPr>
              <a:t>www.themegallery.com</a:t>
            </a:r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6690F8-9C5A-46FB-B2A3-03C4BBC96F79}" type="slidenum">
              <a:rPr lang="en-US">
                <a:solidFill>
                  <a:srgbClr val="000066"/>
                </a:solidFill>
              </a:rPr>
              <a:pPr/>
              <a:t>‹#›</a:t>
            </a:fld>
            <a:endParaRPr lang="en-US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188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A1BC-9888-4AA6-B885-EBED25012988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45F2-85C8-41EA-B0D2-FDA229D3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209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 smtClean="0"/>
              <a:t>Bấm biểu tượng để thêm hình ảnh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66"/>
                </a:solidFill>
              </a:rPr>
              <a:t>www.themegallery.com</a:t>
            </a:r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C2C3EAE-AB23-46D4-B0D6-3D8C9A86EE6F}" type="slidenum">
              <a:rPr lang="en-US">
                <a:solidFill>
                  <a:srgbClr val="000066"/>
                </a:solidFill>
              </a:rPr>
              <a:pPr/>
              <a:t>‹#›</a:t>
            </a:fld>
            <a:endParaRPr lang="en-US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3994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66"/>
                </a:solidFill>
              </a:rPr>
              <a:t>www.themegallery.com</a:t>
            </a:r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20C02D-B2E2-4343-9E38-B775AA87CA11}" type="slidenum">
              <a:rPr lang="en-US">
                <a:solidFill>
                  <a:srgbClr val="000066"/>
                </a:solidFill>
              </a:rPr>
              <a:pPr/>
              <a:t>‹#›</a:t>
            </a:fld>
            <a:endParaRPr lang="en-US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2503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53975"/>
            <a:ext cx="2057400" cy="62706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53975"/>
            <a:ext cx="6019800" cy="62706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66"/>
                </a:solidFill>
              </a:rPr>
              <a:t>www.themegallery.com</a:t>
            </a:r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3D2AF0-2B8B-4A7B-BC64-B1820C98A18C}" type="slidenum">
              <a:rPr lang="en-US">
                <a:solidFill>
                  <a:srgbClr val="000066"/>
                </a:solidFill>
              </a:rPr>
              <a:pPr/>
              <a:t>‹#›</a:t>
            </a:fld>
            <a:endParaRPr lang="en-US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8556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êu đề và Bả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542925" y="53975"/>
            <a:ext cx="7392988" cy="563563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Bảng 2"/>
          <p:cNvSpPr>
            <a:spLocks noGrp="1"/>
          </p:cNvSpPr>
          <p:nvPr>
            <p:ph type="tbl" idx="1"/>
          </p:nvPr>
        </p:nvSpPr>
        <p:spPr>
          <a:xfrm>
            <a:off x="457200" y="1076325"/>
            <a:ext cx="8229600" cy="5248275"/>
          </a:xfrm>
        </p:spPr>
        <p:txBody>
          <a:bodyPr/>
          <a:lstStyle/>
          <a:p>
            <a:r>
              <a:rPr lang="vi-VN" smtClean="0"/>
              <a:t>Bấm biểu tượng để thêm bảng</a:t>
            </a:r>
            <a:endParaRPr lang="en-US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0"/>
          </p:nvPr>
        </p:nvSpPr>
        <p:spPr>
          <a:xfrm>
            <a:off x="6084888" y="6450013"/>
            <a:ext cx="2897187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66"/>
                </a:solidFill>
              </a:rPr>
              <a:t>www.themegallery.com</a:t>
            </a:r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1"/>
          </p:nvPr>
        </p:nvSpPr>
        <p:spPr>
          <a:xfrm>
            <a:off x="107950" y="6454775"/>
            <a:ext cx="927100" cy="239713"/>
          </a:xfrm>
        </p:spPr>
        <p:txBody>
          <a:bodyPr/>
          <a:lstStyle>
            <a:lvl1pPr>
              <a:defRPr/>
            </a:lvl1pPr>
          </a:lstStyle>
          <a:p>
            <a:fld id="{98202ED1-675A-4FA8-9C11-B94FEC5A67A3}" type="slidenum">
              <a:rPr lang="en-US">
                <a:solidFill>
                  <a:srgbClr val="000066"/>
                </a:solidFill>
              </a:rPr>
              <a:pPr/>
              <a:t>‹#›</a:t>
            </a:fld>
            <a:endParaRPr lang="en-US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1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A1BC-9888-4AA6-B885-EBED25012988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45F2-85C8-41EA-B0D2-FDA229D3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866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A1BC-9888-4AA6-B885-EBED25012988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45F2-85C8-41EA-B0D2-FDA229D3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24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Chỗ dành sẵn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A1BC-9888-4AA6-B885-EBED25012988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45F2-85C8-41EA-B0D2-FDA229D3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536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A1BC-9888-4AA6-B885-EBED25012988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45F2-85C8-41EA-B0D2-FDA229D3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7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A1BC-9888-4AA6-B885-EBED25012988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45F2-85C8-41EA-B0D2-FDA229D3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532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A1BC-9888-4AA6-B885-EBED25012988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45F2-85C8-41EA-B0D2-FDA229D3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47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A1BC-9888-4AA6-B885-EBED25012988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45F2-85C8-41EA-B0D2-FDA229D3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857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7A1BC-9888-4AA6-B885-EBED25012988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C45F2-85C8-41EA-B0D2-FDA229D3C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03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Freeform 15" descr="29641"/>
          <p:cNvSpPr>
            <a:spLocks/>
          </p:cNvSpPr>
          <p:nvPr/>
        </p:nvSpPr>
        <p:spPr bwMode="gray">
          <a:xfrm>
            <a:off x="36513" y="80963"/>
            <a:ext cx="9077325" cy="1595437"/>
          </a:xfrm>
          <a:custGeom>
            <a:avLst/>
            <a:gdLst>
              <a:gd name="T0" fmla="*/ 0 w 5718"/>
              <a:gd name="T1" fmla="*/ 756 h 1005"/>
              <a:gd name="T2" fmla="*/ 576 w 5718"/>
              <a:gd name="T3" fmla="*/ 560 h 1005"/>
              <a:gd name="T4" fmla="*/ 1403 w 5718"/>
              <a:gd name="T5" fmla="*/ 390 h 1005"/>
              <a:gd name="T6" fmla="*/ 2452 w 5718"/>
              <a:gd name="T7" fmla="*/ 314 h 1005"/>
              <a:gd name="T8" fmla="*/ 3102 w 5718"/>
              <a:gd name="T9" fmla="*/ 326 h 1005"/>
              <a:gd name="T10" fmla="*/ 4043 w 5718"/>
              <a:gd name="T11" fmla="*/ 434 h 1005"/>
              <a:gd name="T12" fmla="*/ 4944 w 5718"/>
              <a:gd name="T13" fmla="*/ 668 h 1005"/>
              <a:gd name="T14" fmla="*/ 5691 w 5718"/>
              <a:gd name="T15" fmla="*/ 971 h 1005"/>
              <a:gd name="T16" fmla="*/ 5718 w 5718"/>
              <a:gd name="T17" fmla="*/ 19 h 1005"/>
              <a:gd name="T18" fmla="*/ 9 w 5718"/>
              <a:gd name="T19" fmla="*/ 0 h 10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718" h="1005">
                <a:moveTo>
                  <a:pt x="0" y="756"/>
                </a:moveTo>
                <a:cubicBezTo>
                  <a:pt x="96" y="724"/>
                  <a:pt x="297" y="635"/>
                  <a:pt x="576" y="560"/>
                </a:cubicBezTo>
                <a:cubicBezTo>
                  <a:pt x="855" y="485"/>
                  <a:pt x="1037" y="442"/>
                  <a:pt x="1403" y="390"/>
                </a:cubicBezTo>
                <a:cubicBezTo>
                  <a:pt x="1769" y="337"/>
                  <a:pt x="2154" y="320"/>
                  <a:pt x="2452" y="314"/>
                </a:cubicBezTo>
                <a:lnTo>
                  <a:pt x="3102" y="326"/>
                </a:lnTo>
                <a:cubicBezTo>
                  <a:pt x="3367" y="346"/>
                  <a:pt x="3736" y="377"/>
                  <a:pt x="4043" y="434"/>
                </a:cubicBezTo>
                <a:cubicBezTo>
                  <a:pt x="4350" y="490"/>
                  <a:pt x="4669" y="578"/>
                  <a:pt x="4944" y="668"/>
                </a:cubicBezTo>
                <a:cubicBezTo>
                  <a:pt x="5219" y="757"/>
                  <a:pt x="5679" y="1005"/>
                  <a:pt x="5691" y="971"/>
                </a:cubicBezTo>
                <a:cubicBezTo>
                  <a:pt x="5695" y="964"/>
                  <a:pt x="5718" y="25"/>
                  <a:pt x="5718" y="19"/>
                </a:cubicBezTo>
                <a:cubicBezTo>
                  <a:pt x="5718" y="7"/>
                  <a:pt x="1198" y="4"/>
                  <a:pt x="9" y="0"/>
                </a:cubicBezTo>
              </a:path>
            </a:pathLst>
          </a:cu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90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84888" y="6450013"/>
            <a:ext cx="2897187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1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66"/>
                </a:solidFill>
              </a:rPr>
              <a:t>www.themegallery.com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950" y="6454775"/>
            <a:ext cx="927100" cy="23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ctr" defTabSz="957263">
              <a:defRPr sz="1300" b="1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43EAF5A-02A3-47C7-A2DA-BB9F5281BFB3}" type="slidenum">
              <a:rPr lang="en-US">
                <a:solidFill>
                  <a:srgbClr val="000066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66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542925" y="53975"/>
            <a:ext cx="7392988" cy="56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  <a:endParaRPr lang="en-US" smtClean="0"/>
          </a:p>
        </p:txBody>
      </p:sp>
      <p:grpSp>
        <p:nvGrpSpPr>
          <p:cNvPr id="1040" name="Group 16"/>
          <p:cNvGrpSpPr>
            <a:grpSpLocks/>
          </p:cNvGrpSpPr>
          <p:nvPr/>
        </p:nvGrpSpPr>
        <p:grpSpPr bwMode="auto">
          <a:xfrm>
            <a:off x="-1588" y="0"/>
            <a:ext cx="9145588" cy="6858000"/>
            <a:chOff x="-1" y="0"/>
            <a:chExt cx="8065" cy="6048"/>
          </a:xfrm>
        </p:grpSpPr>
        <p:sp>
          <p:nvSpPr>
            <p:cNvPr id="1041" name="Freeform 17"/>
            <p:cNvSpPr>
              <a:spLocks/>
            </p:cNvSpPr>
            <p:nvPr/>
          </p:nvSpPr>
          <p:spPr bwMode="gray">
            <a:xfrm>
              <a:off x="-1" y="5629"/>
              <a:ext cx="389" cy="417"/>
            </a:xfrm>
            <a:custGeom>
              <a:avLst/>
              <a:gdLst>
                <a:gd name="T0" fmla="*/ 314 w 389"/>
                <a:gd name="T1" fmla="*/ 416 h 417"/>
                <a:gd name="T2" fmla="*/ 389 w 389"/>
                <a:gd name="T3" fmla="*/ 417 h 417"/>
                <a:gd name="T4" fmla="*/ 158 w 389"/>
                <a:gd name="T5" fmla="*/ 297 h 417"/>
                <a:gd name="T6" fmla="*/ 39 w 389"/>
                <a:gd name="T7" fmla="*/ 179 h 417"/>
                <a:gd name="T8" fmla="*/ 0 w 389"/>
                <a:gd name="T9" fmla="*/ 0 h 417"/>
                <a:gd name="T10" fmla="*/ 1 w 389"/>
                <a:gd name="T11" fmla="*/ 417 h 4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9" h="417">
                  <a:moveTo>
                    <a:pt x="314" y="416"/>
                  </a:moveTo>
                  <a:lnTo>
                    <a:pt x="389" y="417"/>
                  </a:lnTo>
                  <a:lnTo>
                    <a:pt x="158" y="297"/>
                  </a:lnTo>
                  <a:lnTo>
                    <a:pt x="39" y="179"/>
                  </a:lnTo>
                  <a:lnTo>
                    <a:pt x="0" y="0"/>
                  </a:lnTo>
                  <a:lnTo>
                    <a:pt x="1" y="41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gray">
            <a:xfrm>
              <a:off x="7701" y="5645"/>
              <a:ext cx="363" cy="403"/>
            </a:xfrm>
            <a:custGeom>
              <a:avLst/>
              <a:gdLst>
                <a:gd name="T0" fmla="*/ 229 w 232"/>
                <a:gd name="T1" fmla="*/ 0 h 290"/>
                <a:gd name="T2" fmla="*/ 164 w 232"/>
                <a:gd name="T3" fmla="*/ 144 h 290"/>
                <a:gd name="T4" fmla="*/ 98 w 232"/>
                <a:gd name="T5" fmla="*/ 253 h 290"/>
                <a:gd name="T6" fmla="*/ 0 w 232"/>
                <a:gd name="T7" fmla="*/ 290 h 290"/>
                <a:gd name="T8" fmla="*/ 232 w 232"/>
                <a:gd name="T9" fmla="*/ 287 h 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2" h="290">
                  <a:moveTo>
                    <a:pt x="229" y="0"/>
                  </a:moveTo>
                  <a:lnTo>
                    <a:pt x="164" y="144"/>
                  </a:lnTo>
                  <a:lnTo>
                    <a:pt x="98" y="253"/>
                  </a:lnTo>
                  <a:lnTo>
                    <a:pt x="0" y="290"/>
                  </a:lnTo>
                  <a:lnTo>
                    <a:pt x="232" y="287"/>
                  </a:lnTo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1043" name="AutoShape 19"/>
            <p:cNvSpPr>
              <a:spLocks noChangeArrowheads="1"/>
            </p:cNvSpPr>
            <p:nvPr/>
          </p:nvSpPr>
          <p:spPr bwMode="gray">
            <a:xfrm>
              <a:off x="25" y="42"/>
              <a:ext cx="8012" cy="5985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gray">
            <a:xfrm>
              <a:off x="-1" y="13"/>
              <a:ext cx="405" cy="441"/>
            </a:xfrm>
            <a:custGeom>
              <a:avLst/>
              <a:gdLst>
                <a:gd name="T0" fmla="*/ 2 w 405"/>
                <a:gd name="T1" fmla="*/ 441 h 441"/>
                <a:gd name="T2" fmla="*/ 107 w 405"/>
                <a:gd name="T3" fmla="*/ 175 h 441"/>
                <a:gd name="T4" fmla="*/ 387 w 405"/>
                <a:gd name="T5" fmla="*/ 0 h 441"/>
                <a:gd name="T6" fmla="*/ 1 w 405"/>
                <a:gd name="T7" fmla="*/ 0 h 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5" h="441">
                  <a:moveTo>
                    <a:pt x="2" y="441"/>
                  </a:moveTo>
                  <a:cubicBezTo>
                    <a:pt x="19" y="397"/>
                    <a:pt x="0" y="345"/>
                    <a:pt x="107" y="175"/>
                  </a:cubicBezTo>
                  <a:cubicBezTo>
                    <a:pt x="214" y="6"/>
                    <a:pt x="405" y="16"/>
                    <a:pt x="387" y="0"/>
                  </a:cubicBezTo>
                  <a:lnTo>
                    <a:pt x="1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gray">
            <a:xfrm>
              <a:off x="7588" y="0"/>
              <a:ext cx="470" cy="483"/>
            </a:xfrm>
            <a:custGeom>
              <a:avLst/>
              <a:gdLst>
                <a:gd name="T0" fmla="*/ 0 w 470"/>
                <a:gd name="T1" fmla="*/ 4 h 483"/>
                <a:gd name="T2" fmla="*/ 342 w 470"/>
                <a:gd name="T3" fmla="*/ 150 h 483"/>
                <a:gd name="T4" fmla="*/ 470 w 470"/>
                <a:gd name="T5" fmla="*/ 461 h 483"/>
                <a:gd name="T6" fmla="*/ 470 w 470"/>
                <a:gd name="T7" fmla="*/ 0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0" h="483">
                  <a:moveTo>
                    <a:pt x="0" y="4"/>
                  </a:moveTo>
                  <a:cubicBezTo>
                    <a:pt x="57" y="28"/>
                    <a:pt x="264" y="74"/>
                    <a:pt x="342" y="150"/>
                  </a:cubicBezTo>
                  <a:cubicBezTo>
                    <a:pt x="450" y="275"/>
                    <a:pt x="452" y="483"/>
                    <a:pt x="470" y="461"/>
                  </a:cubicBezTo>
                  <a:lnTo>
                    <a:pt x="470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</p:grpSp>
      <p:sp>
        <p:nvSpPr>
          <p:cNvPr id="1046" name="Line 22"/>
          <p:cNvSpPr>
            <a:spLocks noChangeShapeType="1"/>
          </p:cNvSpPr>
          <p:nvPr/>
        </p:nvSpPr>
        <p:spPr bwMode="gray">
          <a:xfrm>
            <a:off x="323850" y="6500813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900">
              <a:solidFill>
                <a:srgbClr val="00006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432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+mj-lt"/>
          <a:ea typeface="+mj-ea"/>
          <a:cs typeface="+mj-cs"/>
        </a:defRPr>
      </a:lvl1pPr>
      <a:lvl2pPr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2pPr>
      <a:lvl3pPr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3pPr>
      <a:lvl4pPr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4pPr>
      <a:lvl5pPr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5pPr>
      <a:lvl6pPr marL="457200"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6pPr>
      <a:lvl7pPr marL="914400"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7pPr>
      <a:lvl8pPr marL="1371600"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8pPr>
      <a:lvl9pPr marL="1828800"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9pPr>
    </p:titleStyle>
    <p:bodyStyle>
      <a:lvl1pPr marL="358775" indent="-358775" algn="l" defTabSz="957263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100">
          <a:solidFill>
            <a:schemeClr val="tx1"/>
          </a:solidFill>
          <a:latin typeface="+mj-lt"/>
        </a:defRPr>
      </a:lvl2pPr>
      <a:lvl3pPr marL="1196975" indent="-239713" algn="l" defTabSz="957263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100">
          <a:solidFill>
            <a:schemeClr val="tx1"/>
          </a:solidFill>
          <a:latin typeface="+mj-lt"/>
        </a:defRPr>
      </a:lvl3pPr>
      <a:lvl4pPr marL="1676400" indent="-239713" algn="l" defTabSz="957263" rtl="0" eaLnBrk="1" fontAlgn="base" hangingPunct="1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j-lt"/>
        </a:defRPr>
      </a:lvl4pPr>
      <a:lvl5pPr marL="2154238" indent="-238125" algn="l" defTabSz="957263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5pPr>
      <a:lvl6pPr marL="2611438" indent="-238125" algn="l" defTabSz="957263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6pPr>
      <a:lvl7pPr marL="3068638" indent="-238125" algn="l" defTabSz="957263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7pPr>
      <a:lvl8pPr marL="3525838" indent="-238125" algn="l" defTabSz="957263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8pPr>
      <a:lvl9pPr marL="3983038" indent="-238125" algn="l" defTabSz="957263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Mẫu PowerPoint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2122488"/>
            <a:ext cx="7086600" cy="434975"/>
          </a:xfrm>
        </p:spPr>
        <p:txBody>
          <a:bodyPr/>
          <a:lstStyle/>
          <a:p>
            <a:endParaRPr lang="en-US" b="0" i="1"/>
          </a:p>
        </p:txBody>
      </p:sp>
    </p:spTree>
    <p:extLst>
      <p:ext uri="{BB962C8B-B14F-4D97-AF65-F5344CB8AC3E}">
        <p14:creationId xmlns:p14="http://schemas.microsoft.com/office/powerpoint/2010/main" val="340505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Nội dung</a:t>
            </a:r>
            <a:endParaRPr lang="en-US">
              <a:solidFill>
                <a:schemeClr val="accent1"/>
              </a:solidFill>
            </a:endParaRPr>
          </a:p>
        </p:txBody>
      </p:sp>
      <p:grpSp>
        <p:nvGrpSpPr>
          <p:cNvPr id="89176" name="Group 88"/>
          <p:cNvGrpSpPr>
            <a:grpSpLocks/>
          </p:cNvGrpSpPr>
          <p:nvPr/>
        </p:nvGrpSpPr>
        <p:grpSpPr bwMode="auto">
          <a:xfrm>
            <a:off x="1958975" y="1905000"/>
            <a:ext cx="5172075" cy="739775"/>
            <a:chOff x="1728" y="1680"/>
            <a:chExt cx="4560" cy="653"/>
          </a:xfrm>
        </p:grpSpPr>
        <p:sp>
          <p:nvSpPr>
            <p:cNvPr id="89150" name="AutoShape 62"/>
            <p:cNvSpPr>
              <a:spLocks noChangeArrowheads="1"/>
            </p:cNvSpPr>
            <p:nvPr/>
          </p:nvSpPr>
          <p:spPr bwMode="gray">
            <a:xfrm>
              <a:off x="2096" y="1793"/>
              <a:ext cx="4192" cy="436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89151" name="AutoShape 63"/>
            <p:cNvSpPr>
              <a:spLocks noChangeArrowheads="1"/>
            </p:cNvSpPr>
            <p:nvPr/>
          </p:nvSpPr>
          <p:spPr bwMode="gray">
            <a:xfrm>
              <a:off x="1728" y="1680"/>
              <a:ext cx="662" cy="653"/>
            </a:xfrm>
            <a:prstGeom prst="diamond">
              <a:avLst/>
            </a:prstGeom>
            <a:solidFill>
              <a:schemeClr val="accent2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89152" name="Text Box 64"/>
            <p:cNvSpPr txBox="1">
              <a:spLocks noChangeArrowheads="1"/>
            </p:cNvSpPr>
            <p:nvPr/>
          </p:nvSpPr>
          <p:spPr bwMode="gray">
            <a:xfrm>
              <a:off x="2316" y="1846"/>
              <a:ext cx="3310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68415" tIns="34208" rIns="68415" bIns="34208">
              <a:spAutoFit/>
            </a:bodyPr>
            <a:lstStyle>
              <a:lvl1pPr defTabSz="68421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341313" defTabSz="68421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684213" defTabSz="68421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025525" defTabSz="68421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368425" defTabSz="68421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18256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2828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27400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1972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smtClean="0">
                  <a:solidFill>
                    <a:srgbClr val="FFFFFF"/>
                  </a:solidFill>
                </a:rPr>
                <a:t>Thêm chữ</a:t>
              </a:r>
              <a:endParaRPr lang="en-US" b="1">
                <a:solidFill>
                  <a:srgbClr val="FFFFFF"/>
                </a:solidFill>
              </a:endParaRPr>
            </a:p>
          </p:txBody>
        </p:sp>
        <p:sp>
          <p:nvSpPr>
            <p:cNvPr id="89153" name="Text Box 65"/>
            <p:cNvSpPr txBox="1">
              <a:spLocks noChangeArrowheads="1"/>
            </p:cNvSpPr>
            <p:nvPr/>
          </p:nvSpPr>
          <p:spPr bwMode="gray">
            <a:xfrm>
              <a:off x="1919" y="1824"/>
              <a:ext cx="25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8415" tIns="34208" rIns="68415" bIns="34208">
              <a:spAutoFit/>
            </a:bodyPr>
            <a:lstStyle>
              <a:lvl1pPr defTabSz="68421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341313" defTabSz="68421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684213" defTabSz="68421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025525" defTabSz="68421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368425" defTabSz="68421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18256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2828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27400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1972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89175" name="Group 87"/>
          <p:cNvGrpSpPr>
            <a:grpSpLocks/>
          </p:cNvGrpSpPr>
          <p:nvPr/>
        </p:nvGrpSpPr>
        <p:grpSpPr bwMode="auto">
          <a:xfrm>
            <a:off x="1958975" y="2809875"/>
            <a:ext cx="5172075" cy="739775"/>
            <a:chOff x="1728" y="2478"/>
            <a:chExt cx="4560" cy="653"/>
          </a:xfrm>
        </p:grpSpPr>
        <p:sp>
          <p:nvSpPr>
            <p:cNvPr id="89155" name="AutoShape 67"/>
            <p:cNvSpPr>
              <a:spLocks noChangeArrowheads="1"/>
            </p:cNvSpPr>
            <p:nvPr/>
          </p:nvSpPr>
          <p:spPr bwMode="gray">
            <a:xfrm>
              <a:off x="2096" y="2591"/>
              <a:ext cx="4192" cy="4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89156" name="AutoShape 68"/>
            <p:cNvSpPr>
              <a:spLocks noChangeArrowheads="1"/>
            </p:cNvSpPr>
            <p:nvPr/>
          </p:nvSpPr>
          <p:spPr bwMode="gray">
            <a:xfrm>
              <a:off x="1728" y="2478"/>
              <a:ext cx="662" cy="653"/>
            </a:xfrm>
            <a:prstGeom prst="diamond">
              <a:avLst/>
            </a:prstGeom>
            <a:solidFill>
              <a:schemeClr val="accent1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89157" name="Text Box 69"/>
            <p:cNvSpPr txBox="1">
              <a:spLocks noChangeArrowheads="1"/>
            </p:cNvSpPr>
            <p:nvPr/>
          </p:nvSpPr>
          <p:spPr bwMode="gray">
            <a:xfrm>
              <a:off x="2316" y="2644"/>
              <a:ext cx="3310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68415" tIns="34208" rIns="68415" bIns="34208">
              <a:spAutoFit/>
            </a:bodyPr>
            <a:lstStyle>
              <a:lvl1pPr defTabSz="68421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341313" defTabSz="68421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684213" defTabSz="68421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025525" defTabSz="68421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368425" defTabSz="68421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18256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2828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27400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1972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smtClean="0">
                  <a:solidFill>
                    <a:srgbClr val="FFFFFF"/>
                  </a:solidFill>
                </a:rPr>
                <a:t>Thêm chữ</a:t>
              </a:r>
              <a:endParaRPr lang="en-US" b="1">
                <a:solidFill>
                  <a:srgbClr val="FFFFFF"/>
                </a:solidFill>
              </a:endParaRPr>
            </a:p>
          </p:txBody>
        </p:sp>
        <p:sp>
          <p:nvSpPr>
            <p:cNvPr id="89170" name="Text Box 82"/>
            <p:cNvSpPr txBox="1">
              <a:spLocks noChangeArrowheads="1"/>
            </p:cNvSpPr>
            <p:nvPr/>
          </p:nvSpPr>
          <p:spPr bwMode="gray">
            <a:xfrm>
              <a:off x="1920" y="2620"/>
              <a:ext cx="25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8415" tIns="34208" rIns="68415" bIns="34208">
              <a:spAutoFit/>
            </a:bodyPr>
            <a:lstStyle>
              <a:lvl1pPr defTabSz="68421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341313" defTabSz="68421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684213" defTabSz="68421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025525" defTabSz="68421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368425" defTabSz="68421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18256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2828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27400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1972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89174" name="Group 86"/>
          <p:cNvGrpSpPr>
            <a:grpSpLocks/>
          </p:cNvGrpSpPr>
          <p:nvPr/>
        </p:nvGrpSpPr>
        <p:grpSpPr bwMode="auto">
          <a:xfrm>
            <a:off x="1958975" y="3714750"/>
            <a:ext cx="5172075" cy="739775"/>
            <a:chOff x="1728" y="3276"/>
            <a:chExt cx="4560" cy="653"/>
          </a:xfrm>
        </p:grpSpPr>
        <p:sp>
          <p:nvSpPr>
            <p:cNvPr id="89160" name="AutoShape 72"/>
            <p:cNvSpPr>
              <a:spLocks noChangeArrowheads="1"/>
            </p:cNvSpPr>
            <p:nvPr/>
          </p:nvSpPr>
          <p:spPr bwMode="gray">
            <a:xfrm>
              <a:off x="2096" y="3389"/>
              <a:ext cx="4192" cy="436"/>
            </a:xfrm>
            <a:prstGeom prst="roundRect">
              <a:avLst>
                <a:gd name="adj" fmla="val 16667"/>
              </a:avLst>
            </a:prstGeom>
            <a:solidFill>
              <a:schemeClr val="hlink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89161" name="AutoShape 73"/>
            <p:cNvSpPr>
              <a:spLocks noChangeArrowheads="1"/>
            </p:cNvSpPr>
            <p:nvPr/>
          </p:nvSpPr>
          <p:spPr bwMode="gray">
            <a:xfrm>
              <a:off x="1728" y="3276"/>
              <a:ext cx="662" cy="653"/>
            </a:xfrm>
            <a:prstGeom prst="diamond">
              <a:avLst/>
            </a:prstGeom>
            <a:solidFill>
              <a:schemeClr val="hlink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89162" name="Text Box 74"/>
            <p:cNvSpPr txBox="1">
              <a:spLocks noChangeArrowheads="1"/>
            </p:cNvSpPr>
            <p:nvPr/>
          </p:nvSpPr>
          <p:spPr bwMode="gray">
            <a:xfrm>
              <a:off x="2316" y="3442"/>
              <a:ext cx="3310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68415" tIns="34208" rIns="68415" bIns="34208">
              <a:spAutoFit/>
            </a:bodyPr>
            <a:lstStyle>
              <a:lvl1pPr defTabSz="68421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341313" defTabSz="68421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684213" defTabSz="68421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025525" defTabSz="68421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368425" defTabSz="68421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18256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2828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27400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1972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smtClean="0">
                  <a:solidFill>
                    <a:srgbClr val="FFFFFF"/>
                  </a:solidFill>
                </a:rPr>
                <a:t>Thêm chữ</a:t>
              </a:r>
              <a:endParaRPr lang="en-US" b="1">
                <a:solidFill>
                  <a:srgbClr val="FFFFFF"/>
                </a:solidFill>
              </a:endParaRPr>
            </a:p>
          </p:txBody>
        </p:sp>
        <p:sp>
          <p:nvSpPr>
            <p:cNvPr id="89171" name="Text Box 83"/>
            <p:cNvSpPr txBox="1">
              <a:spLocks noChangeArrowheads="1"/>
            </p:cNvSpPr>
            <p:nvPr/>
          </p:nvSpPr>
          <p:spPr bwMode="gray">
            <a:xfrm>
              <a:off x="1920" y="3408"/>
              <a:ext cx="25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8415" tIns="34208" rIns="68415" bIns="34208">
              <a:spAutoFit/>
            </a:bodyPr>
            <a:lstStyle>
              <a:lvl1pPr defTabSz="68421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341313" defTabSz="68421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684213" defTabSz="68421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025525" defTabSz="68421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368425" defTabSz="68421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18256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2828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27400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1972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89173" name="Group 85"/>
          <p:cNvGrpSpPr>
            <a:grpSpLocks/>
          </p:cNvGrpSpPr>
          <p:nvPr/>
        </p:nvGrpSpPr>
        <p:grpSpPr bwMode="auto">
          <a:xfrm>
            <a:off x="1958975" y="4702175"/>
            <a:ext cx="5172075" cy="741363"/>
            <a:chOff x="1728" y="4147"/>
            <a:chExt cx="4560" cy="653"/>
          </a:xfrm>
        </p:grpSpPr>
        <p:sp>
          <p:nvSpPr>
            <p:cNvPr id="89165" name="AutoShape 77"/>
            <p:cNvSpPr>
              <a:spLocks noChangeArrowheads="1"/>
            </p:cNvSpPr>
            <p:nvPr/>
          </p:nvSpPr>
          <p:spPr bwMode="gray">
            <a:xfrm>
              <a:off x="2096" y="4260"/>
              <a:ext cx="4192" cy="436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89166" name="AutoShape 78"/>
            <p:cNvSpPr>
              <a:spLocks noChangeArrowheads="1"/>
            </p:cNvSpPr>
            <p:nvPr/>
          </p:nvSpPr>
          <p:spPr bwMode="gray">
            <a:xfrm>
              <a:off x="1728" y="4147"/>
              <a:ext cx="662" cy="653"/>
            </a:xfrm>
            <a:prstGeom prst="diamond">
              <a:avLst/>
            </a:prstGeom>
            <a:solidFill>
              <a:schemeClr val="folHlink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89167" name="Text Box 79"/>
            <p:cNvSpPr txBox="1">
              <a:spLocks noChangeArrowheads="1"/>
            </p:cNvSpPr>
            <p:nvPr/>
          </p:nvSpPr>
          <p:spPr bwMode="gray">
            <a:xfrm>
              <a:off x="2316" y="4313"/>
              <a:ext cx="3310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68415" tIns="34208" rIns="68415" bIns="34208">
              <a:spAutoFit/>
            </a:bodyPr>
            <a:lstStyle>
              <a:lvl1pPr defTabSz="68421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341313" defTabSz="68421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684213" defTabSz="68421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025525" defTabSz="68421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368425" defTabSz="68421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18256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2828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27400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1972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smtClean="0">
                  <a:solidFill>
                    <a:srgbClr val="FFFFFF"/>
                  </a:solidFill>
                </a:rPr>
                <a:t>Thêm chữ</a:t>
              </a:r>
              <a:endParaRPr lang="en-US" b="1">
                <a:solidFill>
                  <a:srgbClr val="FFFFFF"/>
                </a:solidFill>
              </a:endParaRPr>
            </a:p>
          </p:txBody>
        </p:sp>
        <p:sp>
          <p:nvSpPr>
            <p:cNvPr id="89172" name="Text Box 84"/>
            <p:cNvSpPr txBox="1">
              <a:spLocks noChangeArrowheads="1"/>
            </p:cNvSpPr>
            <p:nvPr/>
          </p:nvSpPr>
          <p:spPr bwMode="gray">
            <a:xfrm>
              <a:off x="1920" y="4272"/>
              <a:ext cx="25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8415" tIns="34208" rIns="68415" bIns="34208">
              <a:spAutoFit/>
            </a:bodyPr>
            <a:lstStyle>
              <a:lvl1pPr defTabSz="68421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341313" defTabSz="68421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684213" defTabSz="68421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025525" defTabSz="68421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368425" defTabSz="68421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18256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2828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27400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197225" defTabSz="6842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FFFFFF"/>
                  </a:solidFill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2169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Sơ đồ khối</a:t>
            </a:r>
            <a:endParaRPr lang="en-US" sz="1600"/>
          </a:p>
        </p:txBody>
      </p:sp>
      <p:grpSp>
        <p:nvGrpSpPr>
          <p:cNvPr id="73731" name="Group 3"/>
          <p:cNvGrpSpPr>
            <a:grpSpLocks/>
          </p:cNvGrpSpPr>
          <p:nvPr/>
        </p:nvGrpSpPr>
        <p:grpSpPr bwMode="auto">
          <a:xfrm>
            <a:off x="1295400" y="1752600"/>
            <a:ext cx="6477000" cy="4146945"/>
            <a:chOff x="624" y="967"/>
            <a:chExt cx="4416" cy="2750"/>
          </a:xfrm>
        </p:grpSpPr>
        <p:sp>
          <p:nvSpPr>
            <p:cNvPr id="73732" name="AutoShape 4"/>
            <p:cNvSpPr>
              <a:spLocks noChangeArrowheads="1"/>
            </p:cNvSpPr>
            <p:nvPr/>
          </p:nvSpPr>
          <p:spPr bwMode="gray">
            <a:xfrm>
              <a:off x="2304" y="2496"/>
              <a:ext cx="1056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73733" name="AutoShape 5"/>
            <p:cNvSpPr>
              <a:spLocks noChangeArrowheads="1"/>
            </p:cNvSpPr>
            <p:nvPr/>
          </p:nvSpPr>
          <p:spPr bwMode="gray">
            <a:xfrm>
              <a:off x="2304" y="2160"/>
              <a:ext cx="1056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73734" name="AutoShape 6"/>
            <p:cNvSpPr>
              <a:spLocks noChangeArrowheads="1"/>
            </p:cNvSpPr>
            <p:nvPr/>
          </p:nvSpPr>
          <p:spPr bwMode="gray">
            <a:xfrm>
              <a:off x="2304" y="1824"/>
              <a:ext cx="1056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73735" name="Text Box 7"/>
            <p:cNvSpPr txBox="1">
              <a:spLocks noChangeArrowheads="1"/>
            </p:cNvSpPr>
            <p:nvPr/>
          </p:nvSpPr>
          <p:spPr bwMode="gray">
            <a:xfrm>
              <a:off x="2605" y="1942"/>
              <a:ext cx="474" cy="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5782" tIns="47891" rIns="95782" bIns="47891">
              <a:spAutoFit/>
            </a:bodyPr>
            <a:lstStyle>
              <a:lvl1pPr defTabSz="9572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479425" defTabSz="95726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957263" defTabSz="95726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436688" defTabSz="95726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916113" defTabSz="95726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3733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8305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2877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7449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900" b="1" smtClean="0">
                  <a:solidFill>
                    <a:srgbClr val="FFFFFF"/>
                  </a:solidFill>
                </a:rPr>
                <a:t>Chữ</a:t>
              </a:r>
              <a:endParaRPr lang="en-US" sz="1900" b="1">
                <a:solidFill>
                  <a:srgbClr val="FFFFFF"/>
                </a:solidFill>
              </a:endParaRPr>
            </a:p>
          </p:txBody>
        </p:sp>
        <p:sp>
          <p:nvSpPr>
            <p:cNvPr id="73738" name="AutoShape 10"/>
            <p:cNvSpPr>
              <a:spLocks noChangeArrowheads="1"/>
            </p:cNvSpPr>
            <p:nvPr/>
          </p:nvSpPr>
          <p:spPr bwMode="gray">
            <a:xfrm>
              <a:off x="1872" y="1680"/>
              <a:ext cx="336" cy="1296"/>
            </a:xfrm>
            <a:prstGeom prst="leftArrow">
              <a:avLst>
                <a:gd name="adj1" fmla="val 65583"/>
                <a:gd name="adj2" fmla="val 65181"/>
              </a:avLst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  <a:alpha val="12000"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73739" name="AutoShape 11"/>
            <p:cNvSpPr>
              <a:spLocks noChangeArrowheads="1"/>
            </p:cNvSpPr>
            <p:nvPr/>
          </p:nvSpPr>
          <p:spPr bwMode="auto">
            <a:xfrm>
              <a:off x="624" y="1344"/>
              <a:ext cx="1152" cy="196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tx2"/>
                      </a:gs>
                      <a:gs pos="100000">
                        <a:schemeClr val="tx2">
                          <a:gamma/>
                          <a:tint val="48627"/>
                          <a:invGamma/>
                        </a:schemeClr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5782" tIns="47891" rIns="95782" bIns="47891" anchor="ctr"/>
            <a:lstStyle/>
            <a:p>
              <a:pPr algn="ctr" defTabSz="957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</a:endParaRPr>
            </a:p>
          </p:txBody>
        </p:sp>
        <p:sp>
          <p:nvSpPr>
            <p:cNvPr id="73741" name="AutoShape 13"/>
            <p:cNvSpPr>
              <a:spLocks noChangeArrowheads="1"/>
            </p:cNvSpPr>
            <p:nvPr/>
          </p:nvSpPr>
          <p:spPr bwMode="auto">
            <a:xfrm>
              <a:off x="3888" y="1344"/>
              <a:ext cx="1152" cy="196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tx2"/>
                      </a:gs>
                      <a:gs pos="100000">
                        <a:schemeClr val="tx2">
                          <a:gamma/>
                          <a:tint val="48627"/>
                          <a:invGamma/>
                        </a:schemeClr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5782" tIns="47891" rIns="95782" bIns="47891" anchor="ctr"/>
            <a:lstStyle/>
            <a:p>
              <a:pPr algn="ctr" defTabSz="957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</a:endParaRPr>
            </a:p>
          </p:txBody>
        </p:sp>
        <p:sp>
          <p:nvSpPr>
            <p:cNvPr id="73742" name="Text Box 14"/>
            <p:cNvSpPr txBox="1">
              <a:spLocks noChangeArrowheads="1"/>
            </p:cNvSpPr>
            <p:nvPr/>
          </p:nvSpPr>
          <p:spPr bwMode="auto">
            <a:xfrm>
              <a:off x="3936" y="1488"/>
              <a:ext cx="1056" cy="1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tx2"/>
                      </a:gs>
                      <a:gs pos="100000">
                        <a:schemeClr val="tx2">
                          <a:gamma/>
                          <a:tint val="48627"/>
                          <a:invGamma/>
                        </a:schemeClr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5782" tIns="47891" rIns="95782" bIns="47891">
              <a:spAutoFit/>
            </a:bodyPr>
            <a:lstStyle>
              <a:lvl1pPr defTabSz="9572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479425" defTabSz="95726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957263" defTabSz="95726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436688" defTabSz="95726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916113" defTabSz="95726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3733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8305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2877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7449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900" b="1" smtClean="0">
                  <a:solidFill>
                    <a:srgbClr val="001D3A"/>
                  </a:solidFill>
                  <a:latin typeface="Verdana" pitchFamily="34" charset="0"/>
                </a:rPr>
                <a:t>Ý chính</a:t>
              </a:r>
              <a:endParaRPr lang="en-US" sz="1900" b="1">
                <a:solidFill>
                  <a:srgbClr val="001D3A"/>
                </a:solidFill>
                <a:latin typeface="Verdana" pitchFamily="34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1D3A"/>
                </a:solidFill>
                <a:latin typeface="Verdana" pitchFamily="34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SzPct val="60000"/>
                <a:buFontTx/>
                <a:buChar char="•"/>
              </a:pPr>
              <a:r>
                <a:rPr lang="en-US" sz="1500" smtClean="0">
                  <a:solidFill>
                    <a:srgbClr val="001D3A"/>
                  </a:solidFill>
                  <a:latin typeface="Verdana" pitchFamily="34" charset="0"/>
                </a:rPr>
                <a:t>Ý phụ 1</a:t>
              </a:r>
              <a:endParaRPr lang="en-US" sz="1500">
                <a:solidFill>
                  <a:srgbClr val="001D3A"/>
                </a:solidFill>
                <a:latin typeface="Verdana" pitchFamily="34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SzPct val="60000"/>
                <a:buFontTx/>
                <a:buChar char="•"/>
              </a:pPr>
              <a:r>
                <a:rPr lang="en-US" sz="1500" smtClean="0">
                  <a:solidFill>
                    <a:srgbClr val="001D3A"/>
                  </a:solidFill>
                  <a:latin typeface="Verdana" pitchFamily="34" charset="0"/>
                </a:rPr>
                <a:t>Ý phụ 2</a:t>
              </a:r>
              <a:endParaRPr lang="en-US" sz="1500">
                <a:solidFill>
                  <a:srgbClr val="001D3A"/>
                </a:solidFill>
                <a:latin typeface="Verdana" pitchFamily="34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SzPct val="60000"/>
                <a:buFontTx/>
                <a:buChar char="•"/>
              </a:pPr>
              <a:r>
                <a:rPr lang="en-US" sz="1500" smtClean="0">
                  <a:solidFill>
                    <a:srgbClr val="001D3A"/>
                  </a:solidFill>
                  <a:latin typeface="Verdana" pitchFamily="34" charset="0"/>
                </a:rPr>
                <a:t>Ý phụ 3</a:t>
              </a:r>
              <a:endParaRPr lang="en-US" sz="1500">
                <a:solidFill>
                  <a:srgbClr val="001D3A"/>
                </a:solidFill>
                <a:latin typeface="Verdana" pitchFamily="34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SzPct val="60000"/>
                <a:buFontTx/>
                <a:buChar char="•"/>
              </a:pPr>
              <a:r>
                <a:rPr lang="en-US" sz="1500" smtClean="0">
                  <a:solidFill>
                    <a:srgbClr val="001D3A"/>
                  </a:solidFill>
                  <a:latin typeface="Verdana" pitchFamily="34" charset="0"/>
                </a:rPr>
                <a:t>Ý phụ 4</a:t>
              </a:r>
              <a:endParaRPr lang="en-US" sz="1500">
                <a:solidFill>
                  <a:srgbClr val="001D3A"/>
                </a:solidFill>
                <a:latin typeface="Verdana" pitchFamily="34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SzPct val="60000"/>
                <a:buFontTx/>
                <a:buChar char="•"/>
              </a:pPr>
              <a:r>
                <a:rPr lang="en-US" sz="1500" smtClean="0">
                  <a:solidFill>
                    <a:srgbClr val="001D3A"/>
                  </a:solidFill>
                  <a:latin typeface="Verdana" pitchFamily="34" charset="0"/>
                </a:rPr>
                <a:t>Ý phụ </a:t>
              </a:r>
              <a:r>
                <a:rPr lang="en-US" sz="1500">
                  <a:solidFill>
                    <a:srgbClr val="001D3A"/>
                  </a:solidFill>
                  <a:latin typeface="Verdana" pitchFamily="34" charset="0"/>
                </a:rPr>
                <a:t>5</a:t>
              </a:r>
            </a:p>
          </p:txBody>
        </p:sp>
        <p:sp>
          <p:nvSpPr>
            <p:cNvPr id="73743" name="AutoShape 15"/>
            <p:cNvSpPr>
              <a:spLocks noChangeArrowheads="1"/>
            </p:cNvSpPr>
            <p:nvPr/>
          </p:nvSpPr>
          <p:spPr bwMode="gray">
            <a:xfrm>
              <a:off x="3458" y="1680"/>
              <a:ext cx="334" cy="1296"/>
            </a:xfrm>
            <a:prstGeom prst="rightArrow">
              <a:avLst>
                <a:gd name="adj1" fmla="val 67750"/>
                <a:gd name="adj2" fmla="val 66167"/>
              </a:avLst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  <a:alpha val="12000"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73744" name="AutoShape 16"/>
            <p:cNvSpPr>
              <a:spLocks noChangeArrowheads="1"/>
            </p:cNvSpPr>
            <p:nvPr/>
          </p:nvSpPr>
          <p:spPr bwMode="gray">
            <a:xfrm>
              <a:off x="1824" y="967"/>
              <a:ext cx="1920" cy="384"/>
            </a:xfrm>
            <a:prstGeom prst="can">
              <a:avLst>
                <a:gd name="adj" fmla="val 27866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73745" name="AutoShape 17"/>
            <p:cNvSpPr>
              <a:spLocks noChangeArrowheads="1"/>
            </p:cNvSpPr>
            <p:nvPr/>
          </p:nvSpPr>
          <p:spPr bwMode="gray">
            <a:xfrm>
              <a:off x="2283" y="1440"/>
              <a:ext cx="1104" cy="336"/>
            </a:xfrm>
            <a:prstGeom prst="upArrow">
              <a:avLst>
                <a:gd name="adj1" fmla="val 68380"/>
                <a:gd name="adj2" fmla="val 70833"/>
              </a:avLst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63529"/>
                    <a:invGamma/>
                    <a:alpha val="1200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73746" name="Text Box 18"/>
            <p:cNvSpPr txBox="1">
              <a:spLocks noChangeArrowheads="1"/>
            </p:cNvSpPr>
            <p:nvPr/>
          </p:nvSpPr>
          <p:spPr bwMode="gray">
            <a:xfrm>
              <a:off x="2588" y="1107"/>
              <a:ext cx="474" cy="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5782" tIns="47891" rIns="95782" bIns="47891">
              <a:spAutoFit/>
            </a:bodyPr>
            <a:lstStyle>
              <a:lvl1pPr defTabSz="9572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479425" defTabSz="95726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957263" defTabSz="95726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436688" defTabSz="95726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916113" defTabSz="95726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3733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8305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2877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7449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900" b="1" smtClean="0">
                  <a:solidFill>
                    <a:srgbClr val="FFFFFF"/>
                  </a:solidFill>
                </a:rPr>
                <a:t>Chữ</a:t>
              </a:r>
              <a:endParaRPr lang="en-US" sz="1900" b="1">
                <a:solidFill>
                  <a:srgbClr val="FFFFFF"/>
                </a:solidFill>
              </a:endParaRPr>
            </a:p>
          </p:txBody>
        </p:sp>
        <p:sp>
          <p:nvSpPr>
            <p:cNvPr id="73747" name="AutoShape 19"/>
            <p:cNvSpPr>
              <a:spLocks noChangeArrowheads="1"/>
            </p:cNvSpPr>
            <p:nvPr/>
          </p:nvSpPr>
          <p:spPr bwMode="gray">
            <a:xfrm>
              <a:off x="1872" y="3312"/>
              <a:ext cx="1920" cy="384"/>
            </a:xfrm>
            <a:prstGeom prst="can">
              <a:avLst>
                <a:gd name="adj" fmla="val 32032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73748" name="Text Box 20"/>
            <p:cNvSpPr txBox="1">
              <a:spLocks noChangeArrowheads="1"/>
            </p:cNvSpPr>
            <p:nvPr/>
          </p:nvSpPr>
          <p:spPr bwMode="gray">
            <a:xfrm>
              <a:off x="2590" y="3459"/>
              <a:ext cx="474" cy="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5782" tIns="47891" rIns="95782" bIns="47891">
              <a:spAutoFit/>
            </a:bodyPr>
            <a:lstStyle>
              <a:lvl1pPr defTabSz="9572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479425" defTabSz="95726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957263" defTabSz="95726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436688" defTabSz="95726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916113" defTabSz="95726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3733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8305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2877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7449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900" b="1" smtClean="0">
                  <a:solidFill>
                    <a:srgbClr val="FFFFFF"/>
                  </a:solidFill>
                </a:rPr>
                <a:t>Chữ</a:t>
              </a:r>
              <a:endParaRPr lang="en-US" sz="1900" b="1">
                <a:solidFill>
                  <a:srgbClr val="FFFFFF"/>
                </a:solidFill>
              </a:endParaRPr>
            </a:p>
          </p:txBody>
        </p:sp>
        <p:sp>
          <p:nvSpPr>
            <p:cNvPr id="73749" name="AutoShape 21"/>
            <p:cNvSpPr>
              <a:spLocks noChangeArrowheads="1"/>
            </p:cNvSpPr>
            <p:nvPr/>
          </p:nvSpPr>
          <p:spPr bwMode="gray">
            <a:xfrm>
              <a:off x="2269" y="2928"/>
              <a:ext cx="1106" cy="331"/>
            </a:xfrm>
            <a:prstGeom prst="downArrow">
              <a:avLst>
                <a:gd name="adj1" fmla="val 67093"/>
                <a:gd name="adj2" fmla="val 64051"/>
              </a:avLst>
            </a:prstGeom>
            <a:gradFill rotWithShape="1">
              <a:gsLst>
                <a:gs pos="0">
                  <a:schemeClr val="bg2">
                    <a:gamma/>
                    <a:tint val="63529"/>
                    <a:invGamma/>
                    <a:alpha val="12000"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24" name="Text Box 14"/>
            <p:cNvSpPr txBox="1">
              <a:spLocks noChangeArrowheads="1"/>
            </p:cNvSpPr>
            <p:nvPr/>
          </p:nvSpPr>
          <p:spPr bwMode="auto">
            <a:xfrm>
              <a:off x="672" y="1488"/>
              <a:ext cx="1056" cy="1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tx2"/>
                      </a:gs>
                      <a:gs pos="100000">
                        <a:schemeClr val="tx2">
                          <a:gamma/>
                          <a:tint val="48627"/>
                          <a:invGamma/>
                        </a:schemeClr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5782" tIns="47891" rIns="95782" bIns="47891">
              <a:spAutoFit/>
            </a:bodyPr>
            <a:lstStyle>
              <a:lvl1pPr defTabSz="9572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479425" defTabSz="95726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957263" defTabSz="95726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436688" defTabSz="95726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916113" defTabSz="95726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3733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8305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2877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7449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900" b="1" smtClean="0">
                  <a:solidFill>
                    <a:srgbClr val="001D3A"/>
                  </a:solidFill>
                  <a:latin typeface="Verdana" pitchFamily="34" charset="0"/>
                </a:rPr>
                <a:t>Ý chính</a:t>
              </a:r>
              <a:endParaRPr lang="en-US" sz="1900" b="1">
                <a:solidFill>
                  <a:srgbClr val="001D3A"/>
                </a:solidFill>
                <a:latin typeface="Verdana" pitchFamily="34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1D3A"/>
                </a:solidFill>
                <a:latin typeface="Verdana" pitchFamily="34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SzPct val="60000"/>
                <a:buFontTx/>
                <a:buChar char="•"/>
              </a:pPr>
              <a:r>
                <a:rPr lang="en-US" sz="1500" smtClean="0">
                  <a:solidFill>
                    <a:srgbClr val="001D3A"/>
                  </a:solidFill>
                  <a:latin typeface="Verdana" pitchFamily="34" charset="0"/>
                </a:rPr>
                <a:t>Ý phụ 1</a:t>
              </a:r>
              <a:endParaRPr lang="en-US" sz="1500">
                <a:solidFill>
                  <a:srgbClr val="001D3A"/>
                </a:solidFill>
                <a:latin typeface="Verdana" pitchFamily="34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SzPct val="60000"/>
                <a:buFontTx/>
                <a:buChar char="•"/>
              </a:pPr>
              <a:r>
                <a:rPr lang="en-US" sz="1500" smtClean="0">
                  <a:solidFill>
                    <a:srgbClr val="001D3A"/>
                  </a:solidFill>
                  <a:latin typeface="Verdana" pitchFamily="34" charset="0"/>
                </a:rPr>
                <a:t>Ý phụ 2</a:t>
              </a:r>
              <a:endParaRPr lang="en-US" sz="1500">
                <a:solidFill>
                  <a:srgbClr val="001D3A"/>
                </a:solidFill>
                <a:latin typeface="Verdana" pitchFamily="34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SzPct val="60000"/>
                <a:buFontTx/>
                <a:buChar char="•"/>
              </a:pPr>
              <a:r>
                <a:rPr lang="en-US" sz="1500" smtClean="0">
                  <a:solidFill>
                    <a:srgbClr val="001D3A"/>
                  </a:solidFill>
                  <a:latin typeface="Verdana" pitchFamily="34" charset="0"/>
                </a:rPr>
                <a:t>Ý phụ 3</a:t>
              </a:r>
              <a:endParaRPr lang="en-US" sz="1500">
                <a:solidFill>
                  <a:srgbClr val="001D3A"/>
                </a:solidFill>
                <a:latin typeface="Verdana" pitchFamily="34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SzPct val="60000"/>
                <a:buFontTx/>
                <a:buChar char="•"/>
              </a:pPr>
              <a:r>
                <a:rPr lang="en-US" sz="1500" smtClean="0">
                  <a:solidFill>
                    <a:srgbClr val="001D3A"/>
                  </a:solidFill>
                  <a:latin typeface="Verdana" pitchFamily="34" charset="0"/>
                </a:rPr>
                <a:t>Ý phụ 4</a:t>
              </a:r>
              <a:endParaRPr lang="en-US" sz="1500">
                <a:solidFill>
                  <a:srgbClr val="001D3A"/>
                </a:solidFill>
                <a:latin typeface="Verdana" pitchFamily="34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SzPct val="60000"/>
                <a:buFontTx/>
                <a:buChar char="•"/>
              </a:pPr>
              <a:r>
                <a:rPr lang="en-US" sz="1500" smtClean="0">
                  <a:solidFill>
                    <a:srgbClr val="001D3A"/>
                  </a:solidFill>
                  <a:latin typeface="Verdana" pitchFamily="34" charset="0"/>
                </a:rPr>
                <a:t>Ý phụ </a:t>
              </a:r>
              <a:r>
                <a:rPr lang="en-US" sz="1500">
                  <a:solidFill>
                    <a:srgbClr val="001D3A"/>
                  </a:solidFill>
                  <a:latin typeface="Verdana" pitchFamily="34" charset="0"/>
                </a:rPr>
                <a:t>5</a:t>
              </a:r>
            </a:p>
          </p:txBody>
        </p:sp>
        <p:sp>
          <p:nvSpPr>
            <p:cNvPr id="25" name="Text Box 7"/>
            <p:cNvSpPr txBox="1">
              <a:spLocks noChangeArrowheads="1"/>
            </p:cNvSpPr>
            <p:nvPr/>
          </p:nvSpPr>
          <p:spPr bwMode="gray">
            <a:xfrm>
              <a:off x="2605" y="2265"/>
              <a:ext cx="474" cy="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5782" tIns="47891" rIns="95782" bIns="47891">
              <a:spAutoFit/>
            </a:bodyPr>
            <a:lstStyle>
              <a:lvl1pPr defTabSz="9572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479425" defTabSz="95726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957263" defTabSz="95726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436688" defTabSz="95726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916113" defTabSz="95726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3733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8305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2877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7449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900" b="1" smtClean="0">
                  <a:solidFill>
                    <a:srgbClr val="FFFFFF"/>
                  </a:solidFill>
                </a:rPr>
                <a:t>Chữ</a:t>
              </a:r>
              <a:endParaRPr lang="en-US" sz="1900" b="1">
                <a:solidFill>
                  <a:srgbClr val="FFFFFF"/>
                </a:solidFill>
              </a:endParaRPr>
            </a:p>
          </p:txBody>
        </p:sp>
        <p:sp>
          <p:nvSpPr>
            <p:cNvPr id="26" name="Text Box 7"/>
            <p:cNvSpPr txBox="1">
              <a:spLocks noChangeArrowheads="1"/>
            </p:cNvSpPr>
            <p:nvPr/>
          </p:nvSpPr>
          <p:spPr bwMode="gray">
            <a:xfrm>
              <a:off x="2605" y="2622"/>
              <a:ext cx="474" cy="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5782" tIns="47891" rIns="95782" bIns="47891">
              <a:spAutoFit/>
            </a:bodyPr>
            <a:lstStyle>
              <a:lvl1pPr defTabSz="9572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479425" defTabSz="95726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957263" defTabSz="95726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436688" defTabSz="95726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916113" defTabSz="95726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3733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8305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2877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7449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900" b="1" smtClean="0">
                  <a:solidFill>
                    <a:srgbClr val="FFFFFF"/>
                  </a:solidFill>
                </a:rPr>
                <a:t>Chữ</a:t>
              </a:r>
              <a:endParaRPr lang="en-US" sz="1900" b="1">
                <a:solidFill>
                  <a:srgbClr val="FFFFFF"/>
                </a:solidFill>
              </a:endParaRPr>
            </a:p>
          </p:txBody>
        </p:sp>
      </p:grpSp>
      <p:sp>
        <p:nvSpPr>
          <p:cNvPr id="27" name="Chỗ dành sẵn cho Chân trang 3"/>
          <p:cNvSpPr>
            <a:spLocks noGrp="1"/>
          </p:cNvSpPr>
          <p:nvPr>
            <p:ph type="ftr" sz="quarter" idx="10"/>
          </p:nvPr>
        </p:nvSpPr>
        <p:spPr>
          <a:xfrm>
            <a:off x="6096000" y="6218670"/>
            <a:ext cx="2897187" cy="320675"/>
          </a:xfrm>
        </p:spPr>
        <p:txBody>
          <a:bodyPr/>
          <a:lstStyle/>
          <a:p>
            <a:r>
              <a:rPr lang="en-US" smtClean="0">
                <a:solidFill>
                  <a:srgbClr val="000066"/>
                </a:solidFill>
              </a:rPr>
              <a:t>www.website.com</a:t>
            </a:r>
            <a:endParaRPr lang="en-US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2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Sơ đồ khối</a:t>
            </a:r>
            <a:endParaRPr lang="en-US" sz="1600"/>
          </a:p>
        </p:txBody>
      </p:sp>
      <p:grpSp>
        <p:nvGrpSpPr>
          <p:cNvPr id="74755" name="Group 3"/>
          <p:cNvGrpSpPr>
            <a:grpSpLocks/>
          </p:cNvGrpSpPr>
          <p:nvPr/>
        </p:nvGrpSpPr>
        <p:grpSpPr bwMode="auto">
          <a:xfrm>
            <a:off x="1143000" y="2001980"/>
            <a:ext cx="6705600" cy="3352800"/>
            <a:chOff x="528" y="1248"/>
            <a:chExt cx="4656" cy="2256"/>
          </a:xfrm>
        </p:grpSpPr>
        <p:grpSp>
          <p:nvGrpSpPr>
            <p:cNvPr id="74756" name="Group 4"/>
            <p:cNvGrpSpPr>
              <a:grpSpLocks/>
            </p:cNvGrpSpPr>
            <p:nvPr/>
          </p:nvGrpSpPr>
          <p:grpSpPr bwMode="auto">
            <a:xfrm>
              <a:off x="1824" y="1248"/>
              <a:ext cx="2014" cy="1821"/>
              <a:chOff x="1872" y="1824"/>
              <a:chExt cx="2014" cy="1821"/>
            </a:xfrm>
          </p:grpSpPr>
          <p:sp>
            <p:nvSpPr>
              <p:cNvPr id="74757" name="AutoShape 5"/>
              <p:cNvSpPr>
                <a:spLocks noChangeArrowheads="1"/>
              </p:cNvSpPr>
              <p:nvPr/>
            </p:nvSpPr>
            <p:spPr bwMode="gray">
              <a:xfrm rot="16200000" flipH="1">
                <a:off x="1820" y="2528"/>
                <a:ext cx="309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900">
                  <a:solidFill>
                    <a:srgbClr val="000066"/>
                  </a:solidFill>
                  <a:latin typeface="Arial" charset="0"/>
                </a:endParaRPr>
              </a:p>
            </p:txBody>
          </p:sp>
          <p:sp>
            <p:nvSpPr>
              <p:cNvPr id="74758" name="AutoShape 6"/>
              <p:cNvSpPr>
                <a:spLocks noChangeArrowheads="1"/>
              </p:cNvSpPr>
              <p:nvPr/>
            </p:nvSpPr>
            <p:spPr bwMode="gray">
              <a:xfrm rot="5400000" flipH="1">
                <a:off x="3628" y="2494"/>
                <a:ext cx="309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900">
                  <a:solidFill>
                    <a:srgbClr val="000066"/>
                  </a:solidFill>
                  <a:latin typeface="Arial" charset="0"/>
                </a:endParaRPr>
              </a:p>
            </p:txBody>
          </p:sp>
          <p:sp>
            <p:nvSpPr>
              <p:cNvPr id="74759" name="AutoShape 7"/>
              <p:cNvSpPr>
                <a:spLocks noChangeArrowheads="1"/>
              </p:cNvSpPr>
              <p:nvPr/>
            </p:nvSpPr>
            <p:spPr bwMode="gray">
              <a:xfrm rot="10800000" flipH="1">
                <a:off x="2725" y="3439"/>
                <a:ext cx="308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900">
                  <a:solidFill>
                    <a:srgbClr val="000066"/>
                  </a:solidFill>
                  <a:latin typeface="Arial" charset="0"/>
                </a:endParaRPr>
              </a:p>
            </p:txBody>
          </p:sp>
          <p:sp>
            <p:nvSpPr>
              <p:cNvPr id="74760" name="Oval 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900">
                  <a:solidFill>
                    <a:srgbClr val="000066"/>
                  </a:solidFill>
                  <a:latin typeface="Arial" charset="0"/>
                </a:endParaRPr>
              </a:p>
            </p:txBody>
          </p:sp>
          <p:sp>
            <p:nvSpPr>
              <p:cNvPr id="74761" name="Oval 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900">
                  <a:solidFill>
                    <a:srgbClr val="000066"/>
                  </a:solidFill>
                  <a:latin typeface="Arial" charset="0"/>
                </a:endParaRPr>
              </a:p>
            </p:txBody>
          </p:sp>
          <p:sp>
            <p:nvSpPr>
              <p:cNvPr id="74762" name="Oval 10"/>
              <p:cNvSpPr>
                <a:spLocks noChangeArrowheads="1"/>
              </p:cNvSpPr>
              <p:nvPr/>
            </p:nvSpPr>
            <p:spPr bwMode="gray">
              <a:xfrm>
                <a:off x="2254" y="2000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900">
                  <a:solidFill>
                    <a:srgbClr val="000066"/>
                  </a:solidFill>
                  <a:latin typeface="Arial" charset="0"/>
                </a:endParaRPr>
              </a:p>
            </p:txBody>
          </p:sp>
          <p:sp>
            <p:nvSpPr>
              <p:cNvPr id="74763" name="Oval 11"/>
              <p:cNvSpPr>
                <a:spLocks noChangeArrowheads="1"/>
              </p:cNvSpPr>
              <p:nvPr/>
            </p:nvSpPr>
            <p:spPr bwMode="gray">
              <a:xfrm>
                <a:off x="2254" y="2000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900">
                  <a:solidFill>
                    <a:srgbClr val="000066"/>
                  </a:solidFill>
                  <a:latin typeface="Arial" charset="0"/>
                </a:endParaRPr>
              </a:p>
            </p:txBody>
          </p:sp>
          <p:sp>
            <p:nvSpPr>
              <p:cNvPr id="74764" name="Oval 12"/>
              <p:cNvSpPr>
                <a:spLocks noChangeArrowheads="1"/>
              </p:cNvSpPr>
              <p:nvPr/>
            </p:nvSpPr>
            <p:spPr bwMode="gray">
              <a:xfrm>
                <a:off x="2337" y="2083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900">
                  <a:solidFill>
                    <a:srgbClr val="000066"/>
                  </a:solidFill>
                  <a:latin typeface="Arial" charset="0"/>
                </a:endParaRPr>
              </a:p>
            </p:txBody>
          </p:sp>
          <p:sp>
            <p:nvSpPr>
              <p:cNvPr id="74765" name="Oval 13"/>
              <p:cNvSpPr>
                <a:spLocks noChangeArrowheads="1"/>
              </p:cNvSpPr>
              <p:nvPr/>
            </p:nvSpPr>
            <p:spPr bwMode="gray">
              <a:xfrm>
                <a:off x="2337" y="2083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900">
                  <a:solidFill>
                    <a:srgbClr val="000066"/>
                  </a:solidFill>
                  <a:latin typeface="Arial" charset="0"/>
                </a:endParaRPr>
              </a:p>
            </p:txBody>
          </p:sp>
        </p:grpSp>
        <p:sp>
          <p:nvSpPr>
            <p:cNvPr id="74766" name="AutoShape 14"/>
            <p:cNvSpPr>
              <a:spLocks noChangeArrowheads="1"/>
            </p:cNvSpPr>
            <p:nvPr/>
          </p:nvSpPr>
          <p:spPr bwMode="gray">
            <a:xfrm>
              <a:off x="528" y="2256"/>
              <a:ext cx="1152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74767" name="AutoShape 15"/>
            <p:cNvSpPr>
              <a:spLocks noChangeArrowheads="1"/>
            </p:cNvSpPr>
            <p:nvPr/>
          </p:nvSpPr>
          <p:spPr bwMode="gray">
            <a:xfrm>
              <a:off x="528" y="1920"/>
              <a:ext cx="1152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74768" name="AutoShape 16"/>
            <p:cNvSpPr>
              <a:spLocks noChangeArrowheads="1"/>
            </p:cNvSpPr>
            <p:nvPr/>
          </p:nvSpPr>
          <p:spPr bwMode="gray">
            <a:xfrm>
              <a:off x="528" y="1584"/>
              <a:ext cx="1152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74769" name="AutoShape 17"/>
            <p:cNvSpPr>
              <a:spLocks noChangeArrowheads="1"/>
            </p:cNvSpPr>
            <p:nvPr/>
          </p:nvSpPr>
          <p:spPr bwMode="gray">
            <a:xfrm>
              <a:off x="3984" y="2256"/>
              <a:ext cx="1200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74770" name="AutoShape 18"/>
            <p:cNvSpPr>
              <a:spLocks noChangeArrowheads="1"/>
            </p:cNvSpPr>
            <p:nvPr/>
          </p:nvSpPr>
          <p:spPr bwMode="gray">
            <a:xfrm>
              <a:off x="3984" y="1920"/>
              <a:ext cx="1200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74771" name="AutoShape 19"/>
            <p:cNvSpPr>
              <a:spLocks noChangeArrowheads="1"/>
            </p:cNvSpPr>
            <p:nvPr/>
          </p:nvSpPr>
          <p:spPr bwMode="gray">
            <a:xfrm>
              <a:off x="3984" y="1584"/>
              <a:ext cx="1200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90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74772" name="Text Box 20"/>
            <p:cNvSpPr txBox="1">
              <a:spLocks noChangeArrowheads="1"/>
            </p:cNvSpPr>
            <p:nvPr/>
          </p:nvSpPr>
          <p:spPr bwMode="gray">
            <a:xfrm>
              <a:off x="2243" y="1920"/>
              <a:ext cx="1198" cy="3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5782" tIns="47891" rIns="95782" bIns="47891">
              <a:spAutoFit/>
            </a:bodyPr>
            <a:lstStyle>
              <a:lvl1pPr defTabSz="9572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479425" defTabSz="95726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957263" defTabSz="95726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436688" defTabSz="95726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916113" defTabSz="95726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3733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8305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2877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7449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500" b="1" smtClean="0">
                  <a:solidFill>
                    <a:srgbClr val="FFFFFF"/>
                  </a:solidFill>
                </a:rPr>
                <a:t>Khái niệm</a:t>
              </a:r>
              <a:endParaRPr lang="en-US" sz="2500" b="1">
                <a:solidFill>
                  <a:srgbClr val="FFFFFF"/>
                </a:solidFill>
              </a:endParaRPr>
            </a:p>
          </p:txBody>
        </p:sp>
        <p:sp>
          <p:nvSpPr>
            <p:cNvPr id="74773" name="AutoShape 21"/>
            <p:cNvSpPr>
              <a:spLocks noChangeArrowheads="1"/>
            </p:cNvSpPr>
            <p:nvPr/>
          </p:nvSpPr>
          <p:spPr bwMode="auto">
            <a:xfrm>
              <a:off x="1611" y="3168"/>
              <a:ext cx="2448" cy="336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5782" tIns="47891" rIns="95782" bIns="47891" anchor="ctr"/>
            <a:lstStyle/>
            <a:p>
              <a:pPr algn="ctr" defTabSz="957263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900" i="1" smtClean="0">
                  <a:solidFill>
                    <a:srgbClr val="000066"/>
                  </a:solidFill>
                </a:rPr>
                <a:t>Thêm chữ</a:t>
              </a:r>
              <a:endParaRPr lang="en-US" sz="1900" i="1">
                <a:solidFill>
                  <a:srgbClr val="000066"/>
                </a:solidFill>
              </a:endParaRPr>
            </a:p>
          </p:txBody>
        </p:sp>
        <p:sp>
          <p:nvSpPr>
            <p:cNvPr id="74774" name="Text Box 22"/>
            <p:cNvSpPr txBox="1">
              <a:spLocks noChangeArrowheads="1"/>
            </p:cNvSpPr>
            <p:nvPr/>
          </p:nvSpPr>
          <p:spPr bwMode="gray">
            <a:xfrm>
              <a:off x="823" y="1683"/>
              <a:ext cx="483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5782" tIns="47891" rIns="95782" bIns="47891">
              <a:spAutoFit/>
            </a:bodyPr>
            <a:lstStyle>
              <a:lvl1pPr defTabSz="9572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479425" defTabSz="95726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957263" defTabSz="95726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436688" defTabSz="95726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916113" defTabSz="95726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3733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8305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2877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7449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900" b="1" smtClean="0">
                  <a:solidFill>
                    <a:srgbClr val="FFFFFF"/>
                  </a:solidFill>
                </a:rPr>
                <a:t>Chữ</a:t>
              </a:r>
              <a:endParaRPr lang="en-US" sz="1900" b="1">
                <a:solidFill>
                  <a:srgbClr val="FFFFFF"/>
                </a:solidFill>
              </a:endParaRPr>
            </a:p>
          </p:txBody>
        </p:sp>
        <p:sp>
          <p:nvSpPr>
            <p:cNvPr id="30" name="Text Box 22"/>
            <p:cNvSpPr txBox="1">
              <a:spLocks noChangeArrowheads="1"/>
            </p:cNvSpPr>
            <p:nvPr/>
          </p:nvSpPr>
          <p:spPr bwMode="gray">
            <a:xfrm>
              <a:off x="823" y="2032"/>
              <a:ext cx="483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5782" tIns="47891" rIns="95782" bIns="47891">
              <a:spAutoFit/>
            </a:bodyPr>
            <a:lstStyle>
              <a:lvl1pPr defTabSz="9572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479425" defTabSz="95726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957263" defTabSz="95726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436688" defTabSz="95726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916113" defTabSz="95726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3733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8305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2877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7449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900" b="1" smtClean="0">
                  <a:solidFill>
                    <a:srgbClr val="FFFFFF"/>
                  </a:solidFill>
                </a:rPr>
                <a:t>Chữ</a:t>
              </a:r>
              <a:endParaRPr lang="en-US" sz="1900" b="1">
                <a:solidFill>
                  <a:srgbClr val="FFFFFF"/>
                </a:solidFill>
              </a:endParaRPr>
            </a:p>
          </p:txBody>
        </p:sp>
        <p:sp>
          <p:nvSpPr>
            <p:cNvPr id="31" name="Text Box 22"/>
            <p:cNvSpPr txBox="1">
              <a:spLocks noChangeArrowheads="1"/>
            </p:cNvSpPr>
            <p:nvPr/>
          </p:nvSpPr>
          <p:spPr bwMode="gray">
            <a:xfrm>
              <a:off x="823" y="2343"/>
              <a:ext cx="483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5782" tIns="47891" rIns="95782" bIns="47891">
              <a:spAutoFit/>
            </a:bodyPr>
            <a:lstStyle>
              <a:lvl1pPr defTabSz="9572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479425" defTabSz="95726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957263" defTabSz="95726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436688" defTabSz="95726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916113" defTabSz="95726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3733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8305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2877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7449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900" b="1" smtClean="0">
                  <a:solidFill>
                    <a:srgbClr val="FFFFFF"/>
                  </a:solidFill>
                </a:rPr>
                <a:t>Chữ</a:t>
              </a:r>
              <a:endParaRPr lang="en-US" sz="1900" b="1">
                <a:solidFill>
                  <a:srgbClr val="FFFFFF"/>
                </a:solidFill>
              </a:endParaRPr>
            </a:p>
          </p:txBody>
        </p:sp>
        <p:sp>
          <p:nvSpPr>
            <p:cNvPr id="32" name="Text Box 22"/>
            <p:cNvSpPr txBox="1">
              <a:spLocks noChangeArrowheads="1"/>
            </p:cNvSpPr>
            <p:nvPr/>
          </p:nvSpPr>
          <p:spPr bwMode="gray">
            <a:xfrm>
              <a:off x="4342" y="2343"/>
              <a:ext cx="483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5782" tIns="47891" rIns="95782" bIns="47891">
              <a:spAutoFit/>
            </a:bodyPr>
            <a:lstStyle>
              <a:lvl1pPr defTabSz="9572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479425" defTabSz="95726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957263" defTabSz="95726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436688" defTabSz="95726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916113" defTabSz="95726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3733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8305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2877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7449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900" b="1" smtClean="0">
                  <a:solidFill>
                    <a:srgbClr val="FFFFFF"/>
                  </a:solidFill>
                </a:rPr>
                <a:t>Chữ</a:t>
              </a:r>
              <a:endParaRPr lang="en-US" sz="1900" b="1">
                <a:solidFill>
                  <a:srgbClr val="FFFFFF"/>
                </a:solidFill>
              </a:endParaRPr>
            </a:p>
          </p:txBody>
        </p:sp>
        <p:sp>
          <p:nvSpPr>
            <p:cNvPr id="33" name="Text Box 22"/>
            <p:cNvSpPr txBox="1">
              <a:spLocks noChangeArrowheads="1"/>
            </p:cNvSpPr>
            <p:nvPr/>
          </p:nvSpPr>
          <p:spPr bwMode="gray">
            <a:xfrm>
              <a:off x="4342" y="2026"/>
              <a:ext cx="483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5782" tIns="47891" rIns="95782" bIns="47891">
              <a:spAutoFit/>
            </a:bodyPr>
            <a:lstStyle>
              <a:lvl1pPr defTabSz="9572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479425" defTabSz="95726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957263" defTabSz="95726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436688" defTabSz="95726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916113" defTabSz="95726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3733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8305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2877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7449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900" b="1" smtClean="0">
                  <a:solidFill>
                    <a:srgbClr val="FFFFFF"/>
                  </a:solidFill>
                </a:rPr>
                <a:t>Chữ</a:t>
              </a:r>
              <a:endParaRPr lang="en-US" sz="1900" b="1">
                <a:solidFill>
                  <a:srgbClr val="FFFFFF"/>
                </a:solidFill>
              </a:endParaRPr>
            </a:p>
          </p:txBody>
        </p:sp>
        <p:sp>
          <p:nvSpPr>
            <p:cNvPr id="34" name="Text Box 22"/>
            <p:cNvSpPr txBox="1">
              <a:spLocks noChangeArrowheads="1"/>
            </p:cNvSpPr>
            <p:nvPr/>
          </p:nvSpPr>
          <p:spPr bwMode="gray">
            <a:xfrm>
              <a:off x="4342" y="1683"/>
              <a:ext cx="483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5782" tIns="47891" rIns="95782" bIns="47891">
              <a:spAutoFit/>
            </a:bodyPr>
            <a:lstStyle>
              <a:lvl1pPr defTabSz="9572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479425" defTabSz="95726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957263" defTabSz="95726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436688" defTabSz="95726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1916113" defTabSz="95726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3733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8305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2877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744913" defTabSz="957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900" b="1" smtClean="0">
                  <a:solidFill>
                    <a:srgbClr val="FFFFFF"/>
                  </a:solidFill>
                </a:rPr>
                <a:t>Chữ</a:t>
              </a:r>
              <a:endParaRPr lang="en-US" sz="1900" b="1">
                <a:solidFill>
                  <a:srgbClr val="FFFFFF"/>
                </a:solidFill>
              </a:endParaRPr>
            </a:p>
          </p:txBody>
        </p:sp>
      </p:grpSp>
      <p:sp>
        <p:nvSpPr>
          <p:cNvPr id="35" name="Chỗ dành sẵn cho Chân trang 3"/>
          <p:cNvSpPr>
            <a:spLocks noGrp="1"/>
          </p:cNvSpPr>
          <p:nvPr>
            <p:ph type="ftr" sz="quarter" idx="10"/>
          </p:nvPr>
        </p:nvSpPr>
        <p:spPr>
          <a:xfrm>
            <a:off x="6096000" y="6218670"/>
            <a:ext cx="2897187" cy="320675"/>
          </a:xfrm>
        </p:spPr>
        <p:txBody>
          <a:bodyPr/>
          <a:lstStyle/>
          <a:p>
            <a:r>
              <a:rPr lang="en-US" smtClean="0">
                <a:solidFill>
                  <a:srgbClr val="000066"/>
                </a:solidFill>
              </a:rPr>
              <a:t>www.website.com</a:t>
            </a:r>
            <a:endParaRPr lang="en-US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4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2235200" y="2232025"/>
            <a:ext cx="4724400" cy="373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2" tIns="47891" rIns="95782" bIns="47891"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Arial" charset="0"/>
              </a:defRPr>
            </a:lvl1pPr>
            <a:lvl2pPr marL="479425" defTabSz="957263">
              <a:defRPr>
                <a:solidFill>
                  <a:schemeClr val="tx1"/>
                </a:solidFill>
                <a:latin typeface="Arial" charset="0"/>
              </a:defRPr>
            </a:lvl2pPr>
            <a:lvl3pPr marL="957263" defTabSz="957263">
              <a:defRPr>
                <a:solidFill>
                  <a:schemeClr val="tx1"/>
                </a:solidFill>
                <a:latin typeface="Arial" charset="0"/>
              </a:defRPr>
            </a:lvl3pPr>
            <a:lvl4pPr marL="1436688" defTabSz="957263">
              <a:defRPr>
                <a:solidFill>
                  <a:schemeClr val="tx1"/>
                </a:solidFill>
                <a:latin typeface="Arial" charset="0"/>
              </a:defRPr>
            </a:lvl4pPr>
            <a:lvl5pPr marL="1916113" defTabSz="957263">
              <a:defRPr>
                <a:solidFill>
                  <a:schemeClr val="tx1"/>
                </a:solidFill>
                <a:latin typeface="Arial" charset="0"/>
              </a:defRPr>
            </a:lvl5pPr>
            <a:lvl6pPr marL="2373313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30513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87713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4913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i="1" smtClean="0">
                <a:solidFill>
                  <a:srgbClr val="FFFFFF"/>
                </a:solidFill>
              </a:rPr>
              <a:t>www.website.com</a:t>
            </a:r>
            <a:endParaRPr lang="en-US" i="1">
              <a:solidFill>
                <a:srgbClr val="FFFFFF"/>
              </a:solidFill>
            </a:endParaRPr>
          </a:p>
        </p:txBody>
      </p:sp>
      <p:sp>
        <p:nvSpPr>
          <p:cNvPr id="88069" name="WordArt 5"/>
          <p:cNvSpPr>
            <a:spLocks noChangeArrowheads="1" noChangeShapeType="1" noTextEdit="1"/>
          </p:cNvSpPr>
          <p:nvPr/>
        </p:nvSpPr>
        <p:spPr bwMode="gray">
          <a:xfrm>
            <a:off x="2051050" y="2777835"/>
            <a:ext cx="5092700" cy="7175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5BBE5"/>
                    </a:gs>
                    <a:gs pos="50000">
                      <a:srgbClr val="35BBE5">
                        <a:gamma/>
                        <a:tint val="0"/>
                        <a:invGamma/>
                      </a:srgbClr>
                    </a:gs>
                    <a:gs pos="100000">
                      <a:srgbClr val="35BBE5"/>
                    </a:gs>
                  </a:gsLst>
                  <a:lin ang="0" scaled="1"/>
                </a:gra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CẢM ƠN!</a:t>
            </a:r>
            <a:endParaRPr lang="en-US" sz="3600" b="1" kern="10">
              <a:ln w="19050">
                <a:solidFill>
                  <a:srgbClr val="FFFF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35BBE5"/>
                  </a:gs>
                  <a:gs pos="50000">
                    <a:srgbClr val="35BBE5">
                      <a:gamma/>
                      <a:tint val="0"/>
                      <a:invGamma/>
                    </a:srgbClr>
                  </a:gs>
                  <a:gs pos="100000">
                    <a:srgbClr val="35BBE5"/>
                  </a:gs>
                </a:gsLst>
                <a:lin ang="0" scaled="1"/>
              </a:gradFill>
              <a:effectLst>
                <a:outerShdw dist="63500" dir="2212194" algn="ctr" rotWithShape="0">
                  <a:srgbClr val="868686">
                    <a:alpha val="50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959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9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db2004c019l">
  <a:themeElements>
    <a:clrScheme name="sample 3">
      <a:dk1>
        <a:srgbClr val="000066"/>
      </a:dk1>
      <a:lt1>
        <a:srgbClr val="FFFFFF"/>
      </a:lt1>
      <a:dk2>
        <a:srgbClr val="58A252"/>
      </a:dk2>
      <a:lt2>
        <a:srgbClr val="B2B2B2"/>
      </a:lt2>
      <a:accent1>
        <a:srgbClr val="0066FF"/>
      </a:accent1>
      <a:accent2>
        <a:srgbClr val="2C95A0"/>
      </a:accent2>
      <a:accent3>
        <a:srgbClr val="FFFFFF"/>
      </a:accent3>
      <a:accent4>
        <a:srgbClr val="000056"/>
      </a:accent4>
      <a:accent5>
        <a:srgbClr val="AAB8FF"/>
      </a:accent5>
      <a:accent6>
        <a:srgbClr val="278791"/>
      </a:accent6>
      <a:hlink>
        <a:srgbClr val="35BBE5"/>
      </a:hlink>
      <a:folHlink>
        <a:srgbClr val="872ECA"/>
      </a:folHlink>
    </a:clrScheme>
    <a:fontScheme name="sampl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mple 1">
        <a:dk1>
          <a:srgbClr val="000066"/>
        </a:dk1>
        <a:lt1>
          <a:srgbClr val="FFFFFF"/>
        </a:lt1>
        <a:dk2>
          <a:srgbClr val="58A252"/>
        </a:dk2>
        <a:lt2>
          <a:srgbClr val="B2B2B2"/>
        </a:lt2>
        <a:accent1>
          <a:srgbClr val="33CCCC"/>
        </a:accent1>
        <a:accent2>
          <a:srgbClr val="0099CC"/>
        </a:accent2>
        <a:accent3>
          <a:srgbClr val="FFFFFF"/>
        </a:accent3>
        <a:accent4>
          <a:srgbClr val="000056"/>
        </a:accent4>
        <a:accent5>
          <a:srgbClr val="ADE2E2"/>
        </a:accent5>
        <a:accent6>
          <a:srgbClr val="008AB9"/>
        </a:accent6>
        <a:hlink>
          <a:srgbClr val="6A9EB0"/>
        </a:hlink>
        <a:folHlink>
          <a:srgbClr val="66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66"/>
        </a:dk1>
        <a:lt1>
          <a:srgbClr val="FFFFFF"/>
        </a:lt1>
        <a:dk2>
          <a:srgbClr val="415CB3"/>
        </a:dk2>
        <a:lt2>
          <a:srgbClr val="B2B2B2"/>
        </a:lt2>
        <a:accent1>
          <a:srgbClr val="55AEEB"/>
        </a:accent1>
        <a:accent2>
          <a:srgbClr val="FF9933"/>
        </a:accent2>
        <a:accent3>
          <a:srgbClr val="FFFFFF"/>
        </a:accent3>
        <a:accent4>
          <a:srgbClr val="000056"/>
        </a:accent4>
        <a:accent5>
          <a:srgbClr val="B4D3F3"/>
        </a:accent5>
        <a:accent6>
          <a:srgbClr val="E78A2D"/>
        </a:accent6>
        <a:hlink>
          <a:srgbClr val="4D7AB5"/>
        </a:hlink>
        <a:folHlink>
          <a:srgbClr val="9964A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66"/>
        </a:dk1>
        <a:lt1>
          <a:srgbClr val="FFFFFF"/>
        </a:lt1>
        <a:dk2>
          <a:srgbClr val="58A252"/>
        </a:dk2>
        <a:lt2>
          <a:srgbClr val="B2B2B2"/>
        </a:lt2>
        <a:accent1>
          <a:srgbClr val="0066FF"/>
        </a:accent1>
        <a:accent2>
          <a:srgbClr val="2C95A0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78791"/>
        </a:accent6>
        <a:hlink>
          <a:srgbClr val="35BBE5"/>
        </a:hlink>
        <a:folHlink>
          <a:srgbClr val="872EC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77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Chủ đề của Office</vt:lpstr>
      <vt:lpstr>cdb2004c019l</vt:lpstr>
      <vt:lpstr>Mẫu PowerPoint</vt:lpstr>
      <vt:lpstr>Nội dung</vt:lpstr>
      <vt:lpstr>Sơ đồ khối</vt:lpstr>
      <vt:lpstr>Sơ đồ khối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MA^PowerPoint</dc:title>
  <dc:creator>Carcassonno</dc:creator>
  <cp:lastModifiedBy>Windows User</cp:lastModifiedBy>
  <cp:revision>8</cp:revision>
  <dcterms:created xsi:type="dcterms:W3CDTF">2013-03-30T05:32:17Z</dcterms:created>
  <dcterms:modified xsi:type="dcterms:W3CDTF">2015-05-22T15:51:50Z</dcterms:modified>
</cp:coreProperties>
</file>