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67" r:id="rId7"/>
    <p:sldId id="268" r:id="rId8"/>
    <p:sldId id="279" r:id="rId9"/>
    <p:sldId id="280" r:id="rId10"/>
    <p:sldId id="281" r:id="rId11"/>
    <p:sldId id="264" r:id="rId12"/>
    <p:sldId id="282" r:id="rId13"/>
    <p:sldId id="283" r:id="rId14"/>
    <p:sldId id="284" r:id="rId15"/>
    <p:sldId id="269" r:id="rId16"/>
    <p:sldId id="265" r:id="rId17"/>
    <p:sldId id="270" r:id="rId18"/>
    <p:sldId id="271" r:id="rId19"/>
    <p:sldId id="272" r:id="rId20"/>
    <p:sldId id="273" r:id="rId21"/>
    <p:sldId id="266" r:id="rId22"/>
    <p:sldId id="275" r:id="rId23"/>
    <p:sldId id="276" r:id="rId24"/>
    <p:sldId id="277" r:id="rId25"/>
    <p:sldId id="278" r:id="rId26"/>
    <p:sldId id="28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18" autoAdjust="0"/>
  </p:normalViewPr>
  <p:slideViewPr>
    <p:cSldViewPr snapToGrid="0" showGuides="1">
      <p:cViewPr varScale="1">
        <p:scale>
          <a:sx n="71" d="100"/>
          <a:sy n="71" d="100"/>
        </p:scale>
        <p:origin x="-648" y="-96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833442" y="54836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tx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solidFill>
                <a:schemeClr val="tx1"/>
              </a:solidFill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0" Type="http://schemas.openxmlformats.org/officeDocument/2006/relationships/notesSlide" Target="../notesSlides/notesSlide21.xml"/><Relationship Id="rId1" Type="http://schemas.openxmlformats.org/officeDocument/2006/relationships/tags" Target="../tags/tag1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2" Type="http://schemas.openxmlformats.org/officeDocument/2006/relationships/notesSlide" Target="../notesSlides/notesSlide4.xml"/><Relationship Id="rId41" Type="http://schemas.openxmlformats.org/officeDocument/2006/relationships/slideLayout" Target="../slideLayouts/slideLayout4.xml"/><Relationship Id="rId40" Type="http://schemas.openxmlformats.org/officeDocument/2006/relationships/tags" Target="../tags/tag41.xml"/><Relationship Id="rId4" Type="http://schemas.openxmlformats.org/officeDocument/2006/relationships/tags" Target="../tags/tag5.xml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tags" Target="../tags/tag4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文本框 6"/>
          <p:cNvSpPr txBox="1"/>
          <p:nvPr>
            <p:custDataLst>
              <p:tags r:id="rId1"/>
            </p:custDataLst>
          </p:nvPr>
        </p:nvSpPr>
        <p:spPr>
          <a:xfrm>
            <a:off x="967615" y="2196763"/>
            <a:ext cx="10387780" cy="14423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多媒体公开课课件</a:t>
            </a:r>
            <a:r>
              <a:rPr lang="en-US" altLang="zh-CN" sz="80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PPT</a:t>
            </a:r>
            <a:endParaRPr lang="zh-CN" altLang="en-US" sz="80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7615" y="3549465"/>
            <a:ext cx="1010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  <a:endParaRPr lang="zh-CN" altLang="en-US" sz="12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9248" y="5346406"/>
            <a:ext cx="45262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汇报时间：</a:t>
            </a:r>
            <a:r>
              <a:rPr lang="en-US" altLang="zh-CN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</a:t>
            </a:r>
            <a:r>
              <a:rPr lang="en-US" altLang="zh-CN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12</a:t>
            </a:r>
            <a:r>
              <a:rPr lang="zh-CN" altLang="en-US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      汇报人：顶点君</a:t>
            </a:r>
            <a:endParaRPr lang="zh-CN" altLang="en-US" dirty="0">
              <a:solidFill>
                <a:srgbClr val="9B050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33582"/>
          <a:stretch>
            <a:fillRect/>
          </a:stretch>
        </p:blipFill>
        <p:spPr>
          <a:xfrm>
            <a:off x="8379643" y="1365087"/>
            <a:ext cx="2178377" cy="97973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81" y="4011130"/>
            <a:ext cx="2601799" cy="26017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86">
            <a:off x="1726461" y="4186857"/>
            <a:ext cx="2105960" cy="23620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8" t="24938" r="3570" b="51794"/>
          <a:stretch>
            <a:fillRect/>
          </a:stretch>
        </p:blipFill>
        <p:spPr>
          <a:xfrm rot="20339807">
            <a:off x="3565766" y="1560471"/>
            <a:ext cx="1234845" cy="780068"/>
          </a:xfrm>
          <a:prstGeom prst="rect">
            <a:avLst/>
          </a:prstGeom>
        </p:spPr>
      </p:pic>
      <p:pic>
        <p:nvPicPr>
          <p:cNvPr id="31" name="29de7b116304ab37e386df411064ddb56ff10733607e6d546b8fd86b1cad96fb38c6834f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5775" y="-13303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0.42153 L 0.18021 0.42153 C 0.17682 0.42083 0.17357 0.42083 0.17031 0.41991 C 0.16953 0.41968 0.16875 0.41921 0.16797 0.41852 C 0.16549 0.41667 0.16302 0.41458 0.16055 0.41273 C 0.1444 0.40093 0.16601 0.41991 0.13698 0.39097 C 0.1362 0.39028 0.12643 0.38102 0.12396 0.37801 C 0.12253 0.37616 0.12109 0.3743 0.11979 0.37222 C 0.11914 0.37083 0.11888 0.36898 0.11823 0.36782 C 0.11588 0.36319 0.11328 0.35903 0.11081 0.35486 C 0.10924 0.35185 0.10742 0.3493 0.10599 0.34606 C 0.10338 0.33981 0.10091 0.33426 0.0987 0.32731 C 0.09753 0.32384 0.09648 0.3206 0.09544 0.31713 C 0.09479 0.31528 0.0944 0.31319 0.09375 0.31134 C 0.09284 0.3088 0.09141 0.30671 0.09049 0.30393 C 0.08984 0.30231 0.08945 0.3 0.0888 0.29815 C 0.08763 0.29421 0.08607 0.29051 0.08476 0.28657 C 0.08424 0.28472 0.08372 0.28264 0.0832 0.28079 C 0.07917 0.26898 0.08086 0.27523 0.07669 0.26481 C 0.07552 0.26204 0.07448 0.25903 0.07344 0.25625 C 0.07122 0.25093 0.06901 0.2456 0.06693 0.24028 C 0.06693 0.24028 0.06029 0.22292 0.06029 0.22292 C 0.05976 0.22037 0.05937 0.21782 0.05872 0.21574 C 0.0569 0.20949 0.05469 0.20602 0.05299 0.19977 C 0.05208 0.19606 0.05156 0.1919 0.05052 0.18819 C 0.04883 0.18218 0.04648 0.17662 0.04492 0.17083 C 0.04427 0.16875 0.04375 0.1669 0.04323 0.16505 C 0.04232 0.16157 0.04167 0.1581 0.04075 0.15486 C 0.03893 0.14815 0.03672 0.14375 0.03424 0.1375 C 0.03333 0.13495 0.03255 0.13264 0.03177 0.13009 C 0.03073 0.12639 0.02956 0.12245 0.02851 0.11852 C 0.02799 0.1162 0.0276 0.11366 0.02695 0.11134 C 0.02591 0.10787 0.02461 0.10463 0.0237 0.10116 C 0.02292 0.09838 0.02279 0.09537 0.022 0.09259 C 0.02031 0.08565 0.01784 0.07917 0.01628 0.07222 C 0.01341 0.05856 0.01497 0.06435 0.01224 0.05486 C 0.01172 0.05093 0.01146 0.04699 0.01068 0.04329 C 0.01003 0.04051 0.00898 0.03843 0.0082 0.03588 C 0.00729 0.0331 0.00651 0.03032 0.00573 0.02731 C 0.00378 0.01968 0.00221 0.00972 0.00091 0.00255 C -0.0056 -0.02986 0.00052 0.00208 -0.00234 -0.0132 C -0.00182 -0.01482 -0.00156 -0.01667 -0.00078 -0.01759 C -0.00013 -0.01852 0.00091 -0.01852 0.00169 -0.01898 C 0.0043 -0.02153 0.00391 -0.02107 0.00495 -0.02477 L 0.00495 -0.02477 " pathEditMode="relative" ptsTypes="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千图PPT彼岸天：ID 8661124库_组合 43"/>
          <p:cNvGrpSpPr/>
          <p:nvPr>
            <p:custDataLst>
              <p:tags r:id="rId1"/>
            </p:custDataLst>
          </p:nvPr>
        </p:nvGrpSpPr>
        <p:grpSpPr>
          <a:xfrm>
            <a:off x="3139454" y="2804450"/>
            <a:ext cx="2181114" cy="3054783"/>
            <a:chOff x="3139454" y="2804450"/>
            <a:chExt cx="2181114" cy="3054783"/>
          </a:xfrm>
        </p:grpSpPr>
        <p:grpSp>
          <p:nvGrpSpPr>
            <p:cNvPr id="12" name="Group 8"/>
            <p:cNvGrpSpPr/>
            <p:nvPr/>
          </p:nvGrpSpPr>
          <p:grpSpPr>
            <a:xfrm>
              <a:off x="3139454" y="3730519"/>
              <a:ext cx="2181114" cy="2128714"/>
              <a:chOff x="3379176" y="3723847"/>
              <a:chExt cx="2391508" cy="2334053"/>
            </a:xfrm>
          </p:grpSpPr>
          <p:sp>
            <p:nvSpPr>
              <p:cNvPr id="26" name="Isosceles Triangle 2"/>
              <p:cNvSpPr/>
              <p:nvPr/>
            </p:nvSpPr>
            <p:spPr>
              <a:xfrm>
                <a:off x="3379176" y="4624754"/>
                <a:ext cx="2391508" cy="1433146"/>
              </a:xfrm>
              <a:prstGeom prst="triangle">
                <a:avLst/>
              </a:prstGeom>
              <a:solidFill>
                <a:schemeClr val="accent2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cxnSp>
            <p:nvCxnSpPr>
              <p:cNvPr id="27" name="Straight Connector 10"/>
              <p:cNvCxnSpPr/>
              <p:nvPr/>
            </p:nvCxnSpPr>
            <p:spPr>
              <a:xfrm flipV="1">
                <a:off x="4571555" y="3723847"/>
                <a:ext cx="0" cy="977107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0"/>
            <p:cNvGrpSpPr/>
            <p:nvPr/>
          </p:nvGrpSpPr>
          <p:grpSpPr>
            <a:xfrm>
              <a:off x="3305344" y="2804450"/>
              <a:ext cx="1843180" cy="846122"/>
              <a:chOff x="5122025" y="525814"/>
              <a:chExt cx="2020976" cy="927740"/>
            </a:xfrm>
          </p:grpSpPr>
          <p:sp>
            <p:nvSpPr>
              <p:cNvPr id="24" name="TextBox 31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Rectangle 3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4" name="Freeform: Shape 39"/>
            <p:cNvSpPr/>
            <p:nvPr/>
          </p:nvSpPr>
          <p:spPr bwMode="auto">
            <a:xfrm>
              <a:off x="3875286" y="5000803"/>
              <a:ext cx="675706" cy="677390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Freeform: Shape 54"/>
            <p:cNvSpPr/>
            <p:nvPr/>
          </p:nvSpPr>
          <p:spPr bwMode="auto">
            <a:xfrm>
              <a:off x="4037833" y="5199581"/>
              <a:ext cx="332246" cy="2807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231405" y="2018373"/>
            <a:ext cx="2181114" cy="3840859"/>
            <a:chOff x="1231405" y="2018373"/>
            <a:chExt cx="2181114" cy="3840859"/>
          </a:xfrm>
        </p:grpSpPr>
        <p:grpSp>
          <p:nvGrpSpPr>
            <p:cNvPr id="6" name="Group 6"/>
            <p:cNvGrpSpPr/>
            <p:nvPr/>
          </p:nvGrpSpPr>
          <p:grpSpPr>
            <a:xfrm>
              <a:off x="1231405" y="2933018"/>
              <a:ext cx="2181114" cy="2926214"/>
              <a:chOff x="1858107" y="2849418"/>
              <a:chExt cx="2391508" cy="3208481"/>
            </a:xfrm>
          </p:grpSpPr>
          <p:sp>
            <p:nvSpPr>
              <p:cNvPr id="38" name="Isosceles Triangle 1"/>
              <p:cNvSpPr/>
              <p:nvPr/>
            </p:nvSpPr>
            <p:spPr>
              <a:xfrm>
                <a:off x="1858107" y="3719146"/>
                <a:ext cx="2391508" cy="2338753"/>
              </a:xfrm>
              <a:prstGeom prst="triangle">
                <a:avLst/>
              </a:prstGeom>
              <a:solidFill>
                <a:schemeClr val="accent1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cxnSp>
            <p:nvCxnSpPr>
              <p:cNvPr id="39" name="Straight Connector 9"/>
              <p:cNvCxnSpPr/>
              <p:nvPr/>
            </p:nvCxnSpPr>
            <p:spPr>
              <a:xfrm flipV="1">
                <a:off x="3053861" y="2849418"/>
                <a:ext cx="0" cy="977107"/>
              </a:xfrm>
              <a:prstGeom prst="line">
                <a:avLst/>
              </a:prstGeom>
              <a:ln w="127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1"/>
            <p:cNvGrpSpPr/>
            <p:nvPr/>
          </p:nvGrpSpPr>
          <p:grpSpPr>
            <a:xfrm>
              <a:off x="1400372" y="2018373"/>
              <a:ext cx="1843180" cy="846122"/>
              <a:chOff x="5122025" y="525814"/>
              <a:chExt cx="2020976" cy="927740"/>
            </a:xfrm>
          </p:grpSpPr>
          <p:sp>
            <p:nvSpPr>
              <p:cNvPr id="36" name="TextBox 2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Rectangle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Freeform: Shape 42"/>
            <p:cNvSpPr/>
            <p:nvPr/>
          </p:nvSpPr>
          <p:spPr bwMode="auto">
            <a:xfrm>
              <a:off x="1984108" y="4694820"/>
              <a:ext cx="675706" cy="679076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Freeform: Shape 53"/>
            <p:cNvSpPr/>
            <p:nvPr/>
          </p:nvSpPr>
          <p:spPr bwMode="auto">
            <a:xfrm>
              <a:off x="2171051" y="4895725"/>
              <a:ext cx="327693" cy="27692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3"/>
            </p:custDataLst>
          </p:nvPr>
        </p:nvGrpSpPr>
        <p:grpSpPr>
          <a:xfrm>
            <a:off x="8863605" y="2808067"/>
            <a:ext cx="2181114" cy="3051166"/>
            <a:chOff x="8863605" y="2808067"/>
            <a:chExt cx="2181114" cy="3051166"/>
          </a:xfrm>
        </p:grpSpPr>
        <p:grpSp>
          <p:nvGrpSpPr>
            <p:cNvPr id="10" name="Group 16"/>
            <p:cNvGrpSpPr/>
            <p:nvPr/>
          </p:nvGrpSpPr>
          <p:grpSpPr>
            <a:xfrm>
              <a:off x="8863605" y="3730519"/>
              <a:ext cx="2181114" cy="2128714"/>
              <a:chOff x="7942385" y="3723847"/>
              <a:chExt cx="2391508" cy="2334053"/>
            </a:xfrm>
          </p:grpSpPr>
          <p:sp>
            <p:nvSpPr>
              <p:cNvPr id="30" name="Isosceles Triangle 5"/>
              <p:cNvSpPr/>
              <p:nvPr/>
            </p:nvSpPr>
            <p:spPr>
              <a:xfrm>
                <a:off x="7942385" y="4624754"/>
                <a:ext cx="2391508" cy="1433146"/>
              </a:xfrm>
              <a:prstGeom prst="triangle">
                <a:avLst/>
              </a:prstGeom>
              <a:solidFill>
                <a:schemeClr val="accent6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cxnSp>
            <p:nvCxnSpPr>
              <p:cNvPr id="31" name="Straight Connector 13"/>
              <p:cNvCxnSpPr/>
              <p:nvPr/>
            </p:nvCxnSpPr>
            <p:spPr>
              <a:xfrm flipV="1">
                <a:off x="9135208" y="3723847"/>
                <a:ext cx="0" cy="977107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7"/>
            <p:cNvGrpSpPr/>
            <p:nvPr/>
          </p:nvGrpSpPr>
          <p:grpSpPr>
            <a:xfrm>
              <a:off x="9029899" y="2808067"/>
              <a:ext cx="1843180" cy="846122"/>
              <a:chOff x="5122025" y="525814"/>
              <a:chExt cx="2020976" cy="927740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Rectangle 2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b="1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7" name="Freeform: Shape 45"/>
            <p:cNvSpPr/>
            <p:nvPr/>
          </p:nvSpPr>
          <p:spPr bwMode="auto">
            <a:xfrm>
              <a:off x="9613636" y="5034187"/>
              <a:ext cx="675706" cy="677390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Freeform: Shape 57"/>
            <p:cNvSpPr/>
            <p:nvPr/>
          </p:nvSpPr>
          <p:spPr bwMode="auto">
            <a:xfrm>
              <a:off x="9723223" y="5186843"/>
              <a:ext cx="441988" cy="37351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5047504" y="1740127"/>
            <a:ext cx="2181114" cy="4119106"/>
            <a:chOff x="5047504" y="1740127"/>
            <a:chExt cx="2181114" cy="4119106"/>
          </a:xfrm>
        </p:grpSpPr>
        <p:grpSp>
          <p:nvGrpSpPr>
            <p:cNvPr id="4" name="Group 14"/>
            <p:cNvGrpSpPr/>
            <p:nvPr/>
          </p:nvGrpSpPr>
          <p:grpSpPr>
            <a:xfrm>
              <a:off x="5047504" y="2648083"/>
              <a:ext cx="2181114" cy="3211150"/>
              <a:chOff x="4900246" y="2536998"/>
              <a:chExt cx="2391508" cy="3520902"/>
            </a:xfrm>
          </p:grpSpPr>
          <p:sp>
            <p:nvSpPr>
              <p:cNvPr id="42" name="Isosceles Triangle 3"/>
              <p:cNvSpPr/>
              <p:nvPr/>
            </p:nvSpPr>
            <p:spPr>
              <a:xfrm>
                <a:off x="4900246" y="3429000"/>
                <a:ext cx="2391508" cy="2628900"/>
              </a:xfrm>
              <a:prstGeom prst="triangle">
                <a:avLst/>
              </a:prstGeom>
              <a:solidFill>
                <a:schemeClr val="accent4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cxnSp>
            <p:nvCxnSpPr>
              <p:cNvPr id="43" name="Straight Connector 11"/>
              <p:cNvCxnSpPr/>
              <p:nvPr/>
            </p:nvCxnSpPr>
            <p:spPr>
              <a:xfrm flipV="1">
                <a:off x="6096000" y="2536998"/>
                <a:ext cx="0" cy="977107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8"/>
            <p:cNvGrpSpPr/>
            <p:nvPr/>
          </p:nvGrpSpPr>
          <p:grpSpPr>
            <a:xfrm>
              <a:off x="5216472" y="1740127"/>
              <a:ext cx="1843180" cy="846122"/>
              <a:chOff x="5122025" y="525814"/>
              <a:chExt cx="2020976" cy="927740"/>
            </a:xfrm>
          </p:grpSpPr>
          <p:sp>
            <p:nvSpPr>
              <p:cNvPr id="40" name="TextBox 19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Rectangle 20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b="1" dirty="0">
                  <a:solidFill>
                    <a:schemeClr val="accent4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0" name="Freeform: Shape 48"/>
            <p:cNvSpPr/>
            <p:nvPr/>
          </p:nvSpPr>
          <p:spPr bwMode="auto">
            <a:xfrm>
              <a:off x="5820366" y="4660422"/>
              <a:ext cx="677392" cy="679076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Freeform: Shape 55"/>
            <p:cNvSpPr/>
            <p:nvPr/>
          </p:nvSpPr>
          <p:spPr bwMode="auto">
            <a:xfrm>
              <a:off x="5981119" y="4851043"/>
              <a:ext cx="354208" cy="29933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6955554" y="2813224"/>
            <a:ext cx="2181114" cy="3046009"/>
            <a:chOff x="6955554" y="2813224"/>
            <a:chExt cx="2181114" cy="3046009"/>
          </a:xfrm>
        </p:grpSpPr>
        <p:grpSp>
          <p:nvGrpSpPr>
            <p:cNvPr id="8" name="Group 15"/>
            <p:cNvGrpSpPr/>
            <p:nvPr/>
          </p:nvGrpSpPr>
          <p:grpSpPr>
            <a:xfrm>
              <a:off x="6955554" y="3730519"/>
              <a:ext cx="2181114" cy="2128714"/>
              <a:chOff x="6421315" y="3723847"/>
              <a:chExt cx="2391508" cy="2334053"/>
            </a:xfrm>
          </p:grpSpPr>
          <p:sp>
            <p:nvSpPr>
              <p:cNvPr id="34" name="Isosceles Triangle 4"/>
              <p:cNvSpPr/>
              <p:nvPr/>
            </p:nvSpPr>
            <p:spPr>
              <a:xfrm>
                <a:off x="6421315" y="4624754"/>
                <a:ext cx="2391508" cy="1433146"/>
              </a:xfrm>
              <a:prstGeom prst="triangle">
                <a:avLst/>
              </a:prstGeom>
              <a:solidFill>
                <a:schemeClr val="accent5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cxnSp>
            <p:nvCxnSpPr>
              <p:cNvPr id="35" name="Straight Connector 12"/>
              <p:cNvCxnSpPr/>
              <p:nvPr/>
            </p:nvCxnSpPr>
            <p:spPr>
              <a:xfrm flipV="1">
                <a:off x="7617069" y="3723847"/>
                <a:ext cx="0" cy="977107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4"/>
            <p:cNvGrpSpPr/>
            <p:nvPr/>
          </p:nvGrpSpPr>
          <p:grpSpPr>
            <a:xfrm>
              <a:off x="7124522" y="2813224"/>
              <a:ext cx="1843180" cy="846122"/>
              <a:chOff x="5122025" y="525814"/>
              <a:chExt cx="2020976" cy="927740"/>
            </a:xfrm>
          </p:grpSpPr>
          <p:sp>
            <p:nvSpPr>
              <p:cNvPr id="32" name="TextBox 25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Rectangle 2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5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b="1" dirty="0">
                  <a:solidFill>
                    <a:schemeClr val="accent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1" name="Freeform: Shape 51"/>
            <p:cNvSpPr/>
            <p:nvPr/>
          </p:nvSpPr>
          <p:spPr bwMode="auto">
            <a:xfrm>
              <a:off x="7704606" y="5023164"/>
              <a:ext cx="675706" cy="677390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Freeform: Shape 56"/>
            <p:cNvSpPr/>
            <p:nvPr/>
          </p:nvSpPr>
          <p:spPr bwMode="auto">
            <a:xfrm>
              <a:off x="7893061" y="5235608"/>
              <a:ext cx="298797" cy="25250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269760" y="1016732"/>
            <a:ext cx="4146657" cy="5467848"/>
            <a:chOff x="4022126" y="836871"/>
            <a:chExt cx="4146657" cy="54678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042693" y="1596203"/>
              <a:ext cx="4106614" cy="4708516"/>
              <a:chOff x="4041602" y="1074747"/>
              <a:chExt cx="4106614" cy="4708516"/>
            </a:xfrm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851651" y="1533525"/>
                <a:ext cx="184150" cy="371475"/>
              </a:xfrm>
              <a:custGeom>
                <a:avLst/>
                <a:gdLst>
                  <a:gd name="T0" fmla="*/ 26 w 140"/>
                  <a:gd name="T1" fmla="*/ 282 h 283"/>
                  <a:gd name="T2" fmla="*/ 11 w 140"/>
                  <a:gd name="T3" fmla="*/ 29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2 h 283"/>
                  <a:gd name="T16" fmla="*/ 77 w 140"/>
                  <a:gd name="T17" fmla="*/ 59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1 h 283"/>
                  <a:gd name="T36" fmla="*/ 131 w 140"/>
                  <a:gd name="T37" fmla="*/ 4 h 283"/>
                  <a:gd name="T38" fmla="*/ 111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0 w 140"/>
                  <a:gd name="T45" fmla="*/ 4 h 283"/>
                  <a:gd name="T46" fmla="*/ 73 w 140"/>
                  <a:gd name="T47" fmla="*/ 43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3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2 h 283"/>
                  <a:gd name="T64" fmla="*/ 26 w 140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29" y="60"/>
                      <a:pt x="31" y="60"/>
                    </a:cubicBezTo>
                    <a:cubicBezTo>
                      <a:pt x="32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3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4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2"/>
                      <a:pt x="97" y="1"/>
                      <a:pt x="95" y="1"/>
                    </a:cubicBezTo>
                    <a:cubicBezTo>
                      <a:pt x="93" y="1"/>
                      <a:pt x="91" y="2"/>
                      <a:pt x="90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195763" y="1639888"/>
                <a:ext cx="184150" cy="371475"/>
              </a:xfrm>
              <a:custGeom>
                <a:avLst/>
                <a:gdLst>
                  <a:gd name="T0" fmla="*/ 26 w 140"/>
                  <a:gd name="T1" fmla="*/ 282 h 282"/>
                  <a:gd name="T2" fmla="*/ 11 w 140"/>
                  <a:gd name="T3" fmla="*/ 29 h 282"/>
                  <a:gd name="T4" fmla="*/ 26 w 140"/>
                  <a:gd name="T5" fmla="*/ 57 h 282"/>
                  <a:gd name="T6" fmla="*/ 31 w 140"/>
                  <a:gd name="T7" fmla="*/ 60 h 282"/>
                  <a:gd name="T8" fmla="*/ 35 w 140"/>
                  <a:gd name="T9" fmla="*/ 56 h 282"/>
                  <a:gd name="T10" fmla="*/ 51 w 140"/>
                  <a:gd name="T11" fmla="*/ 19 h 282"/>
                  <a:gd name="T12" fmla="*/ 68 w 140"/>
                  <a:gd name="T13" fmla="*/ 59 h 282"/>
                  <a:gd name="T14" fmla="*/ 72 w 140"/>
                  <a:gd name="T15" fmla="*/ 62 h 282"/>
                  <a:gd name="T16" fmla="*/ 77 w 140"/>
                  <a:gd name="T17" fmla="*/ 59 h 282"/>
                  <a:gd name="T18" fmla="*/ 94 w 140"/>
                  <a:gd name="T19" fmla="*/ 21 h 282"/>
                  <a:gd name="T20" fmla="*/ 106 w 140"/>
                  <a:gd name="T21" fmla="*/ 55 h 282"/>
                  <a:gd name="T22" fmla="*/ 110 w 140"/>
                  <a:gd name="T23" fmla="*/ 59 h 282"/>
                  <a:gd name="T24" fmla="*/ 114 w 140"/>
                  <a:gd name="T25" fmla="*/ 57 h 282"/>
                  <a:gd name="T26" fmla="*/ 129 w 140"/>
                  <a:gd name="T27" fmla="*/ 30 h 282"/>
                  <a:gd name="T28" fmla="*/ 112 w 140"/>
                  <a:gd name="T29" fmla="*/ 282 h 282"/>
                  <a:gd name="T30" fmla="*/ 122 w 140"/>
                  <a:gd name="T31" fmla="*/ 282 h 282"/>
                  <a:gd name="T32" fmla="*/ 140 w 140"/>
                  <a:gd name="T33" fmla="*/ 7 h 282"/>
                  <a:gd name="T34" fmla="*/ 137 w 140"/>
                  <a:gd name="T35" fmla="*/ 1 h 282"/>
                  <a:gd name="T36" fmla="*/ 131 w 140"/>
                  <a:gd name="T37" fmla="*/ 3 h 282"/>
                  <a:gd name="T38" fmla="*/ 111 w 140"/>
                  <a:gd name="T39" fmla="*/ 40 h 282"/>
                  <a:gd name="T40" fmla="*/ 99 w 140"/>
                  <a:gd name="T41" fmla="*/ 4 h 282"/>
                  <a:gd name="T42" fmla="*/ 95 w 140"/>
                  <a:gd name="T43" fmla="*/ 0 h 282"/>
                  <a:gd name="T44" fmla="*/ 90 w 140"/>
                  <a:gd name="T45" fmla="*/ 3 h 282"/>
                  <a:gd name="T46" fmla="*/ 73 w 140"/>
                  <a:gd name="T47" fmla="*/ 43 h 282"/>
                  <a:gd name="T48" fmla="*/ 55 w 140"/>
                  <a:gd name="T49" fmla="*/ 3 h 282"/>
                  <a:gd name="T50" fmla="*/ 51 w 140"/>
                  <a:gd name="T51" fmla="*/ 0 h 282"/>
                  <a:gd name="T52" fmla="*/ 47 w 140"/>
                  <a:gd name="T53" fmla="*/ 3 h 282"/>
                  <a:gd name="T54" fmla="*/ 30 w 140"/>
                  <a:gd name="T55" fmla="*/ 42 h 282"/>
                  <a:gd name="T56" fmla="*/ 9 w 140"/>
                  <a:gd name="T57" fmla="*/ 3 h 282"/>
                  <a:gd name="T58" fmla="*/ 3 w 140"/>
                  <a:gd name="T59" fmla="*/ 0 h 282"/>
                  <a:gd name="T60" fmla="*/ 0 w 140"/>
                  <a:gd name="T61" fmla="*/ 7 h 282"/>
                  <a:gd name="T62" fmla="*/ 16 w 140"/>
                  <a:gd name="T63" fmla="*/ 282 h 282"/>
                  <a:gd name="T64" fmla="*/ 26 w 140"/>
                  <a:gd name="T6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2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9"/>
                      <a:pt x="29" y="60"/>
                      <a:pt x="31" y="60"/>
                    </a:cubicBezTo>
                    <a:cubicBezTo>
                      <a:pt x="32" y="60"/>
                      <a:pt x="34" y="58"/>
                      <a:pt x="35" y="5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2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8"/>
                      <a:pt x="108" y="59"/>
                      <a:pt x="110" y="59"/>
                    </a:cubicBezTo>
                    <a:cubicBezTo>
                      <a:pt x="112" y="59"/>
                      <a:pt x="113" y="58"/>
                      <a:pt x="114" y="57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2" y="282"/>
                      <a:pt x="112" y="282"/>
                      <a:pt x="112" y="282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4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3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2"/>
                      <a:pt x="97" y="0"/>
                      <a:pt x="95" y="0"/>
                    </a:cubicBezTo>
                    <a:cubicBezTo>
                      <a:pt x="93" y="0"/>
                      <a:pt x="91" y="1"/>
                      <a:pt x="90" y="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1" y="0"/>
                    </a:cubicBezTo>
                    <a:cubicBezTo>
                      <a:pt x="49" y="0"/>
                      <a:pt x="48" y="1"/>
                      <a:pt x="47" y="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968876" y="1533525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1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8 h 283"/>
                  <a:gd name="T62" fmla="*/ 17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60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17" y="282"/>
                      <a:pt x="17" y="282"/>
                      <a:pt x="17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05488" y="1333500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0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7 h 283"/>
                  <a:gd name="T62" fmla="*/ 16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59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808913" y="1555750"/>
                <a:ext cx="184150" cy="373063"/>
              </a:xfrm>
              <a:custGeom>
                <a:avLst/>
                <a:gdLst>
                  <a:gd name="T0" fmla="*/ 26 w 140"/>
                  <a:gd name="T1" fmla="*/ 283 h 283"/>
                  <a:gd name="T2" fmla="*/ 11 w 140"/>
                  <a:gd name="T3" fmla="*/ 30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3 h 283"/>
                  <a:gd name="T16" fmla="*/ 77 w 140"/>
                  <a:gd name="T17" fmla="*/ 60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2 h 283"/>
                  <a:gd name="T36" fmla="*/ 131 w 140"/>
                  <a:gd name="T37" fmla="*/ 4 h 283"/>
                  <a:gd name="T38" fmla="*/ 112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1 w 140"/>
                  <a:gd name="T45" fmla="*/ 4 h 283"/>
                  <a:gd name="T46" fmla="*/ 73 w 140"/>
                  <a:gd name="T47" fmla="*/ 44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4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3 h 283"/>
                  <a:gd name="T64" fmla="*/ 26 w 140"/>
                  <a:gd name="T65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3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60"/>
                      <a:pt x="29" y="61"/>
                      <a:pt x="31" y="60"/>
                    </a:cubicBezTo>
                    <a:cubicBezTo>
                      <a:pt x="33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3"/>
                      <a:pt x="73" y="63"/>
                    </a:cubicBezTo>
                    <a:cubicBezTo>
                      <a:pt x="74" y="63"/>
                      <a:pt x="76" y="62"/>
                      <a:pt x="77" y="6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3"/>
                      <a:pt x="137" y="2"/>
                    </a:cubicBezTo>
                    <a:cubicBezTo>
                      <a:pt x="135" y="1"/>
                      <a:pt x="133" y="2"/>
                      <a:pt x="131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3"/>
                      <a:pt x="97" y="1"/>
                      <a:pt x="95" y="1"/>
                    </a:cubicBezTo>
                    <a:cubicBezTo>
                      <a:pt x="93" y="1"/>
                      <a:pt x="91" y="2"/>
                      <a:pt x="91" y="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50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3"/>
                      <a:pt x="16" y="283"/>
                      <a:pt x="16" y="283"/>
                    </a:cubicBezTo>
                    <a:lnTo>
                      <a:pt x="26" y="28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7" name="任意多边形: 形状 26"/>
            <p:cNvSpPr/>
            <p:nvPr/>
          </p:nvSpPr>
          <p:spPr bwMode="auto">
            <a:xfrm>
              <a:off x="4022126" y="1188378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796132" y="107595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632457" y="836871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677832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635375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6486702" y="5195634"/>
            <a:ext cx="4435538" cy="624349"/>
            <a:chOff x="6486702" y="5195634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486702" y="5195634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en-US" altLang="zh-CN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959666" y="5226192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文本框 8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6492141" y="4317058"/>
            <a:ext cx="4430099" cy="624349"/>
            <a:chOff x="6492141" y="4317058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492141" y="4317058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en-US" altLang="zh-CN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59666" y="4347616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3" name="文本框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6492141" y="3438482"/>
            <a:ext cx="4430099" cy="624349"/>
            <a:chOff x="6492141" y="3438482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492141" y="3438482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en-US" altLang="zh-CN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9666" y="3469040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8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文本框 8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5"/>
            </p:custDataLst>
          </p:nvPr>
        </p:nvGrpSpPr>
        <p:grpSpPr>
          <a:xfrm>
            <a:off x="6492141" y="2559906"/>
            <a:ext cx="4430099" cy="624349"/>
            <a:chOff x="6492141" y="2559906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492141" y="2559906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en-US" altLang="zh-CN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59666" y="259046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文本框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492143" y="1681330"/>
            <a:ext cx="4430097" cy="624349"/>
            <a:chOff x="6492143" y="1681330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492143" y="1681330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en-US" altLang="zh-CN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9666" y="1711888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7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文本框 7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80121" y="2968024"/>
            <a:ext cx="4552375" cy="4070491"/>
            <a:chOff x="3780121" y="2968024"/>
            <a:chExt cx="4552375" cy="4070491"/>
          </a:xfrm>
        </p:grpSpPr>
        <p:grpSp>
          <p:nvGrpSpPr>
            <p:cNvPr id="4" name="Group 18"/>
            <p:cNvGrpSpPr/>
            <p:nvPr/>
          </p:nvGrpSpPr>
          <p:grpSpPr>
            <a:xfrm rot="5662649">
              <a:off x="4092585" y="4031689"/>
              <a:ext cx="1200978" cy="1825905"/>
              <a:chOff x="1306513" y="1644650"/>
              <a:chExt cx="1109663" cy="1687513"/>
            </a:xfrm>
          </p:grpSpPr>
          <p:sp>
            <p:nvSpPr>
              <p:cNvPr id="54" name="Freeform: Shape 19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5" name="Freeform: Shape 20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 rot="13449093">
              <a:off x="6840633" y="3443650"/>
              <a:ext cx="1200665" cy="1826380"/>
              <a:chOff x="1306513" y="1644650"/>
              <a:chExt cx="1109663" cy="1687513"/>
            </a:xfrm>
          </p:grpSpPr>
          <p:sp>
            <p:nvSpPr>
              <p:cNvPr id="52" name="Freeform: Shape 22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Freeform: Shape 23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 rot="7830861">
              <a:off x="4772383" y="3156802"/>
              <a:ext cx="1200978" cy="1825905"/>
              <a:chOff x="1306513" y="1644650"/>
              <a:chExt cx="1109663" cy="1687513"/>
            </a:xfrm>
          </p:grpSpPr>
          <p:sp>
            <p:nvSpPr>
              <p:cNvPr id="50" name="Freeform: Shape 25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Freeform: Shape 26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 rot="10570456">
              <a:off x="5902865" y="2968024"/>
              <a:ext cx="1200665" cy="1826380"/>
              <a:chOff x="1306513" y="1644649"/>
              <a:chExt cx="1109663" cy="1687514"/>
            </a:xfrm>
          </p:grpSpPr>
          <p:sp>
            <p:nvSpPr>
              <p:cNvPr id="48" name="Freeform: Shape 28"/>
              <p:cNvSpPr/>
              <p:nvPr/>
            </p:nvSpPr>
            <p:spPr bwMode="auto">
              <a:xfrm>
                <a:off x="1306513" y="1644649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9" name="Freeform: Shape 29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 rot="14923554">
              <a:off x="6819055" y="4503839"/>
              <a:ext cx="1200978" cy="1825905"/>
              <a:chOff x="1306513" y="1644650"/>
              <a:chExt cx="1109663" cy="1687513"/>
            </a:xfrm>
          </p:grpSpPr>
          <p:sp>
            <p:nvSpPr>
              <p:cNvPr id="46" name="Freeform: Shape 31"/>
              <p:cNvSpPr/>
              <p:nvPr/>
            </p:nvSpPr>
            <p:spPr bwMode="auto">
              <a:xfrm>
                <a:off x="1306513" y="1644651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7" name="Freeform: Shape 32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9" name="Group 64"/>
            <p:cNvGrpSpPr/>
            <p:nvPr/>
          </p:nvGrpSpPr>
          <p:grpSpPr>
            <a:xfrm>
              <a:off x="5276114" y="4734668"/>
              <a:ext cx="1680751" cy="2303847"/>
              <a:chOff x="5276114" y="4734668"/>
              <a:chExt cx="1680751" cy="230384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2" name="Freeform: Shape 34"/>
              <p:cNvSpPr/>
              <p:nvPr/>
            </p:nvSpPr>
            <p:spPr bwMode="auto">
              <a:xfrm>
                <a:off x="5968648" y="5536347"/>
                <a:ext cx="280125" cy="280198"/>
              </a:xfrm>
              <a:custGeom>
                <a:avLst/>
                <a:gdLst>
                  <a:gd name="T0" fmla="*/ 159 w 160"/>
                  <a:gd name="T1" fmla="*/ 75 h 160"/>
                  <a:gd name="T2" fmla="*/ 84 w 160"/>
                  <a:gd name="T3" fmla="*/ 159 h 160"/>
                  <a:gd name="T4" fmla="*/ 0 w 160"/>
                  <a:gd name="T5" fmla="*/ 75 h 160"/>
                  <a:gd name="T6" fmla="*/ 84 w 160"/>
                  <a:gd name="T7" fmla="*/ 0 h 160"/>
                  <a:gd name="T8" fmla="*/ 159 w 160"/>
                  <a:gd name="T9" fmla="*/ 75 h 160"/>
                  <a:gd name="T10" fmla="*/ 159 w 160"/>
                  <a:gd name="T11" fmla="*/ 75 h 160"/>
                  <a:gd name="T12" fmla="*/ 159 w 160"/>
                  <a:gd name="T13" fmla="*/ 7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60">
                    <a:moveTo>
                      <a:pt x="159" y="75"/>
                    </a:moveTo>
                    <a:cubicBezTo>
                      <a:pt x="159" y="126"/>
                      <a:pt x="126" y="159"/>
                      <a:pt x="84" y="159"/>
                    </a:cubicBezTo>
                    <a:cubicBezTo>
                      <a:pt x="34" y="159"/>
                      <a:pt x="0" y="126"/>
                      <a:pt x="0" y="75"/>
                    </a:cubicBezTo>
                    <a:cubicBezTo>
                      <a:pt x="0" y="34"/>
                      <a:pt x="34" y="0"/>
                      <a:pt x="84" y="0"/>
                    </a:cubicBezTo>
                    <a:cubicBezTo>
                      <a:pt x="126" y="0"/>
                      <a:pt x="159" y="34"/>
                      <a:pt x="159" y="75"/>
                    </a:cubicBezTo>
                    <a:close/>
                    <a:moveTo>
                      <a:pt x="159" y="75"/>
                    </a:moveTo>
                    <a:lnTo>
                      <a:pt x="159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grpSp>
            <p:nvGrpSpPr>
              <p:cNvPr id="43" name="Group 63"/>
              <p:cNvGrpSpPr/>
              <p:nvPr/>
            </p:nvGrpSpPr>
            <p:grpSpPr>
              <a:xfrm>
                <a:off x="5276114" y="4734668"/>
                <a:ext cx="1680751" cy="2303847"/>
                <a:chOff x="5276114" y="4734668"/>
                <a:chExt cx="1680751" cy="2303847"/>
              </a:xfrm>
              <a:grpFill/>
            </p:grpSpPr>
            <p:sp>
              <p:nvSpPr>
                <p:cNvPr id="44" name="Freeform: Shape 35"/>
                <p:cNvSpPr/>
                <p:nvPr/>
              </p:nvSpPr>
              <p:spPr bwMode="auto">
                <a:xfrm>
                  <a:off x="5984211" y="4734668"/>
                  <a:ext cx="264563" cy="770546"/>
                </a:xfrm>
                <a:custGeom>
                  <a:avLst/>
                  <a:gdLst>
                    <a:gd name="T0" fmla="*/ 151 w 152"/>
                    <a:gd name="T1" fmla="*/ 435 h 436"/>
                    <a:gd name="T2" fmla="*/ 76 w 152"/>
                    <a:gd name="T3" fmla="*/ 0 h 436"/>
                    <a:gd name="T4" fmla="*/ 0 w 152"/>
                    <a:gd name="T5" fmla="*/ 435 h 436"/>
                    <a:gd name="T6" fmla="*/ 76 w 152"/>
                    <a:gd name="T7" fmla="*/ 409 h 436"/>
                    <a:gd name="T8" fmla="*/ 151 w 152"/>
                    <a:gd name="T9" fmla="*/ 435 h 436"/>
                    <a:gd name="T10" fmla="*/ 151 w 152"/>
                    <a:gd name="T11" fmla="*/ 435 h 436"/>
                    <a:gd name="T12" fmla="*/ 151 w 152"/>
                    <a:gd name="T13" fmla="*/ 4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436">
                      <a:moveTo>
                        <a:pt x="151" y="435"/>
                      </a:moveTo>
                      <a:cubicBezTo>
                        <a:pt x="134" y="309"/>
                        <a:pt x="109" y="0"/>
                        <a:pt x="76" y="0"/>
                      </a:cubicBezTo>
                      <a:cubicBezTo>
                        <a:pt x="42" y="0"/>
                        <a:pt x="9" y="309"/>
                        <a:pt x="0" y="435"/>
                      </a:cubicBezTo>
                      <a:cubicBezTo>
                        <a:pt x="17" y="418"/>
                        <a:pt x="42" y="409"/>
                        <a:pt x="76" y="409"/>
                      </a:cubicBezTo>
                      <a:cubicBezTo>
                        <a:pt x="101" y="409"/>
                        <a:pt x="126" y="418"/>
                        <a:pt x="151" y="435"/>
                      </a:cubicBezTo>
                      <a:close/>
                      <a:moveTo>
                        <a:pt x="151" y="435"/>
                      </a:moveTo>
                      <a:lnTo>
                        <a:pt x="151" y="4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45" name="Freeform: Shape 36"/>
                <p:cNvSpPr/>
                <p:nvPr/>
              </p:nvSpPr>
              <p:spPr bwMode="auto">
                <a:xfrm>
                  <a:off x="5276114" y="5637527"/>
                  <a:ext cx="1680751" cy="1400988"/>
                </a:xfrm>
                <a:custGeom>
                  <a:avLst/>
                  <a:gdLst>
                    <a:gd name="T0" fmla="*/ 594 w 954"/>
                    <a:gd name="T1" fmla="*/ 0 h 795"/>
                    <a:gd name="T2" fmla="*/ 594 w 954"/>
                    <a:gd name="T3" fmla="*/ 16 h 795"/>
                    <a:gd name="T4" fmla="*/ 477 w 954"/>
                    <a:gd name="T5" fmla="*/ 142 h 795"/>
                    <a:gd name="T6" fmla="*/ 351 w 954"/>
                    <a:gd name="T7" fmla="*/ 16 h 795"/>
                    <a:gd name="T8" fmla="*/ 351 w 954"/>
                    <a:gd name="T9" fmla="*/ 0 h 795"/>
                    <a:gd name="T10" fmla="*/ 17 w 954"/>
                    <a:gd name="T11" fmla="*/ 284 h 795"/>
                    <a:gd name="T12" fmla="*/ 427 w 954"/>
                    <a:gd name="T13" fmla="*/ 134 h 795"/>
                    <a:gd name="T14" fmla="*/ 393 w 954"/>
                    <a:gd name="T15" fmla="*/ 752 h 795"/>
                    <a:gd name="T16" fmla="*/ 477 w 954"/>
                    <a:gd name="T17" fmla="*/ 794 h 795"/>
                    <a:gd name="T18" fmla="*/ 552 w 954"/>
                    <a:gd name="T19" fmla="*/ 752 h 795"/>
                    <a:gd name="T20" fmla="*/ 519 w 954"/>
                    <a:gd name="T21" fmla="*/ 134 h 795"/>
                    <a:gd name="T22" fmla="*/ 937 w 954"/>
                    <a:gd name="T23" fmla="*/ 284 h 795"/>
                    <a:gd name="T24" fmla="*/ 594 w 954"/>
                    <a:gd name="T25" fmla="*/ 0 h 795"/>
                    <a:gd name="T26" fmla="*/ 594 w 954"/>
                    <a:gd name="T27" fmla="*/ 0 h 795"/>
                    <a:gd name="T28" fmla="*/ 594 w 954"/>
                    <a:gd name="T2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54" h="795">
                      <a:moveTo>
                        <a:pt x="594" y="0"/>
                      </a:moveTo>
                      <a:cubicBezTo>
                        <a:pt x="594" y="8"/>
                        <a:pt x="594" y="16"/>
                        <a:pt x="594" y="16"/>
                      </a:cubicBezTo>
                      <a:cubicBezTo>
                        <a:pt x="594" y="83"/>
                        <a:pt x="544" y="142"/>
                        <a:pt x="477" y="142"/>
                      </a:cubicBezTo>
                      <a:cubicBezTo>
                        <a:pt x="410" y="142"/>
                        <a:pt x="351" y="83"/>
                        <a:pt x="351" y="16"/>
                      </a:cubicBezTo>
                      <a:cubicBezTo>
                        <a:pt x="351" y="16"/>
                        <a:pt x="351" y="8"/>
                        <a:pt x="351" y="0"/>
                      </a:cubicBezTo>
                      <a:cubicBezTo>
                        <a:pt x="251" y="75"/>
                        <a:pt x="0" y="259"/>
                        <a:pt x="17" y="284"/>
                      </a:cubicBezTo>
                      <a:cubicBezTo>
                        <a:pt x="34" y="317"/>
                        <a:pt x="310" y="192"/>
                        <a:pt x="427" y="134"/>
                      </a:cubicBezTo>
                      <a:cubicBezTo>
                        <a:pt x="393" y="752"/>
                        <a:pt x="393" y="752"/>
                        <a:pt x="393" y="752"/>
                      </a:cubicBezTo>
                      <a:cubicBezTo>
                        <a:pt x="393" y="752"/>
                        <a:pt x="410" y="794"/>
                        <a:pt x="477" y="794"/>
                      </a:cubicBezTo>
                      <a:cubicBezTo>
                        <a:pt x="535" y="794"/>
                        <a:pt x="552" y="752"/>
                        <a:pt x="552" y="752"/>
                      </a:cubicBezTo>
                      <a:cubicBezTo>
                        <a:pt x="519" y="134"/>
                        <a:pt x="519" y="134"/>
                        <a:pt x="519" y="134"/>
                      </a:cubicBezTo>
                      <a:cubicBezTo>
                        <a:pt x="636" y="192"/>
                        <a:pt x="920" y="317"/>
                        <a:pt x="937" y="284"/>
                      </a:cubicBezTo>
                      <a:cubicBezTo>
                        <a:pt x="953" y="259"/>
                        <a:pt x="702" y="75"/>
                        <a:pt x="594" y="0"/>
                      </a:cubicBezTo>
                      <a:close/>
                      <a:moveTo>
                        <a:pt x="594" y="0"/>
                      </a:moveTo>
                      <a:lnTo>
                        <a:pt x="5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0" name="Freeform: Shape 37"/>
            <p:cNvSpPr/>
            <p:nvPr/>
          </p:nvSpPr>
          <p:spPr bwMode="auto">
            <a:xfrm>
              <a:off x="4343983" y="4696103"/>
              <a:ext cx="359518" cy="395573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1" name="Group 38"/>
            <p:cNvGrpSpPr/>
            <p:nvPr/>
          </p:nvGrpSpPr>
          <p:grpSpPr bwMode="auto">
            <a:xfrm>
              <a:off x="7430541" y="3975860"/>
              <a:ext cx="435029" cy="375695"/>
              <a:chOff x="4679950" y="1301750"/>
              <a:chExt cx="290513" cy="250825"/>
            </a:xfrm>
            <a:solidFill>
              <a:schemeClr val="bg1"/>
            </a:solidFill>
          </p:grpSpPr>
          <p:sp>
            <p:nvSpPr>
              <p:cNvPr id="40" name="Freeform: Shape 39"/>
              <p:cNvSpPr/>
              <p:nvPr/>
            </p:nvSpPr>
            <p:spPr bwMode="auto">
              <a:xfrm>
                <a:off x="4679950" y="1335088"/>
                <a:ext cx="252413" cy="217487"/>
              </a:xfrm>
              <a:custGeom>
                <a:avLst/>
                <a:gdLst>
                  <a:gd name="T0" fmla="*/ 73 w 699"/>
                  <a:gd name="T1" fmla="*/ 520 h 605"/>
                  <a:gd name="T2" fmla="*/ 73 w 699"/>
                  <a:gd name="T3" fmla="*/ 0 h 605"/>
                  <a:gd name="T4" fmla="*/ 21 w 699"/>
                  <a:gd name="T5" fmla="*/ 0 h 605"/>
                  <a:gd name="T6" fmla="*/ 0 w 699"/>
                  <a:gd name="T7" fmla="*/ 20 h 605"/>
                  <a:gd name="T8" fmla="*/ 0 w 699"/>
                  <a:gd name="T9" fmla="*/ 593 h 605"/>
                  <a:gd name="T10" fmla="*/ 21 w 699"/>
                  <a:gd name="T11" fmla="*/ 604 h 605"/>
                  <a:gd name="T12" fmla="*/ 688 w 699"/>
                  <a:gd name="T13" fmla="*/ 604 h 605"/>
                  <a:gd name="T14" fmla="*/ 698 w 699"/>
                  <a:gd name="T15" fmla="*/ 593 h 605"/>
                  <a:gd name="T16" fmla="*/ 698 w 699"/>
                  <a:gd name="T17" fmla="*/ 541 h 605"/>
                  <a:gd name="T18" fmla="*/ 83 w 699"/>
                  <a:gd name="T19" fmla="*/ 541 h 605"/>
                  <a:gd name="T20" fmla="*/ 73 w 699"/>
                  <a:gd name="T21" fmla="*/ 520 h 605"/>
                  <a:gd name="T22" fmla="*/ 73 w 699"/>
                  <a:gd name="T23" fmla="*/ 520 h 605"/>
                  <a:gd name="T24" fmla="*/ 73 w 699"/>
                  <a:gd name="T25" fmla="*/ 52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9" h="605">
                    <a:moveTo>
                      <a:pt x="73" y="52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0"/>
                    </a:cubicBez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04"/>
                      <a:pt x="10" y="604"/>
                      <a:pt x="21" y="604"/>
                    </a:cubicBezTo>
                    <a:cubicBezTo>
                      <a:pt x="688" y="604"/>
                      <a:pt x="688" y="604"/>
                      <a:pt x="688" y="604"/>
                    </a:cubicBezTo>
                    <a:cubicBezTo>
                      <a:pt x="688" y="604"/>
                      <a:pt x="698" y="604"/>
                      <a:pt x="698" y="593"/>
                    </a:cubicBezTo>
                    <a:cubicBezTo>
                      <a:pt x="698" y="541"/>
                      <a:pt x="698" y="541"/>
                      <a:pt x="698" y="541"/>
                    </a:cubicBezTo>
                    <a:cubicBezTo>
                      <a:pt x="83" y="541"/>
                      <a:pt x="83" y="541"/>
                      <a:pt x="83" y="541"/>
                    </a:cubicBezTo>
                    <a:cubicBezTo>
                      <a:pt x="83" y="541"/>
                      <a:pt x="73" y="531"/>
                      <a:pt x="73" y="520"/>
                    </a:cubicBezTo>
                    <a:close/>
                    <a:moveTo>
                      <a:pt x="73" y="520"/>
                    </a:moveTo>
                    <a:lnTo>
                      <a:pt x="73" y="52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4718050" y="1301750"/>
                <a:ext cx="252413" cy="217488"/>
              </a:xfrm>
              <a:custGeom>
                <a:avLst/>
                <a:gdLst>
                  <a:gd name="T0" fmla="*/ 677 w 699"/>
                  <a:gd name="T1" fmla="*/ 0 h 605"/>
                  <a:gd name="T2" fmla="*/ 11 w 699"/>
                  <a:gd name="T3" fmla="*/ 0 h 605"/>
                  <a:gd name="T4" fmla="*/ 0 w 699"/>
                  <a:gd name="T5" fmla="*/ 10 h 605"/>
                  <a:gd name="T6" fmla="*/ 0 w 699"/>
                  <a:gd name="T7" fmla="*/ 583 h 605"/>
                  <a:gd name="T8" fmla="*/ 11 w 699"/>
                  <a:gd name="T9" fmla="*/ 604 h 605"/>
                  <a:gd name="T10" fmla="*/ 677 w 699"/>
                  <a:gd name="T11" fmla="*/ 604 h 605"/>
                  <a:gd name="T12" fmla="*/ 698 w 699"/>
                  <a:gd name="T13" fmla="*/ 583 h 605"/>
                  <a:gd name="T14" fmla="*/ 698 w 699"/>
                  <a:gd name="T15" fmla="*/ 10 h 605"/>
                  <a:gd name="T16" fmla="*/ 677 w 699"/>
                  <a:gd name="T17" fmla="*/ 0 h 605"/>
                  <a:gd name="T18" fmla="*/ 188 w 699"/>
                  <a:gd name="T19" fmla="*/ 52 h 605"/>
                  <a:gd name="T20" fmla="*/ 261 w 699"/>
                  <a:gd name="T21" fmla="*/ 125 h 605"/>
                  <a:gd name="T22" fmla="*/ 188 w 699"/>
                  <a:gd name="T23" fmla="*/ 198 h 605"/>
                  <a:gd name="T24" fmla="*/ 115 w 699"/>
                  <a:gd name="T25" fmla="*/ 125 h 605"/>
                  <a:gd name="T26" fmla="*/ 188 w 699"/>
                  <a:gd name="T27" fmla="*/ 52 h 605"/>
                  <a:gd name="T28" fmla="*/ 646 w 699"/>
                  <a:gd name="T29" fmla="*/ 427 h 605"/>
                  <a:gd name="T30" fmla="*/ 52 w 699"/>
                  <a:gd name="T31" fmla="*/ 427 h 605"/>
                  <a:gd name="T32" fmla="*/ 167 w 699"/>
                  <a:gd name="T33" fmla="*/ 292 h 605"/>
                  <a:gd name="T34" fmla="*/ 240 w 699"/>
                  <a:gd name="T35" fmla="*/ 333 h 605"/>
                  <a:gd name="T36" fmla="*/ 313 w 699"/>
                  <a:gd name="T37" fmla="*/ 198 h 605"/>
                  <a:gd name="T38" fmla="*/ 406 w 699"/>
                  <a:gd name="T39" fmla="*/ 260 h 605"/>
                  <a:gd name="T40" fmla="*/ 490 w 699"/>
                  <a:gd name="T41" fmla="*/ 94 h 605"/>
                  <a:gd name="T42" fmla="*/ 646 w 699"/>
                  <a:gd name="T43" fmla="*/ 417 h 605"/>
                  <a:gd name="T44" fmla="*/ 646 w 699"/>
                  <a:gd name="T45" fmla="*/ 427 h 605"/>
                  <a:gd name="T46" fmla="*/ 646 w 699"/>
                  <a:gd name="T47" fmla="*/ 427 h 605"/>
                  <a:gd name="T48" fmla="*/ 646 w 699"/>
                  <a:gd name="T49" fmla="*/ 42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9" h="605">
                    <a:moveTo>
                      <a:pt x="67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0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94"/>
                      <a:pt x="11" y="604"/>
                      <a:pt x="11" y="604"/>
                    </a:cubicBezTo>
                    <a:cubicBezTo>
                      <a:pt x="677" y="604"/>
                      <a:pt x="677" y="604"/>
                      <a:pt x="677" y="604"/>
                    </a:cubicBezTo>
                    <a:cubicBezTo>
                      <a:pt x="688" y="604"/>
                      <a:pt x="698" y="594"/>
                      <a:pt x="698" y="583"/>
                    </a:cubicBezTo>
                    <a:cubicBezTo>
                      <a:pt x="698" y="10"/>
                      <a:pt x="698" y="10"/>
                      <a:pt x="698" y="10"/>
                    </a:cubicBezTo>
                    <a:cubicBezTo>
                      <a:pt x="698" y="0"/>
                      <a:pt x="688" y="0"/>
                      <a:pt x="677" y="0"/>
                    </a:cubicBezTo>
                    <a:close/>
                    <a:moveTo>
                      <a:pt x="188" y="52"/>
                    </a:moveTo>
                    <a:cubicBezTo>
                      <a:pt x="229" y="52"/>
                      <a:pt x="261" y="83"/>
                      <a:pt x="261" y="125"/>
                    </a:cubicBezTo>
                    <a:cubicBezTo>
                      <a:pt x="261" y="167"/>
                      <a:pt x="229" y="198"/>
                      <a:pt x="188" y="198"/>
                    </a:cubicBezTo>
                    <a:cubicBezTo>
                      <a:pt x="146" y="198"/>
                      <a:pt x="115" y="167"/>
                      <a:pt x="115" y="125"/>
                    </a:cubicBezTo>
                    <a:cubicBezTo>
                      <a:pt x="115" y="83"/>
                      <a:pt x="146" y="52"/>
                      <a:pt x="188" y="52"/>
                    </a:cubicBezTo>
                    <a:close/>
                    <a:moveTo>
                      <a:pt x="646" y="427"/>
                    </a:moveTo>
                    <a:cubicBezTo>
                      <a:pt x="52" y="427"/>
                      <a:pt x="52" y="427"/>
                      <a:pt x="52" y="427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240" y="333"/>
                      <a:pt x="240" y="333"/>
                      <a:pt x="240" y="333"/>
                    </a:cubicBezTo>
                    <a:cubicBezTo>
                      <a:pt x="313" y="198"/>
                      <a:pt x="313" y="198"/>
                      <a:pt x="313" y="198"/>
                    </a:cubicBezTo>
                    <a:cubicBezTo>
                      <a:pt x="406" y="260"/>
                      <a:pt x="406" y="260"/>
                      <a:pt x="406" y="260"/>
                    </a:cubicBezTo>
                    <a:cubicBezTo>
                      <a:pt x="490" y="94"/>
                      <a:pt x="490" y="94"/>
                      <a:pt x="490" y="94"/>
                    </a:cubicBezTo>
                    <a:cubicBezTo>
                      <a:pt x="646" y="417"/>
                      <a:pt x="646" y="417"/>
                      <a:pt x="646" y="417"/>
                    </a:cubicBezTo>
                    <a:lnTo>
                      <a:pt x="646" y="427"/>
                    </a:lnTo>
                    <a:close/>
                    <a:moveTo>
                      <a:pt x="646" y="427"/>
                    </a:moveTo>
                    <a:lnTo>
                      <a:pt x="646" y="42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Freeform: Shape 41"/>
            <p:cNvSpPr/>
            <p:nvPr/>
          </p:nvSpPr>
          <p:spPr bwMode="auto">
            <a:xfrm>
              <a:off x="6263419" y="3536044"/>
              <a:ext cx="484536" cy="385047"/>
            </a:xfrm>
            <a:custGeom>
              <a:avLst/>
              <a:gdLst>
                <a:gd name="T0" fmla="*/ 562 w 1115"/>
                <a:gd name="T1" fmla="*/ 333 h 886"/>
                <a:gd name="T2" fmla="*/ 395 w 1115"/>
                <a:gd name="T3" fmla="*/ 500 h 886"/>
                <a:gd name="T4" fmla="*/ 562 w 1115"/>
                <a:gd name="T5" fmla="*/ 667 h 886"/>
                <a:gd name="T6" fmla="*/ 729 w 1115"/>
                <a:gd name="T7" fmla="*/ 500 h 886"/>
                <a:gd name="T8" fmla="*/ 562 w 1115"/>
                <a:gd name="T9" fmla="*/ 333 h 886"/>
                <a:gd name="T10" fmla="*/ 1000 w 1115"/>
                <a:gd name="T11" fmla="*/ 167 h 886"/>
                <a:gd name="T12" fmla="*/ 875 w 1115"/>
                <a:gd name="T13" fmla="*/ 167 h 886"/>
                <a:gd name="T14" fmla="*/ 822 w 1115"/>
                <a:gd name="T15" fmla="*/ 135 h 886"/>
                <a:gd name="T16" fmla="*/ 791 w 1115"/>
                <a:gd name="T17" fmla="*/ 31 h 886"/>
                <a:gd name="T18" fmla="*/ 750 w 1115"/>
                <a:gd name="T19" fmla="*/ 0 h 886"/>
                <a:gd name="T20" fmla="*/ 375 w 1115"/>
                <a:gd name="T21" fmla="*/ 0 h 886"/>
                <a:gd name="T22" fmla="*/ 322 w 1115"/>
                <a:gd name="T23" fmla="*/ 31 h 886"/>
                <a:gd name="T24" fmla="*/ 291 w 1115"/>
                <a:gd name="T25" fmla="*/ 135 h 886"/>
                <a:gd name="T26" fmla="*/ 250 w 1115"/>
                <a:gd name="T27" fmla="*/ 167 h 886"/>
                <a:gd name="T28" fmla="*/ 114 w 1115"/>
                <a:gd name="T29" fmla="*/ 167 h 886"/>
                <a:gd name="T30" fmla="*/ 0 w 1115"/>
                <a:gd name="T31" fmla="*/ 281 h 886"/>
                <a:gd name="T32" fmla="*/ 0 w 1115"/>
                <a:gd name="T33" fmla="*/ 781 h 886"/>
                <a:gd name="T34" fmla="*/ 114 w 1115"/>
                <a:gd name="T35" fmla="*/ 885 h 886"/>
                <a:gd name="T36" fmla="*/ 1000 w 1115"/>
                <a:gd name="T37" fmla="*/ 885 h 886"/>
                <a:gd name="T38" fmla="*/ 1114 w 1115"/>
                <a:gd name="T39" fmla="*/ 781 h 886"/>
                <a:gd name="T40" fmla="*/ 1114 w 1115"/>
                <a:gd name="T41" fmla="*/ 281 h 886"/>
                <a:gd name="T42" fmla="*/ 1000 w 1115"/>
                <a:gd name="T43" fmla="*/ 167 h 886"/>
                <a:gd name="T44" fmla="*/ 562 w 1115"/>
                <a:gd name="T45" fmla="*/ 781 h 886"/>
                <a:gd name="T46" fmla="*/ 281 w 1115"/>
                <a:gd name="T47" fmla="*/ 500 h 886"/>
                <a:gd name="T48" fmla="*/ 562 w 1115"/>
                <a:gd name="T49" fmla="*/ 219 h 886"/>
                <a:gd name="T50" fmla="*/ 833 w 1115"/>
                <a:gd name="T51" fmla="*/ 500 h 886"/>
                <a:gd name="T52" fmla="*/ 562 w 1115"/>
                <a:gd name="T53" fmla="*/ 781 h 886"/>
                <a:gd name="T54" fmla="*/ 968 w 1115"/>
                <a:gd name="T55" fmla="*/ 354 h 886"/>
                <a:gd name="T56" fmla="*/ 927 w 1115"/>
                <a:gd name="T57" fmla="*/ 312 h 886"/>
                <a:gd name="T58" fmla="*/ 968 w 1115"/>
                <a:gd name="T59" fmla="*/ 281 h 886"/>
                <a:gd name="T60" fmla="*/ 1000 w 1115"/>
                <a:gd name="T61" fmla="*/ 312 h 886"/>
                <a:gd name="T62" fmla="*/ 968 w 1115"/>
                <a:gd name="T63" fmla="*/ 354 h 886"/>
                <a:gd name="T64" fmla="*/ 968 w 1115"/>
                <a:gd name="T65" fmla="*/ 354 h 886"/>
                <a:gd name="T66" fmla="*/ 968 w 1115"/>
                <a:gd name="T67" fmla="*/ 35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5" h="886">
                  <a:moveTo>
                    <a:pt x="562" y="333"/>
                  </a:moveTo>
                  <a:cubicBezTo>
                    <a:pt x="468" y="333"/>
                    <a:pt x="395" y="406"/>
                    <a:pt x="395" y="500"/>
                  </a:cubicBezTo>
                  <a:cubicBezTo>
                    <a:pt x="395" y="594"/>
                    <a:pt x="468" y="667"/>
                    <a:pt x="562" y="667"/>
                  </a:cubicBezTo>
                  <a:cubicBezTo>
                    <a:pt x="645" y="667"/>
                    <a:pt x="729" y="594"/>
                    <a:pt x="729" y="500"/>
                  </a:cubicBezTo>
                  <a:cubicBezTo>
                    <a:pt x="729" y="406"/>
                    <a:pt x="645" y="333"/>
                    <a:pt x="562" y="333"/>
                  </a:cubicBezTo>
                  <a:close/>
                  <a:moveTo>
                    <a:pt x="1000" y="167"/>
                  </a:moveTo>
                  <a:cubicBezTo>
                    <a:pt x="875" y="167"/>
                    <a:pt x="875" y="167"/>
                    <a:pt x="875" y="167"/>
                  </a:cubicBezTo>
                  <a:cubicBezTo>
                    <a:pt x="854" y="167"/>
                    <a:pt x="833" y="156"/>
                    <a:pt x="822" y="135"/>
                  </a:cubicBezTo>
                  <a:cubicBezTo>
                    <a:pt x="791" y="31"/>
                    <a:pt x="791" y="31"/>
                    <a:pt x="791" y="31"/>
                  </a:cubicBezTo>
                  <a:cubicBezTo>
                    <a:pt x="781" y="10"/>
                    <a:pt x="770" y="0"/>
                    <a:pt x="750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54" y="0"/>
                    <a:pt x="333" y="10"/>
                    <a:pt x="322" y="31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81" y="156"/>
                    <a:pt x="270" y="167"/>
                    <a:pt x="250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52" y="167"/>
                    <a:pt x="0" y="219"/>
                    <a:pt x="0" y="281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44"/>
                    <a:pt x="52" y="885"/>
                    <a:pt x="114" y="885"/>
                  </a:cubicBezTo>
                  <a:cubicBezTo>
                    <a:pt x="1000" y="885"/>
                    <a:pt x="1000" y="885"/>
                    <a:pt x="1000" y="885"/>
                  </a:cubicBezTo>
                  <a:cubicBezTo>
                    <a:pt x="1062" y="885"/>
                    <a:pt x="1114" y="844"/>
                    <a:pt x="1114" y="781"/>
                  </a:cubicBezTo>
                  <a:cubicBezTo>
                    <a:pt x="1114" y="281"/>
                    <a:pt x="1114" y="281"/>
                    <a:pt x="1114" y="281"/>
                  </a:cubicBezTo>
                  <a:cubicBezTo>
                    <a:pt x="1114" y="219"/>
                    <a:pt x="1062" y="167"/>
                    <a:pt x="1000" y="167"/>
                  </a:cubicBezTo>
                  <a:close/>
                  <a:moveTo>
                    <a:pt x="562" y="781"/>
                  </a:moveTo>
                  <a:cubicBezTo>
                    <a:pt x="406" y="781"/>
                    <a:pt x="281" y="656"/>
                    <a:pt x="281" y="500"/>
                  </a:cubicBezTo>
                  <a:cubicBezTo>
                    <a:pt x="281" y="344"/>
                    <a:pt x="406" y="219"/>
                    <a:pt x="562" y="219"/>
                  </a:cubicBezTo>
                  <a:cubicBezTo>
                    <a:pt x="708" y="219"/>
                    <a:pt x="833" y="344"/>
                    <a:pt x="833" y="500"/>
                  </a:cubicBezTo>
                  <a:cubicBezTo>
                    <a:pt x="833" y="656"/>
                    <a:pt x="708" y="781"/>
                    <a:pt x="562" y="781"/>
                  </a:cubicBezTo>
                  <a:close/>
                  <a:moveTo>
                    <a:pt x="968" y="354"/>
                  </a:moveTo>
                  <a:cubicBezTo>
                    <a:pt x="947" y="354"/>
                    <a:pt x="927" y="333"/>
                    <a:pt x="927" y="312"/>
                  </a:cubicBezTo>
                  <a:cubicBezTo>
                    <a:pt x="927" y="292"/>
                    <a:pt x="947" y="281"/>
                    <a:pt x="968" y="281"/>
                  </a:cubicBezTo>
                  <a:cubicBezTo>
                    <a:pt x="989" y="281"/>
                    <a:pt x="1000" y="292"/>
                    <a:pt x="1000" y="312"/>
                  </a:cubicBezTo>
                  <a:cubicBezTo>
                    <a:pt x="1000" y="333"/>
                    <a:pt x="989" y="354"/>
                    <a:pt x="968" y="354"/>
                  </a:cubicBezTo>
                  <a:close/>
                  <a:moveTo>
                    <a:pt x="968" y="354"/>
                  </a:moveTo>
                  <a:lnTo>
                    <a:pt x="968" y="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3" name="Group 42"/>
            <p:cNvGrpSpPr/>
            <p:nvPr/>
          </p:nvGrpSpPr>
          <p:grpSpPr>
            <a:xfrm>
              <a:off x="5062591" y="3751657"/>
              <a:ext cx="426132" cy="506164"/>
              <a:chOff x="1393825" y="2339975"/>
              <a:chExt cx="330200" cy="392113"/>
            </a:xfrm>
            <a:solidFill>
              <a:schemeClr val="bg1"/>
            </a:solidFill>
          </p:grpSpPr>
          <p:sp>
            <p:nvSpPr>
              <p:cNvPr id="36" name="Freeform: Shape 43"/>
              <p:cNvSpPr/>
              <p:nvPr/>
            </p:nvSpPr>
            <p:spPr bwMode="auto">
              <a:xfrm>
                <a:off x="1393825" y="2339975"/>
                <a:ext cx="330200" cy="374650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Freeform: Shape 44"/>
              <p:cNvSpPr/>
              <p:nvPr/>
            </p:nvSpPr>
            <p:spPr bwMode="auto">
              <a:xfrm>
                <a:off x="1479550" y="2643188"/>
                <a:ext cx="71438" cy="8255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Freeform: Shape 45"/>
              <p:cNvSpPr/>
              <p:nvPr/>
            </p:nvSpPr>
            <p:spPr bwMode="auto">
              <a:xfrm>
                <a:off x="1422400" y="2616200"/>
                <a:ext cx="93663" cy="115888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9" name="Freeform: Shape 46"/>
              <p:cNvSpPr/>
              <p:nvPr/>
            </p:nvSpPr>
            <p:spPr bwMode="auto">
              <a:xfrm>
                <a:off x="1411288" y="2587625"/>
                <a:ext cx="71437" cy="85725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4" name="Freeform: Shape 47"/>
            <p:cNvSpPr/>
            <p:nvPr/>
          </p:nvSpPr>
          <p:spPr bwMode="auto">
            <a:xfrm>
              <a:off x="7417837" y="5149067"/>
              <a:ext cx="463891" cy="464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1429181" y="1385281"/>
            <a:ext cx="2386516" cy="1590003"/>
            <a:chOff x="1429181" y="1385281"/>
            <a:chExt cx="2386516" cy="1590003"/>
          </a:xfrm>
        </p:grpSpPr>
        <p:grpSp>
          <p:nvGrpSpPr>
            <p:cNvPr id="15" name="Group 48"/>
            <p:cNvGrpSpPr/>
            <p:nvPr/>
          </p:nvGrpSpPr>
          <p:grpSpPr>
            <a:xfrm>
              <a:off x="1429181" y="1854963"/>
              <a:ext cx="2386516" cy="1120321"/>
              <a:chOff x="1622896" y="2300333"/>
              <a:chExt cx="2386516" cy="1120321"/>
            </a:xfrm>
          </p:grpSpPr>
          <p:sp>
            <p:nvSpPr>
              <p:cNvPr id="34" name="TextBox 49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5" name="TextBox 50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Freeform: Shape 13"/>
            <p:cNvSpPr/>
            <p:nvPr/>
          </p:nvSpPr>
          <p:spPr bwMode="auto">
            <a:xfrm>
              <a:off x="2341714" y="1385281"/>
              <a:ext cx="548764" cy="469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1329086" y="3917815"/>
            <a:ext cx="2386516" cy="1604429"/>
            <a:chOff x="1329086" y="3917815"/>
            <a:chExt cx="2386516" cy="1604429"/>
          </a:xfrm>
        </p:grpSpPr>
        <p:sp>
          <p:nvSpPr>
            <p:cNvPr id="17" name="Freeform: Shape 17"/>
            <p:cNvSpPr/>
            <p:nvPr/>
          </p:nvSpPr>
          <p:spPr bwMode="auto">
            <a:xfrm>
              <a:off x="2271116" y="3917815"/>
              <a:ext cx="510471" cy="4841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1329086" y="4401923"/>
              <a:ext cx="2386516" cy="1120321"/>
              <a:chOff x="1622896" y="2300333"/>
              <a:chExt cx="2386516" cy="1120321"/>
            </a:xfrm>
          </p:grpSpPr>
          <p:sp>
            <p:nvSpPr>
              <p:cNvPr id="32" name="TextBox 55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TextBox 56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8599714" y="1409708"/>
            <a:ext cx="2386516" cy="1564120"/>
            <a:chOff x="8599714" y="1409708"/>
            <a:chExt cx="2386516" cy="1564120"/>
          </a:xfrm>
        </p:grpSpPr>
        <p:sp>
          <p:nvSpPr>
            <p:cNvPr id="19" name="Freeform: Shape 14"/>
            <p:cNvSpPr/>
            <p:nvPr/>
          </p:nvSpPr>
          <p:spPr bwMode="auto">
            <a:xfrm>
              <a:off x="9577868" y="1409708"/>
              <a:ext cx="450897" cy="443799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1" name="Group 51"/>
            <p:cNvGrpSpPr/>
            <p:nvPr/>
          </p:nvGrpSpPr>
          <p:grpSpPr>
            <a:xfrm>
              <a:off x="8599714" y="1853507"/>
              <a:ext cx="2386516" cy="1120321"/>
              <a:chOff x="1622896" y="2300333"/>
              <a:chExt cx="2386516" cy="1120321"/>
            </a:xfrm>
          </p:grpSpPr>
          <p:sp>
            <p:nvSpPr>
              <p:cNvPr id="30" name="TextBox 52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TextBox 53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8589452" y="3911111"/>
            <a:ext cx="2386516" cy="1597984"/>
            <a:chOff x="8589452" y="3911111"/>
            <a:chExt cx="2386516" cy="1597984"/>
          </a:xfrm>
        </p:grpSpPr>
        <p:sp>
          <p:nvSpPr>
            <p:cNvPr id="20" name="Freeform: Shape 15"/>
            <p:cNvSpPr/>
            <p:nvPr/>
          </p:nvSpPr>
          <p:spPr bwMode="auto">
            <a:xfrm>
              <a:off x="9529862" y="3911111"/>
              <a:ext cx="505697" cy="477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2" name="Group 57"/>
            <p:cNvGrpSpPr/>
            <p:nvPr/>
          </p:nvGrpSpPr>
          <p:grpSpPr>
            <a:xfrm>
              <a:off x="8589452" y="4388774"/>
              <a:ext cx="2386516" cy="1120321"/>
              <a:chOff x="1622896" y="2300333"/>
              <a:chExt cx="2386516" cy="1120321"/>
            </a:xfrm>
          </p:grpSpPr>
          <p:sp>
            <p:nvSpPr>
              <p:cNvPr id="28" name="TextBox 58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TextBox 59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4959269" y="1345957"/>
            <a:ext cx="2386516" cy="1652751"/>
            <a:chOff x="4913121" y="1345957"/>
            <a:chExt cx="2386516" cy="1652751"/>
          </a:xfrm>
        </p:grpSpPr>
        <p:sp>
          <p:nvSpPr>
            <p:cNvPr id="24" name="Freeform: Shape 16"/>
            <p:cNvSpPr/>
            <p:nvPr/>
          </p:nvSpPr>
          <p:spPr bwMode="auto">
            <a:xfrm>
              <a:off x="5775209" y="1345957"/>
              <a:ext cx="662341" cy="532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4913121" y="1878387"/>
              <a:ext cx="2386516" cy="1120321"/>
              <a:chOff x="1622896" y="2300333"/>
              <a:chExt cx="2386516" cy="1120321"/>
            </a:xfrm>
          </p:grpSpPr>
          <p:sp>
            <p:nvSpPr>
              <p:cNvPr id="26" name="TextBox 61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7" name="TextBox 62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千图PPT彼岸天：ID 8661124库_组合 28"/>
          <p:cNvGrpSpPr/>
          <p:nvPr>
            <p:custDataLst>
              <p:tags r:id="rId1"/>
            </p:custDataLst>
          </p:nvPr>
        </p:nvGrpSpPr>
        <p:grpSpPr>
          <a:xfrm>
            <a:off x="8347285" y="4545829"/>
            <a:ext cx="2623811" cy="1124451"/>
            <a:chOff x="8347285" y="4545829"/>
            <a:chExt cx="2623811" cy="1124451"/>
          </a:xfrm>
        </p:grpSpPr>
        <p:sp>
          <p:nvSpPr>
            <p:cNvPr id="18" name="矩形 17"/>
            <p:cNvSpPr/>
            <p:nvPr/>
          </p:nvSpPr>
          <p:spPr>
            <a:xfrm>
              <a:off x="8347285" y="4915814"/>
              <a:ext cx="2623811" cy="7544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7285" y="4545829"/>
              <a:ext cx="1961445" cy="2777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b="1" dirty="0">
                <a:solidFill>
                  <a:schemeClr val="accent3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214010" y="2530407"/>
            <a:ext cx="2707926" cy="3086785"/>
            <a:chOff x="1214010" y="2530407"/>
            <a:chExt cx="2707926" cy="3086785"/>
          </a:xfrm>
        </p:grpSpPr>
        <p:sp>
          <p:nvSpPr>
            <p:cNvPr id="9" name="矩形: 圆角 8"/>
            <p:cNvSpPr/>
            <p:nvPr/>
          </p:nvSpPr>
          <p:spPr>
            <a:xfrm>
              <a:off x="1214010" y="3699134"/>
              <a:ext cx="2707926" cy="1918058"/>
            </a:xfrm>
            <a:prstGeom prst="roundRect">
              <a:avLst>
                <a:gd name="adj" fmla="val 4881"/>
              </a:avLst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709643" y="2530407"/>
              <a:ext cx="1716659" cy="116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88542" y="4224802"/>
              <a:ext cx="944617" cy="944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346565" y="4439459"/>
              <a:ext cx="428569" cy="51530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4486902" y="3753991"/>
            <a:ext cx="1634520" cy="1863200"/>
            <a:chOff x="4486902" y="3753991"/>
            <a:chExt cx="1634520" cy="1863200"/>
          </a:xfrm>
        </p:grpSpPr>
        <p:sp>
          <p:nvSpPr>
            <p:cNvPr id="7" name="矩形: 圆角 6"/>
            <p:cNvSpPr/>
            <p:nvPr/>
          </p:nvSpPr>
          <p:spPr>
            <a:xfrm>
              <a:off x="4486902" y="4459440"/>
              <a:ext cx="1634520" cy="1157751"/>
            </a:xfrm>
            <a:prstGeom prst="roundRect">
              <a:avLst>
                <a:gd name="adj" fmla="val 4881"/>
              </a:avLst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2478" y="4685116"/>
              <a:ext cx="749124" cy="7491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786069" y="3753991"/>
              <a:ext cx="1036186" cy="70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039387" y="4818483"/>
              <a:ext cx="515303" cy="482387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6857817" y="4327880"/>
            <a:ext cx="1131067" cy="1289310"/>
            <a:chOff x="6857817" y="4327880"/>
            <a:chExt cx="1131067" cy="1289310"/>
          </a:xfrm>
        </p:grpSpPr>
        <p:sp>
          <p:nvSpPr>
            <p:cNvPr id="12" name="矩形: 圆角 11"/>
            <p:cNvSpPr/>
            <p:nvPr/>
          </p:nvSpPr>
          <p:spPr>
            <a:xfrm>
              <a:off x="6857817" y="4816041"/>
              <a:ext cx="1131067" cy="801149"/>
            </a:xfrm>
            <a:prstGeom prst="roundRect">
              <a:avLst>
                <a:gd name="adj" fmla="val 4881"/>
              </a:avLst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064837" y="4327880"/>
              <a:ext cx="717027" cy="48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144483" y="4963732"/>
              <a:ext cx="533814" cy="53381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10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7235768" y="5020897"/>
              <a:ext cx="351244" cy="419485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5"/>
            </p:custDataLst>
          </p:nvPr>
        </p:nvGrpSpPr>
        <p:grpSpPr>
          <a:xfrm>
            <a:off x="3357967" y="2060848"/>
            <a:ext cx="4876824" cy="1124452"/>
            <a:chOff x="3357967" y="2060848"/>
            <a:chExt cx="4876824" cy="1124452"/>
          </a:xfrm>
        </p:grpSpPr>
        <p:sp>
          <p:nvSpPr>
            <p:cNvPr id="16" name="矩形 15"/>
            <p:cNvSpPr/>
            <p:nvPr/>
          </p:nvSpPr>
          <p:spPr>
            <a:xfrm>
              <a:off x="3357967" y="2430834"/>
              <a:ext cx="2313635" cy="7544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57967" y="2060848"/>
              <a:ext cx="1961445" cy="2777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26302" y="3024069"/>
              <a:ext cx="4808489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千图PPT彼岸天：ID 8661124库_组合 27"/>
          <p:cNvGrpSpPr/>
          <p:nvPr>
            <p:custDataLst>
              <p:tags r:id="rId6"/>
            </p:custDataLst>
          </p:nvPr>
        </p:nvGrpSpPr>
        <p:grpSpPr>
          <a:xfrm>
            <a:off x="6080393" y="3217769"/>
            <a:ext cx="4897598" cy="1124451"/>
            <a:chOff x="6080393" y="3217769"/>
            <a:chExt cx="4897598" cy="1124451"/>
          </a:xfrm>
        </p:grpSpPr>
        <p:sp>
          <p:nvSpPr>
            <p:cNvPr id="17" name="矩形 16"/>
            <p:cNvSpPr/>
            <p:nvPr/>
          </p:nvSpPr>
          <p:spPr>
            <a:xfrm>
              <a:off x="6080393" y="3587754"/>
              <a:ext cx="2694458" cy="7544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080393" y="3217769"/>
              <a:ext cx="1961445" cy="2777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b="1" dirty="0">
                <a:solidFill>
                  <a:schemeClr val="accent2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169502" y="4202629"/>
              <a:ext cx="4808489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1" y="0"/>
            <a:ext cx="337221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80" y="1036948"/>
            <a:ext cx="4845377" cy="6056721"/>
          </a:xfrm>
          <a:prstGeom prst="rect">
            <a:avLst/>
          </a:prstGeom>
        </p:spPr>
      </p:pic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2941451" y="3712706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请输入您的标题</a:t>
            </a:r>
            <a:endParaRPr lang="zh-CN" altLang="en-US" sz="5400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6461" y="2235378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  <a:endParaRPr lang="zh-CN" altLang="en-US" sz="9600" dirty="0">
              <a:solidFill>
                <a:srgbClr val="9B050E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775520" y="1361027"/>
            <a:ext cx="3630427" cy="4093065"/>
            <a:chOff x="571258" y="2404098"/>
            <a:chExt cx="3630427" cy="4093065"/>
          </a:xfrm>
        </p:grpSpPr>
        <p:sp>
          <p:nvSpPr>
            <p:cNvPr id="14" name="Freeform: Shape 2"/>
            <p:cNvSpPr/>
            <p:nvPr/>
          </p:nvSpPr>
          <p:spPr bwMode="auto">
            <a:xfrm>
              <a:off x="1961744" y="5487069"/>
              <a:ext cx="230034" cy="888009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Freeform: Shape 3"/>
            <p:cNvSpPr/>
            <p:nvPr/>
          </p:nvSpPr>
          <p:spPr bwMode="auto">
            <a:xfrm>
              <a:off x="2414102" y="5460082"/>
              <a:ext cx="231319" cy="888009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Freeform: Shape 4"/>
            <p:cNvSpPr/>
            <p:nvPr/>
          </p:nvSpPr>
          <p:spPr bwMode="auto">
            <a:xfrm>
              <a:off x="2347276" y="2711238"/>
              <a:ext cx="1252979" cy="1252979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关键词</a:t>
              </a:r>
              <a:endParaRPr lang="zh-CN" altLang="en-US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Freeform: Shape 5"/>
            <p:cNvSpPr/>
            <p:nvPr/>
          </p:nvSpPr>
          <p:spPr bwMode="auto">
            <a:xfrm>
              <a:off x="2040136" y="2404098"/>
              <a:ext cx="1869831" cy="1863405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Freeform: Shape 6"/>
            <p:cNvSpPr/>
            <p:nvPr/>
          </p:nvSpPr>
          <p:spPr bwMode="auto">
            <a:xfrm>
              <a:off x="1757412" y="4387018"/>
              <a:ext cx="1119328" cy="1115473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关键词</a:t>
              </a:r>
              <a:endParaRPr lang="zh-CN" altLang="en-US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Freeform: Shape 7"/>
            <p:cNvSpPr/>
            <p:nvPr/>
          </p:nvSpPr>
          <p:spPr bwMode="auto">
            <a:xfrm>
              <a:off x="1486254" y="4113290"/>
              <a:ext cx="1664213" cy="166292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Freeform: Shape 8"/>
            <p:cNvSpPr/>
            <p:nvPr/>
          </p:nvSpPr>
          <p:spPr bwMode="auto">
            <a:xfrm>
              <a:off x="3375361" y="4267503"/>
              <a:ext cx="661830" cy="666970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norm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关键词</a:t>
              </a:r>
              <a:endParaRPr lang="zh-CN" altLang="en-US" sz="12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Freeform: Shape 9"/>
            <p:cNvSpPr/>
            <p:nvPr/>
          </p:nvSpPr>
          <p:spPr bwMode="auto">
            <a:xfrm>
              <a:off x="3213438" y="4106865"/>
              <a:ext cx="988247" cy="98824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Freeform: Shape 10"/>
            <p:cNvSpPr/>
            <p:nvPr/>
          </p:nvSpPr>
          <p:spPr bwMode="auto">
            <a:xfrm>
              <a:off x="824424" y="3991205"/>
              <a:ext cx="379106" cy="33412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Freeform: Shape 11"/>
            <p:cNvSpPr/>
            <p:nvPr/>
          </p:nvSpPr>
          <p:spPr bwMode="auto">
            <a:xfrm>
              <a:off x="571258" y="4727571"/>
              <a:ext cx="426656" cy="218468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Freeform: Shape 12"/>
            <p:cNvSpPr/>
            <p:nvPr/>
          </p:nvSpPr>
          <p:spPr bwMode="auto">
            <a:xfrm>
              <a:off x="757599" y="5433095"/>
              <a:ext cx="422800" cy="240315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Freeform: Shape 13"/>
            <p:cNvSpPr/>
            <p:nvPr/>
          </p:nvSpPr>
          <p:spPr bwMode="auto">
            <a:xfrm>
              <a:off x="3544995" y="5433095"/>
              <a:ext cx="425371" cy="240315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Freeform: Shape 14"/>
            <p:cNvSpPr/>
            <p:nvPr/>
          </p:nvSpPr>
          <p:spPr bwMode="auto">
            <a:xfrm>
              <a:off x="1140561" y="3748320"/>
              <a:ext cx="2335039" cy="274884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" name="千图PPT彼岸天：ID 8661124库_组合 15"/>
          <p:cNvGrpSpPr/>
          <p:nvPr>
            <p:custDataLst>
              <p:tags r:id="rId2"/>
            </p:custDataLst>
          </p:nvPr>
        </p:nvGrpSpPr>
        <p:grpSpPr>
          <a:xfrm>
            <a:off x="6780076" y="2099846"/>
            <a:ext cx="3767559" cy="945184"/>
            <a:chOff x="5871033" y="1810977"/>
            <a:chExt cx="3767559" cy="945184"/>
          </a:xfrm>
        </p:grpSpPr>
        <p:sp>
          <p:nvSpPr>
            <p:cNvPr id="12" name="Rectangle 16"/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1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Rectangle: Rounded Corners 17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6" name="千图PPT彼岸天：ID 8661124库_组合 18"/>
          <p:cNvGrpSpPr/>
          <p:nvPr>
            <p:custDataLst>
              <p:tags r:id="rId3"/>
            </p:custDataLst>
          </p:nvPr>
        </p:nvGrpSpPr>
        <p:grpSpPr>
          <a:xfrm>
            <a:off x="6780076" y="3304377"/>
            <a:ext cx="3767559" cy="945184"/>
            <a:chOff x="5871033" y="1810977"/>
            <a:chExt cx="3767559" cy="945184"/>
          </a:xfrm>
        </p:grpSpPr>
        <p:sp>
          <p:nvSpPr>
            <p:cNvPr id="10" name="Rectangle 19"/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1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Rectangle: Rounded Corners 2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7" name="千图PPT彼岸天：ID 8661124库_组合 21"/>
          <p:cNvGrpSpPr/>
          <p:nvPr>
            <p:custDataLst>
              <p:tags r:id="rId4"/>
            </p:custDataLst>
          </p:nvPr>
        </p:nvGrpSpPr>
        <p:grpSpPr>
          <a:xfrm>
            <a:off x="6780076" y="4508908"/>
            <a:ext cx="3767559" cy="945184"/>
            <a:chOff x="5871033" y="1810977"/>
            <a:chExt cx="3767559" cy="945184"/>
          </a:xfrm>
        </p:grpSpPr>
        <p:sp>
          <p:nvSpPr>
            <p:cNvPr id="8" name="Rectangle 22"/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1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Rectangle: Rounded Corners 2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293257" y="1947384"/>
            <a:ext cx="2520648" cy="3690909"/>
            <a:chOff x="2293257" y="1947384"/>
            <a:chExt cx="2520648" cy="3690909"/>
          </a:xfrm>
        </p:grpSpPr>
        <p:sp>
          <p:nvSpPr>
            <p:cNvPr id="4" name="Rectangle 1"/>
            <p:cNvSpPr/>
            <p:nvPr/>
          </p:nvSpPr>
          <p:spPr>
            <a:xfrm>
              <a:off x="2293257" y="4635313"/>
              <a:ext cx="2520648" cy="100298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7200" b="1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3</a:t>
              </a:r>
              <a:endParaRPr lang="en-US" altLang="zh-CN" sz="7200" b="1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6418" y="2227219"/>
              <a:ext cx="2234325" cy="53605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5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5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6418" y="1947384"/>
              <a:ext cx="2234325" cy="22387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3158858" y="2827761"/>
              <a:ext cx="832922" cy="1836049"/>
              <a:chOff x="5346700" y="1895476"/>
              <a:chExt cx="1825625" cy="4024312"/>
            </a:xfrm>
            <a:solidFill>
              <a:schemeClr val="accent1"/>
            </a:solidFill>
          </p:grpSpPr>
          <p:sp>
            <p:nvSpPr>
              <p:cNvPr id="20" name="Freeform: Shape 11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Freeform: Shape 12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千图PPT彼岸天：ID 8661124库_组合 22"/>
          <p:cNvGrpSpPr/>
          <p:nvPr>
            <p:custDataLst>
              <p:tags r:id="rId2"/>
            </p:custDataLst>
          </p:nvPr>
        </p:nvGrpSpPr>
        <p:grpSpPr>
          <a:xfrm>
            <a:off x="4813905" y="1338218"/>
            <a:ext cx="2520648" cy="4300075"/>
            <a:chOff x="4813905" y="1338218"/>
            <a:chExt cx="2520648" cy="4300075"/>
          </a:xfrm>
        </p:grpSpPr>
        <p:sp>
          <p:nvSpPr>
            <p:cNvPr id="5" name="Rectangle 2"/>
            <p:cNvSpPr/>
            <p:nvPr/>
          </p:nvSpPr>
          <p:spPr>
            <a:xfrm>
              <a:off x="4813905" y="4054641"/>
              <a:ext cx="2520648" cy="1583652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8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</a:t>
              </a:r>
              <a:endParaRPr lang="en-US" altLang="zh-CN" sz="80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4976862" y="1618053"/>
              <a:ext cx="2234325" cy="53605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5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5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4976862" y="1338218"/>
              <a:ext cx="2234325" cy="22387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5699301" y="2218595"/>
              <a:ext cx="832922" cy="1836049"/>
              <a:chOff x="5346700" y="1895476"/>
              <a:chExt cx="1825625" cy="4024312"/>
            </a:xfrm>
            <a:solidFill>
              <a:schemeClr val="accent2"/>
            </a:solidFill>
          </p:grpSpPr>
          <p:sp>
            <p:nvSpPr>
              <p:cNvPr id="18" name="Freeform: Shape 21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" name="Freeform: Shape 22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2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7334553" y="1571671"/>
            <a:ext cx="2520648" cy="4066621"/>
            <a:chOff x="7334553" y="1571671"/>
            <a:chExt cx="2520648" cy="4066621"/>
          </a:xfrm>
        </p:grpSpPr>
        <p:sp>
          <p:nvSpPr>
            <p:cNvPr id="6" name="Rectangle 3"/>
            <p:cNvSpPr/>
            <p:nvPr/>
          </p:nvSpPr>
          <p:spPr>
            <a:xfrm>
              <a:off x="7334553" y="4292188"/>
              <a:ext cx="2520648" cy="1346104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8000" b="1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</a:t>
              </a:r>
              <a:endParaRPr lang="en-US" altLang="zh-CN" sz="8000" b="1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7477713" y="1851506"/>
              <a:ext cx="2234325" cy="53605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5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5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Rectangle 25"/>
            <p:cNvSpPr/>
            <p:nvPr/>
          </p:nvSpPr>
          <p:spPr>
            <a:xfrm>
              <a:off x="7477713" y="1571671"/>
              <a:ext cx="2234325" cy="22387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accent4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b="1" dirty="0">
                <a:solidFill>
                  <a:schemeClr val="accent4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Group 26"/>
            <p:cNvGrpSpPr/>
            <p:nvPr/>
          </p:nvGrpSpPr>
          <p:grpSpPr>
            <a:xfrm>
              <a:off x="8200153" y="2452048"/>
              <a:ext cx="832922" cy="1836049"/>
              <a:chOff x="5346700" y="1895476"/>
              <a:chExt cx="1825625" cy="4024312"/>
            </a:xfrm>
            <a:solidFill>
              <a:schemeClr val="accent4"/>
            </a:solidFill>
          </p:grpSpPr>
          <p:sp>
            <p:nvSpPr>
              <p:cNvPr id="16" name="Freeform: Shape 27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Freeform: Shape 28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271467" y="1628803"/>
            <a:ext cx="5006884" cy="3846131"/>
            <a:chOff x="2017337" y="3262313"/>
            <a:chExt cx="8989724" cy="6905625"/>
          </a:xfrm>
        </p:grpSpPr>
        <p:sp>
          <p:nvSpPr>
            <p:cNvPr id="14" name="Freeform: Shape 2"/>
            <p:cNvSpPr/>
            <p:nvPr/>
          </p:nvSpPr>
          <p:spPr bwMode="auto">
            <a:xfrm>
              <a:off x="3027363" y="8891588"/>
              <a:ext cx="7075487" cy="1276350"/>
            </a:xfrm>
            <a:custGeom>
              <a:avLst/>
              <a:gdLst>
                <a:gd name="T0" fmla="*/ 3537564 w 19679"/>
                <a:gd name="T1" fmla="*/ 700472 h 19679"/>
                <a:gd name="T2" fmla="*/ 3537564 w 19679"/>
                <a:gd name="T3" fmla="*/ 700472 h 19679"/>
                <a:gd name="T4" fmla="*/ 3537564 w 19679"/>
                <a:gd name="T5" fmla="*/ 700472 h 19679"/>
                <a:gd name="T6" fmla="*/ 3537564 w 19679"/>
                <a:gd name="T7" fmla="*/ 70047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CDEE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Group 3"/>
            <p:cNvGrpSpPr/>
            <p:nvPr/>
          </p:nvGrpSpPr>
          <p:grpSpPr bwMode="auto">
            <a:xfrm>
              <a:off x="4430713" y="4797426"/>
              <a:ext cx="3965574" cy="4645024"/>
              <a:chOff x="0" y="0"/>
              <a:chExt cx="3966185" cy="4644613"/>
            </a:xfrm>
          </p:grpSpPr>
          <p:sp>
            <p:nvSpPr>
              <p:cNvPr id="52" name="Freeform: Shape 40"/>
              <p:cNvSpPr/>
              <p:nvPr/>
            </p:nvSpPr>
            <p:spPr bwMode="auto">
              <a:xfrm>
                <a:off x="2803843" y="0"/>
                <a:ext cx="1162342" cy="4644613"/>
              </a:xfrm>
              <a:custGeom>
                <a:avLst/>
                <a:gdLst>
                  <a:gd name="T0" fmla="*/ 581171 w 21600"/>
                  <a:gd name="T1" fmla="*/ 2322307 h 21600"/>
                  <a:gd name="T2" fmla="*/ 581171 w 21600"/>
                  <a:gd name="T3" fmla="*/ 2322307 h 21600"/>
                  <a:gd name="T4" fmla="*/ 581171 w 21600"/>
                  <a:gd name="T5" fmla="*/ 2322307 h 21600"/>
                  <a:gd name="T6" fmla="*/ 581171 w 21600"/>
                  <a:gd name="T7" fmla="*/ 23223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Freeform: Shape 41"/>
              <p:cNvSpPr/>
              <p:nvPr/>
            </p:nvSpPr>
            <p:spPr bwMode="auto">
              <a:xfrm>
                <a:off x="0" y="0"/>
                <a:ext cx="2893987" cy="4644613"/>
              </a:xfrm>
              <a:custGeom>
                <a:avLst/>
                <a:gdLst>
                  <a:gd name="T0" fmla="*/ 1446994 w 21600"/>
                  <a:gd name="T1" fmla="*/ 2322307 h 21600"/>
                  <a:gd name="T2" fmla="*/ 1446994 w 21600"/>
                  <a:gd name="T3" fmla="*/ 2322307 h 21600"/>
                  <a:gd name="T4" fmla="*/ 1446994 w 21600"/>
                  <a:gd name="T5" fmla="*/ 2322307 h 21600"/>
                  <a:gd name="T6" fmla="*/ 1446994 w 21600"/>
                  <a:gd name="T7" fmla="*/ 23223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600" y="18158"/>
                    </a:lnTo>
                    <a:lnTo>
                      <a:pt x="20927" y="21600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4" name="Freeform: Shape 42"/>
              <p:cNvSpPr/>
              <p:nvPr/>
            </p:nvSpPr>
            <p:spPr bwMode="auto">
              <a:xfrm>
                <a:off x="2803843" y="0"/>
                <a:ext cx="545591" cy="4644613"/>
              </a:xfrm>
              <a:custGeom>
                <a:avLst/>
                <a:gdLst>
                  <a:gd name="T0" fmla="*/ 272796 w 21600"/>
                  <a:gd name="T1" fmla="*/ 2322307 h 21600"/>
                  <a:gd name="T2" fmla="*/ 272796 w 21600"/>
                  <a:gd name="T3" fmla="*/ 2322307 h 21600"/>
                  <a:gd name="T4" fmla="*/ 272796 w 21600"/>
                  <a:gd name="T5" fmla="*/ 2322307 h 21600"/>
                  <a:gd name="T6" fmla="*/ 272796 w 21600"/>
                  <a:gd name="T7" fmla="*/ 23223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5" name="Freeform: Shape 43"/>
              <p:cNvSpPr/>
              <p:nvPr/>
            </p:nvSpPr>
            <p:spPr bwMode="auto">
              <a:xfrm>
                <a:off x="536097" y="370050"/>
                <a:ext cx="161306" cy="237213"/>
              </a:xfrm>
              <a:custGeom>
                <a:avLst/>
                <a:gdLst>
                  <a:gd name="T0" fmla="*/ 80653 w 21600"/>
                  <a:gd name="T1" fmla="*/ 118607 h 21600"/>
                  <a:gd name="T2" fmla="*/ 80653 w 21600"/>
                  <a:gd name="T3" fmla="*/ 118607 h 21600"/>
                  <a:gd name="T4" fmla="*/ 80653 w 21600"/>
                  <a:gd name="T5" fmla="*/ 118607 h 21600"/>
                  <a:gd name="T6" fmla="*/ 80653 w 21600"/>
                  <a:gd name="T7" fmla="*/ 1186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384"/>
                    </a:moveTo>
                    <a:cubicBezTo>
                      <a:pt x="21600" y="16615"/>
                      <a:pt x="16800" y="21600"/>
                      <a:pt x="11400" y="21600"/>
                    </a:cubicBezTo>
                    <a:cubicBezTo>
                      <a:pt x="5399" y="21600"/>
                      <a:pt x="599" y="16615"/>
                      <a:pt x="0" y="10800"/>
                    </a:cubicBezTo>
                    <a:cubicBezTo>
                      <a:pt x="0" y="4984"/>
                      <a:pt x="4799" y="0"/>
                      <a:pt x="10800" y="0"/>
                    </a:cubicBezTo>
                    <a:cubicBezTo>
                      <a:pt x="16200" y="0"/>
                      <a:pt x="21600" y="4569"/>
                      <a:pt x="21600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Freeform: Shape 44"/>
              <p:cNvSpPr/>
              <p:nvPr/>
            </p:nvSpPr>
            <p:spPr bwMode="auto">
              <a:xfrm>
                <a:off x="574051" y="435797"/>
                <a:ext cx="85398" cy="119281"/>
              </a:xfrm>
              <a:custGeom>
                <a:avLst/>
                <a:gdLst>
                  <a:gd name="T0" fmla="*/ 42699 w 21600"/>
                  <a:gd name="T1" fmla="*/ 63709 h 20887"/>
                  <a:gd name="T2" fmla="*/ 42699 w 21600"/>
                  <a:gd name="T3" fmla="*/ 63709 h 20887"/>
                  <a:gd name="T4" fmla="*/ 42699 w 21600"/>
                  <a:gd name="T5" fmla="*/ 63709 h 20887"/>
                  <a:gd name="T6" fmla="*/ 42699 w 21600"/>
                  <a:gd name="T7" fmla="*/ 63709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600" y="10486"/>
                    </a:moveTo>
                    <a:cubicBezTo>
                      <a:pt x="21600" y="16086"/>
                      <a:pt x="16800" y="20886"/>
                      <a:pt x="10800" y="20886"/>
                    </a:cubicBezTo>
                    <a:cubicBezTo>
                      <a:pt x="4799" y="20886"/>
                      <a:pt x="0" y="16086"/>
                      <a:pt x="0" y="10486"/>
                    </a:cubicBezTo>
                    <a:cubicBezTo>
                      <a:pt x="0" y="4886"/>
                      <a:pt x="4799" y="87"/>
                      <a:pt x="10800" y="87"/>
                    </a:cubicBezTo>
                    <a:cubicBezTo>
                      <a:pt x="16800" y="-713"/>
                      <a:pt x="21600" y="4086"/>
                      <a:pt x="21600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Freeform: Shape 45"/>
              <p:cNvSpPr/>
              <p:nvPr/>
            </p:nvSpPr>
            <p:spPr bwMode="auto">
              <a:xfrm>
                <a:off x="2158627" y="199258"/>
                <a:ext cx="232939" cy="341586"/>
              </a:xfrm>
              <a:custGeom>
                <a:avLst/>
                <a:gdLst>
                  <a:gd name="T0" fmla="*/ 116464 w 21211"/>
                  <a:gd name="T1" fmla="*/ 170793 h 21600"/>
                  <a:gd name="T2" fmla="*/ 116464 w 21211"/>
                  <a:gd name="T3" fmla="*/ 170793 h 21600"/>
                  <a:gd name="T4" fmla="*/ 116464 w 21211"/>
                  <a:gd name="T5" fmla="*/ 170793 h 21600"/>
                  <a:gd name="T6" fmla="*/ 116464 w 21211"/>
                  <a:gd name="T7" fmla="*/ 17079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600"/>
                      <a:pt x="10800" y="21600"/>
                    </a:cubicBezTo>
                    <a:cubicBezTo>
                      <a:pt x="4984" y="21600"/>
                      <a:pt x="0" y="16991"/>
                      <a:pt x="0" y="10943"/>
                    </a:cubicBezTo>
                    <a:cubicBezTo>
                      <a:pt x="0" y="4895"/>
                      <a:pt x="4569" y="0"/>
                      <a:pt x="10384" y="0"/>
                    </a:cubicBezTo>
                    <a:cubicBezTo>
                      <a:pt x="16200" y="0"/>
                      <a:pt x="21184" y="4607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8" name="Freeform: Shape 46"/>
              <p:cNvSpPr/>
              <p:nvPr/>
            </p:nvSpPr>
            <p:spPr bwMode="auto">
              <a:xfrm>
                <a:off x="2219471" y="279911"/>
                <a:ext cx="114696" cy="175540"/>
              </a:xfrm>
              <a:custGeom>
                <a:avLst/>
                <a:gdLst>
                  <a:gd name="T0" fmla="*/ 57348 w 20888"/>
                  <a:gd name="T1" fmla="*/ 87770 h 21600"/>
                  <a:gd name="T2" fmla="*/ 57348 w 20888"/>
                  <a:gd name="T3" fmla="*/ 87770 h 21600"/>
                  <a:gd name="T4" fmla="*/ 57348 w 20888"/>
                  <a:gd name="T5" fmla="*/ 87770 h 21600"/>
                  <a:gd name="T6" fmla="*/ 57348 w 20888"/>
                  <a:gd name="T7" fmla="*/ 877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8" y="10523"/>
                    </a:moveTo>
                    <a:cubicBezTo>
                      <a:pt x="20888" y="16615"/>
                      <a:pt x="16088" y="21046"/>
                      <a:pt x="10487" y="21600"/>
                    </a:cubicBezTo>
                    <a:cubicBezTo>
                      <a:pt x="4887" y="21600"/>
                      <a:pt x="87" y="16615"/>
                      <a:pt x="87" y="11076"/>
                    </a:cubicBezTo>
                    <a:cubicBezTo>
                      <a:pt x="-712" y="4984"/>
                      <a:pt x="4087" y="0"/>
                      <a:pt x="9687" y="0"/>
                    </a:cubicBezTo>
                    <a:cubicBezTo>
                      <a:pt x="16088" y="0"/>
                      <a:pt x="20888" y="4430"/>
                      <a:pt x="20888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9" name="Freeform: Shape 47"/>
              <p:cNvSpPr/>
              <p:nvPr/>
            </p:nvSpPr>
            <p:spPr bwMode="auto">
              <a:xfrm rot="-201019">
                <a:off x="599451" y="403070"/>
                <a:ext cx="1735541" cy="890289"/>
              </a:xfrm>
              <a:custGeom>
                <a:avLst/>
                <a:gdLst>
                  <a:gd name="T0" fmla="*/ 867771 w 21414"/>
                  <a:gd name="T1" fmla="*/ 446403 h 21569"/>
                  <a:gd name="T2" fmla="*/ 867771 w 21414"/>
                  <a:gd name="T3" fmla="*/ 446403 h 21569"/>
                  <a:gd name="T4" fmla="*/ 867771 w 21414"/>
                  <a:gd name="T5" fmla="*/ 446403 h 21569"/>
                  <a:gd name="T6" fmla="*/ 867771 w 21414"/>
                  <a:gd name="T7" fmla="*/ 446403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9"/>
                    </a:moveTo>
                    <a:cubicBezTo>
                      <a:pt x="9345" y="21569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9"/>
                      <a:pt x="9848" y="2156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6" name="Group 4"/>
            <p:cNvGrpSpPr/>
            <p:nvPr/>
          </p:nvGrpSpPr>
          <p:grpSpPr bwMode="auto">
            <a:xfrm flipH="1">
              <a:off x="5911851" y="5870575"/>
              <a:ext cx="3282948" cy="3843338"/>
              <a:chOff x="0" y="0"/>
              <a:chExt cx="3283064" cy="3844641"/>
            </a:xfrm>
          </p:grpSpPr>
          <p:sp>
            <p:nvSpPr>
              <p:cNvPr id="43" name="Freeform: Shape 31"/>
              <p:cNvSpPr/>
              <p:nvPr/>
            </p:nvSpPr>
            <p:spPr bwMode="auto">
              <a:xfrm>
                <a:off x="2320920" y="0"/>
                <a:ext cx="962144" cy="3844641"/>
              </a:xfrm>
              <a:custGeom>
                <a:avLst/>
                <a:gdLst>
                  <a:gd name="T0" fmla="*/ 481072 w 21600"/>
                  <a:gd name="T1" fmla="*/ 1922320 h 21600"/>
                  <a:gd name="T2" fmla="*/ 481072 w 21600"/>
                  <a:gd name="T3" fmla="*/ 1922320 h 21600"/>
                  <a:gd name="T4" fmla="*/ 481072 w 21600"/>
                  <a:gd name="T5" fmla="*/ 1922320 h 21600"/>
                  <a:gd name="T6" fmla="*/ 481072 w 21600"/>
                  <a:gd name="T7" fmla="*/ 19223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4" name="Freeform: Shape 32"/>
              <p:cNvSpPr/>
              <p:nvPr/>
            </p:nvSpPr>
            <p:spPr bwMode="auto">
              <a:xfrm>
                <a:off x="0" y="0"/>
                <a:ext cx="2395537" cy="3844641"/>
              </a:xfrm>
              <a:custGeom>
                <a:avLst/>
                <a:gdLst>
                  <a:gd name="T0" fmla="*/ 1197769 w 21600"/>
                  <a:gd name="T1" fmla="*/ 1922320 h 21600"/>
                  <a:gd name="T2" fmla="*/ 1197769 w 21600"/>
                  <a:gd name="T3" fmla="*/ 1922320 h 21600"/>
                  <a:gd name="T4" fmla="*/ 1197769 w 21600"/>
                  <a:gd name="T5" fmla="*/ 1922320 h 21600"/>
                  <a:gd name="T6" fmla="*/ 1197769 w 21600"/>
                  <a:gd name="T7" fmla="*/ 19223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599" y="18158"/>
                    </a:lnTo>
                    <a:lnTo>
                      <a:pt x="20927" y="21599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5" name="Freeform: Shape 33"/>
              <p:cNvSpPr/>
              <p:nvPr/>
            </p:nvSpPr>
            <p:spPr bwMode="auto">
              <a:xfrm>
                <a:off x="2320920" y="0"/>
                <a:ext cx="451619" cy="3844641"/>
              </a:xfrm>
              <a:custGeom>
                <a:avLst/>
                <a:gdLst>
                  <a:gd name="T0" fmla="*/ 225810 w 21600"/>
                  <a:gd name="T1" fmla="*/ 1922320 h 21600"/>
                  <a:gd name="T2" fmla="*/ 225810 w 21600"/>
                  <a:gd name="T3" fmla="*/ 1922320 h 21600"/>
                  <a:gd name="T4" fmla="*/ 225810 w 21600"/>
                  <a:gd name="T5" fmla="*/ 1922320 h 21600"/>
                  <a:gd name="T6" fmla="*/ 225810 w 21600"/>
                  <a:gd name="T7" fmla="*/ 19223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6" name="Freeform: Shape 34"/>
              <p:cNvSpPr/>
              <p:nvPr/>
            </p:nvSpPr>
            <p:spPr bwMode="auto">
              <a:xfrm>
                <a:off x="215989" y="0"/>
                <a:ext cx="2179548" cy="3232013"/>
              </a:xfrm>
              <a:custGeom>
                <a:avLst/>
                <a:gdLst>
                  <a:gd name="T0" fmla="*/ 1089774 w 21600"/>
                  <a:gd name="T1" fmla="*/ 1616007 h 21600"/>
                  <a:gd name="T2" fmla="*/ 1089774 w 21600"/>
                  <a:gd name="T3" fmla="*/ 1616007 h 21600"/>
                  <a:gd name="T4" fmla="*/ 1089774 w 21600"/>
                  <a:gd name="T5" fmla="*/ 1616007 h 21600"/>
                  <a:gd name="T6" fmla="*/ 1089774 w 21600"/>
                  <a:gd name="T7" fmla="*/ 16160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21599"/>
                      <a:pt x="20147" y="8655"/>
                      <a:pt x="0" y="1179"/>
                    </a:cubicBezTo>
                    <a:cubicBezTo>
                      <a:pt x="21488" y="0"/>
                      <a:pt x="21488" y="0"/>
                      <a:pt x="21488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000000">
                  <a:alpha val="431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7" name="Freeform: Shape 35"/>
              <p:cNvSpPr/>
              <p:nvPr/>
            </p:nvSpPr>
            <p:spPr bwMode="auto">
              <a:xfrm>
                <a:off x="443762" y="306314"/>
                <a:ext cx="133522" cy="196357"/>
              </a:xfrm>
              <a:custGeom>
                <a:avLst/>
                <a:gdLst>
                  <a:gd name="T0" fmla="*/ 66761 w 21600"/>
                  <a:gd name="T1" fmla="*/ 98179 h 21600"/>
                  <a:gd name="T2" fmla="*/ 66761 w 21600"/>
                  <a:gd name="T3" fmla="*/ 98179 h 21600"/>
                  <a:gd name="T4" fmla="*/ 66761 w 21600"/>
                  <a:gd name="T5" fmla="*/ 98179 h 21600"/>
                  <a:gd name="T6" fmla="*/ 66761 w 21600"/>
                  <a:gd name="T7" fmla="*/ 9817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0384"/>
                    </a:moveTo>
                    <a:cubicBezTo>
                      <a:pt x="21599" y="16615"/>
                      <a:pt x="16799" y="21599"/>
                      <a:pt x="11400" y="21599"/>
                    </a:cubicBezTo>
                    <a:cubicBezTo>
                      <a:pt x="5400" y="21599"/>
                      <a:pt x="600" y="16615"/>
                      <a:pt x="0" y="10800"/>
                    </a:cubicBezTo>
                    <a:cubicBezTo>
                      <a:pt x="0" y="4984"/>
                      <a:pt x="4800" y="0"/>
                      <a:pt x="10800" y="0"/>
                    </a:cubicBezTo>
                    <a:cubicBezTo>
                      <a:pt x="16199" y="0"/>
                      <a:pt x="21599" y="4569"/>
                      <a:pt x="21599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8" name="Freeform: Shape 36"/>
              <p:cNvSpPr/>
              <p:nvPr/>
            </p:nvSpPr>
            <p:spPr bwMode="auto">
              <a:xfrm>
                <a:off x="475178" y="360737"/>
                <a:ext cx="70689" cy="98737"/>
              </a:xfrm>
              <a:custGeom>
                <a:avLst/>
                <a:gdLst>
                  <a:gd name="T0" fmla="*/ 35345 w 21600"/>
                  <a:gd name="T1" fmla="*/ 52737 h 20887"/>
                  <a:gd name="T2" fmla="*/ 35345 w 21600"/>
                  <a:gd name="T3" fmla="*/ 52737 h 20887"/>
                  <a:gd name="T4" fmla="*/ 35345 w 21600"/>
                  <a:gd name="T5" fmla="*/ 52737 h 20887"/>
                  <a:gd name="T6" fmla="*/ 35345 w 21600"/>
                  <a:gd name="T7" fmla="*/ 52737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600" y="10486"/>
                    </a:moveTo>
                    <a:cubicBezTo>
                      <a:pt x="21600" y="16086"/>
                      <a:pt x="16800" y="20886"/>
                      <a:pt x="10800" y="20886"/>
                    </a:cubicBezTo>
                    <a:cubicBezTo>
                      <a:pt x="4799" y="20886"/>
                      <a:pt x="0" y="16086"/>
                      <a:pt x="0" y="10486"/>
                    </a:cubicBezTo>
                    <a:cubicBezTo>
                      <a:pt x="0" y="4886"/>
                      <a:pt x="4799" y="86"/>
                      <a:pt x="10800" y="86"/>
                    </a:cubicBezTo>
                    <a:cubicBezTo>
                      <a:pt x="16800" y="-713"/>
                      <a:pt x="21600" y="4086"/>
                      <a:pt x="21600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9" name="Freeform: Shape 37"/>
              <p:cNvSpPr/>
              <p:nvPr/>
            </p:nvSpPr>
            <p:spPr bwMode="auto">
              <a:xfrm>
                <a:off x="1786833" y="164938"/>
                <a:ext cx="192819" cy="282753"/>
              </a:xfrm>
              <a:custGeom>
                <a:avLst/>
                <a:gdLst>
                  <a:gd name="T0" fmla="*/ 96405 w 21211"/>
                  <a:gd name="T1" fmla="*/ 141377 h 21600"/>
                  <a:gd name="T2" fmla="*/ 96405 w 21211"/>
                  <a:gd name="T3" fmla="*/ 141377 h 21600"/>
                  <a:gd name="T4" fmla="*/ 96405 w 21211"/>
                  <a:gd name="T5" fmla="*/ 141377 h 21600"/>
                  <a:gd name="T6" fmla="*/ 96405 w 21211"/>
                  <a:gd name="T7" fmla="*/ 14137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600"/>
                      <a:pt x="10800" y="21600"/>
                    </a:cubicBezTo>
                    <a:cubicBezTo>
                      <a:pt x="4984" y="21600"/>
                      <a:pt x="0" y="16991"/>
                      <a:pt x="0" y="10943"/>
                    </a:cubicBezTo>
                    <a:cubicBezTo>
                      <a:pt x="0" y="4895"/>
                      <a:pt x="4569" y="0"/>
                      <a:pt x="10384" y="0"/>
                    </a:cubicBezTo>
                    <a:cubicBezTo>
                      <a:pt x="16200" y="0"/>
                      <a:pt x="21184" y="4607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0" name="Freeform: Shape 38"/>
              <p:cNvSpPr/>
              <p:nvPr/>
            </p:nvSpPr>
            <p:spPr bwMode="auto">
              <a:xfrm>
                <a:off x="1837196" y="231700"/>
                <a:ext cx="94942" cy="145306"/>
              </a:xfrm>
              <a:custGeom>
                <a:avLst/>
                <a:gdLst>
                  <a:gd name="T0" fmla="*/ 47471 w 20888"/>
                  <a:gd name="T1" fmla="*/ 72653 h 21600"/>
                  <a:gd name="T2" fmla="*/ 47471 w 20888"/>
                  <a:gd name="T3" fmla="*/ 72653 h 21600"/>
                  <a:gd name="T4" fmla="*/ 47471 w 20888"/>
                  <a:gd name="T5" fmla="*/ 72653 h 21600"/>
                  <a:gd name="T6" fmla="*/ 47471 w 20888"/>
                  <a:gd name="T7" fmla="*/ 7265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7" y="10523"/>
                    </a:moveTo>
                    <a:cubicBezTo>
                      <a:pt x="20887" y="16615"/>
                      <a:pt x="16087" y="21046"/>
                      <a:pt x="10487" y="21599"/>
                    </a:cubicBezTo>
                    <a:cubicBezTo>
                      <a:pt x="4887" y="21599"/>
                      <a:pt x="87" y="16615"/>
                      <a:pt x="87" y="11076"/>
                    </a:cubicBezTo>
                    <a:cubicBezTo>
                      <a:pt x="-712" y="4984"/>
                      <a:pt x="4087" y="0"/>
                      <a:pt x="9687" y="0"/>
                    </a:cubicBezTo>
                    <a:cubicBezTo>
                      <a:pt x="16087" y="0"/>
                      <a:pt x="20887" y="4430"/>
                      <a:pt x="20887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Freeform: Shape 39"/>
              <p:cNvSpPr/>
              <p:nvPr/>
            </p:nvSpPr>
            <p:spPr bwMode="auto">
              <a:xfrm>
                <a:off x="475178" y="306314"/>
                <a:ext cx="1436618" cy="1205272"/>
              </a:xfrm>
              <a:custGeom>
                <a:avLst/>
                <a:gdLst>
                  <a:gd name="T0" fmla="*/ 718309 w 21414"/>
                  <a:gd name="T1" fmla="*/ 604340 h 21569"/>
                  <a:gd name="T2" fmla="*/ 718309 w 21414"/>
                  <a:gd name="T3" fmla="*/ 604340 h 21569"/>
                  <a:gd name="T4" fmla="*/ 718309 w 21414"/>
                  <a:gd name="T5" fmla="*/ 604340 h 21569"/>
                  <a:gd name="T6" fmla="*/ 718309 w 21414"/>
                  <a:gd name="T7" fmla="*/ 604340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8"/>
                    </a:moveTo>
                    <a:cubicBezTo>
                      <a:pt x="9345" y="21568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8"/>
                      <a:pt x="9848" y="2156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7" name="Group 5"/>
            <p:cNvGrpSpPr/>
            <p:nvPr/>
          </p:nvGrpSpPr>
          <p:grpSpPr bwMode="auto">
            <a:xfrm>
              <a:off x="3775076" y="6856413"/>
              <a:ext cx="2441573" cy="2857500"/>
              <a:chOff x="0" y="0"/>
              <a:chExt cx="2440440" cy="2857885"/>
            </a:xfrm>
          </p:grpSpPr>
          <p:sp>
            <p:nvSpPr>
              <p:cNvPr id="34" name="Freeform: Shape 22"/>
              <p:cNvSpPr/>
              <p:nvPr/>
            </p:nvSpPr>
            <p:spPr bwMode="auto">
              <a:xfrm>
                <a:off x="1725238" y="0"/>
                <a:ext cx="715202" cy="2857885"/>
              </a:xfrm>
              <a:custGeom>
                <a:avLst/>
                <a:gdLst>
                  <a:gd name="T0" fmla="*/ 357601 w 21600"/>
                  <a:gd name="T1" fmla="*/ 1428942 h 21600"/>
                  <a:gd name="T2" fmla="*/ 357601 w 21600"/>
                  <a:gd name="T3" fmla="*/ 1428942 h 21600"/>
                  <a:gd name="T4" fmla="*/ 357601 w 21600"/>
                  <a:gd name="T5" fmla="*/ 1428942 h 21600"/>
                  <a:gd name="T6" fmla="*/ 357601 w 21600"/>
                  <a:gd name="T7" fmla="*/ 14289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5" name="Freeform: Shape 23"/>
              <p:cNvSpPr/>
              <p:nvPr/>
            </p:nvSpPr>
            <p:spPr bwMode="auto">
              <a:xfrm>
                <a:off x="0" y="0"/>
                <a:ext cx="1780704" cy="2857885"/>
              </a:xfrm>
              <a:custGeom>
                <a:avLst/>
                <a:gdLst>
                  <a:gd name="T0" fmla="*/ 890352 w 21600"/>
                  <a:gd name="T1" fmla="*/ 1428942 h 21600"/>
                  <a:gd name="T2" fmla="*/ 890352 w 21600"/>
                  <a:gd name="T3" fmla="*/ 1428942 h 21600"/>
                  <a:gd name="T4" fmla="*/ 890352 w 21600"/>
                  <a:gd name="T5" fmla="*/ 1428942 h 21600"/>
                  <a:gd name="T6" fmla="*/ 890352 w 21600"/>
                  <a:gd name="T7" fmla="*/ 14289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599" y="18158"/>
                    </a:lnTo>
                    <a:lnTo>
                      <a:pt x="20927" y="21600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6" name="Freeform: Shape 24"/>
              <p:cNvSpPr/>
              <p:nvPr/>
            </p:nvSpPr>
            <p:spPr bwMode="auto">
              <a:xfrm>
                <a:off x="1725238" y="0"/>
                <a:ext cx="335708" cy="2857885"/>
              </a:xfrm>
              <a:custGeom>
                <a:avLst/>
                <a:gdLst>
                  <a:gd name="T0" fmla="*/ 167854 w 21600"/>
                  <a:gd name="T1" fmla="*/ 1428942 h 21600"/>
                  <a:gd name="T2" fmla="*/ 167854 w 21600"/>
                  <a:gd name="T3" fmla="*/ 1428942 h 21600"/>
                  <a:gd name="T4" fmla="*/ 167854 w 21600"/>
                  <a:gd name="T5" fmla="*/ 1428942 h 21600"/>
                  <a:gd name="T6" fmla="*/ 167854 w 21600"/>
                  <a:gd name="T7" fmla="*/ 14289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Freeform: Shape 25"/>
              <p:cNvSpPr/>
              <p:nvPr/>
            </p:nvSpPr>
            <p:spPr bwMode="auto">
              <a:xfrm>
                <a:off x="160554" y="0"/>
                <a:ext cx="1620150" cy="2402492"/>
              </a:xfrm>
              <a:custGeom>
                <a:avLst/>
                <a:gdLst>
                  <a:gd name="T0" fmla="*/ 810075 w 21600"/>
                  <a:gd name="T1" fmla="*/ 1201246 h 21600"/>
                  <a:gd name="T2" fmla="*/ 810075 w 21600"/>
                  <a:gd name="T3" fmla="*/ 1201246 h 21600"/>
                  <a:gd name="T4" fmla="*/ 810075 w 21600"/>
                  <a:gd name="T5" fmla="*/ 1201246 h 21600"/>
                  <a:gd name="T6" fmla="*/ 810075 w 21600"/>
                  <a:gd name="T7" fmla="*/ 12012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20147" y="8655"/>
                      <a:pt x="0" y="1179"/>
                    </a:cubicBezTo>
                    <a:cubicBezTo>
                      <a:pt x="21488" y="0"/>
                      <a:pt x="21488" y="0"/>
                      <a:pt x="2148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>
                  <a:alpha val="431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Freeform: Shape 26"/>
              <p:cNvSpPr/>
              <p:nvPr/>
            </p:nvSpPr>
            <p:spPr bwMode="auto">
              <a:xfrm>
                <a:off x="329867" y="227696"/>
                <a:ext cx="99253" cy="145961"/>
              </a:xfrm>
              <a:custGeom>
                <a:avLst/>
                <a:gdLst>
                  <a:gd name="T0" fmla="*/ 49626 w 21600"/>
                  <a:gd name="T1" fmla="*/ 72981 h 21600"/>
                  <a:gd name="T2" fmla="*/ 49626 w 21600"/>
                  <a:gd name="T3" fmla="*/ 72981 h 21600"/>
                  <a:gd name="T4" fmla="*/ 49626 w 21600"/>
                  <a:gd name="T5" fmla="*/ 72981 h 21600"/>
                  <a:gd name="T6" fmla="*/ 49626 w 21600"/>
                  <a:gd name="T7" fmla="*/ 7298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384"/>
                    </a:moveTo>
                    <a:cubicBezTo>
                      <a:pt x="21600" y="16615"/>
                      <a:pt x="16800" y="21600"/>
                      <a:pt x="11400" y="21600"/>
                    </a:cubicBezTo>
                    <a:cubicBezTo>
                      <a:pt x="5399" y="21600"/>
                      <a:pt x="599" y="16615"/>
                      <a:pt x="0" y="10800"/>
                    </a:cubicBezTo>
                    <a:cubicBezTo>
                      <a:pt x="0" y="4984"/>
                      <a:pt x="4799" y="0"/>
                      <a:pt x="10800" y="0"/>
                    </a:cubicBezTo>
                    <a:cubicBezTo>
                      <a:pt x="16200" y="0"/>
                      <a:pt x="21600" y="4569"/>
                      <a:pt x="21600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9" name="Freeform: Shape 27"/>
              <p:cNvSpPr/>
              <p:nvPr/>
            </p:nvSpPr>
            <p:spPr bwMode="auto">
              <a:xfrm>
                <a:off x="353220" y="268151"/>
                <a:ext cx="52546" cy="73395"/>
              </a:xfrm>
              <a:custGeom>
                <a:avLst/>
                <a:gdLst>
                  <a:gd name="T0" fmla="*/ 26273 w 21600"/>
                  <a:gd name="T1" fmla="*/ 39201 h 20887"/>
                  <a:gd name="T2" fmla="*/ 26273 w 21600"/>
                  <a:gd name="T3" fmla="*/ 39201 h 20887"/>
                  <a:gd name="T4" fmla="*/ 26273 w 21600"/>
                  <a:gd name="T5" fmla="*/ 39201 h 20887"/>
                  <a:gd name="T6" fmla="*/ 26273 w 21600"/>
                  <a:gd name="T7" fmla="*/ 39201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599" y="10486"/>
                    </a:moveTo>
                    <a:cubicBezTo>
                      <a:pt x="21599" y="16086"/>
                      <a:pt x="16800" y="20887"/>
                      <a:pt x="10800" y="20887"/>
                    </a:cubicBezTo>
                    <a:cubicBezTo>
                      <a:pt x="4799" y="20887"/>
                      <a:pt x="0" y="16086"/>
                      <a:pt x="0" y="10486"/>
                    </a:cubicBezTo>
                    <a:cubicBezTo>
                      <a:pt x="0" y="4886"/>
                      <a:pt x="4799" y="86"/>
                      <a:pt x="10800" y="86"/>
                    </a:cubicBezTo>
                    <a:cubicBezTo>
                      <a:pt x="16800" y="-713"/>
                      <a:pt x="21599" y="4086"/>
                      <a:pt x="21599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0" name="Freeform: Shape 28"/>
              <p:cNvSpPr/>
              <p:nvPr/>
            </p:nvSpPr>
            <p:spPr bwMode="auto">
              <a:xfrm>
                <a:off x="1328228" y="122606"/>
                <a:ext cx="143331" cy="210182"/>
              </a:xfrm>
              <a:custGeom>
                <a:avLst/>
                <a:gdLst>
                  <a:gd name="T0" fmla="*/ 71662 w 21211"/>
                  <a:gd name="T1" fmla="*/ 105091 h 21600"/>
                  <a:gd name="T2" fmla="*/ 71662 w 21211"/>
                  <a:gd name="T3" fmla="*/ 105091 h 21600"/>
                  <a:gd name="T4" fmla="*/ 71662 w 21211"/>
                  <a:gd name="T5" fmla="*/ 105091 h 21600"/>
                  <a:gd name="T6" fmla="*/ 71662 w 21211"/>
                  <a:gd name="T7" fmla="*/ 10509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599"/>
                      <a:pt x="10800" y="21599"/>
                    </a:cubicBezTo>
                    <a:cubicBezTo>
                      <a:pt x="4984" y="21599"/>
                      <a:pt x="0" y="16991"/>
                      <a:pt x="0" y="10943"/>
                    </a:cubicBezTo>
                    <a:cubicBezTo>
                      <a:pt x="0" y="4896"/>
                      <a:pt x="4569" y="0"/>
                      <a:pt x="10384" y="0"/>
                    </a:cubicBezTo>
                    <a:cubicBezTo>
                      <a:pt x="16200" y="0"/>
                      <a:pt x="21184" y="4608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Freeform: Shape 29"/>
              <p:cNvSpPr/>
              <p:nvPr/>
            </p:nvSpPr>
            <p:spPr bwMode="auto">
              <a:xfrm>
                <a:off x="1365666" y="172233"/>
                <a:ext cx="70574" cy="108011"/>
              </a:xfrm>
              <a:custGeom>
                <a:avLst/>
                <a:gdLst>
                  <a:gd name="T0" fmla="*/ 35287 w 20888"/>
                  <a:gd name="T1" fmla="*/ 54006 h 21600"/>
                  <a:gd name="T2" fmla="*/ 35287 w 20888"/>
                  <a:gd name="T3" fmla="*/ 54006 h 21600"/>
                  <a:gd name="T4" fmla="*/ 35287 w 20888"/>
                  <a:gd name="T5" fmla="*/ 54006 h 21600"/>
                  <a:gd name="T6" fmla="*/ 35287 w 20888"/>
                  <a:gd name="T7" fmla="*/ 5400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7" y="10523"/>
                    </a:moveTo>
                    <a:cubicBezTo>
                      <a:pt x="20887" y="16615"/>
                      <a:pt x="16087" y="21046"/>
                      <a:pt x="10487" y="21599"/>
                    </a:cubicBezTo>
                    <a:cubicBezTo>
                      <a:pt x="4888" y="21599"/>
                      <a:pt x="88" y="16615"/>
                      <a:pt x="88" y="11076"/>
                    </a:cubicBezTo>
                    <a:cubicBezTo>
                      <a:pt x="-712" y="4984"/>
                      <a:pt x="4088" y="0"/>
                      <a:pt x="9687" y="0"/>
                    </a:cubicBezTo>
                    <a:cubicBezTo>
                      <a:pt x="16087" y="0"/>
                      <a:pt x="20887" y="4430"/>
                      <a:pt x="20887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2" name="Freeform: Shape 30"/>
              <p:cNvSpPr/>
              <p:nvPr/>
            </p:nvSpPr>
            <p:spPr bwMode="auto">
              <a:xfrm>
                <a:off x="353220" y="227696"/>
                <a:ext cx="1067899" cy="1451110"/>
              </a:xfrm>
              <a:custGeom>
                <a:avLst/>
                <a:gdLst>
                  <a:gd name="T0" fmla="*/ 533950 w 21414"/>
                  <a:gd name="T1" fmla="*/ 727607 h 21569"/>
                  <a:gd name="T2" fmla="*/ 533950 w 21414"/>
                  <a:gd name="T3" fmla="*/ 727607 h 21569"/>
                  <a:gd name="T4" fmla="*/ 533950 w 21414"/>
                  <a:gd name="T5" fmla="*/ 727607 h 21569"/>
                  <a:gd name="T6" fmla="*/ 533950 w 21414"/>
                  <a:gd name="T7" fmla="*/ 727607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8"/>
                    </a:moveTo>
                    <a:cubicBezTo>
                      <a:pt x="9345" y="21568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8"/>
                      <a:pt x="9848" y="2156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8" name="Group 6"/>
            <p:cNvGrpSpPr/>
            <p:nvPr/>
          </p:nvGrpSpPr>
          <p:grpSpPr bwMode="auto">
            <a:xfrm flipH="1">
              <a:off x="5106988" y="7793039"/>
              <a:ext cx="1952625" cy="2284411"/>
              <a:chOff x="0" y="0"/>
              <a:chExt cx="1951878" cy="2285752"/>
            </a:xfrm>
          </p:grpSpPr>
          <p:sp>
            <p:nvSpPr>
              <p:cNvPr id="25" name="Freeform: Shape 13"/>
              <p:cNvSpPr/>
              <p:nvPr/>
            </p:nvSpPr>
            <p:spPr bwMode="auto">
              <a:xfrm>
                <a:off x="1379855" y="0"/>
                <a:ext cx="572023" cy="2285752"/>
              </a:xfrm>
              <a:custGeom>
                <a:avLst/>
                <a:gdLst>
                  <a:gd name="T0" fmla="*/ 286012 w 21600"/>
                  <a:gd name="T1" fmla="*/ 1142876 h 21600"/>
                  <a:gd name="T2" fmla="*/ 286012 w 21600"/>
                  <a:gd name="T3" fmla="*/ 1142876 h 21600"/>
                  <a:gd name="T4" fmla="*/ 286012 w 21600"/>
                  <a:gd name="T5" fmla="*/ 1142876 h 21600"/>
                  <a:gd name="T6" fmla="*/ 286012 w 21600"/>
                  <a:gd name="T7" fmla="*/ 11428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6" name="Freeform: Shape 14"/>
              <p:cNvSpPr/>
              <p:nvPr/>
            </p:nvSpPr>
            <p:spPr bwMode="auto">
              <a:xfrm>
                <a:off x="0" y="0"/>
                <a:ext cx="1424217" cy="2285752"/>
              </a:xfrm>
              <a:custGeom>
                <a:avLst/>
                <a:gdLst>
                  <a:gd name="T0" fmla="*/ 712109 w 21600"/>
                  <a:gd name="T1" fmla="*/ 1142876 h 21600"/>
                  <a:gd name="T2" fmla="*/ 712109 w 21600"/>
                  <a:gd name="T3" fmla="*/ 1142876 h 21600"/>
                  <a:gd name="T4" fmla="*/ 712109 w 21600"/>
                  <a:gd name="T5" fmla="*/ 1142876 h 21600"/>
                  <a:gd name="T6" fmla="*/ 712109 w 21600"/>
                  <a:gd name="T7" fmla="*/ 11428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600" y="18158"/>
                    </a:lnTo>
                    <a:lnTo>
                      <a:pt x="20927" y="21599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7" name="Freeform: Shape 15"/>
              <p:cNvSpPr/>
              <p:nvPr/>
            </p:nvSpPr>
            <p:spPr bwMode="auto">
              <a:xfrm>
                <a:off x="1379855" y="0"/>
                <a:ext cx="268501" cy="2285752"/>
              </a:xfrm>
              <a:custGeom>
                <a:avLst/>
                <a:gdLst>
                  <a:gd name="T0" fmla="*/ 134251 w 21600"/>
                  <a:gd name="T1" fmla="*/ 1142876 h 21600"/>
                  <a:gd name="T2" fmla="*/ 134251 w 21600"/>
                  <a:gd name="T3" fmla="*/ 1142876 h 21600"/>
                  <a:gd name="T4" fmla="*/ 134251 w 21600"/>
                  <a:gd name="T5" fmla="*/ 1142876 h 21600"/>
                  <a:gd name="T6" fmla="*/ 134251 w 21600"/>
                  <a:gd name="T7" fmla="*/ 11428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8" name="Freeform: Shape 16"/>
              <p:cNvSpPr/>
              <p:nvPr/>
            </p:nvSpPr>
            <p:spPr bwMode="auto">
              <a:xfrm>
                <a:off x="128412" y="0"/>
                <a:ext cx="1295805" cy="1921526"/>
              </a:xfrm>
              <a:custGeom>
                <a:avLst/>
                <a:gdLst>
                  <a:gd name="T0" fmla="*/ 647903 w 21600"/>
                  <a:gd name="T1" fmla="*/ 960763 h 21600"/>
                  <a:gd name="T2" fmla="*/ 647903 w 21600"/>
                  <a:gd name="T3" fmla="*/ 960763 h 21600"/>
                  <a:gd name="T4" fmla="*/ 647903 w 21600"/>
                  <a:gd name="T5" fmla="*/ 960763 h 21600"/>
                  <a:gd name="T6" fmla="*/ 647903 w 21600"/>
                  <a:gd name="T7" fmla="*/ 9607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21599"/>
                      <a:pt x="20147" y="8655"/>
                      <a:pt x="0" y="1179"/>
                    </a:cubicBezTo>
                    <a:cubicBezTo>
                      <a:pt x="21488" y="0"/>
                      <a:pt x="21488" y="0"/>
                      <a:pt x="21488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000000">
                  <a:alpha val="431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Freeform: Shape 17"/>
              <p:cNvSpPr/>
              <p:nvPr/>
            </p:nvSpPr>
            <p:spPr bwMode="auto">
              <a:xfrm>
                <a:off x="263829" y="182113"/>
                <a:ext cx="79384" cy="116740"/>
              </a:xfrm>
              <a:custGeom>
                <a:avLst/>
                <a:gdLst>
                  <a:gd name="T0" fmla="*/ 39692 w 21600"/>
                  <a:gd name="T1" fmla="*/ 58370 h 21600"/>
                  <a:gd name="T2" fmla="*/ 39692 w 21600"/>
                  <a:gd name="T3" fmla="*/ 58370 h 21600"/>
                  <a:gd name="T4" fmla="*/ 39692 w 21600"/>
                  <a:gd name="T5" fmla="*/ 58370 h 21600"/>
                  <a:gd name="T6" fmla="*/ 39692 w 21600"/>
                  <a:gd name="T7" fmla="*/ 583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0384"/>
                    </a:moveTo>
                    <a:cubicBezTo>
                      <a:pt x="21599" y="16615"/>
                      <a:pt x="16799" y="21600"/>
                      <a:pt x="11400" y="21600"/>
                    </a:cubicBezTo>
                    <a:cubicBezTo>
                      <a:pt x="5400" y="21600"/>
                      <a:pt x="600" y="16615"/>
                      <a:pt x="0" y="10800"/>
                    </a:cubicBezTo>
                    <a:cubicBezTo>
                      <a:pt x="0" y="4984"/>
                      <a:pt x="4800" y="0"/>
                      <a:pt x="10800" y="0"/>
                    </a:cubicBezTo>
                    <a:cubicBezTo>
                      <a:pt x="16199" y="0"/>
                      <a:pt x="21599" y="4569"/>
                      <a:pt x="21599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Freeform: Shape 18"/>
              <p:cNvSpPr/>
              <p:nvPr/>
            </p:nvSpPr>
            <p:spPr bwMode="auto">
              <a:xfrm>
                <a:off x="282507" y="214469"/>
                <a:ext cx="42027" cy="58702"/>
              </a:xfrm>
              <a:custGeom>
                <a:avLst/>
                <a:gdLst>
                  <a:gd name="T0" fmla="*/ 21014 w 21600"/>
                  <a:gd name="T1" fmla="*/ 31353 h 20887"/>
                  <a:gd name="T2" fmla="*/ 21014 w 21600"/>
                  <a:gd name="T3" fmla="*/ 31353 h 20887"/>
                  <a:gd name="T4" fmla="*/ 21014 w 21600"/>
                  <a:gd name="T5" fmla="*/ 31353 h 20887"/>
                  <a:gd name="T6" fmla="*/ 21014 w 21600"/>
                  <a:gd name="T7" fmla="*/ 31353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599" y="10486"/>
                    </a:moveTo>
                    <a:cubicBezTo>
                      <a:pt x="21599" y="16087"/>
                      <a:pt x="16800" y="20887"/>
                      <a:pt x="10800" y="20887"/>
                    </a:cubicBezTo>
                    <a:cubicBezTo>
                      <a:pt x="4800" y="20887"/>
                      <a:pt x="0" y="16087"/>
                      <a:pt x="0" y="10486"/>
                    </a:cubicBezTo>
                    <a:cubicBezTo>
                      <a:pt x="0" y="4886"/>
                      <a:pt x="4800" y="86"/>
                      <a:pt x="10800" y="86"/>
                    </a:cubicBezTo>
                    <a:cubicBezTo>
                      <a:pt x="16800" y="-713"/>
                      <a:pt x="21599" y="4086"/>
                      <a:pt x="21599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Freeform: Shape 19"/>
              <p:cNvSpPr/>
              <p:nvPr/>
            </p:nvSpPr>
            <p:spPr bwMode="auto">
              <a:xfrm>
                <a:off x="1062324" y="98060"/>
                <a:ext cx="114637" cy="168106"/>
              </a:xfrm>
              <a:custGeom>
                <a:avLst/>
                <a:gdLst>
                  <a:gd name="T0" fmla="*/ 57316 w 21211"/>
                  <a:gd name="T1" fmla="*/ 84053 h 21600"/>
                  <a:gd name="T2" fmla="*/ 57316 w 21211"/>
                  <a:gd name="T3" fmla="*/ 84053 h 21600"/>
                  <a:gd name="T4" fmla="*/ 57316 w 21211"/>
                  <a:gd name="T5" fmla="*/ 84053 h 21600"/>
                  <a:gd name="T6" fmla="*/ 57316 w 21211"/>
                  <a:gd name="T7" fmla="*/ 8405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599"/>
                      <a:pt x="10800" y="21599"/>
                    </a:cubicBezTo>
                    <a:cubicBezTo>
                      <a:pt x="4984" y="21599"/>
                      <a:pt x="0" y="16991"/>
                      <a:pt x="0" y="10943"/>
                    </a:cubicBezTo>
                    <a:cubicBezTo>
                      <a:pt x="0" y="4896"/>
                      <a:pt x="4569" y="0"/>
                      <a:pt x="10384" y="0"/>
                    </a:cubicBezTo>
                    <a:cubicBezTo>
                      <a:pt x="16200" y="0"/>
                      <a:pt x="21184" y="4608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Freeform: Shape 20"/>
              <p:cNvSpPr/>
              <p:nvPr/>
            </p:nvSpPr>
            <p:spPr bwMode="auto">
              <a:xfrm>
                <a:off x="1092267" y="137752"/>
                <a:ext cx="56446" cy="86389"/>
              </a:xfrm>
              <a:custGeom>
                <a:avLst/>
                <a:gdLst>
                  <a:gd name="T0" fmla="*/ 28223 w 20888"/>
                  <a:gd name="T1" fmla="*/ 43195 h 21600"/>
                  <a:gd name="T2" fmla="*/ 28223 w 20888"/>
                  <a:gd name="T3" fmla="*/ 43195 h 21600"/>
                  <a:gd name="T4" fmla="*/ 28223 w 20888"/>
                  <a:gd name="T5" fmla="*/ 43195 h 21600"/>
                  <a:gd name="T6" fmla="*/ 28223 w 20888"/>
                  <a:gd name="T7" fmla="*/ 4319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7" y="10523"/>
                    </a:moveTo>
                    <a:cubicBezTo>
                      <a:pt x="20887" y="16615"/>
                      <a:pt x="16087" y="21046"/>
                      <a:pt x="10487" y="21600"/>
                    </a:cubicBezTo>
                    <a:cubicBezTo>
                      <a:pt x="4888" y="21600"/>
                      <a:pt x="88" y="16615"/>
                      <a:pt x="88" y="11076"/>
                    </a:cubicBezTo>
                    <a:cubicBezTo>
                      <a:pt x="-712" y="4984"/>
                      <a:pt x="4088" y="0"/>
                      <a:pt x="9687" y="0"/>
                    </a:cubicBezTo>
                    <a:cubicBezTo>
                      <a:pt x="16087" y="0"/>
                      <a:pt x="20887" y="4430"/>
                      <a:pt x="20887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Freeform: Shape 21"/>
              <p:cNvSpPr/>
              <p:nvPr/>
            </p:nvSpPr>
            <p:spPr bwMode="auto">
              <a:xfrm>
                <a:off x="282507" y="182113"/>
                <a:ext cx="854112" cy="801001"/>
              </a:xfrm>
              <a:custGeom>
                <a:avLst/>
                <a:gdLst>
                  <a:gd name="T0" fmla="*/ 427056 w 21414"/>
                  <a:gd name="T1" fmla="*/ 401633 h 21569"/>
                  <a:gd name="T2" fmla="*/ 427056 w 21414"/>
                  <a:gd name="T3" fmla="*/ 401633 h 21569"/>
                  <a:gd name="T4" fmla="*/ 427056 w 21414"/>
                  <a:gd name="T5" fmla="*/ 401633 h 21569"/>
                  <a:gd name="T6" fmla="*/ 427056 w 21414"/>
                  <a:gd name="T7" fmla="*/ 401633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9"/>
                    </a:moveTo>
                    <a:cubicBezTo>
                      <a:pt x="9345" y="21569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9"/>
                      <a:pt x="9848" y="2156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9" name="Freeform: Shape 7"/>
            <p:cNvSpPr/>
            <p:nvPr/>
          </p:nvSpPr>
          <p:spPr bwMode="auto">
            <a:xfrm>
              <a:off x="4011025" y="3994149"/>
              <a:ext cx="4411251" cy="431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Freeform: Shape 8"/>
            <p:cNvSpPr/>
            <p:nvPr/>
          </p:nvSpPr>
          <p:spPr bwMode="auto">
            <a:xfrm>
              <a:off x="8127076" y="5335588"/>
              <a:ext cx="2879985" cy="431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Freeform: Shape 9"/>
            <p:cNvSpPr/>
            <p:nvPr/>
          </p:nvSpPr>
          <p:spPr bwMode="auto">
            <a:xfrm>
              <a:off x="2017337" y="6342062"/>
              <a:ext cx="2510588" cy="431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Freeform: Shape 10"/>
            <p:cNvSpPr/>
            <p:nvPr/>
          </p:nvSpPr>
          <p:spPr bwMode="auto">
            <a:xfrm>
              <a:off x="2466381" y="5649913"/>
              <a:ext cx="1612503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en-US" sz="2000" b="1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26%</a:t>
              </a:r>
              <a:endParaRPr lang="en-US" sz="2000" b="1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Freeform: Shape 11"/>
            <p:cNvSpPr/>
            <p:nvPr/>
          </p:nvSpPr>
          <p:spPr bwMode="auto">
            <a:xfrm>
              <a:off x="5409607" y="3262313"/>
              <a:ext cx="1612503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en-US" sz="2000" b="1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77%</a:t>
              </a:r>
              <a:endParaRPr lang="en-US" sz="2000" b="1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Freeform: Shape 12"/>
            <p:cNvSpPr/>
            <p:nvPr/>
          </p:nvSpPr>
          <p:spPr bwMode="auto">
            <a:xfrm>
              <a:off x="8748120" y="4621213"/>
              <a:ext cx="161250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en-US" sz="2000" b="1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40%</a:t>
              </a:r>
              <a:endParaRPr lang="en-US" sz="2000" b="1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" name="千图PPT彼岸天：ID 8661124库_组合 48"/>
          <p:cNvGrpSpPr/>
          <p:nvPr>
            <p:custDataLst>
              <p:tags r:id="rId2"/>
            </p:custDataLst>
          </p:nvPr>
        </p:nvGrpSpPr>
        <p:grpSpPr>
          <a:xfrm>
            <a:off x="6933007" y="2011197"/>
            <a:ext cx="3767559" cy="945185"/>
            <a:chOff x="5871033" y="1810977"/>
            <a:chExt cx="3767559" cy="945183"/>
          </a:xfrm>
        </p:grpSpPr>
        <p:sp>
          <p:nvSpPr>
            <p:cNvPr id="12" name="Rectangle 49"/>
            <p:cNvSpPr/>
            <p:nvPr/>
          </p:nvSpPr>
          <p:spPr>
            <a:xfrm>
              <a:off x="5871033" y="2155997"/>
              <a:ext cx="3681352" cy="60016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1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Rectangle: Rounded Corners 5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6" name="千图PPT彼岸天：ID 8661124库_组合 51"/>
          <p:cNvGrpSpPr/>
          <p:nvPr>
            <p:custDataLst>
              <p:tags r:id="rId3"/>
            </p:custDataLst>
          </p:nvPr>
        </p:nvGrpSpPr>
        <p:grpSpPr>
          <a:xfrm>
            <a:off x="6933007" y="3215729"/>
            <a:ext cx="3767559" cy="945185"/>
            <a:chOff x="5871033" y="1810977"/>
            <a:chExt cx="3767559" cy="945183"/>
          </a:xfrm>
        </p:grpSpPr>
        <p:sp>
          <p:nvSpPr>
            <p:cNvPr id="10" name="Rectangle 52"/>
            <p:cNvSpPr/>
            <p:nvPr/>
          </p:nvSpPr>
          <p:spPr>
            <a:xfrm>
              <a:off x="5871033" y="2155997"/>
              <a:ext cx="3681352" cy="60016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1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Rectangle: Rounded Corners 5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7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6933007" y="4420261"/>
            <a:ext cx="3767559" cy="945185"/>
            <a:chOff x="5871033" y="1810977"/>
            <a:chExt cx="3767559" cy="945183"/>
          </a:xfrm>
        </p:grpSpPr>
        <p:sp>
          <p:nvSpPr>
            <p:cNvPr id="8" name="Rectangle 55"/>
            <p:cNvSpPr/>
            <p:nvPr/>
          </p:nvSpPr>
          <p:spPr>
            <a:xfrm>
              <a:off x="5871033" y="2155997"/>
              <a:ext cx="3681352" cy="60016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100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1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Rectangle: Rounded Corners 56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 flipH="1">
            <a:off x="6420036" y="1730067"/>
            <a:ext cx="3997341" cy="4260635"/>
            <a:chOff x="844913" y="1518973"/>
            <a:chExt cx="3997341" cy="4260635"/>
          </a:xfrm>
        </p:grpSpPr>
        <p:grpSp>
          <p:nvGrpSpPr>
            <p:cNvPr id="25" name="Group 4"/>
            <p:cNvGrpSpPr/>
            <p:nvPr/>
          </p:nvGrpSpPr>
          <p:grpSpPr>
            <a:xfrm>
              <a:off x="1079546" y="1518973"/>
              <a:ext cx="3520285" cy="3965391"/>
              <a:chOff x="4746173" y="2343734"/>
              <a:chExt cx="2592396" cy="2920169"/>
            </a:xfrm>
          </p:grpSpPr>
          <p:sp>
            <p:nvSpPr>
              <p:cNvPr id="34" name="Rectangle 13"/>
              <p:cNvSpPr/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5" name="Rectangle 14"/>
              <p:cNvSpPr/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6" name="Rectangle 15"/>
              <p:cNvSpPr/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Rectangle 16"/>
              <p:cNvSpPr/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Freeform: Shape 17"/>
              <p:cNvSpPr/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9" name="Freeform: Shape 18"/>
              <p:cNvSpPr/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0" name="Rectangle 20"/>
              <p:cNvSpPr/>
              <p:nvPr/>
            </p:nvSpPr>
            <p:spPr bwMode="auto">
              <a:xfrm>
                <a:off x="5282531" y="4071998"/>
                <a:ext cx="405248" cy="41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Rectangle 21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2" name="Rectangle 22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3" name="Rectangle 23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4" name="Rectangle 24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5" name="Rectangle 25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6" name="Rectangle 26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7" name="Rectangle 27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8" name="Rectangle 28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9" name="Rectangle 29"/>
              <p:cNvSpPr/>
              <p:nvPr/>
            </p:nvSpPr>
            <p:spPr bwMode="auto">
              <a:xfrm>
                <a:off x="6355246" y="4071998"/>
                <a:ext cx="423126" cy="41120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0" name="Rectangle 30"/>
              <p:cNvSpPr/>
              <p:nvPr/>
            </p:nvSpPr>
            <p:spPr bwMode="auto">
              <a:xfrm>
                <a:off x="6379083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Rectangle 31"/>
              <p:cNvSpPr/>
              <p:nvPr/>
            </p:nvSpPr>
            <p:spPr bwMode="auto">
              <a:xfrm>
                <a:off x="6575748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Rectangle 32"/>
              <p:cNvSpPr/>
              <p:nvPr/>
            </p:nvSpPr>
            <p:spPr bwMode="auto">
              <a:xfrm>
                <a:off x="6379083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Rectangle 33"/>
              <p:cNvSpPr/>
              <p:nvPr/>
            </p:nvSpPr>
            <p:spPr bwMode="auto">
              <a:xfrm>
                <a:off x="6575748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4" name="Rectangle 34"/>
              <p:cNvSpPr/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5" name="Rectangle 35"/>
              <p:cNvSpPr/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Freeform: Shape 36"/>
              <p:cNvSpPr/>
              <p:nvPr/>
            </p:nvSpPr>
            <p:spPr bwMode="auto">
              <a:xfrm>
                <a:off x="5789091" y="4429570"/>
                <a:ext cx="506561" cy="774739"/>
              </a:xfrm>
              <a:custGeom>
                <a:avLst/>
                <a:gdLst>
                  <a:gd name="T0" fmla="*/ 36 w 36"/>
                  <a:gd name="T1" fmla="*/ 55 h 55"/>
                  <a:gd name="T2" fmla="*/ 36 w 36"/>
                  <a:gd name="T3" fmla="*/ 22 h 55"/>
                  <a:gd name="T4" fmla="*/ 18 w 36"/>
                  <a:gd name="T5" fmla="*/ 0 h 55"/>
                  <a:gd name="T6" fmla="*/ 0 w 36"/>
                  <a:gd name="T7" fmla="*/ 22 h 55"/>
                  <a:gd name="T8" fmla="*/ 0 w 36"/>
                  <a:gd name="T9" fmla="*/ 55 h 55"/>
                  <a:gd name="T10" fmla="*/ 36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6" y="55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9"/>
                      <a:pt x="28" y="0"/>
                      <a:pt x="18" y="0"/>
                    </a:cubicBez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Freeform: Shape 37"/>
              <p:cNvSpPr/>
              <p:nvPr/>
            </p:nvSpPr>
            <p:spPr bwMode="auto">
              <a:xfrm>
                <a:off x="5801009" y="4441488"/>
                <a:ext cx="482723" cy="762820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21 h 54"/>
                  <a:gd name="T4" fmla="*/ 17 w 34"/>
                  <a:gd name="T5" fmla="*/ 0 h 54"/>
                  <a:gd name="T6" fmla="*/ 34 w 34"/>
                  <a:gd name="T7" fmla="*/ 21 h 54"/>
                  <a:gd name="T8" fmla="*/ 34 w 34"/>
                  <a:gd name="T9" fmla="*/ 54 h 54"/>
                  <a:gd name="T10" fmla="*/ 0 w 3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6" y="0"/>
                      <a:pt x="34" y="9"/>
                      <a:pt x="34" y="2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8" name="Oval 38"/>
              <p:cNvSpPr/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9" name="Freeform: Shape 39"/>
              <p:cNvSpPr/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0" name="Freeform: Shape 40"/>
              <p:cNvSpPr/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1" name="Rectangle 41"/>
              <p:cNvSpPr/>
              <p:nvPr/>
            </p:nvSpPr>
            <p:spPr bwMode="auto">
              <a:xfrm>
                <a:off x="5282531" y="3082717"/>
                <a:ext cx="351612" cy="536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2" name="Oval 42"/>
              <p:cNvSpPr/>
              <p:nvPr/>
            </p:nvSpPr>
            <p:spPr bwMode="auto">
              <a:xfrm>
                <a:off x="5842726" y="3464126"/>
                <a:ext cx="399288" cy="3933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3" name="Oval 43"/>
              <p:cNvSpPr/>
              <p:nvPr/>
            </p:nvSpPr>
            <p:spPr bwMode="auto">
              <a:xfrm>
                <a:off x="5914240" y="3535639"/>
                <a:ext cx="256260" cy="25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4" name="Freeform: Shape 44"/>
              <p:cNvSpPr/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C9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5" name="Freeform: Shape 45"/>
              <p:cNvSpPr/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6" name="Freeform: Shape 46"/>
              <p:cNvSpPr/>
              <p:nvPr/>
            </p:nvSpPr>
            <p:spPr bwMode="auto">
              <a:xfrm>
                <a:off x="5127583" y="3166149"/>
                <a:ext cx="911809" cy="2097754"/>
              </a:xfrm>
              <a:custGeom>
                <a:avLst/>
                <a:gdLst>
                  <a:gd name="T0" fmla="*/ 11 w 65"/>
                  <a:gd name="T1" fmla="*/ 93 h 148"/>
                  <a:gd name="T2" fmla="*/ 11 w 65"/>
                  <a:gd name="T3" fmla="*/ 64 h 148"/>
                  <a:gd name="T4" fmla="*/ 40 w 65"/>
                  <a:gd name="T5" fmla="*/ 64 h 148"/>
                  <a:gd name="T6" fmla="*/ 40 w 65"/>
                  <a:gd name="T7" fmla="*/ 93 h 148"/>
                  <a:gd name="T8" fmla="*/ 11 w 65"/>
                  <a:gd name="T9" fmla="*/ 93 h 148"/>
                  <a:gd name="T10" fmla="*/ 65 w 65"/>
                  <a:gd name="T11" fmla="*/ 0 h 148"/>
                  <a:gd name="T12" fmla="*/ 0 w 65"/>
                  <a:gd name="T13" fmla="*/ 48 h 148"/>
                  <a:gd name="T14" fmla="*/ 0 w 65"/>
                  <a:gd name="T15" fmla="*/ 48 h 148"/>
                  <a:gd name="T16" fmla="*/ 0 w 65"/>
                  <a:gd name="T17" fmla="*/ 148 h 148"/>
                  <a:gd name="T18" fmla="*/ 40 w 65"/>
                  <a:gd name="T19" fmla="*/ 148 h 148"/>
                  <a:gd name="T20" fmla="*/ 40 w 65"/>
                  <a:gd name="T21" fmla="*/ 144 h 148"/>
                  <a:gd name="T22" fmla="*/ 65 w 65"/>
                  <a:gd name="T23" fmla="*/ 144 h 148"/>
                  <a:gd name="T24" fmla="*/ 47 w 65"/>
                  <a:gd name="T25" fmla="*/ 144 h 148"/>
                  <a:gd name="T26" fmla="*/ 47 w 65"/>
                  <a:gd name="T27" fmla="*/ 111 h 148"/>
                  <a:gd name="T28" fmla="*/ 65 w 65"/>
                  <a:gd name="T29" fmla="*/ 89 h 148"/>
                  <a:gd name="T30" fmla="*/ 65 w 65"/>
                  <a:gd name="T31" fmla="*/ 89 h 148"/>
                  <a:gd name="T32" fmla="*/ 65 w 65"/>
                  <a:gd name="T33" fmla="*/ 49 h 148"/>
                  <a:gd name="T34" fmla="*/ 65 w 65"/>
                  <a:gd name="T35" fmla="*/ 49 h 148"/>
                  <a:gd name="T36" fmla="*/ 51 w 65"/>
                  <a:gd name="T37" fmla="*/ 35 h 148"/>
                  <a:gd name="T38" fmla="*/ 65 w 65"/>
                  <a:gd name="T39" fmla="*/ 21 h 148"/>
                  <a:gd name="T40" fmla="*/ 65 w 65"/>
                  <a:gd name="T41" fmla="*/ 21 h 148"/>
                  <a:gd name="T42" fmla="*/ 65 w 65"/>
                  <a:gd name="T4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8">
                    <a:moveTo>
                      <a:pt x="11" y="93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11" y="93"/>
                      <a:pt x="11" y="93"/>
                      <a:pt x="11" y="93"/>
                    </a:cubicBezTo>
                    <a:moveTo>
                      <a:pt x="65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98"/>
                      <a:pt x="5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57" y="49"/>
                      <a:pt x="51" y="43"/>
                      <a:pt x="51" y="35"/>
                    </a:cubicBezTo>
                    <a:cubicBezTo>
                      <a:pt x="51" y="27"/>
                      <a:pt x="57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7" name="Freeform: Shape 48"/>
              <p:cNvSpPr/>
              <p:nvPr/>
            </p:nvSpPr>
            <p:spPr bwMode="auto">
              <a:xfrm>
                <a:off x="5282531" y="4071998"/>
                <a:ext cx="405248" cy="411208"/>
              </a:xfrm>
              <a:custGeom>
                <a:avLst/>
                <a:gdLst>
                  <a:gd name="T0" fmla="*/ 4 w 68"/>
                  <a:gd name="T1" fmla="*/ 64 h 69"/>
                  <a:gd name="T2" fmla="*/ 4 w 68"/>
                  <a:gd name="T3" fmla="*/ 36 h 69"/>
                  <a:gd name="T4" fmla="*/ 33 w 68"/>
                  <a:gd name="T5" fmla="*/ 36 h 69"/>
                  <a:gd name="T6" fmla="*/ 33 w 68"/>
                  <a:gd name="T7" fmla="*/ 64 h 69"/>
                  <a:gd name="T8" fmla="*/ 4 w 68"/>
                  <a:gd name="T9" fmla="*/ 64 h 69"/>
                  <a:gd name="T10" fmla="*/ 35 w 68"/>
                  <a:gd name="T11" fmla="*/ 64 h 69"/>
                  <a:gd name="T12" fmla="*/ 35 w 68"/>
                  <a:gd name="T13" fmla="*/ 36 h 69"/>
                  <a:gd name="T14" fmla="*/ 64 w 68"/>
                  <a:gd name="T15" fmla="*/ 36 h 69"/>
                  <a:gd name="T16" fmla="*/ 64 w 68"/>
                  <a:gd name="T17" fmla="*/ 64 h 69"/>
                  <a:gd name="T18" fmla="*/ 35 w 68"/>
                  <a:gd name="T19" fmla="*/ 64 h 69"/>
                  <a:gd name="T20" fmla="*/ 4 w 68"/>
                  <a:gd name="T21" fmla="*/ 31 h 69"/>
                  <a:gd name="T22" fmla="*/ 4 w 68"/>
                  <a:gd name="T23" fmla="*/ 5 h 69"/>
                  <a:gd name="T24" fmla="*/ 33 w 68"/>
                  <a:gd name="T25" fmla="*/ 5 h 69"/>
                  <a:gd name="T26" fmla="*/ 33 w 68"/>
                  <a:gd name="T27" fmla="*/ 31 h 69"/>
                  <a:gd name="T28" fmla="*/ 4 w 68"/>
                  <a:gd name="T29" fmla="*/ 31 h 69"/>
                  <a:gd name="T30" fmla="*/ 35 w 68"/>
                  <a:gd name="T31" fmla="*/ 31 h 69"/>
                  <a:gd name="T32" fmla="*/ 35 w 68"/>
                  <a:gd name="T33" fmla="*/ 5 h 69"/>
                  <a:gd name="T34" fmla="*/ 64 w 68"/>
                  <a:gd name="T35" fmla="*/ 5 h 69"/>
                  <a:gd name="T36" fmla="*/ 64 w 68"/>
                  <a:gd name="T37" fmla="*/ 31 h 69"/>
                  <a:gd name="T38" fmla="*/ 35 w 68"/>
                  <a:gd name="T39" fmla="*/ 31 h 69"/>
                  <a:gd name="T40" fmla="*/ 68 w 68"/>
                  <a:gd name="T41" fmla="*/ 0 h 69"/>
                  <a:gd name="T42" fmla="*/ 0 w 68"/>
                  <a:gd name="T43" fmla="*/ 0 h 69"/>
                  <a:gd name="T44" fmla="*/ 0 w 68"/>
                  <a:gd name="T45" fmla="*/ 69 h 69"/>
                  <a:gd name="T46" fmla="*/ 68 w 68"/>
                  <a:gd name="T47" fmla="*/ 69 h 69"/>
                  <a:gd name="T48" fmla="*/ 68 w 68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9">
                    <a:moveTo>
                      <a:pt x="4" y="64"/>
                    </a:moveTo>
                    <a:lnTo>
                      <a:pt x="4" y="36"/>
                    </a:lnTo>
                    <a:lnTo>
                      <a:pt x="33" y="36"/>
                    </a:lnTo>
                    <a:lnTo>
                      <a:pt x="33" y="64"/>
                    </a:lnTo>
                    <a:lnTo>
                      <a:pt x="4" y="64"/>
                    </a:lnTo>
                    <a:moveTo>
                      <a:pt x="35" y="64"/>
                    </a:moveTo>
                    <a:lnTo>
                      <a:pt x="35" y="36"/>
                    </a:lnTo>
                    <a:lnTo>
                      <a:pt x="64" y="36"/>
                    </a:lnTo>
                    <a:lnTo>
                      <a:pt x="64" y="64"/>
                    </a:lnTo>
                    <a:lnTo>
                      <a:pt x="35" y="64"/>
                    </a:lnTo>
                    <a:moveTo>
                      <a:pt x="4" y="31"/>
                    </a:moveTo>
                    <a:lnTo>
                      <a:pt x="4" y="5"/>
                    </a:lnTo>
                    <a:lnTo>
                      <a:pt x="33" y="5"/>
                    </a:lnTo>
                    <a:lnTo>
                      <a:pt x="33" y="31"/>
                    </a:lnTo>
                    <a:lnTo>
                      <a:pt x="4" y="31"/>
                    </a:lnTo>
                    <a:moveTo>
                      <a:pt x="35" y="31"/>
                    </a:moveTo>
                    <a:lnTo>
                      <a:pt x="35" y="5"/>
                    </a:lnTo>
                    <a:lnTo>
                      <a:pt x="64" y="5"/>
                    </a:lnTo>
                    <a:lnTo>
                      <a:pt x="64" y="31"/>
                    </a:lnTo>
                    <a:lnTo>
                      <a:pt x="35" y="31"/>
                    </a:lnTo>
                    <a:moveTo>
                      <a:pt x="6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68" y="69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8" name="Rectangle 49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9" name="Rectangle 50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0" name="Rectangle 51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1" name="Rectangle 52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2" name="Rectangle 53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3" name="Rectangle 54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4" name="Rectangle 55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5" name="Rectangle 56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6" name="Rectangle 57"/>
              <p:cNvSpPr/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7" name="Rectangle 58"/>
              <p:cNvSpPr/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8" name="Freeform: Shape 59"/>
              <p:cNvSpPr/>
              <p:nvPr/>
            </p:nvSpPr>
            <p:spPr bwMode="auto">
              <a:xfrm>
                <a:off x="5789089" y="4429570"/>
                <a:ext cx="250300" cy="774739"/>
              </a:xfrm>
              <a:custGeom>
                <a:avLst/>
                <a:gdLst>
                  <a:gd name="T0" fmla="*/ 18 w 18"/>
                  <a:gd name="T1" fmla="*/ 0 h 55"/>
                  <a:gd name="T2" fmla="*/ 0 w 18"/>
                  <a:gd name="T3" fmla="*/ 22 h 55"/>
                  <a:gd name="T4" fmla="*/ 0 w 18"/>
                  <a:gd name="T5" fmla="*/ 55 h 55"/>
                  <a:gd name="T6" fmla="*/ 18 w 18"/>
                  <a:gd name="T7" fmla="*/ 55 h 55"/>
                  <a:gd name="T8" fmla="*/ 1 w 18"/>
                  <a:gd name="T9" fmla="*/ 55 h 55"/>
                  <a:gd name="T10" fmla="*/ 1 w 18"/>
                  <a:gd name="T11" fmla="*/ 22 h 55"/>
                  <a:gd name="T12" fmla="*/ 18 w 18"/>
                  <a:gd name="T13" fmla="*/ 1 h 55"/>
                  <a:gd name="T14" fmla="*/ 18 w 18"/>
                  <a:gd name="T15" fmla="*/ 1 h 55"/>
                  <a:gd name="T16" fmla="*/ 18 w 18"/>
                  <a:gd name="T17" fmla="*/ 0 h 55"/>
                  <a:gd name="T18" fmla="*/ 18 w 1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5">
                    <a:moveTo>
                      <a:pt x="18" y="0"/>
                    </a:move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0"/>
                      <a:pt x="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9" name="Freeform: Shape 60"/>
              <p:cNvSpPr/>
              <p:nvPr/>
            </p:nvSpPr>
            <p:spPr bwMode="auto">
              <a:xfrm>
                <a:off x="5801009" y="4441488"/>
                <a:ext cx="238382" cy="762820"/>
              </a:xfrm>
              <a:custGeom>
                <a:avLst/>
                <a:gdLst>
                  <a:gd name="T0" fmla="*/ 4 w 17"/>
                  <a:gd name="T1" fmla="*/ 30 h 54"/>
                  <a:gd name="T2" fmla="*/ 2 w 17"/>
                  <a:gd name="T3" fmla="*/ 29 h 54"/>
                  <a:gd name="T4" fmla="*/ 4 w 17"/>
                  <a:gd name="T5" fmla="*/ 27 h 54"/>
                  <a:gd name="T6" fmla="*/ 5 w 17"/>
                  <a:gd name="T7" fmla="*/ 29 h 54"/>
                  <a:gd name="T8" fmla="*/ 4 w 17"/>
                  <a:gd name="T9" fmla="*/ 30 h 54"/>
                  <a:gd name="T10" fmla="*/ 17 w 17"/>
                  <a:gd name="T11" fmla="*/ 0 h 54"/>
                  <a:gd name="T12" fmla="*/ 0 w 17"/>
                  <a:gd name="T13" fmla="*/ 21 h 54"/>
                  <a:gd name="T14" fmla="*/ 0 w 17"/>
                  <a:gd name="T15" fmla="*/ 54 h 54"/>
                  <a:gd name="T16" fmla="*/ 17 w 17"/>
                  <a:gd name="T17" fmla="*/ 54 h 54"/>
                  <a:gd name="T18" fmla="*/ 17 w 17"/>
                  <a:gd name="T19" fmla="*/ 0 h 54"/>
                  <a:gd name="T20" fmla="*/ 17 w 17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4">
                    <a:moveTo>
                      <a:pt x="4" y="30"/>
                    </a:moveTo>
                    <a:cubicBezTo>
                      <a:pt x="3" y="30"/>
                      <a:pt x="2" y="30"/>
                      <a:pt x="2" y="29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5" y="30"/>
                      <a:pt x="5" y="30"/>
                      <a:pt x="4" y="30"/>
                    </a:cubicBezTo>
                    <a:moveTo>
                      <a:pt x="17" y="0"/>
                    </a:moveTo>
                    <a:cubicBezTo>
                      <a:pt x="8" y="0"/>
                      <a:pt x="0" y="9"/>
                      <a:pt x="0" y="2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0" name="Oval 61"/>
              <p:cNvSpPr/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E6E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1" name="Freeform: Shape 62"/>
              <p:cNvSpPr/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2" name="Freeform: Shape 63"/>
              <p:cNvSpPr/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3" name="Freeform: Shape 64"/>
              <p:cNvSpPr/>
              <p:nvPr/>
            </p:nvSpPr>
            <p:spPr bwMode="auto">
              <a:xfrm>
                <a:off x="5842725" y="3464126"/>
                <a:ext cx="196664" cy="393330"/>
              </a:xfrm>
              <a:custGeom>
                <a:avLst/>
                <a:gdLst>
                  <a:gd name="T0" fmla="*/ 14 w 14"/>
                  <a:gd name="T1" fmla="*/ 0 h 28"/>
                  <a:gd name="T2" fmla="*/ 0 w 14"/>
                  <a:gd name="T3" fmla="*/ 14 h 28"/>
                  <a:gd name="T4" fmla="*/ 14 w 14"/>
                  <a:gd name="T5" fmla="*/ 28 h 28"/>
                  <a:gd name="T6" fmla="*/ 14 w 14"/>
                  <a:gd name="T7" fmla="*/ 28 h 28"/>
                  <a:gd name="T8" fmla="*/ 14 w 14"/>
                  <a:gd name="T9" fmla="*/ 23 h 28"/>
                  <a:gd name="T10" fmla="*/ 14 w 14"/>
                  <a:gd name="T11" fmla="*/ 23 h 28"/>
                  <a:gd name="T12" fmla="*/ 5 w 14"/>
                  <a:gd name="T13" fmla="*/ 14 h 28"/>
                  <a:gd name="T14" fmla="*/ 14 w 14"/>
                  <a:gd name="T15" fmla="*/ 5 h 28"/>
                  <a:gd name="T16" fmla="*/ 14 w 14"/>
                  <a:gd name="T17" fmla="*/ 5 h 28"/>
                  <a:gd name="T18" fmla="*/ 14 w 14"/>
                  <a:gd name="T19" fmla="*/ 0 h 28"/>
                  <a:gd name="T20" fmla="*/ 14 w 1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3"/>
                      <a:pt x="5" y="19"/>
                      <a:pt x="5" y="14"/>
                    </a:cubicBezTo>
                    <a:cubicBezTo>
                      <a:pt x="5" y="9"/>
                      <a:pt x="9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4" name="Freeform: Shape 65"/>
              <p:cNvSpPr/>
              <p:nvPr/>
            </p:nvSpPr>
            <p:spPr bwMode="auto">
              <a:xfrm>
                <a:off x="5914240" y="3535639"/>
                <a:ext cx="125149" cy="256260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9 h 18"/>
                  <a:gd name="T4" fmla="*/ 9 w 9"/>
                  <a:gd name="T5" fmla="*/ 18 h 18"/>
                  <a:gd name="T6" fmla="*/ 9 w 9"/>
                  <a:gd name="T7" fmla="*/ 18 h 18"/>
                  <a:gd name="T8" fmla="*/ 9 w 9"/>
                  <a:gd name="T9" fmla="*/ 0 h 18"/>
                  <a:gd name="T10" fmla="*/ 9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5" name="Freeform: Shape 66"/>
              <p:cNvSpPr/>
              <p:nvPr/>
            </p:nvSpPr>
            <p:spPr bwMode="auto">
              <a:xfrm>
                <a:off x="5211015" y="2796658"/>
                <a:ext cx="250300" cy="268178"/>
              </a:xfrm>
              <a:custGeom>
                <a:avLst/>
                <a:gdLst>
                  <a:gd name="T0" fmla="*/ 4 w 18"/>
                  <a:gd name="T1" fmla="*/ 13 h 19"/>
                  <a:gd name="T2" fmla="*/ 17 w 18"/>
                  <a:gd name="T3" fmla="*/ 19 h 19"/>
                  <a:gd name="T4" fmla="*/ 17 w 18"/>
                  <a:gd name="T5" fmla="*/ 19 h 19"/>
                  <a:gd name="T6" fmla="*/ 16 w 18"/>
                  <a:gd name="T7" fmla="*/ 19 h 19"/>
                  <a:gd name="T8" fmla="*/ 16 w 18"/>
                  <a:gd name="T9" fmla="*/ 18 h 19"/>
                  <a:gd name="T10" fmla="*/ 15 w 18"/>
                  <a:gd name="T11" fmla="*/ 18 h 19"/>
                  <a:gd name="T12" fmla="*/ 14 w 18"/>
                  <a:gd name="T13" fmla="*/ 17 h 19"/>
                  <a:gd name="T14" fmla="*/ 14 w 18"/>
                  <a:gd name="T15" fmla="*/ 16 h 19"/>
                  <a:gd name="T16" fmla="*/ 13 w 18"/>
                  <a:gd name="T17" fmla="*/ 16 h 19"/>
                  <a:gd name="T18" fmla="*/ 12 w 18"/>
                  <a:gd name="T19" fmla="*/ 15 h 19"/>
                  <a:gd name="T20" fmla="*/ 11 w 18"/>
                  <a:gd name="T21" fmla="*/ 13 h 19"/>
                  <a:gd name="T22" fmla="*/ 10 w 18"/>
                  <a:gd name="T23" fmla="*/ 12 h 19"/>
                  <a:gd name="T24" fmla="*/ 9 w 18"/>
                  <a:gd name="T25" fmla="*/ 10 h 19"/>
                  <a:gd name="T26" fmla="*/ 8 w 18"/>
                  <a:gd name="T27" fmla="*/ 9 h 19"/>
                  <a:gd name="T28" fmla="*/ 7 w 18"/>
                  <a:gd name="T29" fmla="*/ 7 h 19"/>
                  <a:gd name="T30" fmla="*/ 6 w 18"/>
                  <a:gd name="T31" fmla="*/ 7 h 19"/>
                  <a:gd name="T32" fmla="*/ 6 w 18"/>
                  <a:gd name="T33" fmla="*/ 6 h 19"/>
                  <a:gd name="T34" fmla="*/ 5 w 18"/>
                  <a:gd name="T35" fmla="*/ 5 h 19"/>
                  <a:gd name="T36" fmla="*/ 5 w 18"/>
                  <a:gd name="T37" fmla="*/ 5 h 19"/>
                  <a:gd name="T38" fmla="*/ 5 w 18"/>
                  <a:gd name="T39" fmla="*/ 5 h 19"/>
                  <a:gd name="T40" fmla="*/ 6 w 18"/>
                  <a:gd name="T41" fmla="*/ 6 h 19"/>
                  <a:gd name="T42" fmla="*/ 6 w 18"/>
                  <a:gd name="T43" fmla="*/ 7 h 19"/>
                  <a:gd name="T44" fmla="*/ 7 w 18"/>
                  <a:gd name="T45" fmla="*/ 7 h 19"/>
                  <a:gd name="T46" fmla="*/ 8 w 18"/>
                  <a:gd name="T47" fmla="*/ 9 h 19"/>
                  <a:gd name="T48" fmla="*/ 9 w 18"/>
                  <a:gd name="T49" fmla="*/ 10 h 19"/>
                  <a:gd name="T50" fmla="*/ 10 w 18"/>
                  <a:gd name="T51" fmla="*/ 12 h 19"/>
                  <a:gd name="T52" fmla="*/ 11 w 18"/>
                  <a:gd name="T53" fmla="*/ 13 h 19"/>
                  <a:gd name="T54" fmla="*/ 13 w 18"/>
                  <a:gd name="T55" fmla="*/ 15 h 19"/>
                  <a:gd name="T56" fmla="*/ 13 w 18"/>
                  <a:gd name="T57" fmla="*/ 15 h 19"/>
                  <a:gd name="T58" fmla="*/ 14 w 18"/>
                  <a:gd name="T59" fmla="*/ 16 h 19"/>
                  <a:gd name="T60" fmla="*/ 15 w 18"/>
                  <a:gd name="T61" fmla="*/ 17 h 19"/>
                  <a:gd name="T62" fmla="*/ 15 w 18"/>
                  <a:gd name="T63" fmla="*/ 17 h 19"/>
                  <a:gd name="T64" fmla="*/ 16 w 18"/>
                  <a:gd name="T65" fmla="*/ 18 h 19"/>
                  <a:gd name="T66" fmla="*/ 17 w 18"/>
                  <a:gd name="T67" fmla="*/ 18 h 19"/>
                  <a:gd name="T68" fmla="*/ 17 w 18"/>
                  <a:gd name="T69" fmla="*/ 19 h 19"/>
                  <a:gd name="T70" fmla="*/ 17 w 18"/>
                  <a:gd name="T71" fmla="*/ 19 h 19"/>
                  <a:gd name="T72" fmla="*/ 14 w 18"/>
                  <a:gd name="T73" fmla="*/ 6 h 19"/>
                  <a:gd name="T74" fmla="*/ 1 w 18"/>
                  <a:gd name="T75" fmla="*/ 0 h 19"/>
                  <a:gd name="T76" fmla="*/ 4 w 18"/>
                  <a:gd name="T7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4" y="13"/>
                    </a:moveTo>
                    <a:cubicBezTo>
                      <a:pt x="8" y="18"/>
                      <a:pt x="15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7"/>
                      <a:pt x="18" y="10"/>
                      <a:pt x="14" y="6"/>
                    </a:cubicBezTo>
                    <a:cubicBezTo>
                      <a:pt x="9" y="0"/>
                      <a:pt x="1" y="0"/>
                      <a:pt x="1" y="0"/>
                    </a:cubicBezTo>
                    <a:cubicBezTo>
                      <a:pt x="1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6" name="Freeform: Shape 67"/>
              <p:cNvSpPr/>
              <p:nvPr/>
            </p:nvSpPr>
            <p:spPr bwMode="auto">
              <a:xfrm>
                <a:off x="5067986" y="2343734"/>
                <a:ext cx="369491" cy="411208"/>
              </a:xfrm>
              <a:custGeom>
                <a:avLst/>
                <a:gdLst>
                  <a:gd name="T0" fmla="*/ 7 w 26"/>
                  <a:gd name="T1" fmla="*/ 20 h 29"/>
                  <a:gd name="T2" fmla="*/ 26 w 26"/>
                  <a:gd name="T3" fmla="*/ 29 h 29"/>
                  <a:gd name="T4" fmla="*/ 25 w 26"/>
                  <a:gd name="T5" fmla="*/ 29 h 29"/>
                  <a:gd name="T6" fmla="*/ 25 w 26"/>
                  <a:gd name="T7" fmla="*/ 28 h 29"/>
                  <a:gd name="T8" fmla="*/ 24 w 26"/>
                  <a:gd name="T9" fmla="*/ 27 h 29"/>
                  <a:gd name="T10" fmla="*/ 23 w 26"/>
                  <a:gd name="T11" fmla="*/ 27 h 29"/>
                  <a:gd name="T12" fmla="*/ 22 w 26"/>
                  <a:gd name="T13" fmla="*/ 26 h 29"/>
                  <a:gd name="T14" fmla="*/ 21 w 26"/>
                  <a:gd name="T15" fmla="*/ 25 h 29"/>
                  <a:gd name="T16" fmla="*/ 20 w 26"/>
                  <a:gd name="T17" fmla="*/ 24 h 29"/>
                  <a:gd name="T18" fmla="*/ 19 w 26"/>
                  <a:gd name="T19" fmla="*/ 23 h 29"/>
                  <a:gd name="T20" fmla="*/ 17 w 26"/>
                  <a:gd name="T21" fmla="*/ 20 h 29"/>
                  <a:gd name="T22" fmla="*/ 15 w 26"/>
                  <a:gd name="T23" fmla="*/ 18 h 29"/>
                  <a:gd name="T24" fmla="*/ 13 w 26"/>
                  <a:gd name="T25" fmla="*/ 16 h 29"/>
                  <a:gd name="T26" fmla="*/ 12 w 26"/>
                  <a:gd name="T27" fmla="*/ 13 h 29"/>
                  <a:gd name="T28" fmla="*/ 10 w 26"/>
                  <a:gd name="T29" fmla="*/ 11 h 29"/>
                  <a:gd name="T30" fmla="*/ 10 w 26"/>
                  <a:gd name="T31" fmla="*/ 10 h 29"/>
                  <a:gd name="T32" fmla="*/ 9 w 26"/>
                  <a:gd name="T33" fmla="*/ 10 h 29"/>
                  <a:gd name="T34" fmla="*/ 8 w 26"/>
                  <a:gd name="T35" fmla="*/ 8 h 29"/>
                  <a:gd name="T36" fmla="*/ 8 w 26"/>
                  <a:gd name="T37" fmla="*/ 7 h 29"/>
                  <a:gd name="T38" fmla="*/ 8 w 26"/>
                  <a:gd name="T39" fmla="*/ 8 h 29"/>
                  <a:gd name="T40" fmla="*/ 9 w 26"/>
                  <a:gd name="T41" fmla="*/ 9 h 29"/>
                  <a:gd name="T42" fmla="*/ 10 w 26"/>
                  <a:gd name="T43" fmla="*/ 10 h 29"/>
                  <a:gd name="T44" fmla="*/ 10 w 26"/>
                  <a:gd name="T45" fmla="*/ 11 h 29"/>
                  <a:gd name="T46" fmla="*/ 12 w 26"/>
                  <a:gd name="T47" fmla="*/ 13 h 29"/>
                  <a:gd name="T48" fmla="*/ 14 w 26"/>
                  <a:gd name="T49" fmla="*/ 15 h 29"/>
                  <a:gd name="T50" fmla="*/ 15 w 26"/>
                  <a:gd name="T51" fmla="*/ 18 h 29"/>
                  <a:gd name="T52" fmla="*/ 17 w 26"/>
                  <a:gd name="T53" fmla="*/ 20 h 29"/>
                  <a:gd name="T54" fmla="*/ 19 w 26"/>
                  <a:gd name="T55" fmla="*/ 22 h 29"/>
                  <a:gd name="T56" fmla="*/ 20 w 26"/>
                  <a:gd name="T57" fmla="*/ 23 h 29"/>
                  <a:gd name="T58" fmla="*/ 21 w 26"/>
                  <a:gd name="T59" fmla="*/ 24 h 29"/>
                  <a:gd name="T60" fmla="*/ 22 w 26"/>
                  <a:gd name="T61" fmla="*/ 25 h 29"/>
                  <a:gd name="T62" fmla="*/ 23 w 26"/>
                  <a:gd name="T63" fmla="*/ 26 h 29"/>
                  <a:gd name="T64" fmla="*/ 24 w 26"/>
                  <a:gd name="T65" fmla="*/ 27 h 29"/>
                  <a:gd name="T66" fmla="*/ 25 w 26"/>
                  <a:gd name="T67" fmla="*/ 27 h 29"/>
                  <a:gd name="T68" fmla="*/ 26 w 26"/>
                  <a:gd name="T69" fmla="*/ 28 h 29"/>
                  <a:gd name="T70" fmla="*/ 26 w 26"/>
                  <a:gd name="T71" fmla="*/ 28 h 29"/>
                  <a:gd name="T72" fmla="*/ 21 w 26"/>
                  <a:gd name="T73" fmla="*/ 9 h 29"/>
                  <a:gd name="T74" fmla="*/ 2 w 26"/>
                  <a:gd name="T75" fmla="*/ 0 h 29"/>
                  <a:gd name="T76" fmla="*/ 7 w 26"/>
                  <a:gd name="T7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7" y="20"/>
                    </a:moveTo>
                    <a:cubicBezTo>
                      <a:pt x="13" y="27"/>
                      <a:pt x="23" y="29"/>
                      <a:pt x="26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7" y="21"/>
                      <a:pt x="17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3"/>
                      <a:pt x="11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4" y="16"/>
                      <a:pt x="15" y="17"/>
                      <a:pt x="15" y="18"/>
                    </a:cubicBezTo>
                    <a:cubicBezTo>
                      <a:pt x="16" y="18"/>
                      <a:pt x="17" y="19"/>
                      <a:pt x="17" y="20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5"/>
                      <a:pt x="26" y="15"/>
                      <a:pt x="21" y="9"/>
                    </a:cubicBezTo>
                    <a:cubicBezTo>
                      <a:pt x="14" y="0"/>
                      <a:pt x="2" y="0"/>
                      <a:pt x="2" y="0"/>
                    </a:cubicBezTo>
                    <a:cubicBezTo>
                      <a:pt x="2" y="0"/>
                      <a:pt x="0" y="12"/>
                      <a:pt x="7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7" name="Freeform: Shape 68"/>
              <p:cNvSpPr/>
              <p:nvPr/>
            </p:nvSpPr>
            <p:spPr bwMode="auto">
              <a:xfrm>
                <a:off x="5461316" y="2641711"/>
                <a:ext cx="297977" cy="309895"/>
              </a:xfrm>
              <a:custGeom>
                <a:avLst/>
                <a:gdLst>
                  <a:gd name="T0" fmla="*/ 15 w 21"/>
                  <a:gd name="T1" fmla="*/ 15 h 22"/>
                  <a:gd name="T2" fmla="*/ 1 w 21"/>
                  <a:gd name="T3" fmla="*/ 22 h 22"/>
                  <a:gd name="T4" fmla="*/ 1 w 21"/>
                  <a:gd name="T5" fmla="*/ 22 h 22"/>
                  <a:gd name="T6" fmla="*/ 2 w 21"/>
                  <a:gd name="T7" fmla="*/ 22 h 22"/>
                  <a:gd name="T8" fmla="*/ 3 w 21"/>
                  <a:gd name="T9" fmla="*/ 21 h 22"/>
                  <a:gd name="T10" fmla="*/ 3 w 21"/>
                  <a:gd name="T11" fmla="*/ 20 h 22"/>
                  <a:gd name="T12" fmla="*/ 4 w 21"/>
                  <a:gd name="T13" fmla="*/ 20 h 22"/>
                  <a:gd name="T14" fmla="*/ 5 w 21"/>
                  <a:gd name="T15" fmla="*/ 19 h 22"/>
                  <a:gd name="T16" fmla="*/ 6 w 21"/>
                  <a:gd name="T17" fmla="*/ 18 h 22"/>
                  <a:gd name="T18" fmla="*/ 6 w 21"/>
                  <a:gd name="T19" fmla="*/ 17 h 22"/>
                  <a:gd name="T20" fmla="*/ 8 w 21"/>
                  <a:gd name="T21" fmla="*/ 15 h 22"/>
                  <a:gd name="T22" fmla="*/ 9 w 21"/>
                  <a:gd name="T23" fmla="*/ 14 h 22"/>
                  <a:gd name="T24" fmla="*/ 11 w 21"/>
                  <a:gd name="T25" fmla="*/ 12 h 22"/>
                  <a:gd name="T26" fmla="*/ 12 w 21"/>
                  <a:gd name="T27" fmla="*/ 10 h 22"/>
                  <a:gd name="T28" fmla="*/ 13 w 21"/>
                  <a:gd name="T29" fmla="*/ 8 h 22"/>
                  <a:gd name="T30" fmla="*/ 13 w 21"/>
                  <a:gd name="T31" fmla="*/ 8 h 22"/>
                  <a:gd name="T32" fmla="*/ 14 w 21"/>
                  <a:gd name="T33" fmla="*/ 7 h 22"/>
                  <a:gd name="T34" fmla="*/ 14 w 21"/>
                  <a:gd name="T35" fmla="*/ 6 h 22"/>
                  <a:gd name="T36" fmla="*/ 15 w 21"/>
                  <a:gd name="T37" fmla="*/ 5 h 22"/>
                  <a:gd name="T38" fmla="*/ 14 w 21"/>
                  <a:gd name="T39" fmla="*/ 6 h 22"/>
                  <a:gd name="T40" fmla="*/ 14 w 21"/>
                  <a:gd name="T41" fmla="*/ 7 h 22"/>
                  <a:gd name="T42" fmla="*/ 13 w 21"/>
                  <a:gd name="T43" fmla="*/ 8 h 22"/>
                  <a:gd name="T44" fmla="*/ 13 w 21"/>
                  <a:gd name="T45" fmla="*/ 8 h 22"/>
                  <a:gd name="T46" fmla="*/ 12 w 21"/>
                  <a:gd name="T47" fmla="*/ 10 h 22"/>
                  <a:gd name="T48" fmla="*/ 10 w 21"/>
                  <a:gd name="T49" fmla="*/ 12 h 22"/>
                  <a:gd name="T50" fmla="*/ 9 w 21"/>
                  <a:gd name="T51" fmla="*/ 13 h 22"/>
                  <a:gd name="T52" fmla="*/ 8 w 21"/>
                  <a:gd name="T53" fmla="*/ 15 h 22"/>
                  <a:gd name="T54" fmla="*/ 6 w 21"/>
                  <a:gd name="T55" fmla="*/ 17 h 22"/>
                  <a:gd name="T56" fmla="*/ 5 w 21"/>
                  <a:gd name="T57" fmla="*/ 18 h 22"/>
                  <a:gd name="T58" fmla="*/ 4 w 21"/>
                  <a:gd name="T59" fmla="*/ 18 h 22"/>
                  <a:gd name="T60" fmla="*/ 4 w 21"/>
                  <a:gd name="T61" fmla="*/ 19 h 22"/>
                  <a:gd name="T62" fmla="*/ 3 w 21"/>
                  <a:gd name="T63" fmla="*/ 20 h 22"/>
                  <a:gd name="T64" fmla="*/ 2 w 21"/>
                  <a:gd name="T65" fmla="*/ 20 h 22"/>
                  <a:gd name="T66" fmla="*/ 1 w 21"/>
                  <a:gd name="T67" fmla="*/ 21 h 22"/>
                  <a:gd name="T68" fmla="*/ 1 w 21"/>
                  <a:gd name="T69" fmla="*/ 21 h 22"/>
                  <a:gd name="T70" fmla="*/ 1 w 21"/>
                  <a:gd name="T71" fmla="*/ 21 h 22"/>
                  <a:gd name="T72" fmla="*/ 5 w 21"/>
                  <a:gd name="T73" fmla="*/ 6 h 22"/>
                  <a:gd name="T74" fmla="*/ 20 w 21"/>
                  <a:gd name="T75" fmla="*/ 0 h 22"/>
                  <a:gd name="T76" fmla="*/ 15 w 21"/>
                  <a:gd name="T7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2">
                    <a:moveTo>
                      <a:pt x="15" y="15"/>
                    </a:moveTo>
                    <a:cubicBezTo>
                      <a:pt x="11" y="21"/>
                      <a:pt x="3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0" y="13"/>
                      <a:pt x="10" y="12"/>
                      <a:pt x="11" y="12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9"/>
                      <a:pt x="0" y="12"/>
                      <a:pt x="5" y="6"/>
                    </a:cubicBezTo>
                    <a:cubicBezTo>
                      <a:pt x="10" y="0"/>
                      <a:pt x="20" y="0"/>
                      <a:pt x="20" y="0"/>
                    </a:cubicBezTo>
                    <a:cubicBezTo>
                      <a:pt x="20" y="0"/>
                      <a:pt x="21" y="9"/>
                      <a:pt x="15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6" name="Group 5"/>
            <p:cNvGrpSpPr/>
            <p:nvPr/>
          </p:nvGrpSpPr>
          <p:grpSpPr>
            <a:xfrm>
              <a:off x="844913" y="4244232"/>
              <a:ext cx="663575" cy="1535376"/>
              <a:chOff x="311686" y="4771504"/>
              <a:chExt cx="663575" cy="1535376"/>
            </a:xfrm>
          </p:grpSpPr>
          <p:sp>
            <p:nvSpPr>
              <p:cNvPr id="31" name="Freeform: Shape 10"/>
              <p:cNvSpPr/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Freeform: Shape 11"/>
              <p:cNvSpPr/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Freeform: Shape 12"/>
              <p:cNvSpPr/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7" name="Group 6"/>
            <p:cNvGrpSpPr/>
            <p:nvPr/>
          </p:nvGrpSpPr>
          <p:grpSpPr>
            <a:xfrm>
              <a:off x="4178679" y="4244232"/>
              <a:ext cx="663575" cy="1535376"/>
              <a:chOff x="311686" y="4771504"/>
              <a:chExt cx="663575" cy="1535376"/>
            </a:xfrm>
          </p:grpSpPr>
          <p:sp>
            <p:nvSpPr>
              <p:cNvPr id="28" name="Freeform: Shape 7"/>
              <p:cNvSpPr/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Freeform: Shape 8"/>
              <p:cNvSpPr/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Freeform: Shape 9"/>
              <p:cNvSpPr/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5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1022827" y="2182835"/>
            <a:ext cx="4749137" cy="767582"/>
            <a:chOff x="1022827" y="2182836"/>
            <a:chExt cx="4749137" cy="767582"/>
          </a:xfrm>
        </p:grpSpPr>
        <p:grpSp>
          <p:nvGrpSpPr>
            <p:cNvPr id="19" name="Group 72"/>
            <p:cNvGrpSpPr/>
            <p:nvPr/>
          </p:nvGrpSpPr>
          <p:grpSpPr>
            <a:xfrm>
              <a:off x="1022827" y="2250285"/>
              <a:ext cx="277647" cy="276818"/>
              <a:chOff x="2138511" y="2464802"/>
              <a:chExt cx="354012" cy="352956"/>
            </a:xfrm>
            <a:solidFill>
              <a:schemeClr val="accent1"/>
            </a:solidFill>
          </p:grpSpPr>
          <p:sp>
            <p:nvSpPr>
              <p:cNvPr id="23" name="Oval 73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4" name="Freeform: Shape 74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1394549" y="2182836"/>
              <a:ext cx="4377415" cy="767582"/>
              <a:chOff x="1394549" y="2182836"/>
              <a:chExt cx="4377415" cy="767582"/>
            </a:xfrm>
          </p:grpSpPr>
          <p:sp>
            <p:nvSpPr>
              <p:cNvPr id="21" name="Rectangle 79"/>
              <p:cNvSpPr/>
              <p:nvPr/>
            </p:nvSpPr>
            <p:spPr>
              <a:xfrm>
                <a:off x="1394549" y="2182836"/>
                <a:ext cx="4377414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TextBox 80"/>
              <p:cNvSpPr txBox="1"/>
              <p:nvPr/>
            </p:nvSpPr>
            <p:spPr>
              <a:xfrm>
                <a:off x="1394550" y="2429057"/>
                <a:ext cx="4377414" cy="5213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</a:t>
                </a:r>
                <a:r>
                  <a:rPr lang="zh-CN" altLang="en-US" sz="1200" dirty="0" smtClean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此</a:t>
                </a:r>
                <a:br>
                  <a:rPr lang="zh-CN" altLang="en-US" sz="1200" dirty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r>
                  <a:rPr lang="zh-CN" altLang="en-US" sz="1200" dirty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如需更改请在（设置形状格式）菜单下（文本选项）中调整</a:t>
                </a:r>
                <a:endPara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6" name="千图PPT彼岸天：ID 8661124库_组合 81"/>
          <p:cNvGrpSpPr/>
          <p:nvPr>
            <p:custDataLst>
              <p:tags r:id="rId3"/>
            </p:custDataLst>
          </p:nvPr>
        </p:nvGrpSpPr>
        <p:grpSpPr>
          <a:xfrm>
            <a:off x="1022827" y="3505315"/>
            <a:ext cx="4749137" cy="767582"/>
            <a:chOff x="1022827" y="3520161"/>
            <a:chExt cx="4749137" cy="767582"/>
          </a:xfrm>
        </p:grpSpPr>
        <p:grpSp>
          <p:nvGrpSpPr>
            <p:cNvPr id="13" name="Group 75"/>
            <p:cNvGrpSpPr/>
            <p:nvPr/>
          </p:nvGrpSpPr>
          <p:grpSpPr>
            <a:xfrm>
              <a:off x="1022827" y="3571355"/>
              <a:ext cx="277647" cy="276818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17" name="Oval 76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" name="Freeform: Shape 77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4" name="Group 78"/>
            <p:cNvGrpSpPr/>
            <p:nvPr/>
          </p:nvGrpSpPr>
          <p:grpSpPr>
            <a:xfrm>
              <a:off x="1394549" y="3520161"/>
              <a:ext cx="4377415" cy="767582"/>
              <a:chOff x="1394549" y="3520161"/>
              <a:chExt cx="4377415" cy="767582"/>
            </a:xfrm>
          </p:grpSpPr>
          <p:sp>
            <p:nvSpPr>
              <p:cNvPr id="15" name="Rectangle 82"/>
              <p:cNvSpPr/>
              <p:nvPr/>
            </p:nvSpPr>
            <p:spPr>
              <a:xfrm>
                <a:off x="1394549" y="3520161"/>
                <a:ext cx="4377414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TextBox 83"/>
              <p:cNvSpPr txBox="1"/>
              <p:nvPr/>
            </p:nvSpPr>
            <p:spPr>
              <a:xfrm>
                <a:off x="1394550" y="3766382"/>
                <a:ext cx="4377414" cy="5213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</a:t>
                </a:r>
                <a:r>
                  <a:rPr lang="zh-CN" altLang="en-US" sz="1200" dirty="0" smtClean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此</a:t>
                </a:r>
                <a:br>
                  <a:rPr lang="zh-CN" altLang="en-US" sz="1200" dirty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r>
                  <a:rPr lang="zh-CN" altLang="en-US" sz="1200" dirty="0">
                    <a:solidFill>
                      <a:sysClr val="windowText" lastClr="00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如需更改请在（设置形状格式）菜单下（文本选项）中调整</a:t>
                </a:r>
                <a:endPara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7" name="千图PPT彼岸天：ID 8661124库_组合 84"/>
          <p:cNvGrpSpPr/>
          <p:nvPr>
            <p:custDataLst>
              <p:tags r:id="rId4"/>
            </p:custDataLst>
          </p:nvPr>
        </p:nvGrpSpPr>
        <p:grpSpPr>
          <a:xfrm>
            <a:off x="1022827" y="4827796"/>
            <a:ext cx="4749137" cy="756395"/>
            <a:chOff x="1022827" y="4827797"/>
            <a:chExt cx="4749137" cy="756395"/>
          </a:xfrm>
        </p:grpSpPr>
        <p:grpSp>
          <p:nvGrpSpPr>
            <p:cNvPr id="8" name="Group 69"/>
            <p:cNvGrpSpPr/>
            <p:nvPr/>
          </p:nvGrpSpPr>
          <p:grpSpPr>
            <a:xfrm>
              <a:off x="1022827" y="4849818"/>
              <a:ext cx="277647" cy="276818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11" name="Oval 70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" name="Freeform: Shape 71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9" name="Rectangle 85"/>
            <p:cNvSpPr/>
            <p:nvPr/>
          </p:nvSpPr>
          <p:spPr>
            <a:xfrm>
              <a:off x="1394549" y="4827797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TextBox 86"/>
            <p:cNvSpPr txBox="1"/>
            <p:nvPr/>
          </p:nvSpPr>
          <p:spPr>
            <a:xfrm>
              <a:off x="1394550" y="5062831"/>
              <a:ext cx="4377414" cy="5213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</a:t>
              </a:r>
              <a:r>
                <a:rPr lang="zh-CN" altLang="en-US" sz="1200" dirty="0" smtClean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</a:t>
              </a:r>
              <a:b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如需更改请在（设置形状格式）菜单下（文本选项）中调整</a:t>
              </a:r>
              <a:endParaRPr lang="zh-CN" altLang="en-US" sz="120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72" y="1328565"/>
            <a:ext cx="1905004" cy="1636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4"/>
          <a:stretch>
            <a:fillRect/>
          </a:stretch>
        </p:blipFill>
        <p:spPr>
          <a:xfrm>
            <a:off x="8376894" y="329938"/>
            <a:ext cx="3114261" cy="6391373"/>
          </a:xfrm>
          <a:prstGeom prst="rect">
            <a:avLst/>
          </a:prstGeom>
        </p:spPr>
      </p:pic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2130745" y="3816400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请输入您的标题</a:t>
            </a:r>
            <a:endParaRPr lang="zh-CN" altLang="en-US" sz="5400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5755" y="2339072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</a:t>
            </a:r>
            <a:endParaRPr lang="zh-CN" altLang="en-US" sz="9600" dirty="0">
              <a:solidFill>
                <a:srgbClr val="9B050E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1" y="1149996"/>
            <a:ext cx="3508057" cy="52555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40212" r="48411" b="33968"/>
          <a:stretch>
            <a:fillRect/>
          </a:stretch>
        </p:blipFill>
        <p:spPr>
          <a:xfrm>
            <a:off x="5998933" y="3598682"/>
            <a:ext cx="740483" cy="1173233"/>
          </a:xfrm>
          <a:custGeom>
            <a:avLst/>
            <a:gdLst>
              <a:gd name="connsiteX0" fmla="*/ 86811 w 807290"/>
              <a:gd name="connsiteY0" fmla="*/ 0 h 1279083"/>
              <a:gd name="connsiteX1" fmla="*/ 807290 w 807290"/>
              <a:gd name="connsiteY1" fmla="*/ 0 h 1279083"/>
              <a:gd name="connsiteX2" fmla="*/ 807290 w 807290"/>
              <a:gd name="connsiteY2" fmla="*/ 223883 h 1279083"/>
              <a:gd name="connsiteX3" fmla="*/ 725108 w 807290"/>
              <a:gd name="connsiteY3" fmla="*/ 223883 h 1279083"/>
              <a:gd name="connsiteX4" fmla="*/ 725108 w 807290"/>
              <a:gd name="connsiteY4" fmla="*/ 742284 h 1279083"/>
              <a:gd name="connsiteX5" fmla="*/ 807290 w 807290"/>
              <a:gd name="connsiteY5" fmla="*/ 742284 h 1279083"/>
              <a:gd name="connsiteX6" fmla="*/ 807290 w 807290"/>
              <a:gd name="connsiteY6" fmla="*/ 1279083 h 1279083"/>
              <a:gd name="connsiteX7" fmla="*/ 0 w 807290"/>
              <a:gd name="connsiteY7" fmla="*/ 1279083 h 1279083"/>
              <a:gd name="connsiteX8" fmla="*/ 0 w 807290"/>
              <a:gd name="connsiteY8" fmla="*/ 346044 h 1279083"/>
              <a:gd name="connsiteX9" fmla="*/ 86811 w 807290"/>
              <a:gd name="connsiteY9" fmla="*/ 346044 h 127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290" h="1279083">
                <a:moveTo>
                  <a:pt x="86811" y="0"/>
                </a:moveTo>
                <a:lnTo>
                  <a:pt x="807290" y="0"/>
                </a:lnTo>
                <a:lnTo>
                  <a:pt x="807290" y="223883"/>
                </a:lnTo>
                <a:lnTo>
                  <a:pt x="725108" y="223883"/>
                </a:lnTo>
                <a:lnTo>
                  <a:pt x="725108" y="742284"/>
                </a:lnTo>
                <a:lnTo>
                  <a:pt x="807290" y="742284"/>
                </a:lnTo>
                <a:lnTo>
                  <a:pt x="807290" y="1279083"/>
                </a:lnTo>
                <a:lnTo>
                  <a:pt x="0" y="1279083"/>
                </a:lnTo>
                <a:lnTo>
                  <a:pt x="0" y="346044"/>
                </a:lnTo>
                <a:lnTo>
                  <a:pt x="86811" y="346044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15927" r="4331" b="60740"/>
          <a:stretch>
            <a:fillRect/>
          </a:stretch>
        </p:blipFill>
        <p:spPr>
          <a:xfrm>
            <a:off x="5909691" y="1325680"/>
            <a:ext cx="918971" cy="1180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15926" r="48919" b="60185"/>
          <a:stretch>
            <a:fillRect/>
          </a:stretch>
        </p:blipFill>
        <p:spPr>
          <a:xfrm>
            <a:off x="6052821" y="2593679"/>
            <a:ext cx="632709" cy="946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2" t="64815" r="30579" b="8333"/>
          <a:stretch>
            <a:fillRect/>
          </a:stretch>
        </p:blipFill>
        <p:spPr>
          <a:xfrm>
            <a:off x="5998933" y="4830466"/>
            <a:ext cx="597351" cy="10435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30684" y="172029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zh-CN" altLang="en-US" sz="44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83543" y="284839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zh-CN" altLang="en-US" sz="44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83543" y="3976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zh-CN" altLang="en-US" sz="44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31255" y="510459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</a:t>
            </a:r>
            <a:endParaRPr lang="zh-CN" altLang="en-US" sz="44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2329923" y="4034728"/>
            <a:ext cx="3558662" cy="1647202"/>
            <a:chOff x="2329923" y="4034728"/>
            <a:chExt cx="3558662" cy="1647202"/>
          </a:xfrm>
        </p:grpSpPr>
        <p:grpSp>
          <p:nvGrpSpPr>
            <p:cNvPr id="17" name="Group 43"/>
            <p:cNvGrpSpPr/>
            <p:nvPr/>
          </p:nvGrpSpPr>
          <p:grpSpPr>
            <a:xfrm>
              <a:off x="2329923" y="4034728"/>
              <a:ext cx="1515742" cy="1400986"/>
              <a:chOff x="1193800" y="3934812"/>
              <a:chExt cx="1673945" cy="1547212"/>
            </a:xfrm>
          </p:grpSpPr>
          <p:sp>
            <p:nvSpPr>
              <p:cNvPr id="33" name="Freeform: Shape 15"/>
              <p:cNvSpPr/>
              <p:nvPr/>
            </p:nvSpPr>
            <p:spPr bwMode="auto">
              <a:xfrm flipH="1">
                <a:off x="1193800" y="3934812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4" name="Freeform: Shape 16"/>
              <p:cNvSpPr/>
              <p:nvPr/>
            </p:nvSpPr>
            <p:spPr bwMode="auto">
              <a:xfrm flipH="1">
                <a:off x="1880577" y="4539287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3305559" y="4896368"/>
              <a:ext cx="1746926" cy="785562"/>
              <a:chOff x="2271266" y="1795463"/>
              <a:chExt cx="1929259" cy="867554"/>
            </a:xfrm>
            <a:solidFill>
              <a:schemeClr val="accent4"/>
            </a:solidFill>
          </p:grpSpPr>
          <p:sp>
            <p:nvSpPr>
              <p:cNvPr id="27" name="Freeform: Shape 36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8" name="Rectangle 37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3" name="Rectangle 40"/>
            <p:cNvSpPr/>
            <p:nvPr/>
          </p:nvSpPr>
          <p:spPr>
            <a:xfrm>
              <a:off x="5052485" y="4896368"/>
              <a:ext cx="836100" cy="785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Freeform: Shape 46"/>
            <p:cNvSpPr/>
            <p:nvPr/>
          </p:nvSpPr>
          <p:spPr bwMode="auto">
            <a:xfrm>
              <a:off x="4305238" y="5044735"/>
              <a:ext cx="492483" cy="49156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2"/>
            </p:custDataLst>
          </p:nvPr>
        </p:nvGrpSpPr>
        <p:grpSpPr>
          <a:xfrm>
            <a:off x="2329923" y="2633742"/>
            <a:ext cx="3558662" cy="1653100"/>
            <a:chOff x="2329923" y="2633742"/>
            <a:chExt cx="3558662" cy="1653100"/>
          </a:xfrm>
        </p:grpSpPr>
        <p:grpSp>
          <p:nvGrpSpPr>
            <p:cNvPr id="16" name="Group 42"/>
            <p:cNvGrpSpPr/>
            <p:nvPr/>
          </p:nvGrpSpPr>
          <p:grpSpPr>
            <a:xfrm>
              <a:off x="2329923" y="2633742"/>
              <a:ext cx="1515742" cy="1400986"/>
              <a:chOff x="1193800" y="2387600"/>
              <a:chExt cx="1673945" cy="1547212"/>
            </a:xfrm>
          </p:grpSpPr>
          <p:sp>
            <p:nvSpPr>
              <p:cNvPr id="35" name="Freeform: Shape 12"/>
              <p:cNvSpPr/>
              <p:nvPr/>
            </p:nvSpPr>
            <p:spPr bwMode="auto">
              <a:xfrm flipH="1">
                <a:off x="1193800" y="2387600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6" name="Freeform: Shape 13"/>
              <p:cNvSpPr/>
              <p:nvPr/>
            </p:nvSpPr>
            <p:spPr bwMode="auto">
              <a:xfrm flipH="1">
                <a:off x="1880577" y="2992075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9" name="Group 32"/>
            <p:cNvGrpSpPr/>
            <p:nvPr/>
          </p:nvGrpSpPr>
          <p:grpSpPr>
            <a:xfrm>
              <a:off x="3305559" y="3501280"/>
              <a:ext cx="1746926" cy="785562"/>
              <a:chOff x="2271266" y="1795463"/>
              <a:chExt cx="1929259" cy="867554"/>
            </a:xfrm>
            <a:solidFill>
              <a:schemeClr val="accent2"/>
            </a:solidFill>
          </p:grpSpPr>
          <p:sp>
            <p:nvSpPr>
              <p:cNvPr id="29" name="Freeform: Shape 33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Rectangle 34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2" name="Rectangle 39"/>
            <p:cNvSpPr/>
            <p:nvPr/>
          </p:nvSpPr>
          <p:spPr>
            <a:xfrm>
              <a:off x="5052485" y="3501280"/>
              <a:ext cx="836100" cy="785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Freeform: Shape 47"/>
            <p:cNvSpPr/>
            <p:nvPr/>
          </p:nvSpPr>
          <p:spPr bwMode="auto">
            <a:xfrm>
              <a:off x="4295636" y="3683779"/>
              <a:ext cx="511688" cy="42056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2329923" y="1232756"/>
            <a:ext cx="3558662" cy="1650373"/>
            <a:chOff x="2329923" y="1232756"/>
            <a:chExt cx="3558662" cy="1650373"/>
          </a:xfrm>
        </p:grpSpPr>
        <p:grpSp>
          <p:nvGrpSpPr>
            <p:cNvPr id="15" name="Group 41"/>
            <p:cNvGrpSpPr/>
            <p:nvPr/>
          </p:nvGrpSpPr>
          <p:grpSpPr>
            <a:xfrm>
              <a:off x="2329923" y="1232756"/>
              <a:ext cx="1515742" cy="1400986"/>
              <a:chOff x="1193800" y="840388"/>
              <a:chExt cx="1673945" cy="1547212"/>
            </a:xfrm>
          </p:grpSpPr>
          <p:sp>
            <p:nvSpPr>
              <p:cNvPr id="37" name="Freeform: Shape 7"/>
              <p:cNvSpPr/>
              <p:nvPr/>
            </p:nvSpPr>
            <p:spPr bwMode="auto">
              <a:xfrm flipH="1">
                <a:off x="1193800" y="840388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Freeform: Shape 6"/>
              <p:cNvSpPr/>
              <p:nvPr/>
            </p:nvSpPr>
            <p:spPr bwMode="auto">
              <a:xfrm flipH="1">
                <a:off x="1880577" y="1444863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8" name="Group 31"/>
            <p:cNvGrpSpPr/>
            <p:nvPr/>
          </p:nvGrpSpPr>
          <p:grpSpPr>
            <a:xfrm>
              <a:off x="3305559" y="2097567"/>
              <a:ext cx="1746926" cy="785562"/>
              <a:chOff x="2271266" y="1795463"/>
              <a:chExt cx="1929259" cy="867554"/>
            </a:xfrm>
          </p:grpSpPr>
          <p:sp>
            <p:nvSpPr>
              <p:cNvPr id="31" name="Freeform: Shape 27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Rectangle 30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1" name="Rectangle 38"/>
            <p:cNvSpPr/>
            <p:nvPr/>
          </p:nvSpPr>
          <p:spPr>
            <a:xfrm>
              <a:off x="5052485" y="2097567"/>
              <a:ext cx="836100" cy="785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Freeform: Shape 48"/>
            <p:cNvSpPr>
              <a:spLocks noChangeAspect="1"/>
            </p:cNvSpPr>
            <p:nvPr/>
          </p:nvSpPr>
          <p:spPr bwMode="auto">
            <a:xfrm>
              <a:off x="4280107" y="2217022"/>
              <a:ext cx="542746" cy="54217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830423" y="1966633"/>
            <a:ext cx="3031655" cy="756772"/>
            <a:chOff x="6830423" y="1966633"/>
            <a:chExt cx="3031655" cy="756772"/>
          </a:xfrm>
        </p:grpSpPr>
        <p:sp>
          <p:nvSpPr>
            <p:cNvPr id="6" name="Rectangle: Rounded Corners 50"/>
            <p:cNvSpPr/>
            <p:nvPr/>
          </p:nvSpPr>
          <p:spPr>
            <a:xfrm>
              <a:off x="6830423" y="2002365"/>
              <a:ext cx="721040" cy="721040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en-US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" name="TextBox 51"/>
            <p:cNvSpPr txBox="1"/>
            <p:nvPr/>
          </p:nvSpPr>
          <p:spPr>
            <a:xfrm>
              <a:off x="7551463" y="1966633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TextBox 52"/>
            <p:cNvSpPr txBox="1"/>
            <p:nvPr/>
          </p:nvSpPr>
          <p:spPr>
            <a:xfrm>
              <a:off x="7551463" y="2170022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5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6830423" y="3516777"/>
            <a:ext cx="3031655" cy="756772"/>
            <a:chOff x="6830423" y="3516777"/>
            <a:chExt cx="3031655" cy="756772"/>
          </a:xfrm>
        </p:grpSpPr>
        <p:sp>
          <p:nvSpPr>
            <p:cNvPr id="9" name="Rectangle: Rounded Corners 53"/>
            <p:cNvSpPr/>
            <p:nvPr/>
          </p:nvSpPr>
          <p:spPr>
            <a:xfrm>
              <a:off x="6830423" y="3552509"/>
              <a:ext cx="721040" cy="72104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en-US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TextBox 54"/>
            <p:cNvSpPr txBox="1"/>
            <p:nvPr/>
          </p:nvSpPr>
          <p:spPr>
            <a:xfrm>
              <a:off x="7551463" y="3516777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TextBox 55"/>
            <p:cNvSpPr txBox="1"/>
            <p:nvPr/>
          </p:nvSpPr>
          <p:spPr>
            <a:xfrm>
              <a:off x="7551463" y="372016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5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6830423" y="5064716"/>
            <a:ext cx="3031655" cy="756772"/>
            <a:chOff x="6830423" y="5064716"/>
            <a:chExt cx="3031655" cy="756772"/>
          </a:xfrm>
        </p:grpSpPr>
        <p:sp>
          <p:nvSpPr>
            <p:cNvPr id="12" name="Rectangle: Rounded Corners 56"/>
            <p:cNvSpPr/>
            <p:nvPr/>
          </p:nvSpPr>
          <p:spPr>
            <a:xfrm>
              <a:off x="6830423" y="5100448"/>
              <a:ext cx="721040" cy="721040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en-US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TextBox 57"/>
            <p:cNvSpPr txBox="1"/>
            <p:nvPr/>
          </p:nvSpPr>
          <p:spPr>
            <a:xfrm>
              <a:off x="7551463" y="5064716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accent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TextBox 58"/>
            <p:cNvSpPr txBox="1"/>
            <p:nvPr/>
          </p:nvSpPr>
          <p:spPr>
            <a:xfrm>
              <a:off x="7551463" y="5268105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5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5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57766" y="1431959"/>
            <a:ext cx="2221679" cy="4141055"/>
            <a:chOff x="1543325" y="1073969"/>
            <a:chExt cx="1666260" cy="3105791"/>
          </a:xfrm>
        </p:grpSpPr>
        <p:sp>
          <p:nvSpPr>
            <p:cNvPr id="42" name="Freeform: Shape 4"/>
            <p:cNvSpPr/>
            <p:nvPr/>
          </p:nvSpPr>
          <p:spPr bwMode="auto">
            <a:xfrm>
              <a:off x="2263234" y="1073969"/>
              <a:ext cx="946351" cy="3105791"/>
            </a:xfrm>
            <a:custGeom>
              <a:avLst/>
              <a:gdLst/>
              <a:ahLst/>
              <a:cxnLst>
                <a:cxn ang="0">
                  <a:pos x="0" y="1847"/>
                </a:cxn>
                <a:cxn ang="0">
                  <a:pos x="71" y="0"/>
                </a:cxn>
                <a:cxn ang="0">
                  <a:pos x="443" y="1695"/>
                </a:cxn>
                <a:cxn ang="0">
                  <a:pos x="0" y="1847"/>
                </a:cxn>
              </a:cxnLst>
              <a:rect l="0" t="0" r="r" b="b"/>
              <a:pathLst>
                <a:path w="443" h="1847">
                  <a:moveTo>
                    <a:pt x="0" y="1847"/>
                  </a:moveTo>
                  <a:lnTo>
                    <a:pt x="71" y="0"/>
                  </a:lnTo>
                  <a:lnTo>
                    <a:pt x="443" y="1695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3" name="Freeform: Shape 5"/>
            <p:cNvSpPr/>
            <p:nvPr/>
          </p:nvSpPr>
          <p:spPr bwMode="auto">
            <a:xfrm>
              <a:off x="1543325" y="1073969"/>
              <a:ext cx="871582" cy="3105791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7" y="1847"/>
                </a:cxn>
                <a:cxn ang="0">
                  <a:pos x="0" y="1726"/>
                </a:cxn>
                <a:cxn ang="0">
                  <a:pos x="408" y="0"/>
                </a:cxn>
              </a:cxnLst>
              <a:rect l="0" t="0" r="r" b="b"/>
              <a:pathLst>
                <a:path w="408" h="1847">
                  <a:moveTo>
                    <a:pt x="408" y="0"/>
                  </a:moveTo>
                  <a:lnTo>
                    <a:pt x="337" y="1847"/>
                  </a:lnTo>
                  <a:lnTo>
                    <a:pt x="0" y="172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" name="千图PPT彼岸天：ID 8661124库_组合 6"/>
          <p:cNvGrpSpPr/>
          <p:nvPr>
            <p:custDataLst>
              <p:tags r:id="rId2"/>
            </p:custDataLst>
          </p:nvPr>
        </p:nvGrpSpPr>
        <p:grpSpPr>
          <a:xfrm>
            <a:off x="3544581" y="2943097"/>
            <a:ext cx="2013751" cy="2598529"/>
            <a:chOff x="2658437" y="2207322"/>
            <a:chExt cx="1510314" cy="1948897"/>
          </a:xfrm>
        </p:grpSpPr>
        <p:sp>
          <p:nvSpPr>
            <p:cNvPr id="40" name="Freeform: Shape 7"/>
            <p:cNvSpPr/>
            <p:nvPr/>
          </p:nvSpPr>
          <p:spPr bwMode="auto">
            <a:xfrm>
              <a:off x="2658437" y="2207322"/>
              <a:ext cx="816040" cy="194889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315" y="1159"/>
                </a:cxn>
                <a:cxn ang="0">
                  <a:pos x="0" y="1083"/>
                </a:cxn>
                <a:cxn ang="0">
                  <a:pos x="382" y="0"/>
                </a:cxn>
              </a:cxnLst>
              <a:rect l="0" t="0" r="r" b="b"/>
              <a:pathLst>
                <a:path w="382" h="1159">
                  <a:moveTo>
                    <a:pt x="382" y="0"/>
                  </a:moveTo>
                  <a:lnTo>
                    <a:pt x="315" y="1159"/>
                  </a:lnTo>
                  <a:lnTo>
                    <a:pt x="0" y="10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: Shape 8"/>
            <p:cNvSpPr/>
            <p:nvPr/>
          </p:nvSpPr>
          <p:spPr bwMode="auto">
            <a:xfrm>
              <a:off x="3331349" y="2207322"/>
              <a:ext cx="837402" cy="1948897"/>
            </a:xfrm>
            <a:custGeom>
              <a:avLst/>
              <a:gdLst/>
              <a:ahLst/>
              <a:cxnLst>
                <a:cxn ang="0">
                  <a:pos x="0" y="1159"/>
                </a:cxn>
                <a:cxn ang="0">
                  <a:pos x="67" y="0"/>
                </a:cxn>
                <a:cxn ang="0">
                  <a:pos x="392" y="990"/>
                </a:cxn>
                <a:cxn ang="0">
                  <a:pos x="0" y="1159"/>
                </a:cxn>
              </a:cxnLst>
              <a:rect l="0" t="0" r="r" b="b"/>
              <a:pathLst>
                <a:path w="392" h="1159">
                  <a:moveTo>
                    <a:pt x="0" y="1159"/>
                  </a:moveTo>
                  <a:lnTo>
                    <a:pt x="67" y="0"/>
                  </a:lnTo>
                  <a:lnTo>
                    <a:pt x="392" y="990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6" name="千图PPT彼岸天：ID 8661124库_组合 9"/>
          <p:cNvGrpSpPr/>
          <p:nvPr>
            <p:custDataLst>
              <p:tags r:id="rId3"/>
            </p:custDataLst>
          </p:nvPr>
        </p:nvGrpSpPr>
        <p:grpSpPr>
          <a:xfrm>
            <a:off x="949776" y="2165108"/>
            <a:ext cx="2230225" cy="3407907"/>
            <a:chOff x="712331" y="1623831"/>
            <a:chExt cx="1672669" cy="2555930"/>
          </a:xfrm>
        </p:grpSpPr>
        <p:sp>
          <p:nvSpPr>
            <p:cNvPr id="38" name="Freeform: Shape 10"/>
            <p:cNvSpPr/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9" name="Freeform: Shape 11"/>
            <p:cNvSpPr/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7" name="千图PPT彼岸天：ID 8661124库_组合 12"/>
          <p:cNvGrpSpPr/>
          <p:nvPr>
            <p:custDataLst>
              <p:tags r:id="rId4"/>
            </p:custDataLst>
          </p:nvPr>
        </p:nvGrpSpPr>
        <p:grpSpPr>
          <a:xfrm>
            <a:off x="1909656" y="4382489"/>
            <a:ext cx="2532145" cy="1504412"/>
            <a:chOff x="1432241" y="3286866"/>
            <a:chExt cx="1899109" cy="1128309"/>
          </a:xfrm>
        </p:grpSpPr>
        <p:sp>
          <p:nvSpPr>
            <p:cNvPr id="36" name="Freeform: Shape 13"/>
            <p:cNvSpPr/>
            <p:nvPr/>
          </p:nvSpPr>
          <p:spPr bwMode="auto">
            <a:xfrm>
              <a:off x="1432241" y="3286866"/>
              <a:ext cx="957031" cy="1128309"/>
            </a:xfrm>
            <a:custGeom>
              <a:avLst/>
              <a:gdLst/>
              <a:ahLst/>
              <a:cxnLst>
                <a:cxn ang="0">
                  <a:pos x="448" y="671"/>
                </a:cxn>
                <a:cxn ang="0">
                  <a:pos x="0" y="536"/>
                </a:cxn>
                <a:cxn ang="0">
                  <a:pos x="448" y="0"/>
                </a:cxn>
                <a:cxn ang="0">
                  <a:pos x="448" y="671"/>
                </a:cxn>
              </a:cxnLst>
              <a:rect l="0" t="0" r="r" b="b"/>
              <a:pathLst>
                <a:path w="448" h="671">
                  <a:moveTo>
                    <a:pt x="448" y="671"/>
                  </a:moveTo>
                  <a:lnTo>
                    <a:pt x="0" y="536"/>
                  </a:lnTo>
                  <a:lnTo>
                    <a:pt x="448" y="0"/>
                  </a:lnTo>
                  <a:lnTo>
                    <a:pt x="448" y="67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7" name="Freeform: Shape 14"/>
            <p:cNvSpPr/>
            <p:nvPr/>
          </p:nvSpPr>
          <p:spPr bwMode="auto">
            <a:xfrm>
              <a:off x="2389272" y="3286866"/>
              <a:ext cx="942078" cy="1128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1" y="517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441" h="671">
                  <a:moveTo>
                    <a:pt x="0" y="0"/>
                  </a:moveTo>
                  <a:lnTo>
                    <a:pt x="441" y="517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945952" y="1846935"/>
            <a:ext cx="5087083" cy="871457"/>
            <a:chOff x="5945952" y="1846935"/>
            <a:chExt cx="5087083" cy="871457"/>
          </a:xfrm>
        </p:grpSpPr>
        <p:sp>
          <p:nvSpPr>
            <p:cNvPr id="8" name="TextBox 19"/>
            <p:cNvSpPr txBox="1"/>
            <p:nvPr/>
          </p:nvSpPr>
          <p:spPr>
            <a:xfrm>
              <a:off x="10321302" y="1867710"/>
              <a:ext cx="711733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20%</a:t>
              </a:r>
              <a:endParaRPr lang="en-US" sz="320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2" name="Group 23"/>
            <p:cNvGrpSpPr/>
            <p:nvPr/>
          </p:nvGrpSpPr>
          <p:grpSpPr>
            <a:xfrm>
              <a:off x="5945952" y="1963167"/>
              <a:ext cx="657827" cy="638993"/>
              <a:chOff x="860271" y="1518068"/>
              <a:chExt cx="493370" cy="479245"/>
            </a:xfrm>
          </p:grpSpPr>
          <p:sp>
            <p:nvSpPr>
              <p:cNvPr id="34" name="Rectangle: Rounded Corners 24"/>
              <p:cNvSpPr/>
              <p:nvPr/>
            </p:nvSpPr>
            <p:spPr>
              <a:xfrm>
                <a:off x="860271" y="1518068"/>
                <a:ext cx="493370" cy="4792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5" name="Freeform: Shape 25"/>
              <p:cNvSpPr/>
              <p:nvPr/>
            </p:nvSpPr>
            <p:spPr bwMode="auto">
              <a:xfrm>
                <a:off x="997419" y="1671965"/>
                <a:ext cx="219075" cy="171450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6603778" y="1846935"/>
              <a:ext cx="3663022" cy="871457"/>
              <a:chOff x="1398307" y="2180815"/>
              <a:chExt cx="3175476" cy="871457"/>
            </a:xfrm>
          </p:grpSpPr>
          <p:sp>
            <p:nvSpPr>
              <p:cNvPr id="26" name="TextBox 36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1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7" name="Rectangle 37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</a:t>
                </a:r>
                <a:r>
                  <a:rPr lang="zh-CN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此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5919136" y="2894017"/>
            <a:ext cx="5090656" cy="871457"/>
            <a:chOff x="5919136" y="2894017"/>
            <a:chExt cx="5090656" cy="871457"/>
          </a:xfrm>
        </p:grpSpPr>
        <p:sp>
          <p:nvSpPr>
            <p:cNvPr id="10" name="TextBox 21"/>
            <p:cNvSpPr txBox="1"/>
            <p:nvPr/>
          </p:nvSpPr>
          <p:spPr>
            <a:xfrm>
              <a:off x="10344546" y="2924410"/>
              <a:ext cx="665246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70%</a:t>
              </a:r>
              <a:endParaRPr lang="en-US" sz="320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3" name="Group 26"/>
            <p:cNvGrpSpPr/>
            <p:nvPr/>
          </p:nvGrpSpPr>
          <p:grpSpPr>
            <a:xfrm>
              <a:off x="5919136" y="3019867"/>
              <a:ext cx="657827" cy="638993"/>
              <a:chOff x="840159" y="2185414"/>
              <a:chExt cx="493370" cy="479245"/>
            </a:xfrm>
          </p:grpSpPr>
          <p:sp>
            <p:nvSpPr>
              <p:cNvPr id="32" name="Rectangle: Rounded Corners 27"/>
              <p:cNvSpPr/>
              <p:nvPr/>
            </p:nvSpPr>
            <p:spPr>
              <a:xfrm>
                <a:off x="840159" y="2185414"/>
                <a:ext cx="493370" cy="47924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Freeform: Shape 28"/>
              <p:cNvSpPr/>
              <p:nvPr/>
            </p:nvSpPr>
            <p:spPr bwMode="auto">
              <a:xfrm>
                <a:off x="971750" y="2314705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6603778" y="2894017"/>
              <a:ext cx="3663022" cy="871457"/>
              <a:chOff x="1398307" y="2180815"/>
              <a:chExt cx="3175476" cy="871457"/>
            </a:xfrm>
          </p:grpSpPr>
          <p:sp>
            <p:nvSpPr>
              <p:cNvPr id="24" name="TextBox 39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2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Rectangle 40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</a:t>
                </a:r>
                <a:r>
                  <a:rPr lang="zh-CN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此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7"/>
            </p:custDataLst>
          </p:nvPr>
        </p:nvGrpSpPr>
        <p:grpSpPr>
          <a:xfrm>
            <a:off x="5919136" y="3941099"/>
            <a:ext cx="5121914" cy="871457"/>
            <a:chOff x="5919136" y="3941099"/>
            <a:chExt cx="5121914" cy="871457"/>
          </a:xfrm>
        </p:grpSpPr>
        <p:sp>
          <p:nvSpPr>
            <p:cNvPr id="11" name="TextBox 22"/>
            <p:cNvSpPr txBox="1"/>
            <p:nvPr/>
          </p:nvSpPr>
          <p:spPr>
            <a:xfrm>
              <a:off x="10313287" y="3971492"/>
              <a:ext cx="727763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90%</a:t>
              </a:r>
              <a:endParaRPr lang="en-US" sz="320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5919136" y="4066949"/>
              <a:ext cx="657827" cy="638993"/>
              <a:chOff x="840159" y="2852760"/>
              <a:chExt cx="493370" cy="479245"/>
            </a:xfrm>
          </p:grpSpPr>
          <p:sp>
            <p:nvSpPr>
              <p:cNvPr id="30" name="Rectangle: Rounded Corners 30"/>
              <p:cNvSpPr/>
              <p:nvPr/>
            </p:nvSpPr>
            <p:spPr>
              <a:xfrm>
                <a:off x="840159" y="2852760"/>
                <a:ext cx="493370" cy="47924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955869" y="2990792"/>
                <a:ext cx="261950" cy="203180"/>
              </a:xfrm>
              <a:custGeom>
                <a:avLst/>
                <a:gdLst/>
                <a:ahLst/>
                <a:cxnLst>
                  <a:cxn ang="0">
                    <a:pos x="67" y="55"/>
                  </a:cxn>
                  <a:cxn ang="0">
                    <a:pos x="65" y="56"/>
                  </a:cxn>
                  <a:cxn ang="0">
                    <a:pos x="8" y="56"/>
                  </a:cxn>
                  <a:cxn ang="0">
                    <a:pos x="6" y="55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67" y="55"/>
                  </a:cxn>
                  <a:cxn ang="0">
                    <a:pos x="11" y="30"/>
                  </a:cxn>
                  <a:cxn ang="0">
                    <a:pos x="6" y="36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11" y="3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8" y="23"/>
                  </a:cxn>
                  <a:cxn ang="0">
                    <a:pos x="24" y="18"/>
                  </a:cxn>
                  <a:cxn ang="0">
                    <a:pos x="18" y="12"/>
                  </a:cxn>
                  <a:cxn ang="0">
                    <a:pos x="45" y="22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34" y="51"/>
                  </a:cxn>
                  <a:cxn ang="0">
                    <a:pos x="44" y="45"/>
                  </a:cxn>
                  <a:cxn ang="0">
                    <a:pos x="41" y="37"/>
                  </a:cxn>
                  <a:cxn ang="0">
                    <a:pos x="45" y="22"/>
                  </a:cxn>
                  <a:cxn ang="0">
                    <a:pos x="36" y="5"/>
                  </a:cxn>
                  <a:cxn ang="0">
                    <a:pos x="31" y="10"/>
                  </a:cxn>
                  <a:cxn ang="0">
                    <a:pos x="36" y="15"/>
                  </a:cxn>
                  <a:cxn ang="0">
                    <a:pos x="42" y="10"/>
                  </a:cxn>
                  <a:cxn ang="0">
                    <a:pos x="36" y="5"/>
                  </a:cxn>
                  <a:cxn ang="0">
                    <a:pos x="54" y="12"/>
                  </a:cxn>
                  <a:cxn ang="0">
                    <a:pos x="49" y="18"/>
                  </a:cxn>
                  <a:cxn ang="0">
                    <a:pos x="54" y="23"/>
                  </a:cxn>
                  <a:cxn ang="0">
                    <a:pos x="60" y="18"/>
                  </a:cxn>
                  <a:cxn ang="0">
                    <a:pos x="54" y="12"/>
                  </a:cxn>
                  <a:cxn ang="0">
                    <a:pos x="62" y="30"/>
                  </a:cxn>
                  <a:cxn ang="0">
                    <a:pos x="57" y="36"/>
                  </a:cxn>
                  <a:cxn ang="0">
                    <a:pos x="62" y="41"/>
                  </a:cxn>
                  <a:cxn ang="0">
                    <a:pos x="67" y="36"/>
                  </a:cxn>
                  <a:cxn ang="0">
                    <a:pos x="62" y="30"/>
                  </a:cxn>
                </a:cxnLst>
                <a:rect l="0" t="0" r="r" b="b"/>
                <a:pathLst>
                  <a:path w="72" h="56">
                    <a:moveTo>
                      <a:pt x="67" y="55"/>
                    </a:moveTo>
                    <a:cubicBezTo>
                      <a:pt x="66" y="56"/>
                      <a:pt x="66" y="56"/>
                      <a:pt x="65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6"/>
                      <a:pt x="7" y="56"/>
                      <a:pt x="6" y="55"/>
                    </a:cubicBezTo>
                    <a:cubicBezTo>
                      <a:pt x="2" y="49"/>
                      <a:pt x="0" y="42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42"/>
                      <a:pt x="70" y="49"/>
                      <a:pt x="67" y="55"/>
                    </a:cubicBezTo>
                    <a:close/>
                    <a:moveTo>
                      <a:pt x="11" y="30"/>
                    </a:moveTo>
                    <a:cubicBezTo>
                      <a:pt x="8" y="30"/>
                      <a:pt x="6" y="33"/>
                      <a:pt x="6" y="36"/>
                    </a:cubicBezTo>
                    <a:cubicBezTo>
                      <a:pt x="6" y="38"/>
                      <a:pt x="8" y="41"/>
                      <a:pt x="11" y="41"/>
                    </a:cubicBezTo>
                    <a:cubicBezTo>
                      <a:pt x="14" y="41"/>
                      <a:pt x="16" y="38"/>
                      <a:pt x="16" y="36"/>
                    </a:cubicBezTo>
                    <a:cubicBezTo>
                      <a:pt x="16" y="33"/>
                      <a:pt x="14" y="30"/>
                      <a:pt x="11" y="30"/>
                    </a:cubicBezTo>
                    <a:close/>
                    <a:moveTo>
                      <a:pt x="18" y="12"/>
                    </a:moveTo>
                    <a:cubicBezTo>
                      <a:pt x="16" y="12"/>
                      <a:pt x="13" y="15"/>
                      <a:pt x="13" y="18"/>
                    </a:cubicBezTo>
                    <a:cubicBezTo>
                      <a:pt x="13" y="20"/>
                      <a:pt x="16" y="23"/>
                      <a:pt x="18" y="23"/>
                    </a:cubicBezTo>
                    <a:cubicBezTo>
                      <a:pt x="21" y="23"/>
                      <a:pt x="24" y="20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  <a:moveTo>
                      <a:pt x="45" y="22"/>
                    </a:moveTo>
                    <a:cubicBezTo>
                      <a:pt x="45" y="20"/>
                      <a:pt x="44" y="19"/>
                      <a:pt x="43" y="18"/>
                    </a:cubicBezTo>
                    <a:cubicBezTo>
                      <a:pt x="42" y="18"/>
                      <a:pt x="40" y="19"/>
                      <a:pt x="40" y="20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30" y="38"/>
                      <a:pt x="29" y="41"/>
                    </a:cubicBezTo>
                    <a:cubicBezTo>
                      <a:pt x="28" y="45"/>
                      <a:pt x="30" y="50"/>
                      <a:pt x="34" y="51"/>
                    </a:cubicBezTo>
                    <a:cubicBezTo>
                      <a:pt x="39" y="52"/>
                      <a:pt x="43" y="49"/>
                      <a:pt x="44" y="45"/>
                    </a:cubicBezTo>
                    <a:cubicBezTo>
                      <a:pt x="45" y="42"/>
                      <a:pt x="43" y="39"/>
                      <a:pt x="41" y="37"/>
                    </a:cubicBezTo>
                    <a:lnTo>
                      <a:pt x="45" y="22"/>
                    </a:lnTo>
                    <a:close/>
                    <a:moveTo>
                      <a:pt x="36" y="5"/>
                    </a:moveTo>
                    <a:cubicBezTo>
                      <a:pt x="34" y="5"/>
                      <a:pt x="31" y="7"/>
                      <a:pt x="31" y="10"/>
                    </a:cubicBezTo>
                    <a:cubicBezTo>
                      <a:pt x="31" y="13"/>
                      <a:pt x="34" y="15"/>
                      <a:pt x="36" y="15"/>
                    </a:cubicBezTo>
                    <a:cubicBezTo>
                      <a:pt x="39" y="15"/>
                      <a:pt x="42" y="13"/>
                      <a:pt x="42" y="10"/>
                    </a:cubicBezTo>
                    <a:cubicBezTo>
                      <a:pt x="42" y="7"/>
                      <a:pt x="39" y="5"/>
                      <a:pt x="36" y="5"/>
                    </a:cubicBezTo>
                    <a:close/>
                    <a:moveTo>
                      <a:pt x="54" y="12"/>
                    </a:moveTo>
                    <a:cubicBezTo>
                      <a:pt x="52" y="12"/>
                      <a:pt x="49" y="15"/>
                      <a:pt x="49" y="18"/>
                    </a:cubicBezTo>
                    <a:cubicBezTo>
                      <a:pt x="49" y="20"/>
                      <a:pt x="52" y="23"/>
                      <a:pt x="54" y="23"/>
                    </a:cubicBezTo>
                    <a:cubicBezTo>
                      <a:pt x="57" y="23"/>
                      <a:pt x="60" y="20"/>
                      <a:pt x="60" y="18"/>
                    </a:cubicBezTo>
                    <a:cubicBezTo>
                      <a:pt x="60" y="15"/>
                      <a:pt x="57" y="12"/>
                      <a:pt x="54" y="12"/>
                    </a:cubicBezTo>
                    <a:close/>
                    <a:moveTo>
                      <a:pt x="62" y="30"/>
                    </a:moveTo>
                    <a:cubicBezTo>
                      <a:pt x="59" y="30"/>
                      <a:pt x="57" y="33"/>
                      <a:pt x="57" y="36"/>
                    </a:cubicBezTo>
                    <a:cubicBezTo>
                      <a:pt x="57" y="38"/>
                      <a:pt x="59" y="41"/>
                      <a:pt x="62" y="41"/>
                    </a:cubicBezTo>
                    <a:cubicBezTo>
                      <a:pt x="65" y="41"/>
                      <a:pt x="67" y="38"/>
                      <a:pt x="67" y="36"/>
                    </a:cubicBezTo>
                    <a:cubicBezTo>
                      <a:pt x="67" y="33"/>
                      <a:pt x="65" y="30"/>
                      <a:pt x="62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6603778" y="3941099"/>
              <a:ext cx="3663022" cy="871457"/>
              <a:chOff x="1398307" y="2180815"/>
              <a:chExt cx="3175476" cy="871457"/>
            </a:xfrm>
          </p:grpSpPr>
          <p:sp>
            <p:nvSpPr>
              <p:cNvPr id="22" name="TextBox 42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3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3" name="Rectangle 4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</a:t>
                </a:r>
                <a:r>
                  <a:rPr lang="zh-CN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此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8"/>
            </p:custDataLst>
          </p:nvPr>
        </p:nvGrpSpPr>
        <p:grpSpPr>
          <a:xfrm>
            <a:off x="5919136" y="4988181"/>
            <a:ext cx="5121113" cy="871457"/>
            <a:chOff x="5919136" y="4988181"/>
            <a:chExt cx="5121113" cy="871457"/>
          </a:xfrm>
        </p:grpSpPr>
        <p:sp>
          <p:nvSpPr>
            <p:cNvPr id="9" name="TextBox 20"/>
            <p:cNvSpPr txBox="1"/>
            <p:nvPr/>
          </p:nvSpPr>
          <p:spPr>
            <a:xfrm>
              <a:off x="10314088" y="5018574"/>
              <a:ext cx="726161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4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50%</a:t>
              </a:r>
              <a:endParaRPr lang="en-US" sz="3200">
                <a:solidFill>
                  <a:schemeClr val="accent4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5919136" y="5114031"/>
              <a:ext cx="657827" cy="638993"/>
              <a:chOff x="840159" y="3520106"/>
              <a:chExt cx="493370" cy="479245"/>
            </a:xfrm>
          </p:grpSpPr>
          <p:sp>
            <p:nvSpPr>
              <p:cNvPr id="28" name="Rectangle: Rounded Corners 33"/>
              <p:cNvSpPr/>
              <p:nvPr/>
            </p:nvSpPr>
            <p:spPr>
              <a:xfrm>
                <a:off x="840159" y="3520106"/>
                <a:ext cx="493370" cy="47924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Freeform: Shape 34"/>
              <p:cNvSpPr/>
              <p:nvPr/>
            </p:nvSpPr>
            <p:spPr bwMode="auto">
              <a:xfrm>
                <a:off x="955869" y="3638690"/>
                <a:ext cx="261950" cy="24207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19" name="Group 44"/>
            <p:cNvGrpSpPr/>
            <p:nvPr/>
          </p:nvGrpSpPr>
          <p:grpSpPr>
            <a:xfrm>
              <a:off x="6603778" y="4988181"/>
              <a:ext cx="3663022" cy="871457"/>
              <a:chOff x="1398307" y="2180815"/>
              <a:chExt cx="3175476" cy="871457"/>
            </a:xfrm>
          </p:grpSpPr>
          <p:sp>
            <p:nvSpPr>
              <p:cNvPr id="20" name="TextBox 45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4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Rectangle 4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</a:t>
                </a:r>
                <a:r>
                  <a:rPr lang="zh-CN" altLang="en-US" sz="1050" dirty="0" smtClean="0">
                    <a:solidFill>
                      <a:schemeClr val="dk1">
                        <a:lumMod val="10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此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 rot="18632430">
            <a:off x="3130094" y="960380"/>
            <a:ext cx="876494" cy="4825647"/>
            <a:chOff x="5050655" y="2708894"/>
            <a:chExt cx="2068551" cy="11388682"/>
          </a:xfrm>
        </p:grpSpPr>
        <p:sp>
          <p:nvSpPr>
            <p:cNvPr id="137" name="Freeform: Shape 5"/>
            <p:cNvSpPr/>
            <p:nvPr/>
          </p:nvSpPr>
          <p:spPr bwMode="auto">
            <a:xfrm rot="10800000">
              <a:off x="5555053" y="4437613"/>
              <a:ext cx="1136177" cy="5337111"/>
            </a:xfrm>
            <a:custGeom>
              <a:avLst/>
              <a:gdLst>
                <a:gd name="T0" fmla="*/ 60 w 93"/>
                <a:gd name="T1" fmla="*/ 14 h 462"/>
                <a:gd name="T2" fmla="*/ 60 w 93"/>
                <a:gd name="T3" fmla="*/ 0 h 462"/>
                <a:gd name="T4" fmla="*/ 50 w 93"/>
                <a:gd name="T5" fmla="*/ 0 h 462"/>
                <a:gd name="T6" fmla="*/ 43 w 93"/>
                <a:gd name="T7" fmla="*/ 0 h 462"/>
                <a:gd name="T8" fmla="*/ 33 w 93"/>
                <a:gd name="T9" fmla="*/ 0 h 462"/>
                <a:gd name="T10" fmla="*/ 33 w 93"/>
                <a:gd name="T11" fmla="*/ 14 h 462"/>
                <a:gd name="T12" fmla="*/ 0 w 93"/>
                <a:gd name="T13" fmla="*/ 31 h 462"/>
                <a:gd name="T14" fmla="*/ 0 w 93"/>
                <a:gd name="T15" fmla="*/ 462 h 462"/>
                <a:gd name="T16" fmla="*/ 43 w 93"/>
                <a:gd name="T17" fmla="*/ 462 h 462"/>
                <a:gd name="T18" fmla="*/ 50 w 93"/>
                <a:gd name="T19" fmla="*/ 462 h 462"/>
                <a:gd name="T20" fmla="*/ 93 w 93"/>
                <a:gd name="T21" fmla="*/ 462 h 462"/>
                <a:gd name="T22" fmla="*/ 93 w 93"/>
                <a:gd name="T23" fmla="*/ 31 h 462"/>
                <a:gd name="T24" fmla="*/ 60 w 93"/>
                <a:gd name="T25" fmla="*/ 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462">
                  <a:moveTo>
                    <a:pt x="60" y="1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5" y="22"/>
                    <a:pt x="0" y="31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43" y="462"/>
                    <a:pt x="43" y="462"/>
                    <a:pt x="43" y="462"/>
                  </a:cubicBezTo>
                  <a:cubicBezTo>
                    <a:pt x="50" y="462"/>
                    <a:pt x="50" y="462"/>
                    <a:pt x="50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2"/>
                    <a:pt x="60" y="14"/>
                    <a:pt x="60" y="14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8" name="Rectangle 6"/>
            <p:cNvSpPr/>
            <p:nvPr/>
          </p:nvSpPr>
          <p:spPr bwMode="auto">
            <a:xfrm rot="10800000">
              <a:off x="5636571" y="2811160"/>
              <a:ext cx="968041" cy="3267521"/>
            </a:xfrm>
            <a:prstGeom prst="rect">
              <a:avLst/>
            </a:prstGeom>
            <a:solidFill>
              <a:srgbClr val="D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9" name="Rectangle 7"/>
            <p:cNvSpPr/>
            <p:nvPr/>
          </p:nvSpPr>
          <p:spPr bwMode="auto">
            <a:xfrm rot="10800000">
              <a:off x="6375338" y="2811159"/>
              <a:ext cx="229274" cy="6569128"/>
            </a:xfrm>
            <a:prstGeom prst="rect">
              <a:avLst/>
            </a:pr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0" name="Freeform: Shape 8"/>
            <p:cNvSpPr/>
            <p:nvPr/>
          </p:nvSpPr>
          <p:spPr bwMode="auto">
            <a:xfrm rot="10800000">
              <a:off x="6079831" y="10860653"/>
              <a:ext cx="86615" cy="1236886"/>
            </a:xfrm>
            <a:custGeom>
              <a:avLst/>
              <a:gdLst>
                <a:gd name="T0" fmla="*/ 17 w 17"/>
                <a:gd name="T1" fmla="*/ 19 h 254"/>
                <a:gd name="T2" fmla="*/ 0 w 17"/>
                <a:gd name="T3" fmla="*/ 0 h 254"/>
                <a:gd name="T4" fmla="*/ 0 w 17"/>
                <a:gd name="T5" fmla="*/ 254 h 254"/>
                <a:gd name="T6" fmla="*/ 17 w 17"/>
                <a:gd name="T7" fmla="*/ 254 h 254"/>
                <a:gd name="T8" fmla="*/ 17 w 17"/>
                <a:gd name="T9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4">
                  <a:moveTo>
                    <a:pt x="17" y="19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7" y="25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1" name="Freeform: Shape 9"/>
            <p:cNvSpPr/>
            <p:nvPr/>
          </p:nvSpPr>
          <p:spPr bwMode="auto">
            <a:xfrm rot="10800000">
              <a:off x="5050655" y="4325611"/>
              <a:ext cx="2068551" cy="112002"/>
            </a:xfrm>
            <a:custGeom>
              <a:avLst/>
              <a:gdLst>
                <a:gd name="T0" fmla="*/ 169 w 169"/>
                <a:gd name="T1" fmla="*/ 5 h 10"/>
                <a:gd name="T2" fmla="*/ 164 w 169"/>
                <a:gd name="T3" fmla="*/ 10 h 10"/>
                <a:gd name="T4" fmla="*/ 5 w 169"/>
                <a:gd name="T5" fmla="*/ 10 h 10"/>
                <a:gd name="T6" fmla="*/ 0 w 169"/>
                <a:gd name="T7" fmla="*/ 5 h 10"/>
                <a:gd name="T8" fmla="*/ 5 w 169"/>
                <a:gd name="T9" fmla="*/ 0 h 10"/>
                <a:gd name="T10" fmla="*/ 164 w 169"/>
                <a:gd name="T11" fmla="*/ 0 h 10"/>
                <a:gd name="T12" fmla="*/ 169 w 16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">
                  <a:moveTo>
                    <a:pt x="169" y="5"/>
                  </a:moveTo>
                  <a:cubicBezTo>
                    <a:pt x="169" y="8"/>
                    <a:pt x="167" y="10"/>
                    <a:pt x="16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2" name="Freeform: Shape 10"/>
            <p:cNvSpPr/>
            <p:nvPr/>
          </p:nvSpPr>
          <p:spPr bwMode="auto">
            <a:xfrm rot="10800000">
              <a:off x="5906601" y="9774724"/>
              <a:ext cx="433072" cy="1305060"/>
            </a:xfrm>
            <a:custGeom>
              <a:avLst/>
              <a:gdLst>
                <a:gd name="T0" fmla="*/ 35 w 35"/>
                <a:gd name="T1" fmla="*/ 12 h 113"/>
                <a:gd name="T2" fmla="*/ 17 w 35"/>
                <a:gd name="T3" fmla="*/ 0 h 113"/>
                <a:gd name="T4" fmla="*/ 0 w 35"/>
                <a:gd name="T5" fmla="*/ 12 h 113"/>
                <a:gd name="T6" fmla="*/ 0 w 35"/>
                <a:gd name="T7" fmla="*/ 113 h 113"/>
                <a:gd name="T8" fmla="*/ 35 w 35"/>
                <a:gd name="T9" fmla="*/ 113 h 113"/>
                <a:gd name="T10" fmla="*/ 35 w 35"/>
                <a:gd name="T1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13">
                  <a:moveTo>
                    <a:pt x="35" y="12"/>
                  </a:moveTo>
                  <a:cubicBezTo>
                    <a:pt x="35" y="12"/>
                    <a:pt x="29" y="0"/>
                    <a:pt x="17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5" y="113"/>
                    <a:pt x="35" y="113"/>
                    <a:pt x="35" y="113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3" name="Rectangle 11"/>
            <p:cNvSpPr/>
            <p:nvPr/>
          </p:nvSpPr>
          <p:spPr bwMode="auto">
            <a:xfrm rot="10800000">
              <a:off x="5860750" y="9774725"/>
              <a:ext cx="524783" cy="58434"/>
            </a:xfrm>
            <a:prstGeom prst="rect">
              <a:avLst/>
            </a:pr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4" name="Freeform: Shape 12"/>
            <p:cNvSpPr/>
            <p:nvPr/>
          </p:nvSpPr>
          <p:spPr bwMode="auto">
            <a:xfrm rot="10800000">
              <a:off x="5407300" y="2708894"/>
              <a:ext cx="1370544" cy="112002"/>
            </a:xfrm>
            <a:custGeom>
              <a:avLst/>
              <a:gdLst>
                <a:gd name="T0" fmla="*/ 112 w 112"/>
                <a:gd name="T1" fmla="*/ 5 h 10"/>
                <a:gd name="T2" fmla="*/ 109 w 112"/>
                <a:gd name="T3" fmla="*/ 10 h 10"/>
                <a:gd name="T4" fmla="*/ 3 w 112"/>
                <a:gd name="T5" fmla="*/ 10 h 10"/>
                <a:gd name="T6" fmla="*/ 0 w 112"/>
                <a:gd name="T7" fmla="*/ 5 h 10"/>
                <a:gd name="T8" fmla="*/ 3 w 112"/>
                <a:gd name="T9" fmla="*/ 0 h 10"/>
                <a:gd name="T10" fmla="*/ 109 w 112"/>
                <a:gd name="T11" fmla="*/ 0 h 10"/>
                <a:gd name="T12" fmla="*/ 112 w 1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cubicBezTo>
                    <a:pt x="112" y="8"/>
                    <a:pt x="111" y="10"/>
                    <a:pt x="109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2"/>
                    <a:pt x="112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5" name="Rectangle 13"/>
            <p:cNvSpPr/>
            <p:nvPr/>
          </p:nvSpPr>
          <p:spPr bwMode="auto">
            <a:xfrm rot="10800000">
              <a:off x="5590717" y="4992753"/>
              <a:ext cx="1054657" cy="43875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46" name="Group 14"/>
            <p:cNvGrpSpPr/>
            <p:nvPr/>
          </p:nvGrpSpPr>
          <p:grpSpPr>
            <a:xfrm rot="10800000">
              <a:off x="6263254" y="12798999"/>
              <a:ext cx="427977" cy="1298577"/>
              <a:chOff x="739775" y="2392363"/>
              <a:chExt cx="133350" cy="1298575"/>
            </a:xfrm>
          </p:grpSpPr>
          <p:sp>
            <p:nvSpPr>
              <p:cNvPr id="148" name="Straight Connector 16"/>
              <p:cNvSpPr/>
              <p:nvPr/>
            </p:nvSpPr>
            <p:spPr bwMode="auto">
              <a:xfrm>
                <a:off x="739775" y="23923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9" name="Straight Connector 17"/>
              <p:cNvSpPr/>
              <p:nvPr/>
            </p:nvSpPr>
            <p:spPr bwMode="auto">
              <a:xfrm>
                <a:off x="739775" y="2419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0" name="Straight Connector 18"/>
              <p:cNvSpPr/>
              <p:nvPr/>
            </p:nvSpPr>
            <p:spPr bwMode="auto">
              <a:xfrm>
                <a:off x="739775" y="24447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1" name="Straight Connector 19"/>
              <p:cNvSpPr/>
              <p:nvPr/>
            </p:nvSpPr>
            <p:spPr bwMode="auto">
              <a:xfrm>
                <a:off x="739775" y="24669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2" name="Straight Connector 20"/>
              <p:cNvSpPr/>
              <p:nvPr/>
            </p:nvSpPr>
            <p:spPr bwMode="auto">
              <a:xfrm>
                <a:off x="739775" y="2493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3" name="Straight Connector 21"/>
              <p:cNvSpPr/>
              <p:nvPr/>
            </p:nvSpPr>
            <p:spPr bwMode="auto">
              <a:xfrm>
                <a:off x="739775" y="2520950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4" name="Straight Connector 22"/>
              <p:cNvSpPr/>
              <p:nvPr/>
            </p:nvSpPr>
            <p:spPr bwMode="auto">
              <a:xfrm>
                <a:off x="739775" y="2546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5" name="Straight Connector 23"/>
              <p:cNvSpPr/>
              <p:nvPr/>
            </p:nvSpPr>
            <p:spPr bwMode="auto">
              <a:xfrm>
                <a:off x="739775" y="25733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6" name="Straight Connector 24"/>
              <p:cNvSpPr/>
              <p:nvPr/>
            </p:nvSpPr>
            <p:spPr bwMode="auto">
              <a:xfrm>
                <a:off x="739775" y="25987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7" name="Straight Connector 25"/>
              <p:cNvSpPr/>
              <p:nvPr/>
            </p:nvSpPr>
            <p:spPr bwMode="auto">
              <a:xfrm>
                <a:off x="739775" y="26257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8" name="Straight Connector 26"/>
              <p:cNvSpPr/>
              <p:nvPr/>
            </p:nvSpPr>
            <p:spPr bwMode="auto">
              <a:xfrm>
                <a:off x="739775" y="2652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9" name="Straight Connector 27"/>
              <p:cNvSpPr/>
              <p:nvPr/>
            </p:nvSpPr>
            <p:spPr bwMode="auto">
              <a:xfrm>
                <a:off x="739775" y="26781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0" name="Straight Connector 28"/>
              <p:cNvSpPr/>
              <p:nvPr/>
            </p:nvSpPr>
            <p:spPr bwMode="auto">
              <a:xfrm>
                <a:off x="739775" y="27051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1" name="Straight Connector 29"/>
              <p:cNvSpPr/>
              <p:nvPr/>
            </p:nvSpPr>
            <p:spPr bwMode="auto">
              <a:xfrm>
                <a:off x="739775" y="27273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2" name="Straight Connector 30"/>
              <p:cNvSpPr/>
              <p:nvPr/>
            </p:nvSpPr>
            <p:spPr bwMode="auto">
              <a:xfrm>
                <a:off x="739775" y="27543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3" name="Straight Connector 31"/>
              <p:cNvSpPr/>
              <p:nvPr/>
            </p:nvSpPr>
            <p:spPr bwMode="auto">
              <a:xfrm>
                <a:off x="739775" y="2779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4" name="Straight Connector 32"/>
              <p:cNvSpPr/>
              <p:nvPr/>
            </p:nvSpPr>
            <p:spPr bwMode="auto">
              <a:xfrm>
                <a:off x="739775" y="28067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5" name="Straight Connector 33"/>
              <p:cNvSpPr/>
              <p:nvPr/>
            </p:nvSpPr>
            <p:spPr bwMode="auto">
              <a:xfrm>
                <a:off x="739775" y="28336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6" name="Straight Connector 34"/>
              <p:cNvSpPr/>
              <p:nvPr/>
            </p:nvSpPr>
            <p:spPr bwMode="auto">
              <a:xfrm>
                <a:off x="739775" y="28590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7" name="Straight Connector 35"/>
              <p:cNvSpPr/>
              <p:nvPr/>
            </p:nvSpPr>
            <p:spPr bwMode="auto">
              <a:xfrm>
                <a:off x="739775" y="28860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8" name="Straight Connector 36"/>
              <p:cNvSpPr/>
              <p:nvPr/>
            </p:nvSpPr>
            <p:spPr bwMode="auto">
              <a:xfrm>
                <a:off x="739775" y="29114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9" name="Straight Connector 37"/>
              <p:cNvSpPr/>
              <p:nvPr/>
            </p:nvSpPr>
            <p:spPr bwMode="auto">
              <a:xfrm>
                <a:off x="739775" y="29384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0" name="Straight Connector 38"/>
              <p:cNvSpPr/>
              <p:nvPr/>
            </p:nvSpPr>
            <p:spPr bwMode="auto">
              <a:xfrm>
                <a:off x="739775" y="2965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1" name="Straight Connector 39"/>
              <p:cNvSpPr/>
              <p:nvPr/>
            </p:nvSpPr>
            <p:spPr bwMode="auto">
              <a:xfrm>
                <a:off x="739775" y="29908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2" name="Straight Connector 40"/>
              <p:cNvSpPr/>
              <p:nvPr/>
            </p:nvSpPr>
            <p:spPr bwMode="auto">
              <a:xfrm>
                <a:off x="739775" y="3017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3" name="Straight Connector 41"/>
              <p:cNvSpPr/>
              <p:nvPr/>
            </p:nvSpPr>
            <p:spPr bwMode="auto">
              <a:xfrm>
                <a:off x="739775" y="30400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4" name="Straight Connector 42"/>
              <p:cNvSpPr/>
              <p:nvPr/>
            </p:nvSpPr>
            <p:spPr bwMode="auto">
              <a:xfrm>
                <a:off x="739775" y="30670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5" name="Straight Connector 43"/>
              <p:cNvSpPr/>
              <p:nvPr/>
            </p:nvSpPr>
            <p:spPr bwMode="auto">
              <a:xfrm>
                <a:off x="739775" y="3092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6" name="Straight Connector 44"/>
              <p:cNvSpPr/>
              <p:nvPr/>
            </p:nvSpPr>
            <p:spPr bwMode="auto">
              <a:xfrm>
                <a:off x="739775" y="31194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7" name="Straight Connector 45"/>
              <p:cNvSpPr/>
              <p:nvPr/>
            </p:nvSpPr>
            <p:spPr bwMode="auto">
              <a:xfrm>
                <a:off x="739775" y="3144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8" name="Straight Connector 46"/>
              <p:cNvSpPr/>
              <p:nvPr/>
            </p:nvSpPr>
            <p:spPr bwMode="auto">
              <a:xfrm>
                <a:off x="739775" y="317182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9" name="Straight Connector 47"/>
              <p:cNvSpPr/>
              <p:nvPr/>
            </p:nvSpPr>
            <p:spPr bwMode="auto">
              <a:xfrm>
                <a:off x="739775" y="3198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0" name="Straight Connector 48"/>
              <p:cNvSpPr/>
              <p:nvPr/>
            </p:nvSpPr>
            <p:spPr bwMode="auto">
              <a:xfrm>
                <a:off x="739775" y="32242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1" name="Straight Connector 49"/>
              <p:cNvSpPr/>
              <p:nvPr/>
            </p:nvSpPr>
            <p:spPr bwMode="auto">
              <a:xfrm>
                <a:off x="739775" y="3251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2" name="Straight Connector 50"/>
              <p:cNvSpPr/>
              <p:nvPr/>
            </p:nvSpPr>
            <p:spPr bwMode="auto">
              <a:xfrm>
                <a:off x="739775" y="32766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3" name="Straight Connector 51"/>
              <p:cNvSpPr/>
              <p:nvPr/>
            </p:nvSpPr>
            <p:spPr bwMode="auto">
              <a:xfrm>
                <a:off x="739775" y="33004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4" name="Straight Connector 52"/>
              <p:cNvSpPr/>
              <p:nvPr/>
            </p:nvSpPr>
            <p:spPr bwMode="auto">
              <a:xfrm>
                <a:off x="739775" y="3325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5" name="Straight Connector 53"/>
              <p:cNvSpPr/>
              <p:nvPr/>
            </p:nvSpPr>
            <p:spPr bwMode="auto">
              <a:xfrm>
                <a:off x="739775" y="33528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6" name="Straight Connector 54"/>
              <p:cNvSpPr/>
              <p:nvPr/>
            </p:nvSpPr>
            <p:spPr bwMode="auto">
              <a:xfrm>
                <a:off x="739775" y="3378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7" name="Straight Connector 55"/>
              <p:cNvSpPr/>
              <p:nvPr/>
            </p:nvSpPr>
            <p:spPr bwMode="auto">
              <a:xfrm>
                <a:off x="739775" y="34051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8" name="Straight Connector 56"/>
              <p:cNvSpPr/>
              <p:nvPr/>
            </p:nvSpPr>
            <p:spPr bwMode="auto">
              <a:xfrm>
                <a:off x="739775" y="3432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89" name="Straight Connector 57"/>
              <p:cNvSpPr/>
              <p:nvPr/>
            </p:nvSpPr>
            <p:spPr bwMode="auto">
              <a:xfrm>
                <a:off x="739775" y="34575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0" name="Straight Connector 58"/>
              <p:cNvSpPr/>
              <p:nvPr/>
            </p:nvSpPr>
            <p:spPr bwMode="auto">
              <a:xfrm>
                <a:off x="739775" y="3484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1" name="Straight Connector 59"/>
              <p:cNvSpPr/>
              <p:nvPr/>
            </p:nvSpPr>
            <p:spPr bwMode="auto">
              <a:xfrm>
                <a:off x="739775" y="3509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2" name="Straight Connector 60"/>
              <p:cNvSpPr/>
              <p:nvPr/>
            </p:nvSpPr>
            <p:spPr bwMode="auto">
              <a:xfrm>
                <a:off x="739775" y="35337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3" name="Straight Connector 61"/>
              <p:cNvSpPr/>
              <p:nvPr/>
            </p:nvSpPr>
            <p:spPr bwMode="auto">
              <a:xfrm>
                <a:off x="739775" y="3559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4" name="Straight Connector 62"/>
              <p:cNvSpPr/>
              <p:nvPr/>
            </p:nvSpPr>
            <p:spPr bwMode="auto">
              <a:xfrm>
                <a:off x="739775" y="35861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5" name="Straight Connector 63"/>
              <p:cNvSpPr/>
              <p:nvPr/>
            </p:nvSpPr>
            <p:spPr bwMode="auto">
              <a:xfrm>
                <a:off x="739775" y="3611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6" name="Straight Connector 64"/>
              <p:cNvSpPr/>
              <p:nvPr/>
            </p:nvSpPr>
            <p:spPr bwMode="auto">
              <a:xfrm>
                <a:off x="739775" y="36385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7" name="Straight Connector 65"/>
              <p:cNvSpPr/>
              <p:nvPr/>
            </p:nvSpPr>
            <p:spPr bwMode="auto">
              <a:xfrm>
                <a:off x="739775" y="36655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98" name="Straight Connector 66"/>
              <p:cNvSpPr/>
              <p:nvPr/>
            </p:nvSpPr>
            <p:spPr bwMode="auto">
              <a:xfrm>
                <a:off x="739775" y="3690938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47" name="Rectangle 15"/>
            <p:cNvSpPr/>
            <p:nvPr/>
          </p:nvSpPr>
          <p:spPr bwMode="auto">
            <a:xfrm rot="10800000">
              <a:off x="5555054" y="4914831"/>
              <a:ext cx="1136177" cy="126611"/>
            </a:xfrm>
            <a:prstGeom prst="rect">
              <a:avLst/>
            </a:prstGeom>
            <a:solidFill>
              <a:srgbClr val="3D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5" name="千图PPT彼岸天：ID 8661124库_组合 67"/>
          <p:cNvGrpSpPr/>
          <p:nvPr>
            <p:custDataLst>
              <p:tags r:id="rId2"/>
            </p:custDataLst>
          </p:nvPr>
        </p:nvGrpSpPr>
        <p:grpSpPr>
          <a:xfrm rot="18632430">
            <a:off x="5657755" y="946642"/>
            <a:ext cx="876494" cy="4825647"/>
            <a:chOff x="5050653" y="2708895"/>
            <a:chExt cx="2068549" cy="11388681"/>
          </a:xfrm>
        </p:grpSpPr>
        <p:sp>
          <p:nvSpPr>
            <p:cNvPr id="75" name="Freeform: Shape 68"/>
            <p:cNvSpPr/>
            <p:nvPr/>
          </p:nvSpPr>
          <p:spPr bwMode="auto">
            <a:xfrm rot="10800000">
              <a:off x="5555049" y="4437612"/>
              <a:ext cx="1136176" cy="5337111"/>
            </a:xfrm>
            <a:custGeom>
              <a:avLst/>
              <a:gdLst>
                <a:gd name="T0" fmla="*/ 60 w 93"/>
                <a:gd name="T1" fmla="*/ 14 h 462"/>
                <a:gd name="T2" fmla="*/ 60 w 93"/>
                <a:gd name="T3" fmla="*/ 0 h 462"/>
                <a:gd name="T4" fmla="*/ 50 w 93"/>
                <a:gd name="T5" fmla="*/ 0 h 462"/>
                <a:gd name="T6" fmla="*/ 43 w 93"/>
                <a:gd name="T7" fmla="*/ 0 h 462"/>
                <a:gd name="T8" fmla="*/ 33 w 93"/>
                <a:gd name="T9" fmla="*/ 0 h 462"/>
                <a:gd name="T10" fmla="*/ 33 w 93"/>
                <a:gd name="T11" fmla="*/ 14 h 462"/>
                <a:gd name="T12" fmla="*/ 0 w 93"/>
                <a:gd name="T13" fmla="*/ 31 h 462"/>
                <a:gd name="T14" fmla="*/ 0 w 93"/>
                <a:gd name="T15" fmla="*/ 462 h 462"/>
                <a:gd name="T16" fmla="*/ 43 w 93"/>
                <a:gd name="T17" fmla="*/ 462 h 462"/>
                <a:gd name="T18" fmla="*/ 50 w 93"/>
                <a:gd name="T19" fmla="*/ 462 h 462"/>
                <a:gd name="T20" fmla="*/ 93 w 93"/>
                <a:gd name="T21" fmla="*/ 462 h 462"/>
                <a:gd name="T22" fmla="*/ 93 w 93"/>
                <a:gd name="T23" fmla="*/ 31 h 462"/>
                <a:gd name="T24" fmla="*/ 60 w 93"/>
                <a:gd name="T25" fmla="*/ 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462">
                  <a:moveTo>
                    <a:pt x="60" y="1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5" y="22"/>
                    <a:pt x="0" y="31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43" y="462"/>
                    <a:pt x="43" y="462"/>
                    <a:pt x="43" y="462"/>
                  </a:cubicBezTo>
                  <a:cubicBezTo>
                    <a:pt x="50" y="462"/>
                    <a:pt x="50" y="462"/>
                    <a:pt x="50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2"/>
                    <a:pt x="60" y="14"/>
                    <a:pt x="60" y="14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6" name="Rectangle 69"/>
            <p:cNvSpPr/>
            <p:nvPr/>
          </p:nvSpPr>
          <p:spPr bwMode="auto">
            <a:xfrm rot="10800000">
              <a:off x="5636567" y="2811159"/>
              <a:ext cx="968040" cy="3267521"/>
            </a:xfrm>
            <a:prstGeom prst="rect">
              <a:avLst/>
            </a:prstGeom>
            <a:solidFill>
              <a:srgbClr val="D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7" name="Rectangle 70"/>
            <p:cNvSpPr/>
            <p:nvPr/>
          </p:nvSpPr>
          <p:spPr bwMode="auto">
            <a:xfrm rot="10800000">
              <a:off x="6375334" y="2811159"/>
              <a:ext cx="229274" cy="6569128"/>
            </a:xfrm>
            <a:prstGeom prst="rect">
              <a:avLst/>
            </a:pr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8" name="Freeform: Shape 71"/>
            <p:cNvSpPr/>
            <p:nvPr/>
          </p:nvSpPr>
          <p:spPr bwMode="auto">
            <a:xfrm rot="10800000">
              <a:off x="6079827" y="10860651"/>
              <a:ext cx="86615" cy="1236886"/>
            </a:xfrm>
            <a:custGeom>
              <a:avLst/>
              <a:gdLst>
                <a:gd name="T0" fmla="*/ 17 w 17"/>
                <a:gd name="T1" fmla="*/ 19 h 254"/>
                <a:gd name="T2" fmla="*/ 0 w 17"/>
                <a:gd name="T3" fmla="*/ 0 h 254"/>
                <a:gd name="T4" fmla="*/ 0 w 17"/>
                <a:gd name="T5" fmla="*/ 254 h 254"/>
                <a:gd name="T6" fmla="*/ 17 w 17"/>
                <a:gd name="T7" fmla="*/ 254 h 254"/>
                <a:gd name="T8" fmla="*/ 17 w 17"/>
                <a:gd name="T9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4">
                  <a:moveTo>
                    <a:pt x="17" y="19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7" y="25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9" name="Freeform: Shape 72"/>
            <p:cNvSpPr/>
            <p:nvPr/>
          </p:nvSpPr>
          <p:spPr bwMode="auto">
            <a:xfrm rot="10800000">
              <a:off x="5050653" y="4325611"/>
              <a:ext cx="2068549" cy="112002"/>
            </a:xfrm>
            <a:custGeom>
              <a:avLst/>
              <a:gdLst>
                <a:gd name="T0" fmla="*/ 169 w 169"/>
                <a:gd name="T1" fmla="*/ 5 h 10"/>
                <a:gd name="T2" fmla="*/ 164 w 169"/>
                <a:gd name="T3" fmla="*/ 10 h 10"/>
                <a:gd name="T4" fmla="*/ 5 w 169"/>
                <a:gd name="T5" fmla="*/ 10 h 10"/>
                <a:gd name="T6" fmla="*/ 0 w 169"/>
                <a:gd name="T7" fmla="*/ 5 h 10"/>
                <a:gd name="T8" fmla="*/ 5 w 169"/>
                <a:gd name="T9" fmla="*/ 0 h 10"/>
                <a:gd name="T10" fmla="*/ 164 w 169"/>
                <a:gd name="T11" fmla="*/ 0 h 10"/>
                <a:gd name="T12" fmla="*/ 169 w 16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">
                  <a:moveTo>
                    <a:pt x="169" y="5"/>
                  </a:moveTo>
                  <a:cubicBezTo>
                    <a:pt x="169" y="8"/>
                    <a:pt x="167" y="10"/>
                    <a:pt x="16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0" name="Freeform: Shape 73"/>
            <p:cNvSpPr/>
            <p:nvPr/>
          </p:nvSpPr>
          <p:spPr bwMode="auto">
            <a:xfrm rot="10800000">
              <a:off x="5906599" y="9774723"/>
              <a:ext cx="433072" cy="1305060"/>
            </a:xfrm>
            <a:custGeom>
              <a:avLst/>
              <a:gdLst>
                <a:gd name="T0" fmla="*/ 35 w 35"/>
                <a:gd name="T1" fmla="*/ 12 h 113"/>
                <a:gd name="T2" fmla="*/ 17 w 35"/>
                <a:gd name="T3" fmla="*/ 0 h 113"/>
                <a:gd name="T4" fmla="*/ 0 w 35"/>
                <a:gd name="T5" fmla="*/ 12 h 113"/>
                <a:gd name="T6" fmla="*/ 0 w 35"/>
                <a:gd name="T7" fmla="*/ 113 h 113"/>
                <a:gd name="T8" fmla="*/ 35 w 35"/>
                <a:gd name="T9" fmla="*/ 113 h 113"/>
                <a:gd name="T10" fmla="*/ 35 w 35"/>
                <a:gd name="T1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13">
                  <a:moveTo>
                    <a:pt x="35" y="12"/>
                  </a:moveTo>
                  <a:cubicBezTo>
                    <a:pt x="35" y="12"/>
                    <a:pt x="29" y="0"/>
                    <a:pt x="17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5" y="113"/>
                    <a:pt x="35" y="113"/>
                    <a:pt x="35" y="113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1" name="Rectangle 74"/>
            <p:cNvSpPr/>
            <p:nvPr/>
          </p:nvSpPr>
          <p:spPr bwMode="auto">
            <a:xfrm rot="10800000">
              <a:off x="5860747" y="9774724"/>
              <a:ext cx="524783" cy="58434"/>
            </a:xfrm>
            <a:prstGeom prst="rect">
              <a:avLst/>
            </a:pr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2" name="Freeform: Shape 75"/>
            <p:cNvSpPr/>
            <p:nvPr/>
          </p:nvSpPr>
          <p:spPr bwMode="auto">
            <a:xfrm rot="10800000">
              <a:off x="5407296" y="2708895"/>
              <a:ext cx="1370543" cy="112002"/>
            </a:xfrm>
            <a:custGeom>
              <a:avLst/>
              <a:gdLst>
                <a:gd name="T0" fmla="*/ 112 w 112"/>
                <a:gd name="T1" fmla="*/ 5 h 10"/>
                <a:gd name="T2" fmla="*/ 109 w 112"/>
                <a:gd name="T3" fmla="*/ 10 h 10"/>
                <a:gd name="T4" fmla="*/ 3 w 112"/>
                <a:gd name="T5" fmla="*/ 10 h 10"/>
                <a:gd name="T6" fmla="*/ 0 w 112"/>
                <a:gd name="T7" fmla="*/ 5 h 10"/>
                <a:gd name="T8" fmla="*/ 3 w 112"/>
                <a:gd name="T9" fmla="*/ 0 h 10"/>
                <a:gd name="T10" fmla="*/ 109 w 112"/>
                <a:gd name="T11" fmla="*/ 0 h 10"/>
                <a:gd name="T12" fmla="*/ 112 w 1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cubicBezTo>
                    <a:pt x="112" y="8"/>
                    <a:pt x="111" y="10"/>
                    <a:pt x="109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2"/>
                    <a:pt x="112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3" name="Rectangle 76"/>
            <p:cNvSpPr/>
            <p:nvPr/>
          </p:nvSpPr>
          <p:spPr bwMode="auto">
            <a:xfrm rot="10800000">
              <a:off x="5590713" y="6078961"/>
              <a:ext cx="1054656" cy="3301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84" name="Group 77"/>
            <p:cNvGrpSpPr/>
            <p:nvPr/>
          </p:nvGrpSpPr>
          <p:grpSpPr>
            <a:xfrm rot="10800000">
              <a:off x="6263255" y="12798999"/>
              <a:ext cx="427977" cy="1298577"/>
              <a:chOff x="739775" y="2392363"/>
              <a:chExt cx="133350" cy="1298575"/>
            </a:xfrm>
          </p:grpSpPr>
          <p:sp>
            <p:nvSpPr>
              <p:cNvPr id="86" name="Straight Connector 79"/>
              <p:cNvSpPr/>
              <p:nvPr/>
            </p:nvSpPr>
            <p:spPr bwMode="auto">
              <a:xfrm>
                <a:off x="739775" y="23923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7" name="Straight Connector 80"/>
              <p:cNvSpPr/>
              <p:nvPr/>
            </p:nvSpPr>
            <p:spPr bwMode="auto">
              <a:xfrm>
                <a:off x="739775" y="2419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8" name="Straight Connector 81"/>
              <p:cNvSpPr/>
              <p:nvPr/>
            </p:nvSpPr>
            <p:spPr bwMode="auto">
              <a:xfrm>
                <a:off x="739775" y="24447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89" name="Straight Connector 82"/>
              <p:cNvSpPr/>
              <p:nvPr/>
            </p:nvSpPr>
            <p:spPr bwMode="auto">
              <a:xfrm>
                <a:off x="739775" y="24669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0" name="Straight Connector 83"/>
              <p:cNvSpPr/>
              <p:nvPr/>
            </p:nvSpPr>
            <p:spPr bwMode="auto">
              <a:xfrm>
                <a:off x="739775" y="2493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1" name="Straight Connector 84"/>
              <p:cNvSpPr/>
              <p:nvPr/>
            </p:nvSpPr>
            <p:spPr bwMode="auto">
              <a:xfrm>
                <a:off x="739775" y="2520950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2" name="Straight Connector 85"/>
              <p:cNvSpPr/>
              <p:nvPr/>
            </p:nvSpPr>
            <p:spPr bwMode="auto">
              <a:xfrm>
                <a:off x="739775" y="2546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3" name="Straight Connector 86"/>
              <p:cNvSpPr/>
              <p:nvPr/>
            </p:nvSpPr>
            <p:spPr bwMode="auto">
              <a:xfrm>
                <a:off x="739775" y="25733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4" name="Straight Connector 87"/>
              <p:cNvSpPr/>
              <p:nvPr/>
            </p:nvSpPr>
            <p:spPr bwMode="auto">
              <a:xfrm>
                <a:off x="739775" y="25987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5" name="Straight Connector 88"/>
              <p:cNvSpPr/>
              <p:nvPr/>
            </p:nvSpPr>
            <p:spPr bwMode="auto">
              <a:xfrm>
                <a:off x="739775" y="26257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6" name="Straight Connector 89"/>
              <p:cNvSpPr/>
              <p:nvPr/>
            </p:nvSpPr>
            <p:spPr bwMode="auto">
              <a:xfrm>
                <a:off x="739775" y="2652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7" name="Straight Connector 90"/>
              <p:cNvSpPr/>
              <p:nvPr/>
            </p:nvSpPr>
            <p:spPr bwMode="auto">
              <a:xfrm>
                <a:off x="739775" y="26781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8" name="Straight Connector 91"/>
              <p:cNvSpPr/>
              <p:nvPr/>
            </p:nvSpPr>
            <p:spPr bwMode="auto">
              <a:xfrm>
                <a:off x="739775" y="27051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9" name="Straight Connector 92"/>
              <p:cNvSpPr/>
              <p:nvPr/>
            </p:nvSpPr>
            <p:spPr bwMode="auto">
              <a:xfrm>
                <a:off x="739775" y="27273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0" name="Straight Connector 93"/>
              <p:cNvSpPr/>
              <p:nvPr/>
            </p:nvSpPr>
            <p:spPr bwMode="auto">
              <a:xfrm>
                <a:off x="739775" y="27543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1" name="Straight Connector 94"/>
              <p:cNvSpPr/>
              <p:nvPr/>
            </p:nvSpPr>
            <p:spPr bwMode="auto">
              <a:xfrm>
                <a:off x="739775" y="2779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2" name="Straight Connector 95"/>
              <p:cNvSpPr/>
              <p:nvPr/>
            </p:nvSpPr>
            <p:spPr bwMode="auto">
              <a:xfrm>
                <a:off x="739775" y="28067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3" name="Straight Connector 96"/>
              <p:cNvSpPr/>
              <p:nvPr/>
            </p:nvSpPr>
            <p:spPr bwMode="auto">
              <a:xfrm>
                <a:off x="739775" y="28336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4" name="Straight Connector 97"/>
              <p:cNvSpPr/>
              <p:nvPr/>
            </p:nvSpPr>
            <p:spPr bwMode="auto">
              <a:xfrm>
                <a:off x="739775" y="28590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5" name="Straight Connector 98"/>
              <p:cNvSpPr/>
              <p:nvPr/>
            </p:nvSpPr>
            <p:spPr bwMode="auto">
              <a:xfrm>
                <a:off x="739775" y="28860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6" name="Straight Connector 99"/>
              <p:cNvSpPr/>
              <p:nvPr/>
            </p:nvSpPr>
            <p:spPr bwMode="auto">
              <a:xfrm>
                <a:off x="739775" y="29114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7" name="Straight Connector 100"/>
              <p:cNvSpPr/>
              <p:nvPr/>
            </p:nvSpPr>
            <p:spPr bwMode="auto">
              <a:xfrm>
                <a:off x="739775" y="29384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8" name="Straight Connector 101"/>
              <p:cNvSpPr/>
              <p:nvPr/>
            </p:nvSpPr>
            <p:spPr bwMode="auto">
              <a:xfrm>
                <a:off x="739775" y="2965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9" name="Straight Connector 102"/>
              <p:cNvSpPr/>
              <p:nvPr/>
            </p:nvSpPr>
            <p:spPr bwMode="auto">
              <a:xfrm>
                <a:off x="739775" y="29908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0" name="Straight Connector 103"/>
              <p:cNvSpPr/>
              <p:nvPr/>
            </p:nvSpPr>
            <p:spPr bwMode="auto">
              <a:xfrm>
                <a:off x="739775" y="3017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1" name="Straight Connector 104"/>
              <p:cNvSpPr/>
              <p:nvPr/>
            </p:nvSpPr>
            <p:spPr bwMode="auto">
              <a:xfrm>
                <a:off x="739775" y="30400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2" name="Straight Connector 105"/>
              <p:cNvSpPr/>
              <p:nvPr/>
            </p:nvSpPr>
            <p:spPr bwMode="auto">
              <a:xfrm>
                <a:off x="739775" y="30670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3" name="Straight Connector 106"/>
              <p:cNvSpPr/>
              <p:nvPr/>
            </p:nvSpPr>
            <p:spPr bwMode="auto">
              <a:xfrm>
                <a:off x="739775" y="3092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4" name="Straight Connector 107"/>
              <p:cNvSpPr/>
              <p:nvPr/>
            </p:nvSpPr>
            <p:spPr bwMode="auto">
              <a:xfrm>
                <a:off x="739775" y="31194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5" name="Straight Connector 108"/>
              <p:cNvSpPr/>
              <p:nvPr/>
            </p:nvSpPr>
            <p:spPr bwMode="auto">
              <a:xfrm>
                <a:off x="739775" y="3144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6" name="Straight Connector 109"/>
              <p:cNvSpPr/>
              <p:nvPr/>
            </p:nvSpPr>
            <p:spPr bwMode="auto">
              <a:xfrm>
                <a:off x="739775" y="317182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7" name="Straight Connector 110"/>
              <p:cNvSpPr/>
              <p:nvPr/>
            </p:nvSpPr>
            <p:spPr bwMode="auto">
              <a:xfrm>
                <a:off x="739775" y="3198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8" name="Straight Connector 111"/>
              <p:cNvSpPr/>
              <p:nvPr/>
            </p:nvSpPr>
            <p:spPr bwMode="auto">
              <a:xfrm>
                <a:off x="739775" y="32242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9" name="Straight Connector 112"/>
              <p:cNvSpPr/>
              <p:nvPr/>
            </p:nvSpPr>
            <p:spPr bwMode="auto">
              <a:xfrm>
                <a:off x="739775" y="3251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0" name="Straight Connector 113"/>
              <p:cNvSpPr/>
              <p:nvPr/>
            </p:nvSpPr>
            <p:spPr bwMode="auto">
              <a:xfrm>
                <a:off x="739775" y="32766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1" name="Straight Connector 114"/>
              <p:cNvSpPr/>
              <p:nvPr/>
            </p:nvSpPr>
            <p:spPr bwMode="auto">
              <a:xfrm>
                <a:off x="739775" y="33004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2" name="Straight Connector 115"/>
              <p:cNvSpPr/>
              <p:nvPr/>
            </p:nvSpPr>
            <p:spPr bwMode="auto">
              <a:xfrm>
                <a:off x="739775" y="3325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3" name="Straight Connector 116"/>
              <p:cNvSpPr/>
              <p:nvPr/>
            </p:nvSpPr>
            <p:spPr bwMode="auto">
              <a:xfrm>
                <a:off x="739775" y="33528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4" name="Straight Connector 117"/>
              <p:cNvSpPr/>
              <p:nvPr/>
            </p:nvSpPr>
            <p:spPr bwMode="auto">
              <a:xfrm>
                <a:off x="739775" y="3378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5" name="Straight Connector 118"/>
              <p:cNvSpPr/>
              <p:nvPr/>
            </p:nvSpPr>
            <p:spPr bwMode="auto">
              <a:xfrm>
                <a:off x="739775" y="34051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6" name="Straight Connector 119"/>
              <p:cNvSpPr/>
              <p:nvPr/>
            </p:nvSpPr>
            <p:spPr bwMode="auto">
              <a:xfrm>
                <a:off x="739775" y="3432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7" name="Straight Connector 120"/>
              <p:cNvSpPr/>
              <p:nvPr/>
            </p:nvSpPr>
            <p:spPr bwMode="auto">
              <a:xfrm>
                <a:off x="739775" y="34575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8" name="Straight Connector 121"/>
              <p:cNvSpPr/>
              <p:nvPr/>
            </p:nvSpPr>
            <p:spPr bwMode="auto">
              <a:xfrm>
                <a:off x="739775" y="3484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9" name="Straight Connector 122"/>
              <p:cNvSpPr/>
              <p:nvPr/>
            </p:nvSpPr>
            <p:spPr bwMode="auto">
              <a:xfrm>
                <a:off x="739775" y="3509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0" name="Straight Connector 123"/>
              <p:cNvSpPr/>
              <p:nvPr/>
            </p:nvSpPr>
            <p:spPr bwMode="auto">
              <a:xfrm>
                <a:off x="739775" y="35337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1" name="Straight Connector 124"/>
              <p:cNvSpPr/>
              <p:nvPr/>
            </p:nvSpPr>
            <p:spPr bwMode="auto">
              <a:xfrm>
                <a:off x="739775" y="3559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2" name="Straight Connector 125"/>
              <p:cNvSpPr/>
              <p:nvPr/>
            </p:nvSpPr>
            <p:spPr bwMode="auto">
              <a:xfrm>
                <a:off x="739775" y="35861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3" name="Straight Connector 126"/>
              <p:cNvSpPr/>
              <p:nvPr/>
            </p:nvSpPr>
            <p:spPr bwMode="auto">
              <a:xfrm>
                <a:off x="739775" y="3611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4" name="Straight Connector 127"/>
              <p:cNvSpPr/>
              <p:nvPr/>
            </p:nvSpPr>
            <p:spPr bwMode="auto">
              <a:xfrm>
                <a:off x="739775" y="36385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5" name="Straight Connector 128"/>
              <p:cNvSpPr/>
              <p:nvPr/>
            </p:nvSpPr>
            <p:spPr bwMode="auto">
              <a:xfrm>
                <a:off x="739775" y="36655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6" name="Straight Connector 129"/>
              <p:cNvSpPr/>
              <p:nvPr/>
            </p:nvSpPr>
            <p:spPr bwMode="auto">
              <a:xfrm>
                <a:off x="739775" y="3690938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85" name="Rectangle 78"/>
            <p:cNvSpPr/>
            <p:nvPr/>
          </p:nvSpPr>
          <p:spPr bwMode="auto">
            <a:xfrm rot="10800000">
              <a:off x="5545630" y="5980152"/>
              <a:ext cx="1136177" cy="126611"/>
            </a:xfrm>
            <a:prstGeom prst="rect">
              <a:avLst/>
            </a:prstGeom>
            <a:solidFill>
              <a:srgbClr val="3D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6" name="千图PPT彼岸天：ID 8661124库_组合 130"/>
          <p:cNvGrpSpPr/>
          <p:nvPr>
            <p:custDataLst>
              <p:tags r:id="rId3"/>
            </p:custDataLst>
          </p:nvPr>
        </p:nvGrpSpPr>
        <p:grpSpPr>
          <a:xfrm rot="18632430">
            <a:off x="8185413" y="931071"/>
            <a:ext cx="876494" cy="4825647"/>
            <a:chOff x="5050650" y="2708878"/>
            <a:chExt cx="2068549" cy="11388610"/>
          </a:xfrm>
        </p:grpSpPr>
        <p:sp>
          <p:nvSpPr>
            <p:cNvPr id="13" name="Freeform: Shape 131"/>
            <p:cNvSpPr/>
            <p:nvPr/>
          </p:nvSpPr>
          <p:spPr bwMode="auto">
            <a:xfrm rot="10800000">
              <a:off x="5555047" y="4437586"/>
              <a:ext cx="1136176" cy="5337077"/>
            </a:xfrm>
            <a:custGeom>
              <a:avLst/>
              <a:gdLst>
                <a:gd name="T0" fmla="*/ 60 w 93"/>
                <a:gd name="T1" fmla="*/ 14 h 462"/>
                <a:gd name="T2" fmla="*/ 60 w 93"/>
                <a:gd name="T3" fmla="*/ 0 h 462"/>
                <a:gd name="T4" fmla="*/ 50 w 93"/>
                <a:gd name="T5" fmla="*/ 0 h 462"/>
                <a:gd name="T6" fmla="*/ 43 w 93"/>
                <a:gd name="T7" fmla="*/ 0 h 462"/>
                <a:gd name="T8" fmla="*/ 33 w 93"/>
                <a:gd name="T9" fmla="*/ 0 h 462"/>
                <a:gd name="T10" fmla="*/ 33 w 93"/>
                <a:gd name="T11" fmla="*/ 14 h 462"/>
                <a:gd name="T12" fmla="*/ 0 w 93"/>
                <a:gd name="T13" fmla="*/ 31 h 462"/>
                <a:gd name="T14" fmla="*/ 0 w 93"/>
                <a:gd name="T15" fmla="*/ 462 h 462"/>
                <a:gd name="T16" fmla="*/ 43 w 93"/>
                <a:gd name="T17" fmla="*/ 462 h 462"/>
                <a:gd name="T18" fmla="*/ 50 w 93"/>
                <a:gd name="T19" fmla="*/ 462 h 462"/>
                <a:gd name="T20" fmla="*/ 93 w 93"/>
                <a:gd name="T21" fmla="*/ 462 h 462"/>
                <a:gd name="T22" fmla="*/ 93 w 93"/>
                <a:gd name="T23" fmla="*/ 31 h 462"/>
                <a:gd name="T24" fmla="*/ 60 w 93"/>
                <a:gd name="T25" fmla="*/ 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462">
                  <a:moveTo>
                    <a:pt x="60" y="1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5" y="22"/>
                    <a:pt x="0" y="31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43" y="462"/>
                    <a:pt x="43" y="462"/>
                    <a:pt x="43" y="462"/>
                  </a:cubicBezTo>
                  <a:cubicBezTo>
                    <a:pt x="50" y="462"/>
                    <a:pt x="50" y="462"/>
                    <a:pt x="50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2"/>
                    <a:pt x="60" y="14"/>
                    <a:pt x="60" y="14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Rectangle 132"/>
            <p:cNvSpPr/>
            <p:nvPr/>
          </p:nvSpPr>
          <p:spPr bwMode="auto">
            <a:xfrm rot="10800000">
              <a:off x="5636567" y="2811141"/>
              <a:ext cx="968038" cy="3852089"/>
            </a:xfrm>
            <a:prstGeom prst="rect">
              <a:avLst/>
            </a:prstGeom>
            <a:solidFill>
              <a:srgbClr val="D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Rectangle 133"/>
            <p:cNvSpPr/>
            <p:nvPr/>
          </p:nvSpPr>
          <p:spPr bwMode="auto">
            <a:xfrm rot="10800000">
              <a:off x="6375332" y="2811143"/>
              <a:ext cx="229274" cy="6569087"/>
            </a:xfrm>
            <a:prstGeom prst="rect">
              <a:avLst/>
            </a:pr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Freeform: Shape 134"/>
            <p:cNvSpPr/>
            <p:nvPr/>
          </p:nvSpPr>
          <p:spPr bwMode="auto">
            <a:xfrm rot="10800000">
              <a:off x="6079825" y="10860585"/>
              <a:ext cx="86615" cy="1236878"/>
            </a:xfrm>
            <a:custGeom>
              <a:avLst/>
              <a:gdLst>
                <a:gd name="T0" fmla="*/ 17 w 17"/>
                <a:gd name="T1" fmla="*/ 19 h 254"/>
                <a:gd name="T2" fmla="*/ 0 w 17"/>
                <a:gd name="T3" fmla="*/ 0 h 254"/>
                <a:gd name="T4" fmla="*/ 0 w 17"/>
                <a:gd name="T5" fmla="*/ 254 h 254"/>
                <a:gd name="T6" fmla="*/ 17 w 17"/>
                <a:gd name="T7" fmla="*/ 254 h 254"/>
                <a:gd name="T8" fmla="*/ 17 w 17"/>
                <a:gd name="T9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4">
                  <a:moveTo>
                    <a:pt x="17" y="19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7" y="25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Freeform: Shape 135"/>
            <p:cNvSpPr/>
            <p:nvPr/>
          </p:nvSpPr>
          <p:spPr bwMode="auto">
            <a:xfrm rot="10800000">
              <a:off x="5050650" y="4325585"/>
              <a:ext cx="2068549" cy="112002"/>
            </a:xfrm>
            <a:custGeom>
              <a:avLst/>
              <a:gdLst>
                <a:gd name="T0" fmla="*/ 169 w 169"/>
                <a:gd name="T1" fmla="*/ 5 h 10"/>
                <a:gd name="T2" fmla="*/ 164 w 169"/>
                <a:gd name="T3" fmla="*/ 10 h 10"/>
                <a:gd name="T4" fmla="*/ 5 w 169"/>
                <a:gd name="T5" fmla="*/ 10 h 10"/>
                <a:gd name="T6" fmla="*/ 0 w 169"/>
                <a:gd name="T7" fmla="*/ 5 h 10"/>
                <a:gd name="T8" fmla="*/ 5 w 169"/>
                <a:gd name="T9" fmla="*/ 0 h 10"/>
                <a:gd name="T10" fmla="*/ 164 w 169"/>
                <a:gd name="T11" fmla="*/ 0 h 10"/>
                <a:gd name="T12" fmla="*/ 169 w 16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">
                  <a:moveTo>
                    <a:pt x="169" y="5"/>
                  </a:moveTo>
                  <a:cubicBezTo>
                    <a:pt x="169" y="8"/>
                    <a:pt x="167" y="10"/>
                    <a:pt x="16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Freeform: Shape 136"/>
            <p:cNvSpPr/>
            <p:nvPr/>
          </p:nvSpPr>
          <p:spPr bwMode="auto">
            <a:xfrm rot="10800000">
              <a:off x="5906596" y="9774664"/>
              <a:ext cx="433072" cy="1305052"/>
            </a:xfrm>
            <a:custGeom>
              <a:avLst/>
              <a:gdLst>
                <a:gd name="T0" fmla="*/ 35 w 35"/>
                <a:gd name="T1" fmla="*/ 12 h 113"/>
                <a:gd name="T2" fmla="*/ 17 w 35"/>
                <a:gd name="T3" fmla="*/ 0 h 113"/>
                <a:gd name="T4" fmla="*/ 0 w 35"/>
                <a:gd name="T5" fmla="*/ 12 h 113"/>
                <a:gd name="T6" fmla="*/ 0 w 35"/>
                <a:gd name="T7" fmla="*/ 113 h 113"/>
                <a:gd name="T8" fmla="*/ 35 w 35"/>
                <a:gd name="T9" fmla="*/ 113 h 113"/>
                <a:gd name="T10" fmla="*/ 35 w 35"/>
                <a:gd name="T1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13">
                  <a:moveTo>
                    <a:pt x="35" y="12"/>
                  </a:moveTo>
                  <a:cubicBezTo>
                    <a:pt x="35" y="12"/>
                    <a:pt x="29" y="0"/>
                    <a:pt x="17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5" y="113"/>
                    <a:pt x="35" y="113"/>
                    <a:pt x="35" y="113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Rectangle 137"/>
            <p:cNvSpPr/>
            <p:nvPr/>
          </p:nvSpPr>
          <p:spPr bwMode="auto">
            <a:xfrm rot="10800000">
              <a:off x="5860744" y="9774664"/>
              <a:ext cx="524783" cy="58434"/>
            </a:xfrm>
            <a:prstGeom prst="rect">
              <a:avLst/>
            </a:pr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Freeform: Shape 138"/>
            <p:cNvSpPr/>
            <p:nvPr/>
          </p:nvSpPr>
          <p:spPr bwMode="auto">
            <a:xfrm rot="10800000">
              <a:off x="5407295" y="2708878"/>
              <a:ext cx="1370543" cy="112002"/>
            </a:xfrm>
            <a:custGeom>
              <a:avLst/>
              <a:gdLst>
                <a:gd name="T0" fmla="*/ 112 w 112"/>
                <a:gd name="T1" fmla="*/ 5 h 10"/>
                <a:gd name="T2" fmla="*/ 109 w 112"/>
                <a:gd name="T3" fmla="*/ 10 h 10"/>
                <a:gd name="T4" fmla="*/ 3 w 112"/>
                <a:gd name="T5" fmla="*/ 10 h 10"/>
                <a:gd name="T6" fmla="*/ 0 w 112"/>
                <a:gd name="T7" fmla="*/ 5 h 10"/>
                <a:gd name="T8" fmla="*/ 3 w 112"/>
                <a:gd name="T9" fmla="*/ 0 h 10"/>
                <a:gd name="T10" fmla="*/ 109 w 112"/>
                <a:gd name="T11" fmla="*/ 0 h 10"/>
                <a:gd name="T12" fmla="*/ 112 w 1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cubicBezTo>
                    <a:pt x="112" y="8"/>
                    <a:pt x="111" y="10"/>
                    <a:pt x="109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2"/>
                    <a:pt x="112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Rectangle 139"/>
            <p:cNvSpPr/>
            <p:nvPr/>
          </p:nvSpPr>
          <p:spPr bwMode="auto">
            <a:xfrm rot="10800000">
              <a:off x="5590712" y="6750552"/>
              <a:ext cx="1054656" cy="26296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2" name="Group 140"/>
            <p:cNvGrpSpPr/>
            <p:nvPr/>
          </p:nvGrpSpPr>
          <p:grpSpPr>
            <a:xfrm rot="10800000">
              <a:off x="6263255" y="12798919"/>
              <a:ext cx="427977" cy="1298569"/>
              <a:chOff x="739775" y="2392363"/>
              <a:chExt cx="133350" cy="1298575"/>
            </a:xfrm>
          </p:grpSpPr>
          <p:sp>
            <p:nvSpPr>
              <p:cNvPr id="24" name="Straight Connector 142"/>
              <p:cNvSpPr/>
              <p:nvPr/>
            </p:nvSpPr>
            <p:spPr bwMode="auto">
              <a:xfrm>
                <a:off x="739775" y="23923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Straight Connector 143"/>
              <p:cNvSpPr/>
              <p:nvPr/>
            </p:nvSpPr>
            <p:spPr bwMode="auto">
              <a:xfrm>
                <a:off x="739775" y="2419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6" name="Straight Connector 144"/>
              <p:cNvSpPr/>
              <p:nvPr/>
            </p:nvSpPr>
            <p:spPr bwMode="auto">
              <a:xfrm>
                <a:off x="739775" y="24447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7" name="Straight Connector 145"/>
              <p:cNvSpPr/>
              <p:nvPr/>
            </p:nvSpPr>
            <p:spPr bwMode="auto">
              <a:xfrm>
                <a:off x="739775" y="24669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8" name="Straight Connector 146"/>
              <p:cNvSpPr/>
              <p:nvPr/>
            </p:nvSpPr>
            <p:spPr bwMode="auto">
              <a:xfrm>
                <a:off x="739775" y="2493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Straight Connector 147"/>
              <p:cNvSpPr/>
              <p:nvPr/>
            </p:nvSpPr>
            <p:spPr bwMode="auto">
              <a:xfrm>
                <a:off x="739775" y="2520950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Straight Connector 148"/>
              <p:cNvSpPr/>
              <p:nvPr/>
            </p:nvSpPr>
            <p:spPr bwMode="auto">
              <a:xfrm>
                <a:off x="739775" y="2546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Straight Connector 149"/>
              <p:cNvSpPr/>
              <p:nvPr/>
            </p:nvSpPr>
            <p:spPr bwMode="auto">
              <a:xfrm>
                <a:off x="739775" y="25733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Straight Connector 150"/>
              <p:cNvSpPr/>
              <p:nvPr/>
            </p:nvSpPr>
            <p:spPr bwMode="auto">
              <a:xfrm>
                <a:off x="739775" y="25987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Straight Connector 151"/>
              <p:cNvSpPr/>
              <p:nvPr/>
            </p:nvSpPr>
            <p:spPr bwMode="auto">
              <a:xfrm>
                <a:off x="739775" y="26257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4" name="Straight Connector 152"/>
              <p:cNvSpPr/>
              <p:nvPr/>
            </p:nvSpPr>
            <p:spPr bwMode="auto">
              <a:xfrm>
                <a:off x="739775" y="2652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5" name="Straight Connector 153"/>
              <p:cNvSpPr/>
              <p:nvPr/>
            </p:nvSpPr>
            <p:spPr bwMode="auto">
              <a:xfrm>
                <a:off x="739775" y="26781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6" name="Straight Connector 154"/>
              <p:cNvSpPr/>
              <p:nvPr/>
            </p:nvSpPr>
            <p:spPr bwMode="auto">
              <a:xfrm>
                <a:off x="739775" y="27051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Straight Connector 155"/>
              <p:cNvSpPr/>
              <p:nvPr/>
            </p:nvSpPr>
            <p:spPr bwMode="auto">
              <a:xfrm>
                <a:off x="739775" y="27273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Straight Connector 156"/>
              <p:cNvSpPr/>
              <p:nvPr/>
            </p:nvSpPr>
            <p:spPr bwMode="auto">
              <a:xfrm>
                <a:off x="739775" y="27543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9" name="Straight Connector 157"/>
              <p:cNvSpPr/>
              <p:nvPr/>
            </p:nvSpPr>
            <p:spPr bwMode="auto">
              <a:xfrm>
                <a:off x="739775" y="2779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0" name="Straight Connector 158"/>
              <p:cNvSpPr/>
              <p:nvPr/>
            </p:nvSpPr>
            <p:spPr bwMode="auto">
              <a:xfrm>
                <a:off x="739775" y="28067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Straight Connector 159"/>
              <p:cNvSpPr/>
              <p:nvPr/>
            </p:nvSpPr>
            <p:spPr bwMode="auto">
              <a:xfrm>
                <a:off x="739775" y="28336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2" name="Straight Connector 160"/>
              <p:cNvSpPr/>
              <p:nvPr/>
            </p:nvSpPr>
            <p:spPr bwMode="auto">
              <a:xfrm>
                <a:off x="739775" y="28590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3" name="Straight Connector 161"/>
              <p:cNvSpPr/>
              <p:nvPr/>
            </p:nvSpPr>
            <p:spPr bwMode="auto">
              <a:xfrm>
                <a:off x="739775" y="28860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4" name="Straight Connector 162"/>
              <p:cNvSpPr/>
              <p:nvPr/>
            </p:nvSpPr>
            <p:spPr bwMode="auto">
              <a:xfrm>
                <a:off x="739775" y="29114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5" name="Straight Connector 163"/>
              <p:cNvSpPr/>
              <p:nvPr/>
            </p:nvSpPr>
            <p:spPr bwMode="auto">
              <a:xfrm>
                <a:off x="739775" y="29384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6" name="Straight Connector 164"/>
              <p:cNvSpPr/>
              <p:nvPr/>
            </p:nvSpPr>
            <p:spPr bwMode="auto">
              <a:xfrm>
                <a:off x="739775" y="2965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7" name="Straight Connector 165"/>
              <p:cNvSpPr/>
              <p:nvPr/>
            </p:nvSpPr>
            <p:spPr bwMode="auto">
              <a:xfrm>
                <a:off x="739775" y="29908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8" name="Straight Connector 166"/>
              <p:cNvSpPr/>
              <p:nvPr/>
            </p:nvSpPr>
            <p:spPr bwMode="auto">
              <a:xfrm>
                <a:off x="739775" y="3017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9" name="Straight Connector 167"/>
              <p:cNvSpPr/>
              <p:nvPr/>
            </p:nvSpPr>
            <p:spPr bwMode="auto">
              <a:xfrm>
                <a:off x="739775" y="30400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0" name="Straight Connector 168"/>
              <p:cNvSpPr/>
              <p:nvPr/>
            </p:nvSpPr>
            <p:spPr bwMode="auto">
              <a:xfrm>
                <a:off x="739775" y="30670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1" name="Straight Connector 169"/>
              <p:cNvSpPr/>
              <p:nvPr/>
            </p:nvSpPr>
            <p:spPr bwMode="auto">
              <a:xfrm>
                <a:off x="739775" y="3092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Straight Connector 170"/>
              <p:cNvSpPr/>
              <p:nvPr/>
            </p:nvSpPr>
            <p:spPr bwMode="auto">
              <a:xfrm>
                <a:off x="739775" y="31194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Straight Connector 171"/>
              <p:cNvSpPr/>
              <p:nvPr/>
            </p:nvSpPr>
            <p:spPr bwMode="auto">
              <a:xfrm>
                <a:off x="739775" y="3144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4" name="Straight Connector 172"/>
              <p:cNvSpPr/>
              <p:nvPr/>
            </p:nvSpPr>
            <p:spPr bwMode="auto">
              <a:xfrm>
                <a:off x="739775" y="317182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5" name="Straight Connector 173"/>
              <p:cNvSpPr/>
              <p:nvPr/>
            </p:nvSpPr>
            <p:spPr bwMode="auto">
              <a:xfrm>
                <a:off x="739775" y="3198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Straight Connector 174"/>
              <p:cNvSpPr/>
              <p:nvPr/>
            </p:nvSpPr>
            <p:spPr bwMode="auto">
              <a:xfrm>
                <a:off x="739775" y="32242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Straight Connector 175"/>
              <p:cNvSpPr/>
              <p:nvPr/>
            </p:nvSpPr>
            <p:spPr bwMode="auto">
              <a:xfrm>
                <a:off x="739775" y="3251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8" name="Straight Connector 176"/>
              <p:cNvSpPr/>
              <p:nvPr/>
            </p:nvSpPr>
            <p:spPr bwMode="auto">
              <a:xfrm>
                <a:off x="739775" y="32766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9" name="Straight Connector 177"/>
              <p:cNvSpPr/>
              <p:nvPr/>
            </p:nvSpPr>
            <p:spPr bwMode="auto">
              <a:xfrm>
                <a:off x="739775" y="33004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0" name="Straight Connector 178"/>
              <p:cNvSpPr/>
              <p:nvPr/>
            </p:nvSpPr>
            <p:spPr bwMode="auto">
              <a:xfrm>
                <a:off x="739775" y="3325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1" name="Straight Connector 179"/>
              <p:cNvSpPr/>
              <p:nvPr/>
            </p:nvSpPr>
            <p:spPr bwMode="auto">
              <a:xfrm>
                <a:off x="739775" y="33528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2" name="Straight Connector 180"/>
              <p:cNvSpPr/>
              <p:nvPr/>
            </p:nvSpPr>
            <p:spPr bwMode="auto">
              <a:xfrm>
                <a:off x="739775" y="3378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3" name="Straight Connector 181"/>
              <p:cNvSpPr/>
              <p:nvPr/>
            </p:nvSpPr>
            <p:spPr bwMode="auto">
              <a:xfrm>
                <a:off x="739775" y="34051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4" name="Straight Connector 182"/>
              <p:cNvSpPr/>
              <p:nvPr/>
            </p:nvSpPr>
            <p:spPr bwMode="auto">
              <a:xfrm>
                <a:off x="739775" y="3432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5" name="Straight Connector 183"/>
              <p:cNvSpPr/>
              <p:nvPr/>
            </p:nvSpPr>
            <p:spPr bwMode="auto">
              <a:xfrm>
                <a:off x="739775" y="34575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6" name="Straight Connector 184"/>
              <p:cNvSpPr/>
              <p:nvPr/>
            </p:nvSpPr>
            <p:spPr bwMode="auto">
              <a:xfrm>
                <a:off x="739775" y="3484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7" name="Straight Connector 185"/>
              <p:cNvSpPr/>
              <p:nvPr/>
            </p:nvSpPr>
            <p:spPr bwMode="auto">
              <a:xfrm>
                <a:off x="739775" y="3509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8" name="Straight Connector 186"/>
              <p:cNvSpPr/>
              <p:nvPr/>
            </p:nvSpPr>
            <p:spPr bwMode="auto">
              <a:xfrm>
                <a:off x="739775" y="35337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9" name="Straight Connector 187"/>
              <p:cNvSpPr/>
              <p:nvPr/>
            </p:nvSpPr>
            <p:spPr bwMode="auto">
              <a:xfrm>
                <a:off x="739775" y="3559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0" name="Straight Connector 188"/>
              <p:cNvSpPr/>
              <p:nvPr/>
            </p:nvSpPr>
            <p:spPr bwMode="auto">
              <a:xfrm>
                <a:off x="739775" y="35861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1" name="Straight Connector 189"/>
              <p:cNvSpPr/>
              <p:nvPr/>
            </p:nvSpPr>
            <p:spPr bwMode="auto">
              <a:xfrm>
                <a:off x="739775" y="3611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2" name="Straight Connector 190"/>
              <p:cNvSpPr/>
              <p:nvPr/>
            </p:nvSpPr>
            <p:spPr bwMode="auto">
              <a:xfrm>
                <a:off x="739775" y="36385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3" name="Straight Connector 191"/>
              <p:cNvSpPr/>
              <p:nvPr/>
            </p:nvSpPr>
            <p:spPr bwMode="auto">
              <a:xfrm>
                <a:off x="739775" y="36655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4" name="Straight Connector 192"/>
              <p:cNvSpPr/>
              <p:nvPr/>
            </p:nvSpPr>
            <p:spPr bwMode="auto">
              <a:xfrm>
                <a:off x="739775" y="3690938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3" name="Rectangle 141"/>
            <p:cNvSpPr/>
            <p:nvPr/>
          </p:nvSpPr>
          <p:spPr bwMode="auto">
            <a:xfrm rot="10800000">
              <a:off x="5523573" y="6676277"/>
              <a:ext cx="1136177" cy="98644"/>
            </a:xfrm>
            <a:prstGeom prst="rect">
              <a:avLst/>
            </a:prstGeom>
            <a:solidFill>
              <a:srgbClr val="3D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447379" y="4502710"/>
            <a:ext cx="2350106" cy="1102494"/>
            <a:chOff x="1447379" y="4502710"/>
            <a:chExt cx="2350106" cy="1102494"/>
          </a:xfrm>
        </p:grpSpPr>
        <p:sp>
          <p:nvSpPr>
            <p:cNvPr id="7" name="Freeform: Shape 193"/>
            <p:cNvSpPr/>
            <p:nvPr/>
          </p:nvSpPr>
          <p:spPr bwMode="auto">
            <a:xfrm>
              <a:off x="2446480" y="4502710"/>
              <a:ext cx="394588" cy="47778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TextBox 196"/>
            <p:cNvSpPr txBox="1"/>
            <p:nvPr/>
          </p:nvSpPr>
          <p:spPr>
            <a:xfrm>
              <a:off x="1447379" y="5098721"/>
              <a:ext cx="2350106" cy="50648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endParaRPr lang="zh-CN" altLang="en-US" sz="120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99" name="千图PPT彼岸天：ID 8661124库_组合 198"/>
          <p:cNvGrpSpPr/>
          <p:nvPr>
            <p:custDataLst>
              <p:tags r:id="rId5"/>
            </p:custDataLst>
          </p:nvPr>
        </p:nvGrpSpPr>
        <p:grpSpPr>
          <a:xfrm>
            <a:off x="4336901" y="4502710"/>
            <a:ext cx="2350106" cy="1102494"/>
            <a:chOff x="4336901" y="4502710"/>
            <a:chExt cx="2350106" cy="1102494"/>
          </a:xfrm>
        </p:grpSpPr>
        <p:sp>
          <p:nvSpPr>
            <p:cNvPr id="8" name="Freeform: Shape 194"/>
            <p:cNvSpPr/>
            <p:nvPr/>
          </p:nvSpPr>
          <p:spPr bwMode="auto">
            <a:xfrm>
              <a:off x="5360961" y="4502710"/>
              <a:ext cx="344669" cy="54434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TextBox 197"/>
            <p:cNvSpPr txBox="1"/>
            <p:nvPr/>
          </p:nvSpPr>
          <p:spPr>
            <a:xfrm>
              <a:off x="4336901" y="5098721"/>
              <a:ext cx="2350106" cy="50648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endParaRPr lang="zh-CN" altLang="en-US" sz="120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00" name="千图PPT彼岸天：ID 8661124库_组合 199"/>
          <p:cNvGrpSpPr/>
          <p:nvPr>
            <p:custDataLst>
              <p:tags r:id="rId6"/>
            </p:custDataLst>
          </p:nvPr>
        </p:nvGrpSpPr>
        <p:grpSpPr>
          <a:xfrm>
            <a:off x="7226423" y="4581153"/>
            <a:ext cx="2350106" cy="1024051"/>
            <a:chOff x="7226423" y="4581153"/>
            <a:chExt cx="2350106" cy="1024051"/>
          </a:xfrm>
        </p:grpSpPr>
        <p:sp>
          <p:nvSpPr>
            <p:cNvPr id="9" name="Freeform: Shape 195"/>
            <p:cNvSpPr/>
            <p:nvPr/>
          </p:nvSpPr>
          <p:spPr bwMode="auto">
            <a:xfrm>
              <a:off x="8206267" y="4581153"/>
              <a:ext cx="434997" cy="399341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" name="TextBox 198"/>
            <p:cNvSpPr txBox="1"/>
            <p:nvPr/>
          </p:nvSpPr>
          <p:spPr>
            <a:xfrm>
              <a:off x="7226423" y="5098721"/>
              <a:ext cx="2350106" cy="50648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endParaRPr lang="zh-CN" altLang="en-US" sz="1200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339281" y="2546910"/>
            <a:ext cx="5527960" cy="2052116"/>
            <a:chOff x="3339281" y="2546910"/>
            <a:chExt cx="5527960" cy="2052116"/>
          </a:xfrm>
        </p:grpSpPr>
        <p:sp>
          <p:nvSpPr>
            <p:cNvPr id="4" name="Oval 9"/>
            <p:cNvSpPr/>
            <p:nvPr/>
          </p:nvSpPr>
          <p:spPr>
            <a:xfrm>
              <a:off x="5368419" y="2546910"/>
              <a:ext cx="1458058" cy="14580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" name="TextBox 10"/>
            <p:cNvSpPr txBox="1"/>
            <p:nvPr/>
          </p:nvSpPr>
          <p:spPr bwMode="auto">
            <a:xfrm>
              <a:off x="5695095" y="3485524"/>
              <a:ext cx="804707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 </a:t>
              </a:r>
              <a:endParaRPr lang="zh-CN" altLang="en-US" sz="1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" name="Oval 11"/>
            <p:cNvSpPr/>
            <p:nvPr/>
          </p:nvSpPr>
          <p:spPr>
            <a:xfrm>
              <a:off x="3534875" y="3140968"/>
              <a:ext cx="1458058" cy="1458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" name="TextBox 12"/>
            <p:cNvSpPr txBox="1"/>
            <p:nvPr/>
          </p:nvSpPr>
          <p:spPr bwMode="auto">
            <a:xfrm>
              <a:off x="3879185" y="4133961"/>
              <a:ext cx="769441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7226858" y="3140968"/>
              <a:ext cx="1458058" cy="14580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TextBox 14"/>
            <p:cNvSpPr txBox="1"/>
            <p:nvPr/>
          </p:nvSpPr>
          <p:spPr bwMode="auto">
            <a:xfrm>
              <a:off x="7571167" y="4133961"/>
              <a:ext cx="769441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0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Rectangle: Rounded Corners 15"/>
            <p:cNvSpPr/>
            <p:nvPr/>
          </p:nvSpPr>
          <p:spPr>
            <a:xfrm rot="20509120">
              <a:off x="3339281" y="2725838"/>
              <a:ext cx="3683471" cy="171852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Rectangle: Rounded Corners 16"/>
            <p:cNvSpPr/>
            <p:nvPr/>
          </p:nvSpPr>
          <p:spPr>
            <a:xfrm rot="1090880" flipH="1">
              <a:off x="5183773" y="2725836"/>
              <a:ext cx="3683468" cy="171852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" name="Freeform: Shape 21"/>
            <p:cNvSpPr/>
            <p:nvPr/>
          </p:nvSpPr>
          <p:spPr bwMode="auto">
            <a:xfrm>
              <a:off x="5828961" y="2718461"/>
              <a:ext cx="595513" cy="59551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Freeform: Shape 22"/>
            <p:cNvSpPr/>
            <p:nvPr/>
          </p:nvSpPr>
          <p:spPr bwMode="auto">
            <a:xfrm>
              <a:off x="3928491" y="3366243"/>
              <a:ext cx="595513" cy="59551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Freeform: Shape 23"/>
            <p:cNvSpPr/>
            <p:nvPr/>
          </p:nvSpPr>
          <p:spPr bwMode="auto">
            <a:xfrm>
              <a:off x="7658130" y="3348482"/>
              <a:ext cx="595513" cy="59551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5" name="千图PPT彼岸天：ID 8661124库_文本框 24"/>
          <p:cNvSpPr txBox="1"/>
          <p:nvPr>
            <p:custDataLst>
              <p:tags r:id="rId2"/>
            </p:custDataLst>
          </p:nvPr>
        </p:nvSpPr>
        <p:spPr bwMode="auto">
          <a:xfrm>
            <a:off x="1972886" y="4991724"/>
            <a:ext cx="8246229" cy="957236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请替换文字内容复制你的内容到此 </a:t>
            </a:r>
            <a:b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如需更改请在（设置形状格式）菜单下（文本选项）中调整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6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9227897" y="3624022"/>
            <a:ext cx="2094271" cy="831200"/>
            <a:chOff x="9035031" y="3624022"/>
            <a:chExt cx="2094271" cy="831200"/>
          </a:xfrm>
        </p:grpSpPr>
        <p:sp>
          <p:nvSpPr>
            <p:cNvPr id="23" name="TextBox 25"/>
            <p:cNvSpPr txBox="1"/>
            <p:nvPr/>
          </p:nvSpPr>
          <p:spPr>
            <a:xfrm>
              <a:off x="9043403" y="362402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Rectangle 26"/>
            <p:cNvSpPr/>
            <p:nvPr/>
          </p:nvSpPr>
          <p:spPr>
            <a:xfrm>
              <a:off x="9035031" y="3947391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7" name="千图PPT彼岸天：ID 8661124库_组合 2"/>
          <p:cNvGrpSpPr/>
          <p:nvPr>
            <p:custDataLst>
              <p:tags r:id="rId4"/>
            </p:custDataLst>
          </p:nvPr>
        </p:nvGrpSpPr>
        <p:grpSpPr>
          <a:xfrm>
            <a:off x="853212" y="3624022"/>
            <a:ext cx="2094271" cy="831200"/>
            <a:chOff x="1082117" y="3624022"/>
            <a:chExt cx="2094271" cy="831200"/>
          </a:xfrm>
        </p:grpSpPr>
        <p:sp>
          <p:nvSpPr>
            <p:cNvPr id="21" name="TextBox 27"/>
            <p:cNvSpPr txBox="1"/>
            <p:nvPr/>
          </p:nvSpPr>
          <p:spPr>
            <a:xfrm>
              <a:off x="1914504" y="362402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1082117" y="3947391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8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085413" y="1277092"/>
            <a:ext cx="2094271" cy="831200"/>
            <a:chOff x="5085413" y="1498346"/>
            <a:chExt cx="2094271" cy="831200"/>
          </a:xfrm>
        </p:grpSpPr>
        <p:sp>
          <p:nvSpPr>
            <p:cNvPr id="19" name="TextBox 29"/>
            <p:cNvSpPr txBox="1"/>
            <p:nvPr/>
          </p:nvSpPr>
          <p:spPr>
            <a:xfrm>
              <a:off x="5501606" y="1498346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5085413" y="1821715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文本框 6"/>
          <p:cNvSpPr txBox="1"/>
          <p:nvPr>
            <p:custDataLst>
              <p:tags r:id="rId1"/>
            </p:custDataLst>
          </p:nvPr>
        </p:nvSpPr>
        <p:spPr>
          <a:xfrm>
            <a:off x="2499465" y="2347700"/>
            <a:ext cx="7040880" cy="11988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顶点君感谢一路有你</a:t>
            </a:r>
            <a:endParaRPr lang="zh-CN" altLang="en-US" sz="60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7615" y="3549465"/>
            <a:ext cx="1010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  <a:endParaRPr lang="zh-CN" altLang="en-US" sz="12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9248" y="5502445"/>
            <a:ext cx="45262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汇报时间：</a:t>
            </a:r>
            <a:r>
              <a:rPr lang="en-US" altLang="zh-CN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</a:t>
            </a:r>
            <a:r>
              <a:rPr lang="en-US" altLang="zh-CN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12</a:t>
            </a:r>
            <a:r>
              <a:rPr lang="zh-CN" altLang="en-US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      汇报人：顶点君</a:t>
            </a:r>
            <a:endParaRPr lang="zh-CN" altLang="en-US" dirty="0">
              <a:solidFill>
                <a:srgbClr val="9B050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33582"/>
          <a:stretch>
            <a:fillRect/>
          </a:stretch>
        </p:blipFill>
        <p:spPr>
          <a:xfrm>
            <a:off x="8379643" y="1365087"/>
            <a:ext cx="2178377" cy="97973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81" y="4011130"/>
            <a:ext cx="2601799" cy="26017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86">
            <a:off x="1726461" y="4186857"/>
            <a:ext cx="2105960" cy="23620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8" t="24938" r="3570" b="51794"/>
          <a:stretch>
            <a:fillRect/>
          </a:stretch>
        </p:blipFill>
        <p:spPr>
          <a:xfrm rot="20339807">
            <a:off x="3565766" y="1560471"/>
            <a:ext cx="1234845" cy="780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0.42153 L 0.18021 0.42153 C 0.17682 0.42083 0.17357 0.42083 0.17031 0.41991 C 0.16953 0.41968 0.16875 0.41921 0.16797 0.41852 C 0.16549 0.41667 0.16302 0.41458 0.16055 0.41273 C 0.1444 0.40093 0.16601 0.41991 0.13698 0.39097 C 0.1362 0.39028 0.12643 0.38102 0.12396 0.37801 C 0.12253 0.37616 0.12109 0.3743 0.11979 0.37222 C 0.11914 0.37083 0.11888 0.36898 0.11823 0.36782 C 0.11588 0.36319 0.11328 0.35903 0.11081 0.35486 C 0.10924 0.35185 0.10742 0.3493 0.10599 0.34606 C 0.10338 0.33981 0.10091 0.33426 0.0987 0.32731 C 0.09753 0.32384 0.09648 0.3206 0.09544 0.31713 C 0.09479 0.31528 0.0944 0.31319 0.09375 0.31134 C 0.09284 0.3088 0.09141 0.30671 0.09049 0.30393 C 0.08984 0.30231 0.08945 0.3 0.0888 0.29815 C 0.08763 0.29421 0.08607 0.29051 0.08476 0.28657 C 0.08424 0.28472 0.08372 0.28264 0.0832 0.28079 C 0.07917 0.26898 0.08086 0.27523 0.07669 0.26481 C 0.07552 0.26204 0.07448 0.25903 0.07344 0.25625 C 0.07122 0.25093 0.06901 0.2456 0.06693 0.24028 C 0.06693 0.24028 0.06029 0.22292 0.06029 0.22292 C 0.05976 0.22037 0.05937 0.21782 0.05872 0.21574 C 0.0569 0.20949 0.05469 0.20602 0.05299 0.19977 C 0.05208 0.19606 0.05156 0.1919 0.05052 0.18819 C 0.04883 0.18218 0.04648 0.17662 0.04492 0.17083 C 0.04427 0.16875 0.04375 0.1669 0.04323 0.16505 C 0.04232 0.16157 0.04167 0.1581 0.04075 0.15486 C 0.03893 0.14815 0.03672 0.14375 0.03424 0.1375 C 0.03333 0.13495 0.03255 0.13264 0.03177 0.13009 C 0.03073 0.12639 0.02956 0.12245 0.02851 0.11852 C 0.02799 0.1162 0.0276 0.11366 0.02695 0.11134 C 0.02591 0.10787 0.02461 0.10463 0.0237 0.10116 C 0.02292 0.09838 0.02279 0.09537 0.022 0.09259 C 0.02031 0.08565 0.01784 0.07917 0.01628 0.07222 C 0.01341 0.05856 0.01497 0.06435 0.01224 0.05486 C 0.01172 0.05093 0.01146 0.04699 0.01068 0.04329 C 0.01003 0.04051 0.00898 0.03843 0.0082 0.03588 C 0.00729 0.0331 0.00651 0.03032 0.00573 0.02731 C 0.00378 0.01968 0.00221 0.00972 0.00091 0.00255 C -0.0056 -0.02986 0.00052 0.00208 -0.00234 -0.0132 C -0.00182 -0.01482 -0.00156 -0.01667 -0.00078 -0.01759 C -0.00013 -0.01852 0.00091 -0.01852 0.00169 -0.01898 C 0.0043 -0.02153 0.00391 -0.02107 0.00495 -0.02477 L 0.00495 -0.02477 " pathEditMode="relative" ptsTypes="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65" y="1608119"/>
            <a:ext cx="3859380" cy="4967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1" y="647436"/>
            <a:ext cx="1413618" cy="1921367"/>
          </a:xfrm>
          <a:prstGeom prst="rect">
            <a:avLst/>
          </a:prstGeom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008197" y="3740986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请输入您的标题</a:t>
            </a:r>
            <a:endParaRPr lang="zh-CN" altLang="en-US" sz="5400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53207" y="2263658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  <a:endParaRPr lang="zh-CN" altLang="en-US" sz="9600" dirty="0">
              <a:solidFill>
                <a:srgbClr val="9B050E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千图PPT彼岸天：ID 8661124库_任意多边形 16"/>
          <p:cNvSpPr/>
          <p:nvPr>
            <p:custDataLst>
              <p:tags r:id="rId1"/>
            </p:custDataLst>
          </p:nvPr>
        </p:nvSpPr>
        <p:spPr bwMode="auto">
          <a:xfrm>
            <a:off x="2476024" y="4420094"/>
            <a:ext cx="254132" cy="392499"/>
          </a:xfrm>
          <a:custGeom>
            <a:avLst/>
            <a:gdLst>
              <a:gd name="T0" fmla="*/ 58 w 175"/>
              <a:gd name="T1" fmla="*/ 0 h 266"/>
              <a:gd name="T2" fmla="*/ 61 w 175"/>
              <a:gd name="T3" fmla="*/ 2 h 266"/>
              <a:gd name="T4" fmla="*/ 66 w 175"/>
              <a:gd name="T5" fmla="*/ 3 h 266"/>
              <a:gd name="T6" fmla="*/ 74 w 175"/>
              <a:gd name="T7" fmla="*/ 7 h 266"/>
              <a:gd name="T8" fmla="*/ 84 w 175"/>
              <a:gd name="T9" fmla="*/ 12 h 266"/>
              <a:gd name="T10" fmla="*/ 96 w 175"/>
              <a:gd name="T11" fmla="*/ 18 h 266"/>
              <a:gd name="T12" fmla="*/ 109 w 175"/>
              <a:gd name="T13" fmla="*/ 28 h 266"/>
              <a:gd name="T14" fmla="*/ 122 w 175"/>
              <a:gd name="T15" fmla="*/ 38 h 266"/>
              <a:gd name="T16" fmla="*/ 135 w 175"/>
              <a:gd name="T17" fmla="*/ 51 h 266"/>
              <a:gd name="T18" fmla="*/ 148 w 175"/>
              <a:gd name="T19" fmla="*/ 65 h 266"/>
              <a:gd name="T20" fmla="*/ 158 w 175"/>
              <a:gd name="T21" fmla="*/ 82 h 266"/>
              <a:gd name="T22" fmla="*/ 167 w 175"/>
              <a:gd name="T23" fmla="*/ 100 h 266"/>
              <a:gd name="T24" fmla="*/ 173 w 175"/>
              <a:gd name="T25" fmla="*/ 121 h 266"/>
              <a:gd name="T26" fmla="*/ 175 w 175"/>
              <a:gd name="T27" fmla="*/ 146 h 266"/>
              <a:gd name="T28" fmla="*/ 174 w 175"/>
              <a:gd name="T29" fmla="*/ 172 h 266"/>
              <a:gd name="T30" fmla="*/ 167 w 175"/>
              <a:gd name="T31" fmla="*/ 200 h 266"/>
              <a:gd name="T32" fmla="*/ 157 w 175"/>
              <a:gd name="T33" fmla="*/ 233 h 266"/>
              <a:gd name="T34" fmla="*/ 140 w 175"/>
              <a:gd name="T35" fmla="*/ 266 h 266"/>
              <a:gd name="T36" fmla="*/ 137 w 175"/>
              <a:gd name="T37" fmla="*/ 266 h 266"/>
              <a:gd name="T38" fmla="*/ 131 w 175"/>
              <a:gd name="T39" fmla="*/ 264 h 266"/>
              <a:gd name="T40" fmla="*/ 122 w 175"/>
              <a:gd name="T41" fmla="*/ 260 h 266"/>
              <a:gd name="T42" fmla="*/ 110 w 175"/>
              <a:gd name="T43" fmla="*/ 255 h 266"/>
              <a:gd name="T44" fmla="*/ 96 w 175"/>
              <a:gd name="T45" fmla="*/ 247 h 266"/>
              <a:gd name="T46" fmla="*/ 80 w 175"/>
              <a:gd name="T47" fmla="*/ 238 h 266"/>
              <a:gd name="T48" fmla="*/ 65 w 175"/>
              <a:gd name="T49" fmla="*/ 226 h 266"/>
              <a:gd name="T50" fmla="*/ 49 w 175"/>
              <a:gd name="T51" fmla="*/ 214 h 266"/>
              <a:gd name="T52" fmla="*/ 35 w 175"/>
              <a:gd name="T53" fmla="*/ 199 h 266"/>
              <a:gd name="T54" fmla="*/ 22 w 175"/>
              <a:gd name="T55" fmla="*/ 183 h 266"/>
              <a:gd name="T56" fmla="*/ 11 w 175"/>
              <a:gd name="T57" fmla="*/ 164 h 266"/>
              <a:gd name="T58" fmla="*/ 4 w 175"/>
              <a:gd name="T59" fmla="*/ 144 h 266"/>
              <a:gd name="T60" fmla="*/ 0 w 175"/>
              <a:gd name="T61" fmla="*/ 121 h 266"/>
              <a:gd name="T62" fmla="*/ 0 w 175"/>
              <a:gd name="T63" fmla="*/ 96 h 266"/>
              <a:gd name="T64" fmla="*/ 6 w 175"/>
              <a:gd name="T65" fmla="*/ 70 h 266"/>
              <a:gd name="T66" fmla="*/ 18 w 175"/>
              <a:gd name="T67" fmla="*/ 41 h 266"/>
              <a:gd name="T68" fmla="*/ 36 w 175"/>
              <a:gd name="T69" fmla="*/ 9 h 266"/>
              <a:gd name="T70" fmla="*/ 35 w 175"/>
              <a:gd name="T71" fmla="*/ 13 h 266"/>
              <a:gd name="T72" fmla="*/ 32 w 175"/>
              <a:gd name="T73" fmla="*/ 21 h 266"/>
              <a:gd name="T74" fmla="*/ 30 w 175"/>
              <a:gd name="T75" fmla="*/ 33 h 266"/>
              <a:gd name="T76" fmla="*/ 26 w 175"/>
              <a:gd name="T77" fmla="*/ 48 h 266"/>
              <a:gd name="T78" fmla="*/ 24 w 175"/>
              <a:gd name="T79" fmla="*/ 66 h 266"/>
              <a:gd name="T80" fmla="*/ 26 w 175"/>
              <a:gd name="T81" fmla="*/ 87 h 266"/>
              <a:gd name="T82" fmla="*/ 30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50 h 266"/>
              <a:gd name="T90" fmla="*/ 46 w 175"/>
              <a:gd name="T91" fmla="*/ 142 h 266"/>
              <a:gd name="T92" fmla="*/ 43 w 175"/>
              <a:gd name="T93" fmla="*/ 127 h 266"/>
              <a:gd name="T94" fmla="*/ 40 w 175"/>
              <a:gd name="T95" fmla="*/ 109 h 266"/>
              <a:gd name="T96" fmla="*/ 37 w 175"/>
              <a:gd name="T97" fmla="*/ 89 h 266"/>
              <a:gd name="T98" fmla="*/ 37 w 175"/>
              <a:gd name="T99" fmla="*/ 66 h 266"/>
              <a:gd name="T100" fmla="*/ 40 w 175"/>
              <a:gd name="T101" fmla="*/ 44 h 266"/>
              <a:gd name="T102" fmla="*/ 46 w 175"/>
              <a:gd name="T103" fmla="*/ 22 h 266"/>
              <a:gd name="T104" fmla="*/ 58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58" y="0"/>
                </a:moveTo>
                <a:lnTo>
                  <a:pt x="61" y="2"/>
                </a:lnTo>
                <a:lnTo>
                  <a:pt x="66" y="3"/>
                </a:lnTo>
                <a:lnTo>
                  <a:pt x="74" y="7"/>
                </a:lnTo>
                <a:lnTo>
                  <a:pt x="84" y="12"/>
                </a:lnTo>
                <a:lnTo>
                  <a:pt x="96" y="18"/>
                </a:lnTo>
                <a:lnTo>
                  <a:pt x="109" y="28"/>
                </a:lnTo>
                <a:lnTo>
                  <a:pt x="122" y="38"/>
                </a:lnTo>
                <a:lnTo>
                  <a:pt x="135" y="51"/>
                </a:lnTo>
                <a:lnTo>
                  <a:pt x="148" y="65"/>
                </a:lnTo>
                <a:lnTo>
                  <a:pt x="158" y="82"/>
                </a:lnTo>
                <a:lnTo>
                  <a:pt x="167" y="100"/>
                </a:lnTo>
                <a:lnTo>
                  <a:pt x="173" y="121"/>
                </a:lnTo>
                <a:lnTo>
                  <a:pt x="175" y="146"/>
                </a:lnTo>
                <a:lnTo>
                  <a:pt x="174" y="172"/>
                </a:lnTo>
                <a:lnTo>
                  <a:pt x="167" y="200"/>
                </a:lnTo>
                <a:lnTo>
                  <a:pt x="157" y="233"/>
                </a:lnTo>
                <a:lnTo>
                  <a:pt x="140" y="266"/>
                </a:lnTo>
                <a:lnTo>
                  <a:pt x="137" y="266"/>
                </a:lnTo>
                <a:lnTo>
                  <a:pt x="131" y="264"/>
                </a:lnTo>
                <a:lnTo>
                  <a:pt x="122" y="260"/>
                </a:lnTo>
                <a:lnTo>
                  <a:pt x="110" y="255"/>
                </a:lnTo>
                <a:lnTo>
                  <a:pt x="96" y="247"/>
                </a:lnTo>
                <a:lnTo>
                  <a:pt x="80" y="238"/>
                </a:lnTo>
                <a:lnTo>
                  <a:pt x="65" y="226"/>
                </a:lnTo>
                <a:lnTo>
                  <a:pt x="49" y="214"/>
                </a:lnTo>
                <a:lnTo>
                  <a:pt x="35" y="199"/>
                </a:lnTo>
                <a:lnTo>
                  <a:pt x="22" y="183"/>
                </a:lnTo>
                <a:lnTo>
                  <a:pt x="11" y="164"/>
                </a:lnTo>
                <a:lnTo>
                  <a:pt x="4" y="144"/>
                </a:lnTo>
                <a:lnTo>
                  <a:pt x="0" y="121"/>
                </a:lnTo>
                <a:lnTo>
                  <a:pt x="0" y="96"/>
                </a:lnTo>
                <a:lnTo>
                  <a:pt x="6" y="70"/>
                </a:lnTo>
                <a:lnTo>
                  <a:pt x="18" y="41"/>
                </a:lnTo>
                <a:lnTo>
                  <a:pt x="36" y="9"/>
                </a:lnTo>
                <a:lnTo>
                  <a:pt x="35" y="13"/>
                </a:lnTo>
                <a:lnTo>
                  <a:pt x="32" y="21"/>
                </a:lnTo>
                <a:lnTo>
                  <a:pt x="30" y="33"/>
                </a:lnTo>
                <a:lnTo>
                  <a:pt x="26" y="48"/>
                </a:lnTo>
                <a:lnTo>
                  <a:pt x="24" y="66"/>
                </a:lnTo>
                <a:lnTo>
                  <a:pt x="26" y="87"/>
                </a:lnTo>
                <a:lnTo>
                  <a:pt x="30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50"/>
                </a:lnTo>
                <a:lnTo>
                  <a:pt x="46" y="142"/>
                </a:lnTo>
                <a:lnTo>
                  <a:pt x="43" y="127"/>
                </a:lnTo>
                <a:lnTo>
                  <a:pt x="40" y="109"/>
                </a:lnTo>
                <a:lnTo>
                  <a:pt x="37" y="89"/>
                </a:lnTo>
                <a:lnTo>
                  <a:pt x="37" y="66"/>
                </a:lnTo>
                <a:lnTo>
                  <a:pt x="40" y="44"/>
                </a:lnTo>
                <a:lnTo>
                  <a:pt x="46" y="22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8" name="千图PPT彼岸天：ID 8661124库_任意多边形 17"/>
          <p:cNvSpPr/>
          <p:nvPr>
            <p:custDataLst>
              <p:tags r:id="rId2"/>
            </p:custDataLst>
          </p:nvPr>
        </p:nvSpPr>
        <p:spPr bwMode="auto">
          <a:xfrm>
            <a:off x="2101362" y="4617819"/>
            <a:ext cx="255584" cy="392499"/>
          </a:xfrm>
          <a:custGeom>
            <a:avLst/>
            <a:gdLst>
              <a:gd name="T0" fmla="*/ 60 w 176"/>
              <a:gd name="T1" fmla="*/ 0 h 266"/>
              <a:gd name="T2" fmla="*/ 61 w 176"/>
              <a:gd name="T3" fmla="*/ 0 h 266"/>
              <a:gd name="T4" fmla="*/ 67 w 176"/>
              <a:gd name="T5" fmla="*/ 3 h 266"/>
              <a:gd name="T6" fmla="*/ 74 w 176"/>
              <a:gd name="T7" fmla="*/ 6 h 266"/>
              <a:gd name="T8" fmla="*/ 85 w 176"/>
              <a:gd name="T9" fmla="*/ 12 h 266"/>
              <a:gd name="T10" fmla="*/ 98 w 176"/>
              <a:gd name="T11" fmla="*/ 18 h 266"/>
              <a:gd name="T12" fmla="*/ 110 w 176"/>
              <a:gd name="T13" fmla="*/ 26 h 266"/>
              <a:gd name="T14" fmla="*/ 124 w 176"/>
              <a:gd name="T15" fmla="*/ 36 h 266"/>
              <a:gd name="T16" fmla="*/ 137 w 176"/>
              <a:gd name="T17" fmla="*/ 49 h 266"/>
              <a:gd name="T18" fmla="*/ 149 w 176"/>
              <a:gd name="T19" fmla="*/ 64 h 266"/>
              <a:gd name="T20" fmla="*/ 159 w 176"/>
              <a:gd name="T21" fmla="*/ 80 h 266"/>
              <a:gd name="T22" fmla="*/ 168 w 176"/>
              <a:gd name="T23" fmla="*/ 100 h 266"/>
              <a:gd name="T24" fmla="*/ 173 w 176"/>
              <a:gd name="T25" fmla="*/ 121 h 266"/>
              <a:gd name="T26" fmla="*/ 176 w 176"/>
              <a:gd name="T27" fmla="*/ 144 h 266"/>
              <a:gd name="T28" fmla="*/ 175 w 176"/>
              <a:gd name="T29" fmla="*/ 171 h 266"/>
              <a:gd name="T30" fmla="*/ 169 w 176"/>
              <a:gd name="T31" fmla="*/ 200 h 266"/>
              <a:gd name="T32" fmla="*/ 158 w 176"/>
              <a:gd name="T33" fmla="*/ 231 h 266"/>
              <a:gd name="T34" fmla="*/ 141 w 176"/>
              <a:gd name="T35" fmla="*/ 266 h 266"/>
              <a:gd name="T36" fmla="*/ 139 w 176"/>
              <a:gd name="T37" fmla="*/ 265 h 266"/>
              <a:gd name="T38" fmla="*/ 133 w 176"/>
              <a:gd name="T39" fmla="*/ 264 h 266"/>
              <a:gd name="T40" fmla="*/ 123 w 176"/>
              <a:gd name="T41" fmla="*/ 258 h 266"/>
              <a:gd name="T42" fmla="*/ 111 w 176"/>
              <a:gd name="T43" fmla="*/ 253 h 266"/>
              <a:gd name="T44" fmla="*/ 97 w 176"/>
              <a:gd name="T45" fmla="*/ 245 h 266"/>
              <a:gd name="T46" fmla="*/ 81 w 176"/>
              <a:gd name="T47" fmla="*/ 236 h 266"/>
              <a:gd name="T48" fmla="*/ 65 w 176"/>
              <a:gd name="T49" fmla="*/ 226 h 266"/>
              <a:gd name="T50" fmla="*/ 50 w 176"/>
              <a:gd name="T51" fmla="*/ 213 h 266"/>
              <a:gd name="T52" fmla="*/ 35 w 176"/>
              <a:gd name="T53" fmla="*/ 199 h 266"/>
              <a:gd name="T54" fmla="*/ 22 w 176"/>
              <a:gd name="T55" fmla="*/ 182 h 266"/>
              <a:gd name="T56" fmla="*/ 12 w 176"/>
              <a:gd name="T57" fmla="*/ 164 h 266"/>
              <a:gd name="T58" fmla="*/ 4 w 176"/>
              <a:gd name="T59" fmla="*/ 143 h 266"/>
              <a:gd name="T60" fmla="*/ 0 w 176"/>
              <a:gd name="T61" fmla="*/ 121 h 266"/>
              <a:gd name="T62" fmla="*/ 2 w 176"/>
              <a:gd name="T63" fmla="*/ 96 h 266"/>
              <a:gd name="T64" fmla="*/ 7 w 176"/>
              <a:gd name="T65" fmla="*/ 69 h 266"/>
              <a:gd name="T66" fmla="*/ 19 w 176"/>
              <a:gd name="T67" fmla="*/ 40 h 266"/>
              <a:gd name="T68" fmla="*/ 37 w 176"/>
              <a:gd name="T69" fmla="*/ 9 h 266"/>
              <a:gd name="T70" fmla="*/ 35 w 176"/>
              <a:gd name="T71" fmla="*/ 12 h 266"/>
              <a:gd name="T72" fmla="*/ 33 w 176"/>
              <a:gd name="T73" fmla="*/ 19 h 266"/>
              <a:gd name="T74" fmla="*/ 30 w 176"/>
              <a:gd name="T75" fmla="*/ 32 h 266"/>
              <a:gd name="T76" fmla="*/ 28 w 176"/>
              <a:gd name="T77" fmla="*/ 48 h 266"/>
              <a:gd name="T78" fmla="*/ 25 w 176"/>
              <a:gd name="T79" fmla="*/ 66 h 266"/>
              <a:gd name="T80" fmla="*/ 26 w 176"/>
              <a:gd name="T81" fmla="*/ 87 h 266"/>
              <a:gd name="T82" fmla="*/ 30 w 176"/>
              <a:gd name="T83" fmla="*/ 108 h 266"/>
              <a:gd name="T84" fmla="*/ 38 w 176"/>
              <a:gd name="T85" fmla="*/ 131 h 266"/>
              <a:gd name="T86" fmla="*/ 51 w 176"/>
              <a:gd name="T87" fmla="*/ 152 h 266"/>
              <a:gd name="T88" fmla="*/ 50 w 176"/>
              <a:gd name="T89" fmla="*/ 149 h 266"/>
              <a:gd name="T90" fmla="*/ 47 w 176"/>
              <a:gd name="T91" fmla="*/ 140 h 266"/>
              <a:gd name="T92" fmla="*/ 43 w 176"/>
              <a:gd name="T93" fmla="*/ 126 h 266"/>
              <a:gd name="T94" fmla="*/ 41 w 176"/>
              <a:gd name="T95" fmla="*/ 109 h 266"/>
              <a:gd name="T96" fmla="*/ 38 w 176"/>
              <a:gd name="T97" fmla="*/ 88 h 266"/>
              <a:gd name="T98" fmla="*/ 38 w 176"/>
              <a:gd name="T99" fmla="*/ 66 h 266"/>
              <a:gd name="T100" fmla="*/ 41 w 176"/>
              <a:gd name="T101" fmla="*/ 43 h 266"/>
              <a:gd name="T102" fmla="*/ 48 w 176"/>
              <a:gd name="T103" fmla="*/ 21 h 266"/>
              <a:gd name="T104" fmla="*/ 60 w 176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66">
                <a:moveTo>
                  <a:pt x="60" y="0"/>
                </a:moveTo>
                <a:lnTo>
                  <a:pt x="61" y="0"/>
                </a:lnTo>
                <a:lnTo>
                  <a:pt x="67" y="3"/>
                </a:lnTo>
                <a:lnTo>
                  <a:pt x="74" y="6"/>
                </a:lnTo>
                <a:lnTo>
                  <a:pt x="85" y="12"/>
                </a:lnTo>
                <a:lnTo>
                  <a:pt x="98" y="18"/>
                </a:lnTo>
                <a:lnTo>
                  <a:pt x="110" y="26"/>
                </a:lnTo>
                <a:lnTo>
                  <a:pt x="124" y="36"/>
                </a:lnTo>
                <a:lnTo>
                  <a:pt x="137" y="49"/>
                </a:lnTo>
                <a:lnTo>
                  <a:pt x="149" y="64"/>
                </a:lnTo>
                <a:lnTo>
                  <a:pt x="159" y="80"/>
                </a:lnTo>
                <a:lnTo>
                  <a:pt x="168" y="100"/>
                </a:lnTo>
                <a:lnTo>
                  <a:pt x="173" y="121"/>
                </a:lnTo>
                <a:lnTo>
                  <a:pt x="176" y="144"/>
                </a:lnTo>
                <a:lnTo>
                  <a:pt x="175" y="171"/>
                </a:lnTo>
                <a:lnTo>
                  <a:pt x="169" y="200"/>
                </a:lnTo>
                <a:lnTo>
                  <a:pt x="158" y="231"/>
                </a:lnTo>
                <a:lnTo>
                  <a:pt x="141" y="266"/>
                </a:lnTo>
                <a:lnTo>
                  <a:pt x="139" y="265"/>
                </a:lnTo>
                <a:lnTo>
                  <a:pt x="133" y="264"/>
                </a:lnTo>
                <a:lnTo>
                  <a:pt x="123" y="258"/>
                </a:lnTo>
                <a:lnTo>
                  <a:pt x="111" y="253"/>
                </a:lnTo>
                <a:lnTo>
                  <a:pt x="97" y="245"/>
                </a:lnTo>
                <a:lnTo>
                  <a:pt x="81" y="236"/>
                </a:lnTo>
                <a:lnTo>
                  <a:pt x="65" y="226"/>
                </a:lnTo>
                <a:lnTo>
                  <a:pt x="50" y="213"/>
                </a:lnTo>
                <a:lnTo>
                  <a:pt x="35" y="199"/>
                </a:lnTo>
                <a:lnTo>
                  <a:pt x="22" y="182"/>
                </a:lnTo>
                <a:lnTo>
                  <a:pt x="12" y="164"/>
                </a:lnTo>
                <a:lnTo>
                  <a:pt x="4" y="143"/>
                </a:lnTo>
                <a:lnTo>
                  <a:pt x="0" y="121"/>
                </a:lnTo>
                <a:lnTo>
                  <a:pt x="2" y="96"/>
                </a:lnTo>
                <a:lnTo>
                  <a:pt x="7" y="69"/>
                </a:lnTo>
                <a:lnTo>
                  <a:pt x="19" y="40"/>
                </a:lnTo>
                <a:lnTo>
                  <a:pt x="37" y="9"/>
                </a:lnTo>
                <a:lnTo>
                  <a:pt x="35" y="12"/>
                </a:lnTo>
                <a:lnTo>
                  <a:pt x="33" y="19"/>
                </a:lnTo>
                <a:lnTo>
                  <a:pt x="30" y="32"/>
                </a:lnTo>
                <a:lnTo>
                  <a:pt x="28" y="48"/>
                </a:lnTo>
                <a:lnTo>
                  <a:pt x="25" y="66"/>
                </a:lnTo>
                <a:lnTo>
                  <a:pt x="26" y="87"/>
                </a:lnTo>
                <a:lnTo>
                  <a:pt x="30" y="108"/>
                </a:lnTo>
                <a:lnTo>
                  <a:pt x="38" y="131"/>
                </a:lnTo>
                <a:lnTo>
                  <a:pt x="51" y="152"/>
                </a:lnTo>
                <a:lnTo>
                  <a:pt x="50" y="149"/>
                </a:lnTo>
                <a:lnTo>
                  <a:pt x="47" y="140"/>
                </a:lnTo>
                <a:lnTo>
                  <a:pt x="43" y="126"/>
                </a:lnTo>
                <a:lnTo>
                  <a:pt x="41" y="109"/>
                </a:lnTo>
                <a:lnTo>
                  <a:pt x="38" y="88"/>
                </a:lnTo>
                <a:lnTo>
                  <a:pt x="38" y="66"/>
                </a:lnTo>
                <a:lnTo>
                  <a:pt x="41" y="43"/>
                </a:lnTo>
                <a:lnTo>
                  <a:pt x="48" y="21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" name="千图PPT彼岸天：ID 8661124库_任意多边形 18"/>
          <p:cNvSpPr/>
          <p:nvPr>
            <p:custDataLst>
              <p:tags r:id="rId3"/>
            </p:custDataLst>
          </p:nvPr>
        </p:nvSpPr>
        <p:spPr bwMode="auto">
          <a:xfrm>
            <a:off x="1474020" y="4684218"/>
            <a:ext cx="255584" cy="376268"/>
          </a:xfrm>
          <a:custGeom>
            <a:avLst/>
            <a:gdLst>
              <a:gd name="T0" fmla="*/ 133 w 176"/>
              <a:gd name="T1" fmla="*/ 0 h 255"/>
              <a:gd name="T2" fmla="*/ 131 w 176"/>
              <a:gd name="T3" fmla="*/ 2 h 255"/>
              <a:gd name="T4" fmla="*/ 124 w 176"/>
              <a:gd name="T5" fmla="*/ 4 h 255"/>
              <a:gd name="T6" fmla="*/ 113 w 176"/>
              <a:gd name="T7" fmla="*/ 11 h 255"/>
              <a:gd name="T8" fmla="*/ 100 w 176"/>
              <a:gd name="T9" fmla="*/ 20 h 255"/>
              <a:gd name="T10" fmla="*/ 85 w 176"/>
              <a:gd name="T11" fmla="*/ 32 h 255"/>
              <a:gd name="T12" fmla="*/ 72 w 176"/>
              <a:gd name="T13" fmla="*/ 47 h 255"/>
              <a:gd name="T14" fmla="*/ 59 w 176"/>
              <a:gd name="T15" fmla="*/ 65 h 255"/>
              <a:gd name="T16" fmla="*/ 49 w 176"/>
              <a:gd name="T17" fmla="*/ 86 h 255"/>
              <a:gd name="T18" fmla="*/ 42 w 176"/>
              <a:gd name="T19" fmla="*/ 111 h 255"/>
              <a:gd name="T20" fmla="*/ 44 w 176"/>
              <a:gd name="T21" fmla="*/ 108 h 255"/>
              <a:gd name="T22" fmla="*/ 49 w 176"/>
              <a:gd name="T23" fmla="*/ 100 h 255"/>
              <a:gd name="T24" fmla="*/ 55 w 176"/>
              <a:gd name="T25" fmla="*/ 87 h 255"/>
              <a:gd name="T26" fmla="*/ 66 w 176"/>
              <a:gd name="T27" fmla="*/ 73 h 255"/>
              <a:gd name="T28" fmla="*/ 79 w 176"/>
              <a:gd name="T29" fmla="*/ 58 h 255"/>
              <a:gd name="T30" fmla="*/ 94 w 176"/>
              <a:gd name="T31" fmla="*/ 42 h 255"/>
              <a:gd name="T32" fmla="*/ 113 w 176"/>
              <a:gd name="T33" fmla="*/ 28 h 255"/>
              <a:gd name="T34" fmla="*/ 133 w 176"/>
              <a:gd name="T35" fmla="*/ 16 h 255"/>
              <a:gd name="T36" fmla="*/ 157 w 176"/>
              <a:gd name="T37" fmla="*/ 10 h 255"/>
              <a:gd name="T38" fmla="*/ 158 w 176"/>
              <a:gd name="T39" fmla="*/ 12 h 255"/>
              <a:gd name="T40" fmla="*/ 161 w 176"/>
              <a:gd name="T41" fmla="*/ 17 h 255"/>
              <a:gd name="T42" fmla="*/ 163 w 176"/>
              <a:gd name="T43" fmla="*/ 26 h 255"/>
              <a:gd name="T44" fmla="*/ 167 w 176"/>
              <a:gd name="T45" fmla="*/ 39 h 255"/>
              <a:gd name="T46" fmla="*/ 171 w 176"/>
              <a:gd name="T47" fmla="*/ 54 h 255"/>
              <a:gd name="T48" fmla="*/ 175 w 176"/>
              <a:gd name="T49" fmla="*/ 71 h 255"/>
              <a:gd name="T50" fmla="*/ 176 w 176"/>
              <a:gd name="T51" fmla="*/ 89 h 255"/>
              <a:gd name="T52" fmla="*/ 175 w 176"/>
              <a:gd name="T53" fmla="*/ 108 h 255"/>
              <a:gd name="T54" fmla="*/ 172 w 176"/>
              <a:gd name="T55" fmla="*/ 129 h 255"/>
              <a:gd name="T56" fmla="*/ 166 w 176"/>
              <a:gd name="T57" fmla="*/ 148 h 255"/>
              <a:gd name="T58" fmla="*/ 156 w 176"/>
              <a:gd name="T59" fmla="*/ 169 h 255"/>
              <a:gd name="T60" fmla="*/ 141 w 176"/>
              <a:gd name="T61" fmla="*/ 190 h 255"/>
              <a:gd name="T62" fmla="*/ 122 w 176"/>
              <a:gd name="T63" fmla="*/ 208 h 255"/>
              <a:gd name="T64" fmla="*/ 96 w 176"/>
              <a:gd name="T65" fmla="*/ 226 h 255"/>
              <a:gd name="T66" fmla="*/ 65 w 176"/>
              <a:gd name="T67" fmla="*/ 242 h 255"/>
              <a:gd name="T68" fmla="*/ 26 w 176"/>
              <a:gd name="T69" fmla="*/ 255 h 255"/>
              <a:gd name="T70" fmla="*/ 24 w 176"/>
              <a:gd name="T71" fmla="*/ 254 h 255"/>
              <a:gd name="T72" fmla="*/ 22 w 176"/>
              <a:gd name="T73" fmla="*/ 247 h 255"/>
              <a:gd name="T74" fmla="*/ 18 w 176"/>
              <a:gd name="T75" fmla="*/ 238 h 255"/>
              <a:gd name="T76" fmla="*/ 14 w 176"/>
              <a:gd name="T77" fmla="*/ 225 h 255"/>
              <a:gd name="T78" fmla="*/ 9 w 176"/>
              <a:gd name="T79" fmla="*/ 209 h 255"/>
              <a:gd name="T80" fmla="*/ 5 w 176"/>
              <a:gd name="T81" fmla="*/ 193 h 255"/>
              <a:gd name="T82" fmla="*/ 1 w 176"/>
              <a:gd name="T83" fmla="*/ 173 h 255"/>
              <a:gd name="T84" fmla="*/ 0 w 176"/>
              <a:gd name="T85" fmla="*/ 154 h 255"/>
              <a:gd name="T86" fmla="*/ 0 w 176"/>
              <a:gd name="T87" fmla="*/ 133 h 255"/>
              <a:gd name="T88" fmla="*/ 2 w 176"/>
              <a:gd name="T89" fmla="*/ 112 h 255"/>
              <a:gd name="T90" fmla="*/ 7 w 176"/>
              <a:gd name="T91" fmla="*/ 91 h 255"/>
              <a:gd name="T92" fmla="*/ 16 w 176"/>
              <a:gd name="T93" fmla="*/ 72 h 255"/>
              <a:gd name="T94" fmla="*/ 29 w 176"/>
              <a:gd name="T95" fmla="*/ 52 h 255"/>
              <a:gd name="T96" fmla="*/ 48 w 176"/>
              <a:gd name="T97" fmla="*/ 35 h 255"/>
              <a:gd name="T98" fmla="*/ 71 w 176"/>
              <a:gd name="T99" fmla="*/ 21 h 255"/>
              <a:gd name="T100" fmla="*/ 100 w 176"/>
              <a:gd name="T101" fmla="*/ 10 h 255"/>
              <a:gd name="T102" fmla="*/ 133 w 176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255">
                <a:moveTo>
                  <a:pt x="133" y="0"/>
                </a:moveTo>
                <a:lnTo>
                  <a:pt x="131" y="2"/>
                </a:lnTo>
                <a:lnTo>
                  <a:pt x="124" y="4"/>
                </a:lnTo>
                <a:lnTo>
                  <a:pt x="113" y="11"/>
                </a:lnTo>
                <a:lnTo>
                  <a:pt x="100" y="20"/>
                </a:lnTo>
                <a:lnTo>
                  <a:pt x="85" y="32"/>
                </a:lnTo>
                <a:lnTo>
                  <a:pt x="72" y="47"/>
                </a:lnTo>
                <a:lnTo>
                  <a:pt x="59" y="65"/>
                </a:lnTo>
                <a:lnTo>
                  <a:pt x="49" y="86"/>
                </a:lnTo>
                <a:lnTo>
                  <a:pt x="42" y="111"/>
                </a:lnTo>
                <a:lnTo>
                  <a:pt x="44" y="108"/>
                </a:lnTo>
                <a:lnTo>
                  <a:pt x="49" y="100"/>
                </a:lnTo>
                <a:lnTo>
                  <a:pt x="55" y="87"/>
                </a:lnTo>
                <a:lnTo>
                  <a:pt x="66" y="73"/>
                </a:lnTo>
                <a:lnTo>
                  <a:pt x="79" y="58"/>
                </a:lnTo>
                <a:lnTo>
                  <a:pt x="94" y="42"/>
                </a:lnTo>
                <a:lnTo>
                  <a:pt x="113" y="28"/>
                </a:lnTo>
                <a:lnTo>
                  <a:pt x="133" y="16"/>
                </a:lnTo>
                <a:lnTo>
                  <a:pt x="157" y="10"/>
                </a:lnTo>
                <a:lnTo>
                  <a:pt x="158" y="12"/>
                </a:lnTo>
                <a:lnTo>
                  <a:pt x="161" y="17"/>
                </a:lnTo>
                <a:lnTo>
                  <a:pt x="163" y="26"/>
                </a:lnTo>
                <a:lnTo>
                  <a:pt x="167" y="39"/>
                </a:lnTo>
                <a:lnTo>
                  <a:pt x="171" y="54"/>
                </a:lnTo>
                <a:lnTo>
                  <a:pt x="175" y="71"/>
                </a:lnTo>
                <a:lnTo>
                  <a:pt x="176" y="89"/>
                </a:lnTo>
                <a:lnTo>
                  <a:pt x="175" y="108"/>
                </a:lnTo>
                <a:lnTo>
                  <a:pt x="172" y="129"/>
                </a:lnTo>
                <a:lnTo>
                  <a:pt x="166" y="148"/>
                </a:lnTo>
                <a:lnTo>
                  <a:pt x="156" y="169"/>
                </a:lnTo>
                <a:lnTo>
                  <a:pt x="141" y="190"/>
                </a:lnTo>
                <a:lnTo>
                  <a:pt x="122" y="208"/>
                </a:lnTo>
                <a:lnTo>
                  <a:pt x="96" y="226"/>
                </a:lnTo>
                <a:lnTo>
                  <a:pt x="65" y="242"/>
                </a:lnTo>
                <a:lnTo>
                  <a:pt x="26" y="255"/>
                </a:lnTo>
                <a:lnTo>
                  <a:pt x="24" y="254"/>
                </a:lnTo>
                <a:lnTo>
                  <a:pt x="22" y="247"/>
                </a:lnTo>
                <a:lnTo>
                  <a:pt x="18" y="238"/>
                </a:lnTo>
                <a:lnTo>
                  <a:pt x="14" y="225"/>
                </a:lnTo>
                <a:lnTo>
                  <a:pt x="9" y="209"/>
                </a:lnTo>
                <a:lnTo>
                  <a:pt x="5" y="193"/>
                </a:lnTo>
                <a:lnTo>
                  <a:pt x="1" y="173"/>
                </a:lnTo>
                <a:lnTo>
                  <a:pt x="0" y="154"/>
                </a:lnTo>
                <a:lnTo>
                  <a:pt x="0" y="133"/>
                </a:lnTo>
                <a:lnTo>
                  <a:pt x="2" y="112"/>
                </a:lnTo>
                <a:lnTo>
                  <a:pt x="7" y="91"/>
                </a:lnTo>
                <a:lnTo>
                  <a:pt x="16" y="72"/>
                </a:lnTo>
                <a:lnTo>
                  <a:pt x="29" y="52"/>
                </a:lnTo>
                <a:lnTo>
                  <a:pt x="48" y="35"/>
                </a:lnTo>
                <a:lnTo>
                  <a:pt x="71" y="21"/>
                </a:lnTo>
                <a:lnTo>
                  <a:pt x="100" y="10"/>
                </a:lnTo>
                <a:lnTo>
                  <a:pt x="13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" name="千图PPT彼岸天：ID 8661124库_任意多边形 19"/>
          <p:cNvSpPr/>
          <p:nvPr>
            <p:custDataLst>
              <p:tags r:id="rId4"/>
            </p:custDataLst>
          </p:nvPr>
        </p:nvSpPr>
        <p:spPr bwMode="auto">
          <a:xfrm>
            <a:off x="1324444" y="4228271"/>
            <a:ext cx="371758" cy="261175"/>
          </a:xfrm>
          <a:custGeom>
            <a:avLst/>
            <a:gdLst>
              <a:gd name="T0" fmla="*/ 103 w 256"/>
              <a:gd name="T1" fmla="*/ 0 h 177"/>
              <a:gd name="T2" fmla="*/ 123 w 256"/>
              <a:gd name="T3" fmla="*/ 0 h 177"/>
              <a:gd name="T4" fmla="*/ 144 w 256"/>
              <a:gd name="T5" fmla="*/ 3 h 177"/>
              <a:gd name="T6" fmla="*/ 165 w 256"/>
              <a:gd name="T7" fmla="*/ 8 h 177"/>
              <a:gd name="T8" fmla="*/ 184 w 256"/>
              <a:gd name="T9" fmla="*/ 19 h 177"/>
              <a:gd name="T10" fmla="*/ 203 w 256"/>
              <a:gd name="T11" fmla="*/ 32 h 177"/>
              <a:gd name="T12" fmla="*/ 220 w 256"/>
              <a:gd name="T13" fmla="*/ 48 h 177"/>
              <a:gd name="T14" fmla="*/ 235 w 256"/>
              <a:gd name="T15" fmla="*/ 72 h 177"/>
              <a:gd name="T16" fmla="*/ 247 w 256"/>
              <a:gd name="T17" fmla="*/ 100 h 177"/>
              <a:gd name="T18" fmla="*/ 256 w 256"/>
              <a:gd name="T19" fmla="*/ 135 h 177"/>
              <a:gd name="T20" fmla="*/ 255 w 256"/>
              <a:gd name="T21" fmla="*/ 133 h 177"/>
              <a:gd name="T22" fmla="*/ 251 w 256"/>
              <a:gd name="T23" fmla="*/ 125 h 177"/>
              <a:gd name="T24" fmla="*/ 244 w 256"/>
              <a:gd name="T25" fmla="*/ 115 h 177"/>
              <a:gd name="T26" fmla="*/ 235 w 256"/>
              <a:gd name="T27" fmla="*/ 102 h 177"/>
              <a:gd name="T28" fmla="*/ 223 w 256"/>
              <a:gd name="T29" fmla="*/ 87 h 177"/>
              <a:gd name="T30" fmla="*/ 209 w 256"/>
              <a:gd name="T31" fmla="*/ 73 h 177"/>
              <a:gd name="T32" fmla="*/ 191 w 256"/>
              <a:gd name="T33" fmla="*/ 60 h 177"/>
              <a:gd name="T34" fmla="*/ 169 w 256"/>
              <a:gd name="T35" fmla="*/ 51 h 177"/>
              <a:gd name="T36" fmla="*/ 144 w 256"/>
              <a:gd name="T37" fmla="*/ 45 h 177"/>
              <a:gd name="T38" fmla="*/ 147 w 256"/>
              <a:gd name="T39" fmla="*/ 46 h 177"/>
              <a:gd name="T40" fmla="*/ 156 w 256"/>
              <a:gd name="T41" fmla="*/ 50 h 177"/>
              <a:gd name="T42" fmla="*/ 168 w 256"/>
              <a:gd name="T43" fmla="*/ 58 h 177"/>
              <a:gd name="T44" fmla="*/ 183 w 256"/>
              <a:gd name="T45" fmla="*/ 68 h 177"/>
              <a:gd name="T46" fmla="*/ 199 w 256"/>
              <a:gd name="T47" fmla="*/ 81 h 177"/>
              <a:gd name="T48" fmla="*/ 214 w 256"/>
              <a:gd name="T49" fmla="*/ 97 h 177"/>
              <a:gd name="T50" fmla="*/ 229 w 256"/>
              <a:gd name="T51" fmla="*/ 115 h 177"/>
              <a:gd name="T52" fmla="*/ 239 w 256"/>
              <a:gd name="T53" fmla="*/ 135 h 177"/>
              <a:gd name="T54" fmla="*/ 247 w 256"/>
              <a:gd name="T55" fmla="*/ 159 h 177"/>
              <a:gd name="T56" fmla="*/ 244 w 256"/>
              <a:gd name="T57" fmla="*/ 159 h 177"/>
              <a:gd name="T58" fmla="*/ 238 w 256"/>
              <a:gd name="T59" fmla="*/ 161 h 177"/>
              <a:gd name="T60" fmla="*/ 229 w 256"/>
              <a:gd name="T61" fmla="*/ 165 h 177"/>
              <a:gd name="T62" fmla="*/ 217 w 256"/>
              <a:gd name="T63" fmla="*/ 169 h 177"/>
              <a:gd name="T64" fmla="*/ 203 w 256"/>
              <a:gd name="T65" fmla="*/ 173 h 177"/>
              <a:gd name="T66" fmla="*/ 186 w 256"/>
              <a:gd name="T67" fmla="*/ 176 h 177"/>
              <a:gd name="T68" fmla="*/ 168 w 256"/>
              <a:gd name="T69" fmla="*/ 177 h 177"/>
              <a:gd name="T70" fmla="*/ 148 w 256"/>
              <a:gd name="T71" fmla="*/ 177 h 177"/>
              <a:gd name="T72" fmla="*/ 127 w 256"/>
              <a:gd name="T73" fmla="*/ 173 h 177"/>
              <a:gd name="T74" fmla="*/ 106 w 256"/>
              <a:gd name="T75" fmla="*/ 168 h 177"/>
              <a:gd name="T76" fmla="*/ 86 w 256"/>
              <a:gd name="T77" fmla="*/ 158 h 177"/>
              <a:gd name="T78" fmla="*/ 66 w 256"/>
              <a:gd name="T79" fmla="*/ 142 h 177"/>
              <a:gd name="T80" fmla="*/ 47 w 256"/>
              <a:gd name="T81" fmla="*/ 122 h 177"/>
              <a:gd name="T82" fmla="*/ 30 w 256"/>
              <a:gd name="T83" fmla="*/ 98 h 177"/>
              <a:gd name="T84" fmla="*/ 14 w 256"/>
              <a:gd name="T85" fmla="*/ 65 h 177"/>
              <a:gd name="T86" fmla="*/ 0 w 256"/>
              <a:gd name="T87" fmla="*/ 28 h 177"/>
              <a:gd name="T88" fmla="*/ 2 w 256"/>
              <a:gd name="T89" fmla="*/ 26 h 177"/>
              <a:gd name="T90" fmla="*/ 9 w 256"/>
              <a:gd name="T91" fmla="*/ 24 h 177"/>
              <a:gd name="T92" fmla="*/ 18 w 256"/>
              <a:gd name="T93" fmla="*/ 20 h 177"/>
              <a:gd name="T94" fmla="*/ 31 w 256"/>
              <a:gd name="T95" fmla="*/ 15 h 177"/>
              <a:gd name="T96" fmla="*/ 45 w 256"/>
              <a:gd name="T97" fmla="*/ 11 h 177"/>
              <a:gd name="T98" fmla="*/ 64 w 256"/>
              <a:gd name="T99" fmla="*/ 6 h 177"/>
              <a:gd name="T100" fmla="*/ 82 w 256"/>
              <a:gd name="T101" fmla="*/ 3 h 177"/>
              <a:gd name="T102" fmla="*/ 103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103" y="0"/>
                </a:moveTo>
                <a:lnTo>
                  <a:pt x="123" y="0"/>
                </a:lnTo>
                <a:lnTo>
                  <a:pt x="144" y="3"/>
                </a:lnTo>
                <a:lnTo>
                  <a:pt x="165" y="8"/>
                </a:lnTo>
                <a:lnTo>
                  <a:pt x="184" y="19"/>
                </a:lnTo>
                <a:lnTo>
                  <a:pt x="203" y="32"/>
                </a:lnTo>
                <a:lnTo>
                  <a:pt x="220" y="48"/>
                </a:lnTo>
                <a:lnTo>
                  <a:pt x="235" y="72"/>
                </a:lnTo>
                <a:lnTo>
                  <a:pt x="247" y="100"/>
                </a:lnTo>
                <a:lnTo>
                  <a:pt x="256" y="135"/>
                </a:lnTo>
                <a:lnTo>
                  <a:pt x="255" y="133"/>
                </a:lnTo>
                <a:lnTo>
                  <a:pt x="251" y="125"/>
                </a:lnTo>
                <a:lnTo>
                  <a:pt x="244" y="115"/>
                </a:lnTo>
                <a:lnTo>
                  <a:pt x="235" y="102"/>
                </a:lnTo>
                <a:lnTo>
                  <a:pt x="223" y="87"/>
                </a:lnTo>
                <a:lnTo>
                  <a:pt x="209" y="73"/>
                </a:lnTo>
                <a:lnTo>
                  <a:pt x="191" y="60"/>
                </a:lnTo>
                <a:lnTo>
                  <a:pt x="169" y="51"/>
                </a:lnTo>
                <a:lnTo>
                  <a:pt x="144" y="45"/>
                </a:lnTo>
                <a:lnTo>
                  <a:pt x="147" y="46"/>
                </a:lnTo>
                <a:lnTo>
                  <a:pt x="156" y="50"/>
                </a:lnTo>
                <a:lnTo>
                  <a:pt x="168" y="58"/>
                </a:lnTo>
                <a:lnTo>
                  <a:pt x="183" y="68"/>
                </a:lnTo>
                <a:lnTo>
                  <a:pt x="199" y="81"/>
                </a:lnTo>
                <a:lnTo>
                  <a:pt x="214" y="97"/>
                </a:lnTo>
                <a:lnTo>
                  <a:pt x="229" y="115"/>
                </a:lnTo>
                <a:lnTo>
                  <a:pt x="239" y="135"/>
                </a:lnTo>
                <a:lnTo>
                  <a:pt x="247" y="159"/>
                </a:lnTo>
                <a:lnTo>
                  <a:pt x="244" y="159"/>
                </a:lnTo>
                <a:lnTo>
                  <a:pt x="238" y="161"/>
                </a:lnTo>
                <a:lnTo>
                  <a:pt x="229" y="165"/>
                </a:lnTo>
                <a:lnTo>
                  <a:pt x="217" y="169"/>
                </a:lnTo>
                <a:lnTo>
                  <a:pt x="203" y="173"/>
                </a:lnTo>
                <a:lnTo>
                  <a:pt x="186" y="176"/>
                </a:lnTo>
                <a:lnTo>
                  <a:pt x="168" y="177"/>
                </a:lnTo>
                <a:lnTo>
                  <a:pt x="148" y="177"/>
                </a:lnTo>
                <a:lnTo>
                  <a:pt x="127" y="173"/>
                </a:lnTo>
                <a:lnTo>
                  <a:pt x="106" y="168"/>
                </a:lnTo>
                <a:lnTo>
                  <a:pt x="86" y="158"/>
                </a:lnTo>
                <a:lnTo>
                  <a:pt x="66" y="142"/>
                </a:lnTo>
                <a:lnTo>
                  <a:pt x="47" y="122"/>
                </a:lnTo>
                <a:lnTo>
                  <a:pt x="30" y="98"/>
                </a:lnTo>
                <a:lnTo>
                  <a:pt x="14" y="65"/>
                </a:lnTo>
                <a:lnTo>
                  <a:pt x="0" y="28"/>
                </a:lnTo>
                <a:lnTo>
                  <a:pt x="2" y="26"/>
                </a:lnTo>
                <a:lnTo>
                  <a:pt x="9" y="24"/>
                </a:lnTo>
                <a:lnTo>
                  <a:pt x="18" y="20"/>
                </a:lnTo>
                <a:lnTo>
                  <a:pt x="31" y="15"/>
                </a:lnTo>
                <a:lnTo>
                  <a:pt x="45" y="11"/>
                </a:lnTo>
                <a:lnTo>
                  <a:pt x="64" y="6"/>
                </a:lnTo>
                <a:lnTo>
                  <a:pt x="82" y="3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千图PPT彼岸天：ID 8661124库_任意多边形 20"/>
          <p:cNvSpPr/>
          <p:nvPr>
            <p:custDataLst>
              <p:tags r:id="rId5"/>
            </p:custDataLst>
          </p:nvPr>
        </p:nvSpPr>
        <p:spPr bwMode="auto">
          <a:xfrm>
            <a:off x="839416" y="3878563"/>
            <a:ext cx="370307" cy="259699"/>
          </a:xfrm>
          <a:custGeom>
            <a:avLst/>
            <a:gdLst>
              <a:gd name="T0" fmla="*/ 101 w 255"/>
              <a:gd name="T1" fmla="*/ 0 h 176"/>
              <a:gd name="T2" fmla="*/ 122 w 255"/>
              <a:gd name="T3" fmla="*/ 0 h 176"/>
              <a:gd name="T4" fmla="*/ 143 w 255"/>
              <a:gd name="T5" fmla="*/ 2 h 176"/>
              <a:gd name="T6" fmla="*/ 164 w 255"/>
              <a:gd name="T7" fmla="*/ 8 h 176"/>
              <a:gd name="T8" fmla="*/ 183 w 255"/>
              <a:gd name="T9" fmla="*/ 17 h 176"/>
              <a:gd name="T10" fmla="*/ 203 w 255"/>
              <a:gd name="T11" fmla="*/ 30 h 176"/>
              <a:gd name="T12" fmla="*/ 220 w 255"/>
              <a:gd name="T13" fmla="*/ 48 h 176"/>
              <a:gd name="T14" fmla="*/ 234 w 255"/>
              <a:gd name="T15" fmla="*/ 71 h 176"/>
              <a:gd name="T16" fmla="*/ 246 w 255"/>
              <a:gd name="T17" fmla="*/ 100 h 176"/>
              <a:gd name="T18" fmla="*/ 255 w 255"/>
              <a:gd name="T19" fmla="*/ 135 h 176"/>
              <a:gd name="T20" fmla="*/ 255 w 255"/>
              <a:gd name="T21" fmla="*/ 132 h 176"/>
              <a:gd name="T22" fmla="*/ 251 w 255"/>
              <a:gd name="T23" fmla="*/ 125 h 176"/>
              <a:gd name="T24" fmla="*/ 244 w 255"/>
              <a:gd name="T25" fmla="*/ 113 h 176"/>
              <a:gd name="T26" fmla="*/ 235 w 255"/>
              <a:gd name="T27" fmla="*/ 100 h 176"/>
              <a:gd name="T28" fmla="*/ 223 w 255"/>
              <a:gd name="T29" fmla="*/ 86 h 176"/>
              <a:gd name="T30" fmla="*/ 208 w 255"/>
              <a:gd name="T31" fmla="*/ 73 h 176"/>
              <a:gd name="T32" fmla="*/ 190 w 255"/>
              <a:gd name="T33" fmla="*/ 60 h 176"/>
              <a:gd name="T34" fmla="*/ 169 w 255"/>
              <a:gd name="T35" fmla="*/ 49 h 176"/>
              <a:gd name="T36" fmla="*/ 144 w 255"/>
              <a:gd name="T37" fmla="*/ 43 h 176"/>
              <a:gd name="T38" fmla="*/ 147 w 255"/>
              <a:gd name="T39" fmla="*/ 44 h 176"/>
              <a:gd name="T40" fmla="*/ 155 w 255"/>
              <a:gd name="T41" fmla="*/ 49 h 176"/>
              <a:gd name="T42" fmla="*/ 168 w 255"/>
              <a:gd name="T43" fmla="*/ 56 h 176"/>
              <a:gd name="T44" fmla="*/ 182 w 255"/>
              <a:gd name="T45" fmla="*/ 66 h 176"/>
              <a:gd name="T46" fmla="*/ 197 w 255"/>
              <a:gd name="T47" fmla="*/ 79 h 176"/>
              <a:gd name="T48" fmla="*/ 214 w 255"/>
              <a:gd name="T49" fmla="*/ 95 h 176"/>
              <a:gd name="T50" fmla="*/ 227 w 255"/>
              <a:gd name="T51" fmla="*/ 113 h 176"/>
              <a:gd name="T52" fmla="*/ 239 w 255"/>
              <a:gd name="T53" fmla="*/ 134 h 176"/>
              <a:gd name="T54" fmla="*/ 246 w 255"/>
              <a:gd name="T55" fmla="*/ 157 h 176"/>
              <a:gd name="T56" fmla="*/ 243 w 255"/>
              <a:gd name="T57" fmla="*/ 158 h 176"/>
              <a:gd name="T58" fmla="*/ 238 w 255"/>
              <a:gd name="T59" fmla="*/ 161 h 176"/>
              <a:gd name="T60" fmla="*/ 229 w 255"/>
              <a:gd name="T61" fmla="*/ 165 h 176"/>
              <a:gd name="T62" fmla="*/ 217 w 255"/>
              <a:gd name="T63" fmla="*/ 169 h 176"/>
              <a:gd name="T64" fmla="*/ 201 w 255"/>
              <a:gd name="T65" fmla="*/ 171 h 176"/>
              <a:gd name="T66" fmla="*/ 184 w 255"/>
              <a:gd name="T67" fmla="*/ 175 h 176"/>
              <a:gd name="T68" fmla="*/ 166 w 255"/>
              <a:gd name="T69" fmla="*/ 176 h 176"/>
              <a:gd name="T70" fmla="*/ 147 w 255"/>
              <a:gd name="T71" fmla="*/ 175 h 176"/>
              <a:gd name="T72" fmla="*/ 127 w 255"/>
              <a:gd name="T73" fmla="*/ 173 h 176"/>
              <a:gd name="T74" fmla="*/ 106 w 255"/>
              <a:gd name="T75" fmla="*/ 166 h 176"/>
              <a:gd name="T76" fmla="*/ 86 w 255"/>
              <a:gd name="T77" fmla="*/ 156 h 176"/>
              <a:gd name="T78" fmla="*/ 65 w 255"/>
              <a:gd name="T79" fmla="*/ 141 h 176"/>
              <a:gd name="T80" fmla="*/ 47 w 255"/>
              <a:gd name="T81" fmla="*/ 122 h 176"/>
              <a:gd name="T82" fmla="*/ 28 w 255"/>
              <a:gd name="T83" fmla="*/ 96 h 176"/>
              <a:gd name="T84" fmla="*/ 13 w 255"/>
              <a:gd name="T85" fmla="*/ 65 h 176"/>
              <a:gd name="T86" fmla="*/ 0 w 255"/>
              <a:gd name="T87" fmla="*/ 26 h 176"/>
              <a:gd name="T88" fmla="*/ 1 w 255"/>
              <a:gd name="T89" fmla="*/ 26 h 176"/>
              <a:gd name="T90" fmla="*/ 8 w 255"/>
              <a:gd name="T91" fmla="*/ 22 h 176"/>
              <a:gd name="T92" fmla="*/ 18 w 255"/>
              <a:gd name="T93" fmla="*/ 18 h 176"/>
              <a:gd name="T94" fmla="*/ 30 w 255"/>
              <a:gd name="T95" fmla="*/ 14 h 176"/>
              <a:gd name="T96" fmla="*/ 45 w 255"/>
              <a:gd name="T97" fmla="*/ 9 h 176"/>
              <a:gd name="T98" fmla="*/ 62 w 255"/>
              <a:gd name="T99" fmla="*/ 5 h 176"/>
              <a:gd name="T100" fmla="*/ 82 w 255"/>
              <a:gd name="T101" fmla="*/ 1 h 176"/>
              <a:gd name="T102" fmla="*/ 101 w 255"/>
              <a:gd name="T10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6">
                <a:moveTo>
                  <a:pt x="101" y="0"/>
                </a:moveTo>
                <a:lnTo>
                  <a:pt x="122" y="0"/>
                </a:lnTo>
                <a:lnTo>
                  <a:pt x="143" y="2"/>
                </a:lnTo>
                <a:lnTo>
                  <a:pt x="164" y="8"/>
                </a:lnTo>
                <a:lnTo>
                  <a:pt x="183" y="17"/>
                </a:lnTo>
                <a:lnTo>
                  <a:pt x="203" y="30"/>
                </a:lnTo>
                <a:lnTo>
                  <a:pt x="220" y="48"/>
                </a:lnTo>
                <a:lnTo>
                  <a:pt x="234" y="71"/>
                </a:lnTo>
                <a:lnTo>
                  <a:pt x="246" y="100"/>
                </a:lnTo>
                <a:lnTo>
                  <a:pt x="255" y="135"/>
                </a:lnTo>
                <a:lnTo>
                  <a:pt x="255" y="132"/>
                </a:lnTo>
                <a:lnTo>
                  <a:pt x="251" y="125"/>
                </a:lnTo>
                <a:lnTo>
                  <a:pt x="244" y="113"/>
                </a:lnTo>
                <a:lnTo>
                  <a:pt x="235" y="100"/>
                </a:lnTo>
                <a:lnTo>
                  <a:pt x="223" y="86"/>
                </a:lnTo>
                <a:lnTo>
                  <a:pt x="208" y="73"/>
                </a:lnTo>
                <a:lnTo>
                  <a:pt x="190" y="60"/>
                </a:lnTo>
                <a:lnTo>
                  <a:pt x="169" y="49"/>
                </a:lnTo>
                <a:lnTo>
                  <a:pt x="144" y="43"/>
                </a:lnTo>
                <a:lnTo>
                  <a:pt x="147" y="44"/>
                </a:lnTo>
                <a:lnTo>
                  <a:pt x="155" y="49"/>
                </a:lnTo>
                <a:lnTo>
                  <a:pt x="168" y="56"/>
                </a:lnTo>
                <a:lnTo>
                  <a:pt x="182" y="66"/>
                </a:lnTo>
                <a:lnTo>
                  <a:pt x="197" y="79"/>
                </a:lnTo>
                <a:lnTo>
                  <a:pt x="214" y="95"/>
                </a:lnTo>
                <a:lnTo>
                  <a:pt x="227" y="113"/>
                </a:lnTo>
                <a:lnTo>
                  <a:pt x="239" y="134"/>
                </a:lnTo>
                <a:lnTo>
                  <a:pt x="246" y="157"/>
                </a:lnTo>
                <a:lnTo>
                  <a:pt x="243" y="158"/>
                </a:lnTo>
                <a:lnTo>
                  <a:pt x="238" y="161"/>
                </a:lnTo>
                <a:lnTo>
                  <a:pt x="229" y="165"/>
                </a:lnTo>
                <a:lnTo>
                  <a:pt x="217" y="169"/>
                </a:lnTo>
                <a:lnTo>
                  <a:pt x="201" y="171"/>
                </a:lnTo>
                <a:lnTo>
                  <a:pt x="184" y="175"/>
                </a:lnTo>
                <a:lnTo>
                  <a:pt x="166" y="176"/>
                </a:lnTo>
                <a:lnTo>
                  <a:pt x="147" y="175"/>
                </a:lnTo>
                <a:lnTo>
                  <a:pt x="127" y="173"/>
                </a:lnTo>
                <a:lnTo>
                  <a:pt x="106" y="166"/>
                </a:lnTo>
                <a:lnTo>
                  <a:pt x="86" y="156"/>
                </a:lnTo>
                <a:lnTo>
                  <a:pt x="65" y="141"/>
                </a:lnTo>
                <a:lnTo>
                  <a:pt x="47" y="122"/>
                </a:lnTo>
                <a:lnTo>
                  <a:pt x="28" y="96"/>
                </a:lnTo>
                <a:lnTo>
                  <a:pt x="13" y="65"/>
                </a:lnTo>
                <a:lnTo>
                  <a:pt x="0" y="26"/>
                </a:lnTo>
                <a:lnTo>
                  <a:pt x="1" y="26"/>
                </a:lnTo>
                <a:lnTo>
                  <a:pt x="8" y="22"/>
                </a:lnTo>
                <a:lnTo>
                  <a:pt x="18" y="18"/>
                </a:lnTo>
                <a:lnTo>
                  <a:pt x="30" y="14"/>
                </a:lnTo>
                <a:lnTo>
                  <a:pt x="45" y="9"/>
                </a:lnTo>
                <a:lnTo>
                  <a:pt x="62" y="5"/>
                </a:lnTo>
                <a:lnTo>
                  <a:pt x="82" y="1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千图PPT彼岸天：ID 8661124库_任意多边形 21"/>
          <p:cNvSpPr/>
          <p:nvPr>
            <p:custDataLst>
              <p:tags r:id="rId6"/>
            </p:custDataLst>
          </p:nvPr>
        </p:nvSpPr>
        <p:spPr bwMode="auto">
          <a:xfrm>
            <a:off x="1198105" y="3313424"/>
            <a:ext cx="254132" cy="392499"/>
          </a:xfrm>
          <a:custGeom>
            <a:avLst/>
            <a:gdLst>
              <a:gd name="T0" fmla="*/ 35 w 175"/>
              <a:gd name="T1" fmla="*/ 0 h 266"/>
              <a:gd name="T2" fmla="*/ 36 w 175"/>
              <a:gd name="T3" fmla="*/ 1 h 266"/>
              <a:gd name="T4" fmla="*/ 43 w 175"/>
              <a:gd name="T5" fmla="*/ 4 h 266"/>
              <a:gd name="T6" fmla="*/ 53 w 175"/>
              <a:gd name="T7" fmla="*/ 8 h 266"/>
              <a:gd name="T8" fmla="*/ 65 w 175"/>
              <a:gd name="T9" fmla="*/ 13 h 266"/>
              <a:gd name="T10" fmla="*/ 79 w 175"/>
              <a:gd name="T11" fmla="*/ 21 h 266"/>
              <a:gd name="T12" fmla="*/ 95 w 175"/>
              <a:gd name="T13" fmla="*/ 30 h 266"/>
              <a:gd name="T14" fmla="*/ 110 w 175"/>
              <a:gd name="T15" fmla="*/ 40 h 266"/>
              <a:gd name="T16" fmla="*/ 126 w 175"/>
              <a:gd name="T17" fmla="*/ 53 h 266"/>
              <a:gd name="T18" fmla="*/ 140 w 175"/>
              <a:gd name="T19" fmla="*/ 67 h 266"/>
              <a:gd name="T20" fmla="*/ 153 w 175"/>
              <a:gd name="T21" fmla="*/ 84 h 266"/>
              <a:gd name="T22" fmla="*/ 164 w 175"/>
              <a:gd name="T23" fmla="*/ 102 h 266"/>
              <a:gd name="T24" fmla="*/ 171 w 175"/>
              <a:gd name="T25" fmla="*/ 123 h 266"/>
              <a:gd name="T26" fmla="*/ 175 w 175"/>
              <a:gd name="T27" fmla="*/ 145 h 266"/>
              <a:gd name="T28" fmla="*/ 174 w 175"/>
              <a:gd name="T29" fmla="*/ 170 h 266"/>
              <a:gd name="T30" fmla="*/ 169 w 175"/>
              <a:gd name="T31" fmla="*/ 197 h 266"/>
              <a:gd name="T32" fmla="*/ 157 w 175"/>
              <a:gd name="T33" fmla="*/ 226 h 266"/>
              <a:gd name="T34" fmla="*/ 139 w 175"/>
              <a:gd name="T35" fmla="*/ 257 h 266"/>
              <a:gd name="T36" fmla="*/ 140 w 175"/>
              <a:gd name="T37" fmla="*/ 254 h 266"/>
              <a:gd name="T38" fmla="*/ 143 w 175"/>
              <a:gd name="T39" fmla="*/ 247 h 266"/>
              <a:gd name="T40" fmla="*/ 145 w 175"/>
              <a:gd name="T41" fmla="*/ 235 h 266"/>
              <a:gd name="T42" fmla="*/ 148 w 175"/>
              <a:gd name="T43" fmla="*/ 219 h 266"/>
              <a:gd name="T44" fmla="*/ 149 w 175"/>
              <a:gd name="T45" fmla="*/ 200 h 266"/>
              <a:gd name="T46" fmla="*/ 149 w 175"/>
              <a:gd name="T47" fmla="*/ 180 h 266"/>
              <a:gd name="T48" fmla="*/ 145 w 175"/>
              <a:gd name="T49" fmla="*/ 158 h 266"/>
              <a:gd name="T50" fmla="*/ 138 w 175"/>
              <a:gd name="T51" fmla="*/ 136 h 266"/>
              <a:gd name="T52" fmla="*/ 125 w 175"/>
              <a:gd name="T53" fmla="*/ 114 h 266"/>
              <a:gd name="T54" fmla="*/ 126 w 175"/>
              <a:gd name="T55" fmla="*/ 117 h 266"/>
              <a:gd name="T56" fmla="*/ 128 w 175"/>
              <a:gd name="T57" fmla="*/ 126 h 266"/>
              <a:gd name="T58" fmla="*/ 131 w 175"/>
              <a:gd name="T59" fmla="*/ 140 h 266"/>
              <a:gd name="T60" fmla="*/ 135 w 175"/>
              <a:gd name="T61" fmla="*/ 157 h 266"/>
              <a:gd name="T62" fmla="*/ 138 w 175"/>
              <a:gd name="T63" fmla="*/ 178 h 266"/>
              <a:gd name="T64" fmla="*/ 138 w 175"/>
              <a:gd name="T65" fmla="*/ 200 h 266"/>
              <a:gd name="T66" fmla="*/ 134 w 175"/>
              <a:gd name="T67" fmla="*/ 223 h 266"/>
              <a:gd name="T68" fmla="*/ 127 w 175"/>
              <a:gd name="T69" fmla="*/ 245 h 266"/>
              <a:gd name="T70" fmla="*/ 115 w 175"/>
              <a:gd name="T71" fmla="*/ 266 h 266"/>
              <a:gd name="T72" fmla="*/ 114 w 175"/>
              <a:gd name="T73" fmla="*/ 266 h 266"/>
              <a:gd name="T74" fmla="*/ 109 w 175"/>
              <a:gd name="T75" fmla="*/ 263 h 266"/>
              <a:gd name="T76" fmla="*/ 100 w 175"/>
              <a:gd name="T77" fmla="*/ 260 h 266"/>
              <a:gd name="T78" fmla="*/ 89 w 175"/>
              <a:gd name="T79" fmla="*/ 254 h 266"/>
              <a:gd name="T80" fmla="*/ 78 w 175"/>
              <a:gd name="T81" fmla="*/ 248 h 266"/>
              <a:gd name="T82" fmla="*/ 65 w 175"/>
              <a:gd name="T83" fmla="*/ 240 h 266"/>
              <a:gd name="T84" fmla="*/ 52 w 175"/>
              <a:gd name="T85" fmla="*/ 230 h 266"/>
              <a:gd name="T86" fmla="*/ 39 w 175"/>
              <a:gd name="T87" fmla="*/ 217 h 266"/>
              <a:gd name="T88" fmla="*/ 27 w 175"/>
              <a:gd name="T89" fmla="*/ 202 h 266"/>
              <a:gd name="T90" fmla="*/ 17 w 175"/>
              <a:gd name="T91" fmla="*/ 186 h 266"/>
              <a:gd name="T92" fmla="*/ 8 w 175"/>
              <a:gd name="T93" fmla="*/ 167 h 266"/>
              <a:gd name="T94" fmla="*/ 2 w 175"/>
              <a:gd name="T95" fmla="*/ 145 h 266"/>
              <a:gd name="T96" fmla="*/ 0 w 175"/>
              <a:gd name="T97" fmla="*/ 122 h 266"/>
              <a:gd name="T98" fmla="*/ 1 w 175"/>
              <a:gd name="T99" fmla="*/ 96 h 266"/>
              <a:gd name="T100" fmla="*/ 6 w 175"/>
              <a:gd name="T101" fmla="*/ 66 h 266"/>
              <a:gd name="T102" fmla="*/ 18 w 175"/>
              <a:gd name="T103" fmla="*/ 35 h 266"/>
              <a:gd name="T104" fmla="*/ 35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35" y="0"/>
                </a:moveTo>
                <a:lnTo>
                  <a:pt x="36" y="1"/>
                </a:lnTo>
                <a:lnTo>
                  <a:pt x="43" y="4"/>
                </a:lnTo>
                <a:lnTo>
                  <a:pt x="53" y="8"/>
                </a:lnTo>
                <a:lnTo>
                  <a:pt x="65" y="13"/>
                </a:lnTo>
                <a:lnTo>
                  <a:pt x="79" y="21"/>
                </a:lnTo>
                <a:lnTo>
                  <a:pt x="95" y="30"/>
                </a:lnTo>
                <a:lnTo>
                  <a:pt x="110" y="40"/>
                </a:lnTo>
                <a:lnTo>
                  <a:pt x="126" y="53"/>
                </a:lnTo>
                <a:lnTo>
                  <a:pt x="140" y="67"/>
                </a:lnTo>
                <a:lnTo>
                  <a:pt x="153" y="84"/>
                </a:lnTo>
                <a:lnTo>
                  <a:pt x="164" y="102"/>
                </a:lnTo>
                <a:lnTo>
                  <a:pt x="171" y="123"/>
                </a:lnTo>
                <a:lnTo>
                  <a:pt x="175" y="145"/>
                </a:lnTo>
                <a:lnTo>
                  <a:pt x="174" y="170"/>
                </a:lnTo>
                <a:lnTo>
                  <a:pt x="169" y="197"/>
                </a:lnTo>
                <a:lnTo>
                  <a:pt x="157" y="226"/>
                </a:lnTo>
                <a:lnTo>
                  <a:pt x="139" y="257"/>
                </a:lnTo>
                <a:lnTo>
                  <a:pt x="140" y="254"/>
                </a:lnTo>
                <a:lnTo>
                  <a:pt x="143" y="247"/>
                </a:lnTo>
                <a:lnTo>
                  <a:pt x="145" y="235"/>
                </a:lnTo>
                <a:lnTo>
                  <a:pt x="148" y="219"/>
                </a:lnTo>
                <a:lnTo>
                  <a:pt x="149" y="200"/>
                </a:lnTo>
                <a:lnTo>
                  <a:pt x="149" y="180"/>
                </a:lnTo>
                <a:lnTo>
                  <a:pt x="145" y="158"/>
                </a:lnTo>
                <a:lnTo>
                  <a:pt x="138" y="136"/>
                </a:lnTo>
                <a:lnTo>
                  <a:pt x="125" y="114"/>
                </a:lnTo>
                <a:lnTo>
                  <a:pt x="126" y="117"/>
                </a:lnTo>
                <a:lnTo>
                  <a:pt x="128" y="126"/>
                </a:lnTo>
                <a:lnTo>
                  <a:pt x="131" y="140"/>
                </a:lnTo>
                <a:lnTo>
                  <a:pt x="135" y="157"/>
                </a:lnTo>
                <a:lnTo>
                  <a:pt x="138" y="178"/>
                </a:lnTo>
                <a:lnTo>
                  <a:pt x="138" y="200"/>
                </a:lnTo>
                <a:lnTo>
                  <a:pt x="134" y="223"/>
                </a:lnTo>
                <a:lnTo>
                  <a:pt x="127" y="245"/>
                </a:lnTo>
                <a:lnTo>
                  <a:pt x="115" y="266"/>
                </a:lnTo>
                <a:lnTo>
                  <a:pt x="114" y="266"/>
                </a:lnTo>
                <a:lnTo>
                  <a:pt x="109" y="263"/>
                </a:lnTo>
                <a:lnTo>
                  <a:pt x="100" y="260"/>
                </a:lnTo>
                <a:lnTo>
                  <a:pt x="89" y="254"/>
                </a:lnTo>
                <a:lnTo>
                  <a:pt x="78" y="248"/>
                </a:lnTo>
                <a:lnTo>
                  <a:pt x="65" y="240"/>
                </a:lnTo>
                <a:lnTo>
                  <a:pt x="52" y="230"/>
                </a:lnTo>
                <a:lnTo>
                  <a:pt x="39" y="217"/>
                </a:lnTo>
                <a:lnTo>
                  <a:pt x="27" y="202"/>
                </a:lnTo>
                <a:lnTo>
                  <a:pt x="17" y="186"/>
                </a:lnTo>
                <a:lnTo>
                  <a:pt x="8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6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3" name="千图PPT彼岸天：ID 8661124库_任意多边形 22"/>
          <p:cNvSpPr/>
          <p:nvPr>
            <p:custDataLst>
              <p:tags r:id="rId7"/>
            </p:custDataLst>
          </p:nvPr>
        </p:nvSpPr>
        <p:spPr bwMode="auto">
          <a:xfrm>
            <a:off x="1651186" y="3261779"/>
            <a:ext cx="254132" cy="392499"/>
          </a:xfrm>
          <a:custGeom>
            <a:avLst/>
            <a:gdLst>
              <a:gd name="T0" fmla="*/ 35 w 175"/>
              <a:gd name="T1" fmla="*/ 0 h 266"/>
              <a:gd name="T2" fmla="*/ 37 w 175"/>
              <a:gd name="T3" fmla="*/ 1 h 266"/>
              <a:gd name="T4" fmla="*/ 44 w 175"/>
              <a:gd name="T5" fmla="*/ 4 h 266"/>
              <a:gd name="T6" fmla="*/ 53 w 175"/>
              <a:gd name="T7" fmla="*/ 8 h 266"/>
              <a:gd name="T8" fmla="*/ 66 w 175"/>
              <a:gd name="T9" fmla="*/ 13 h 266"/>
              <a:gd name="T10" fmla="*/ 79 w 175"/>
              <a:gd name="T11" fmla="*/ 21 h 266"/>
              <a:gd name="T12" fmla="*/ 95 w 175"/>
              <a:gd name="T13" fmla="*/ 30 h 266"/>
              <a:gd name="T14" fmla="*/ 110 w 175"/>
              <a:gd name="T15" fmla="*/ 40 h 266"/>
              <a:gd name="T16" fmla="*/ 126 w 175"/>
              <a:gd name="T17" fmla="*/ 53 h 266"/>
              <a:gd name="T18" fmla="*/ 140 w 175"/>
              <a:gd name="T19" fmla="*/ 69 h 266"/>
              <a:gd name="T20" fmla="*/ 153 w 175"/>
              <a:gd name="T21" fmla="*/ 84 h 266"/>
              <a:gd name="T22" fmla="*/ 165 w 175"/>
              <a:gd name="T23" fmla="*/ 104 h 266"/>
              <a:gd name="T24" fmla="*/ 171 w 175"/>
              <a:gd name="T25" fmla="*/ 123 h 266"/>
              <a:gd name="T26" fmla="*/ 175 w 175"/>
              <a:gd name="T27" fmla="*/ 147 h 266"/>
              <a:gd name="T28" fmla="*/ 175 w 175"/>
              <a:gd name="T29" fmla="*/ 171 h 266"/>
              <a:gd name="T30" fmla="*/ 169 w 175"/>
              <a:gd name="T31" fmla="*/ 197 h 266"/>
              <a:gd name="T32" fmla="*/ 157 w 175"/>
              <a:gd name="T33" fmla="*/ 226 h 266"/>
              <a:gd name="T34" fmla="*/ 139 w 175"/>
              <a:gd name="T35" fmla="*/ 257 h 266"/>
              <a:gd name="T36" fmla="*/ 140 w 175"/>
              <a:gd name="T37" fmla="*/ 254 h 266"/>
              <a:gd name="T38" fmla="*/ 143 w 175"/>
              <a:gd name="T39" fmla="*/ 247 h 266"/>
              <a:gd name="T40" fmla="*/ 147 w 175"/>
              <a:gd name="T41" fmla="*/ 235 h 266"/>
              <a:gd name="T42" fmla="*/ 149 w 175"/>
              <a:gd name="T43" fmla="*/ 219 h 266"/>
              <a:gd name="T44" fmla="*/ 150 w 175"/>
              <a:gd name="T45" fmla="*/ 200 h 266"/>
              <a:gd name="T46" fmla="*/ 150 w 175"/>
              <a:gd name="T47" fmla="*/ 180 h 266"/>
              <a:gd name="T48" fmla="*/ 147 w 175"/>
              <a:gd name="T49" fmla="*/ 158 h 266"/>
              <a:gd name="T50" fmla="*/ 137 w 175"/>
              <a:gd name="T51" fmla="*/ 136 h 266"/>
              <a:gd name="T52" fmla="*/ 125 w 175"/>
              <a:gd name="T53" fmla="*/ 114 h 266"/>
              <a:gd name="T54" fmla="*/ 126 w 175"/>
              <a:gd name="T55" fmla="*/ 117 h 266"/>
              <a:gd name="T56" fmla="*/ 128 w 175"/>
              <a:gd name="T57" fmla="*/ 126 h 266"/>
              <a:gd name="T58" fmla="*/ 132 w 175"/>
              <a:gd name="T59" fmla="*/ 140 h 266"/>
              <a:gd name="T60" fmla="*/ 136 w 175"/>
              <a:gd name="T61" fmla="*/ 158 h 266"/>
              <a:gd name="T62" fmla="*/ 137 w 175"/>
              <a:gd name="T63" fmla="*/ 178 h 266"/>
              <a:gd name="T64" fmla="*/ 137 w 175"/>
              <a:gd name="T65" fmla="*/ 200 h 266"/>
              <a:gd name="T66" fmla="*/ 135 w 175"/>
              <a:gd name="T67" fmla="*/ 223 h 266"/>
              <a:gd name="T68" fmla="*/ 128 w 175"/>
              <a:gd name="T69" fmla="*/ 245 h 266"/>
              <a:gd name="T70" fmla="*/ 117 w 175"/>
              <a:gd name="T71" fmla="*/ 266 h 266"/>
              <a:gd name="T72" fmla="*/ 114 w 175"/>
              <a:gd name="T73" fmla="*/ 266 h 266"/>
              <a:gd name="T74" fmla="*/ 109 w 175"/>
              <a:gd name="T75" fmla="*/ 263 h 266"/>
              <a:gd name="T76" fmla="*/ 101 w 175"/>
              <a:gd name="T77" fmla="*/ 261 h 266"/>
              <a:gd name="T78" fmla="*/ 91 w 175"/>
              <a:gd name="T79" fmla="*/ 256 h 266"/>
              <a:gd name="T80" fmla="*/ 79 w 175"/>
              <a:gd name="T81" fmla="*/ 248 h 266"/>
              <a:gd name="T82" fmla="*/ 66 w 175"/>
              <a:gd name="T83" fmla="*/ 240 h 266"/>
              <a:gd name="T84" fmla="*/ 53 w 175"/>
              <a:gd name="T85" fmla="*/ 230 h 266"/>
              <a:gd name="T86" fmla="*/ 40 w 175"/>
              <a:gd name="T87" fmla="*/ 217 h 266"/>
              <a:gd name="T88" fmla="*/ 27 w 175"/>
              <a:gd name="T89" fmla="*/ 202 h 266"/>
              <a:gd name="T90" fmla="*/ 17 w 175"/>
              <a:gd name="T91" fmla="*/ 186 h 266"/>
              <a:gd name="T92" fmla="*/ 9 w 175"/>
              <a:gd name="T93" fmla="*/ 167 h 266"/>
              <a:gd name="T94" fmla="*/ 2 w 175"/>
              <a:gd name="T95" fmla="*/ 145 h 266"/>
              <a:gd name="T96" fmla="*/ 0 w 175"/>
              <a:gd name="T97" fmla="*/ 122 h 266"/>
              <a:gd name="T98" fmla="*/ 1 w 175"/>
              <a:gd name="T99" fmla="*/ 96 h 266"/>
              <a:gd name="T100" fmla="*/ 8 w 175"/>
              <a:gd name="T101" fmla="*/ 66 h 266"/>
              <a:gd name="T102" fmla="*/ 18 w 175"/>
              <a:gd name="T103" fmla="*/ 35 h 266"/>
              <a:gd name="T104" fmla="*/ 35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35" y="0"/>
                </a:moveTo>
                <a:lnTo>
                  <a:pt x="37" y="1"/>
                </a:lnTo>
                <a:lnTo>
                  <a:pt x="44" y="4"/>
                </a:lnTo>
                <a:lnTo>
                  <a:pt x="53" y="8"/>
                </a:lnTo>
                <a:lnTo>
                  <a:pt x="66" y="13"/>
                </a:lnTo>
                <a:lnTo>
                  <a:pt x="79" y="21"/>
                </a:lnTo>
                <a:lnTo>
                  <a:pt x="95" y="30"/>
                </a:lnTo>
                <a:lnTo>
                  <a:pt x="110" y="40"/>
                </a:lnTo>
                <a:lnTo>
                  <a:pt x="126" y="53"/>
                </a:lnTo>
                <a:lnTo>
                  <a:pt x="140" y="69"/>
                </a:lnTo>
                <a:lnTo>
                  <a:pt x="153" y="84"/>
                </a:lnTo>
                <a:lnTo>
                  <a:pt x="165" y="104"/>
                </a:lnTo>
                <a:lnTo>
                  <a:pt x="171" y="123"/>
                </a:lnTo>
                <a:lnTo>
                  <a:pt x="175" y="147"/>
                </a:lnTo>
                <a:lnTo>
                  <a:pt x="175" y="171"/>
                </a:lnTo>
                <a:lnTo>
                  <a:pt x="169" y="197"/>
                </a:lnTo>
                <a:lnTo>
                  <a:pt x="157" y="226"/>
                </a:lnTo>
                <a:lnTo>
                  <a:pt x="139" y="257"/>
                </a:lnTo>
                <a:lnTo>
                  <a:pt x="140" y="254"/>
                </a:lnTo>
                <a:lnTo>
                  <a:pt x="143" y="247"/>
                </a:lnTo>
                <a:lnTo>
                  <a:pt x="147" y="235"/>
                </a:lnTo>
                <a:lnTo>
                  <a:pt x="149" y="219"/>
                </a:lnTo>
                <a:lnTo>
                  <a:pt x="150" y="200"/>
                </a:lnTo>
                <a:lnTo>
                  <a:pt x="150" y="180"/>
                </a:lnTo>
                <a:lnTo>
                  <a:pt x="147" y="158"/>
                </a:lnTo>
                <a:lnTo>
                  <a:pt x="137" y="136"/>
                </a:lnTo>
                <a:lnTo>
                  <a:pt x="125" y="114"/>
                </a:lnTo>
                <a:lnTo>
                  <a:pt x="126" y="117"/>
                </a:lnTo>
                <a:lnTo>
                  <a:pt x="128" y="126"/>
                </a:lnTo>
                <a:lnTo>
                  <a:pt x="132" y="140"/>
                </a:lnTo>
                <a:lnTo>
                  <a:pt x="136" y="158"/>
                </a:lnTo>
                <a:lnTo>
                  <a:pt x="137" y="178"/>
                </a:lnTo>
                <a:lnTo>
                  <a:pt x="137" y="200"/>
                </a:lnTo>
                <a:lnTo>
                  <a:pt x="135" y="223"/>
                </a:lnTo>
                <a:lnTo>
                  <a:pt x="128" y="245"/>
                </a:lnTo>
                <a:lnTo>
                  <a:pt x="117" y="266"/>
                </a:lnTo>
                <a:lnTo>
                  <a:pt x="114" y="266"/>
                </a:lnTo>
                <a:lnTo>
                  <a:pt x="109" y="263"/>
                </a:lnTo>
                <a:lnTo>
                  <a:pt x="101" y="261"/>
                </a:lnTo>
                <a:lnTo>
                  <a:pt x="91" y="256"/>
                </a:lnTo>
                <a:lnTo>
                  <a:pt x="79" y="248"/>
                </a:lnTo>
                <a:lnTo>
                  <a:pt x="66" y="240"/>
                </a:lnTo>
                <a:lnTo>
                  <a:pt x="53" y="230"/>
                </a:lnTo>
                <a:lnTo>
                  <a:pt x="40" y="217"/>
                </a:lnTo>
                <a:lnTo>
                  <a:pt x="27" y="202"/>
                </a:lnTo>
                <a:lnTo>
                  <a:pt x="17" y="186"/>
                </a:lnTo>
                <a:lnTo>
                  <a:pt x="9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8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千图PPT彼岸天：ID 8661124库_任意多边形 23"/>
          <p:cNvSpPr/>
          <p:nvPr>
            <p:custDataLst>
              <p:tags r:id="rId8"/>
            </p:custDataLst>
          </p:nvPr>
        </p:nvSpPr>
        <p:spPr bwMode="auto">
          <a:xfrm>
            <a:off x="2152188" y="3263255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4 w 177"/>
              <a:gd name="T5" fmla="*/ 8 h 256"/>
              <a:gd name="T6" fmla="*/ 158 w 177"/>
              <a:gd name="T7" fmla="*/ 18 h 256"/>
              <a:gd name="T8" fmla="*/ 163 w 177"/>
              <a:gd name="T9" fmla="*/ 30 h 256"/>
              <a:gd name="T10" fmla="*/ 167 w 177"/>
              <a:gd name="T11" fmla="*/ 46 h 256"/>
              <a:gd name="T12" fmla="*/ 172 w 177"/>
              <a:gd name="T13" fmla="*/ 62 h 256"/>
              <a:gd name="T14" fmla="*/ 175 w 177"/>
              <a:gd name="T15" fmla="*/ 82 h 256"/>
              <a:gd name="T16" fmla="*/ 177 w 177"/>
              <a:gd name="T17" fmla="*/ 101 h 256"/>
              <a:gd name="T18" fmla="*/ 177 w 177"/>
              <a:gd name="T19" fmla="*/ 122 h 256"/>
              <a:gd name="T20" fmla="*/ 175 w 177"/>
              <a:gd name="T21" fmla="*/ 143 h 256"/>
              <a:gd name="T22" fmla="*/ 168 w 177"/>
              <a:gd name="T23" fmla="*/ 164 h 256"/>
              <a:gd name="T24" fmla="*/ 159 w 177"/>
              <a:gd name="T25" fmla="*/ 185 h 256"/>
              <a:gd name="T26" fmla="*/ 146 w 177"/>
              <a:gd name="T27" fmla="*/ 203 h 256"/>
              <a:gd name="T28" fmla="*/ 128 w 177"/>
              <a:gd name="T29" fmla="*/ 220 h 256"/>
              <a:gd name="T30" fmla="*/ 106 w 177"/>
              <a:gd name="T31" fmla="*/ 234 h 256"/>
              <a:gd name="T32" fmla="*/ 77 w 177"/>
              <a:gd name="T33" fmla="*/ 247 h 256"/>
              <a:gd name="T34" fmla="*/ 42 w 177"/>
              <a:gd name="T35" fmla="*/ 256 h 256"/>
              <a:gd name="T36" fmla="*/ 45 w 177"/>
              <a:gd name="T37" fmla="*/ 255 h 256"/>
              <a:gd name="T38" fmla="*/ 52 w 177"/>
              <a:gd name="T39" fmla="*/ 251 h 256"/>
              <a:gd name="T40" fmla="*/ 63 w 177"/>
              <a:gd name="T41" fmla="*/ 244 h 256"/>
              <a:gd name="T42" fmla="*/ 76 w 177"/>
              <a:gd name="T43" fmla="*/ 235 h 256"/>
              <a:gd name="T44" fmla="*/ 90 w 177"/>
              <a:gd name="T45" fmla="*/ 223 h 256"/>
              <a:gd name="T46" fmla="*/ 104 w 177"/>
              <a:gd name="T47" fmla="*/ 208 h 256"/>
              <a:gd name="T48" fmla="*/ 116 w 177"/>
              <a:gd name="T49" fmla="*/ 190 h 256"/>
              <a:gd name="T50" fmla="*/ 127 w 177"/>
              <a:gd name="T51" fmla="*/ 169 h 256"/>
              <a:gd name="T52" fmla="*/ 133 w 177"/>
              <a:gd name="T53" fmla="*/ 144 h 256"/>
              <a:gd name="T54" fmla="*/ 132 w 177"/>
              <a:gd name="T55" fmla="*/ 147 h 256"/>
              <a:gd name="T56" fmla="*/ 128 w 177"/>
              <a:gd name="T57" fmla="*/ 156 h 256"/>
              <a:gd name="T58" fmla="*/ 120 w 177"/>
              <a:gd name="T59" fmla="*/ 168 h 256"/>
              <a:gd name="T60" fmla="*/ 110 w 177"/>
              <a:gd name="T61" fmla="*/ 182 h 256"/>
              <a:gd name="T62" fmla="*/ 97 w 177"/>
              <a:gd name="T63" fmla="*/ 199 h 256"/>
              <a:gd name="T64" fmla="*/ 81 w 177"/>
              <a:gd name="T65" fmla="*/ 214 h 256"/>
              <a:gd name="T66" fmla="*/ 63 w 177"/>
              <a:gd name="T67" fmla="*/ 229 h 256"/>
              <a:gd name="T68" fmla="*/ 42 w 177"/>
              <a:gd name="T69" fmla="*/ 239 h 256"/>
              <a:gd name="T70" fmla="*/ 19 w 177"/>
              <a:gd name="T71" fmla="*/ 246 h 256"/>
              <a:gd name="T72" fmla="*/ 19 w 177"/>
              <a:gd name="T73" fmla="*/ 244 h 256"/>
              <a:gd name="T74" fmla="*/ 16 w 177"/>
              <a:gd name="T75" fmla="*/ 238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1 h 256"/>
              <a:gd name="T82" fmla="*/ 2 w 177"/>
              <a:gd name="T83" fmla="*/ 186 h 256"/>
              <a:gd name="T84" fmla="*/ 0 w 177"/>
              <a:gd name="T85" fmla="*/ 166 h 256"/>
              <a:gd name="T86" fmla="*/ 0 w 177"/>
              <a:gd name="T87" fmla="*/ 147 h 256"/>
              <a:gd name="T88" fmla="*/ 3 w 177"/>
              <a:gd name="T89" fmla="*/ 127 h 256"/>
              <a:gd name="T90" fmla="*/ 10 w 177"/>
              <a:gd name="T91" fmla="*/ 107 h 256"/>
              <a:gd name="T92" fmla="*/ 20 w 177"/>
              <a:gd name="T93" fmla="*/ 86 h 256"/>
              <a:gd name="T94" fmla="*/ 36 w 177"/>
              <a:gd name="T95" fmla="*/ 66 h 256"/>
              <a:gd name="T96" fmla="*/ 55 w 177"/>
              <a:gd name="T97" fmla="*/ 47 h 256"/>
              <a:gd name="T98" fmla="*/ 80 w 177"/>
              <a:gd name="T99" fmla="*/ 29 h 256"/>
              <a:gd name="T100" fmla="*/ 111 w 177"/>
              <a:gd name="T101" fmla="*/ 13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4" y="8"/>
                </a:lnTo>
                <a:lnTo>
                  <a:pt x="158" y="18"/>
                </a:lnTo>
                <a:lnTo>
                  <a:pt x="163" y="30"/>
                </a:lnTo>
                <a:lnTo>
                  <a:pt x="167" y="46"/>
                </a:lnTo>
                <a:lnTo>
                  <a:pt x="172" y="62"/>
                </a:lnTo>
                <a:lnTo>
                  <a:pt x="175" y="82"/>
                </a:lnTo>
                <a:lnTo>
                  <a:pt x="177" y="101"/>
                </a:lnTo>
                <a:lnTo>
                  <a:pt x="177" y="122"/>
                </a:lnTo>
                <a:lnTo>
                  <a:pt x="175" y="143"/>
                </a:lnTo>
                <a:lnTo>
                  <a:pt x="168" y="164"/>
                </a:lnTo>
                <a:lnTo>
                  <a:pt x="159" y="185"/>
                </a:lnTo>
                <a:lnTo>
                  <a:pt x="146" y="203"/>
                </a:lnTo>
                <a:lnTo>
                  <a:pt x="128" y="220"/>
                </a:lnTo>
                <a:lnTo>
                  <a:pt x="106" y="234"/>
                </a:lnTo>
                <a:lnTo>
                  <a:pt x="77" y="247"/>
                </a:lnTo>
                <a:lnTo>
                  <a:pt x="42" y="256"/>
                </a:lnTo>
                <a:lnTo>
                  <a:pt x="45" y="255"/>
                </a:lnTo>
                <a:lnTo>
                  <a:pt x="52" y="251"/>
                </a:lnTo>
                <a:lnTo>
                  <a:pt x="63" y="244"/>
                </a:lnTo>
                <a:lnTo>
                  <a:pt x="76" y="235"/>
                </a:lnTo>
                <a:lnTo>
                  <a:pt x="90" y="223"/>
                </a:lnTo>
                <a:lnTo>
                  <a:pt x="104" y="208"/>
                </a:lnTo>
                <a:lnTo>
                  <a:pt x="116" y="190"/>
                </a:lnTo>
                <a:lnTo>
                  <a:pt x="127" y="169"/>
                </a:lnTo>
                <a:lnTo>
                  <a:pt x="133" y="144"/>
                </a:lnTo>
                <a:lnTo>
                  <a:pt x="132" y="147"/>
                </a:lnTo>
                <a:lnTo>
                  <a:pt x="128" y="156"/>
                </a:lnTo>
                <a:lnTo>
                  <a:pt x="120" y="168"/>
                </a:lnTo>
                <a:lnTo>
                  <a:pt x="110" y="182"/>
                </a:lnTo>
                <a:lnTo>
                  <a:pt x="97" y="199"/>
                </a:lnTo>
                <a:lnTo>
                  <a:pt x="81" y="214"/>
                </a:lnTo>
                <a:lnTo>
                  <a:pt x="63" y="229"/>
                </a:lnTo>
                <a:lnTo>
                  <a:pt x="42" y="239"/>
                </a:lnTo>
                <a:lnTo>
                  <a:pt x="19" y="246"/>
                </a:lnTo>
                <a:lnTo>
                  <a:pt x="19" y="244"/>
                </a:lnTo>
                <a:lnTo>
                  <a:pt x="16" y="238"/>
                </a:lnTo>
                <a:lnTo>
                  <a:pt x="12" y="229"/>
                </a:lnTo>
                <a:lnTo>
                  <a:pt x="8" y="217"/>
                </a:lnTo>
                <a:lnTo>
                  <a:pt x="4" y="201"/>
                </a:lnTo>
                <a:lnTo>
                  <a:pt x="2" y="186"/>
                </a:lnTo>
                <a:lnTo>
                  <a:pt x="0" y="166"/>
                </a:lnTo>
                <a:lnTo>
                  <a:pt x="0" y="147"/>
                </a:lnTo>
                <a:lnTo>
                  <a:pt x="3" y="127"/>
                </a:lnTo>
                <a:lnTo>
                  <a:pt x="10" y="107"/>
                </a:lnTo>
                <a:lnTo>
                  <a:pt x="20" y="86"/>
                </a:lnTo>
                <a:lnTo>
                  <a:pt x="36" y="66"/>
                </a:lnTo>
                <a:lnTo>
                  <a:pt x="55" y="47"/>
                </a:lnTo>
                <a:lnTo>
                  <a:pt x="80" y="29"/>
                </a:lnTo>
                <a:lnTo>
                  <a:pt x="111" y="13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千图PPT彼岸天：ID 8661124库_任意多边形 24"/>
          <p:cNvSpPr/>
          <p:nvPr>
            <p:custDataLst>
              <p:tags r:id="rId9"/>
            </p:custDataLst>
          </p:nvPr>
        </p:nvSpPr>
        <p:spPr bwMode="auto">
          <a:xfrm>
            <a:off x="2314832" y="3787078"/>
            <a:ext cx="387733" cy="258223"/>
          </a:xfrm>
          <a:custGeom>
            <a:avLst/>
            <a:gdLst>
              <a:gd name="T0" fmla="*/ 144 w 267"/>
              <a:gd name="T1" fmla="*/ 0 h 175"/>
              <a:gd name="T2" fmla="*/ 172 w 267"/>
              <a:gd name="T3" fmla="*/ 1 h 175"/>
              <a:gd name="T4" fmla="*/ 200 w 267"/>
              <a:gd name="T5" fmla="*/ 6 h 175"/>
              <a:gd name="T6" fmla="*/ 232 w 267"/>
              <a:gd name="T7" fmla="*/ 18 h 175"/>
              <a:gd name="T8" fmla="*/ 267 w 267"/>
              <a:gd name="T9" fmla="*/ 35 h 175"/>
              <a:gd name="T10" fmla="*/ 265 w 267"/>
              <a:gd name="T11" fmla="*/ 36 h 175"/>
              <a:gd name="T12" fmla="*/ 264 w 267"/>
              <a:gd name="T13" fmla="*/ 42 h 175"/>
              <a:gd name="T14" fmla="*/ 259 w 267"/>
              <a:gd name="T15" fmla="*/ 53 h 175"/>
              <a:gd name="T16" fmla="*/ 254 w 267"/>
              <a:gd name="T17" fmla="*/ 64 h 175"/>
              <a:gd name="T18" fmla="*/ 246 w 267"/>
              <a:gd name="T19" fmla="*/ 79 h 175"/>
              <a:gd name="T20" fmla="*/ 237 w 267"/>
              <a:gd name="T21" fmla="*/ 94 h 175"/>
              <a:gd name="T22" fmla="*/ 226 w 267"/>
              <a:gd name="T23" fmla="*/ 110 h 175"/>
              <a:gd name="T24" fmla="*/ 213 w 267"/>
              <a:gd name="T25" fmla="*/ 125 h 175"/>
              <a:gd name="T26" fmla="*/ 199 w 267"/>
              <a:gd name="T27" fmla="*/ 140 h 175"/>
              <a:gd name="T28" fmla="*/ 182 w 267"/>
              <a:gd name="T29" fmla="*/ 153 h 175"/>
              <a:gd name="T30" fmla="*/ 164 w 267"/>
              <a:gd name="T31" fmla="*/ 163 h 175"/>
              <a:gd name="T32" fmla="*/ 143 w 267"/>
              <a:gd name="T33" fmla="*/ 171 h 175"/>
              <a:gd name="T34" fmla="*/ 121 w 267"/>
              <a:gd name="T35" fmla="*/ 175 h 175"/>
              <a:gd name="T36" fmla="*/ 96 w 267"/>
              <a:gd name="T37" fmla="*/ 174 h 175"/>
              <a:gd name="T38" fmla="*/ 69 w 267"/>
              <a:gd name="T39" fmla="*/ 168 h 175"/>
              <a:gd name="T40" fmla="*/ 41 w 267"/>
              <a:gd name="T41" fmla="*/ 157 h 175"/>
              <a:gd name="T42" fmla="*/ 9 w 267"/>
              <a:gd name="T43" fmla="*/ 138 h 175"/>
              <a:gd name="T44" fmla="*/ 12 w 267"/>
              <a:gd name="T45" fmla="*/ 140 h 175"/>
              <a:gd name="T46" fmla="*/ 20 w 267"/>
              <a:gd name="T47" fmla="*/ 142 h 175"/>
              <a:gd name="T48" fmla="*/ 33 w 267"/>
              <a:gd name="T49" fmla="*/ 145 h 175"/>
              <a:gd name="T50" fmla="*/ 48 w 267"/>
              <a:gd name="T51" fmla="*/ 148 h 175"/>
              <a:gd name="T52" fmla="*/ 67 w 267"/>
              <a:gd name="T53" fmla="*/ 150 h 175"/>
              <a:gd name="T54" fmla="*/ 87 w 267"/>
              <a:gd name="T55" fmla="*/ 149 h 175"/>
              <a:gd name="T56" fmla="*/ 108 w 267"/>
              <a:gd name="T57" fmla="*/ 145 h 175"/>
              <a:gd name="T58" fmla="*/ 131 w 267"/>
              <a:gd name="T59" fmla="*/ 137 h 175"/>
              <a:gd name="T60" fmla="*/ 154 w 267"/>
              <a:gd name="T61" fmla="*/ 124 h 175"/>
              <a:gd name="T62" fmla="*/ 150 w 267"/>
              <a:gd name="T63" fmla="*/ 125 h 175"/>
              <a:gd name="T64" fmla="*/ 141 w 267"/>
              <a:gd name="T65" fmla="*/ 128 h 175"/>
              <a:gd name="T66" fmla="*/ 126 w 267"/>
              <a:gd name="T67" fmla="*/ 131 h 175"/>
              <a:gd name="T68" fmla="*/ 109 w 267"/>
              <a:gd name="T69" fmla="*/ 135 h 175"/>
              <a:gd name="T70" fmla="*/ 89 w 267"/>
              <a:gd name="T71" fmla="*/ 137 h 175"/>
              <a:gd name="T72" fmla="*/ 67 w 267"/>
              <a:gd name="T73" fmla="*/ 137 h 175"/>
              <a:gd name="T74" fmla="*/ 43 w 267"/>
              <a:gd name="T75" fmla="*/ 133 h 175"/>
              <a:gd name="T76" fmla="*/ 21 w 267"/>
              <a:gd name="T77" fmla="*/ 127 h 175"/>
              <a:gd name="T78" fmla="*/ 0 w 267"/>
              <a:gd name="T79" fmla="*/ 115 h 175"/>
              <a:gd name="T80" fmla="*/ 0 w 267"/>
              <a:gd name="T81" fmla="*/ 114 h 175"/>
              <a:gd name="T82" fmla="*/ 3 w 267"/>
              <a:gd name="T83" fmla="*/ 109 h 175"/>
              <a:gd name="T84" fmla="*/ 7 w 267"/>
              <a:gd name="T85" fmla="*/ 100 h 175"/>
              <a:gd name="T86" fmla="*/ 12 w 267"/>
              <a:gd name="T87" fmla="*/ 90 h 175"/>
              <a:gd name="T88" fmla="*/ 18 w 267"/>
              <a:gd name="T89" fmla="*/ 77 h 175"/>
              <a:gd name="T90" fmla="*/ 26 w 267"/>
              <a:gd name="T91" fmla="*/ 64 h 175"/>
              <a:gd name="T92" fmla="*/ 38 w 267"/>
              <a:gd name="T93" fmla="*/ 52 h 175"/>
              <a:gd name="T94" fmla="*/ 50 w 267"/>
              <a:gd name="T95" fmla="*/ 39 h 175"/>
              <a:gd name="T96" fmla="*/ 64 w 267"/>
              <a:gd name="T97" fmla="*/ 27 h 175"/>
              <a:gd name="T98" fmla="*/ 81 w 267"/>
              <a:gd name="T99" fmla="*/ 16 h 175"/>
              <a:gd name="T100" fmla="*/ 100 w 267"/>
              <a:gd name="T101" fmla="*/ 7 h 175"/>
              <a:gd name="T102" fmla="*/ 121 w 267"/>
              <a:gd name="T103" fmla="*/ 2 h 175"/>
              <a:gd name="T104" fmla="*/ 144 w 267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5">
                <a:moveTo>
                  <a:pt x="144" y="0"/>
                </a:moveTo>
                <a:lnTo>
                  <a:pt x="172" y="1"/>
                </a:lnTo>
                <a:lnTo>
                  <a:pt x="200" y="6"/>
                </a:lnTo>
                <a:lnTo>
                  <a:pt x="232" y="18"/>
                </a:lnTo>
                <a:lnTo>
                  <a:pt x="267" y="35"/>
                </a:lnTo>
                <a:lnTo>
                  <a:pt x="265" y="36"/>
                </a:lnTo>
                <a:lnTo>
                  <a:pt x="264" y="42"/>
                </a:lnTo>
                <a:lnTo>
                  <a:pt x="259" y="53"/>
                </a:lnTo>
                <a:lnTo>
                  <a:pt x="254" y="64"/>
                </a:lnTo>
                <a:lnTo>
                  <a:pt x="246" y="79"/>
                </a:lnTo>
                <a:lnTo>
                  <a:pt x="237" y="94"/>
                </a:lnTo>
                <a:lnTo>
                  <a:pt x="226" y="110"/>
                </a:lnTo>
                <a:lnTo>
                  <a:pt x="213" y="125"/>
                </a:lnTo>
                <a:lnTo>
                  <a:pt x="199" y="140"/>
                </a:lnTo>
                <a:lnTo>
                  <a:pt x="182" y="153"/>
                </a:lnTo>
                <a:lnTo>
                  <a:pt x="164" y="163"/>
                </a:lnTo>
                <a:lnTo>
                  <a:pt x="143" y="171"/>
                </a:lnTo>
                <a:lnTo>
                  <a:pt x="121" y="175"/>
                </a:lnTo>
                <a:lnTo>
                  <a:pt x="96" y="174"/>
                </a:lnTo>
                <a:lnTo>
                  <a:pt x="69" y="168"/>
                </a:lnTo>
                <a:lnTo>
                  <a:pt x="41" y="157"/>
                </a:lnTo>
                <a:lnTo>
                  <a:pt x="9" y="138"/>
                </a:lnTo>
                <a:lnTo>
                  <a:pt x="12" y="140"/>
                </a:lnTo>
                <a:lnTo>
                  <a:pt x="20" y="142"/>
                </a:lnTo>
                <a:lnTo>
                  <a:pt x="33" y="145"/>
                </a:lnTo>
                <a:lnTo>
                  <a:pt x="48" y="148"/>
                </a:lnTo>
                <a:lnTo>
                  <a:pt x="67" y="150"/>
                </a:lnTo>
                <a:lnTo>
                  <a:pt x="87" y="149"/>
                </a:lnTo>
                <a:lnTo>
                  <a:pt x="108" y="145"/>
                </a:lnTo>
                <a:lnTo>
                  <a:pt x="131" y="137"/>
                </a:lnTo>
                <a:lnTo>
                  <a:pt x="154" y="124"/>
                </a:lnTo>
                <a:lnTo>
                  <a:pt x="150" y="125"/>
                </a:lnTo>
                <a:lnTo>
                  <a:pt x="141" y="128"/>
                </a:lnTo>
                <a:lnTo>
                  <a:pt x="126" y="131"/>
                </a:lnTo>
                <a:lnTo>
                  <a:pt x="109" y="135"/>
                </a:lnTo>
                <a:lnTo>
                  <a:pt x="89" y="137"/>
                </a:lnTo>
                <a:lnTo>
                  <a:pt x="67" y="137"/>
                </a:lnTo>
                <a:lnTo>
                  <a:pt x="43" y="133"/>
                </a:lnTo>
                <a:lnTo>
                  <a:pt x="21" y="127"/>
                </a:lnTo>
                <a:lnTo>
                  <a:pt x="0" y="115"/>
                </a:lnTo>
                <a:lnTo>
                  <a:pt x="0" y="114"/>
                </a:lnTo>
                <a:lnTo>
                  <a:pt x="3" y="109"/>
                </a:lnTo>
                <a:lnTo>
                  <a:pt x="7" y="100"/>
                </a:lnTo>
                <a:lnTo>
                  <a:pt x="12" y="90"/>
                </a:lnTo>
                <a:lnTo>
                  <a:pt x="18" y="77"/>
                </a:lnTo>
                <a:lnTo>
                  <a:pt x="26" y="64"/>
                </a:lnTo>
                <a:lnTo>
                  <a:pt x="38" y="52"/>
                </a:lnTo>
                <a:lnTo>
                  <a:pt x="50" y="39"/>
                </a:lnTo>
                <a:lnTo>
                  <a:pt x="64" y="27"/>
                </a:lnTo>
                <a:lnTo>
                  <a:pt x="81" y="16"/>
                </a:lnTo>
                <a:lnTo>
                  <a:pt x="100" y="7"/>
                </a:lnTo>
                <a:lnTo>
                  <a:pt x="121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6" name="千图PPT彼岸天：ID 8661124库_任意多边形 25"/>
          <p:cNvSpPr/>
          <p:nvPr>
            <p:custDataLst>
              <p:tags r:id="rId10"/>
            </p:custDataLst>
          </p:nvPr>
        </p:nvSpPr>
        <p:spPr bwMode="auto">
          <a:xfrm>
            <a:off x="1783334" y="2702542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0 w 266"/>
              <a:gd name="T3" fmla="*/ 0 h 175"/>
              <a:gd name="T4" fmla="*/ 197 w 266"/>
              <a:gd name="T5" fmla="*/ 6 h 175"/>
              <a:gd name="T6" fmla="*/ 226 w 266"/>
              <a:gd name="T7" fmla="*/ 18 h 175"/>
              <a:gd name="T8" fmla="*/ 257 w 266"/>
              <a:gd name="T9" fmla="*/ 36 h 175"/>
              <a:gd name="T10" fmla="*/ 254 w 266"/>
              <a:gd name="T11" fmla="*/ 35 h 175"/>
              <a:gd name="T12" fmla="*/ 247 w 266"/>
              <a:gd name="T13" fmla="*/ 32 h 175"/>
              <a:gd name="T14" fmla="*/ 235 w 266"/>
              <a:gd name="T15" fmla="*/ 30 h 175"/>
              <a:gd name="T16" fmla="*/ 218 w 266"/>
              <a:gd name="T17" fmla="*/ 26 h 175"/>
              <a:gd name="T18" fmla="*/ 200 w 266"/>
              <a:gd name="T19" fmla="*/ 24 h 175"/>
              <a:gd name="T20" fmla="*/ 179 w 266"/>
              <a:gd name="T21" fmla="*/ 26 h 175"/>
              <a:gd name="T22" fmla="*/ 158 w 266"/>
              <a:gd name="T23" fmla="*/ 30 h 175"/>
              <a:gd name="T24" fmla="*/ 136 w 266"/>
              <a:gd name="T25" fmla="*/ 37 h 175"/>
              <a:gd name="T26" fmla="*/ 114 w 266"/>
              <a:gd name="T27" fmla="*/ 50 h 175"/>
              <a:gd name="T28" fmla="*/ 117 w 266"/>
              <a:gd name="T29" fmla="*/ 49 h 175"/>
              <a:gd name="T30" fmla="*/ 126 w 266"/>
              <a:gd name="T31" fmla="*/ 47 h 175"/>
              <a:gd name="T32" fmla="*/ 140 w 266"/>
              <a:gd name="T33" fmla="*/ 43 h 175"/>
              <a:gd name="T34" fmla="*/ 157 w 266"/>
              <a:gd name="T35" fmla="*/ 40 h 175"/>
              <a:gd name="T36" fmla="*/ 178 w 266"/>
              <a:gd name="T37" fmla="*/ 37 h 175"/>
              <a:gd name="T38" fmla="*/ 200 w 266"/>
              <a:gd name="T39" fmla="*/ 37 h 175"/>
              <a:gd name="T40" fmla="*/ 223 w 266"/>
              <a:gd name="T41" fmla="*/ 40 h 175"/>
              <a:gd name="T42" fmla="*/ 245 w 266"/>
              <a:gd name="T43" fmla="*/ 48 h 175"/>
              <a:gd name="T44" fmla="*/ 266 w 266"/>
              <a:gd name="T45" fmla="*/ 58 h 175"/>
              <a:gd name="T46" fmla="*/ 266 w 266"/>
              <a:gd name="T47" fmla="*/ 61 h 175"/>
              <a:gd name="T48" fmla="*/ 264 w 266"/>
              <a:gd name="T49" fmla="*/ 66 h 175"/>
              <a:gd name="T50" fmla="*/ 260 w 266"/>
              <a:gd name="T51" fmla="*/ 74 h 175"/>
              <a:gd name="T52" fmla="*/ 254 w 266"/>
              <a:gd name="T53" fmla="*/ 84 h 175"/>
              <a:gd name="T54" fmla="*/ 248 w 266"/>
              <a:gd name="T55" fmla="*/ 96 h 175"/>
              <a:gd name="T56" fmla="*/ 240 w 266"/>
              <a:gd name="T57" fmla="*/ 109 h 175"/>
              <a:gd name="T58" fmla="*/ 230 w 266"/>
              <a:gd name="T59" fmla="*/ 123 h 175"/>
              <a:gd name="T60" fmla="*/ 217 w 266"/>
              <a:gd name="T61" fmla="*/ 136 h 175"/>
              <a:gd name="T62" fmla="*/ 202 w 266"/>
              <a:gd name="T63" fmla="*/ 148 h 175"/>
              <a:gd name="T64" fmla="*/ 186 w 266"/>
              <a:gd name="T65" fmla="*/ 158 h 175"/>
              <a:gd name="T66" fmla="*/ 166 w 266"/>
              <a:gd name="T67" fmla="*/ 167 h 175"/>
              <a:gd name="T68" fmla="*/ 145 w 266"/>
              <a:gd name="T69" fmla="*/ 172 h 175"/>
              <a:gd name="T70" fmla="*/ 122 w 266"/>
              <a:gd name="T71" fmla="*/ 175 h 175"/>
              <a:gd name="T72" fmla="*/ 96 w 266"/>
              <a:gd name="T73" fmla="*/ 174 h 175"/>
              <a:gd name="T74" fmla="*/ 66 w 266"/>
              <a:gd name="T75" fmla="*/ 169 h 175"/>
              <a:gd name="T76" fmla="*/ 35 w 266"/>
              <a:gd name="T77" fmla="*/ 157 h 175"/>
              <a:gd name="T78" fmla="*/ 0 w 266"/>
              <a:gd name="T79" fmla="*/ 140 h 175"/>
              <a:gd name="T80" fmla="*/ 1 w 266"/>
              <a:gd name="T81" fmla="*/ 137 h 175"/>
              <a:gd name="T82" fmla="*/ 4 w 266"/>
              <a:gd name="T83" fmla="*/ 132 h 175"/>
              <a:gd name="T84" fmla="*/ 8 w 266"/>
              <a:gd name="T85" fmla="*/ 122 h 175"/>
              <a:gd name="T86" fmla="*/ 13 w 266"/>
              <a:gd name="T87" fmla="*/ 110 h 175"/>
              <a:gd name="T88" fmla="*/ 21 w 266"/>
              <a:gd name="T89" fmla="*/ 96 h 175"/>
              <a:gd name="T90" fmla="*/ 30 w 266"/>
              <a:gd name="T91" fmla="*/ 80 h 175"/>
              <a:gd name="T92" fmla="*/ 40 w 266"/>
              <a:gd name="T93" fmla="*/ 65 h 175"/>
              <a:gd name="T94" fmla="*/ 53 w 266"/>
              <a:gd name="T95" fmla="*/ 49 h 175"/>
              <a:gd name="T96" fmla="*/ 67 w 266"/>
              <a:gd name="T97" fmla="*/ 35 h 175"/>
              <a:gd name="T98" fmla="*/ 84 w 266"/>
              <a:gd name="T99" fmla="*/ 22 h 175"/>
              <a:gd name="T100" fmla="*/ 102 w 266"/>
              <a:gd name="T101" fmla="*/ 11 h 175"/>
              <a:gd name="T102" fmla="*/ 123 w 266"/>
              <a:gd name="T103" fmla="*/ 4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0" y="0"/>
                </a:lnTo>
                <a:lnTo>
                  <a:pt x="197" y="6"/>
                </a:lnTo>
                <a:lnTo>
                  <a:pt x="226" y="18"/>
                </a:lnTo>
                <a:lnTo>
                  <a:pt x="257" y="36"/>
                </a:lnTo>
                <a:lnTo>
                  <a:pt x="254" y="35"/>
                </a:lnTo>
                <a:lnTo>
                  <a:pt x="247" y="32"/>
                </a:lnTo>
                <a:lnTo>
                  <a:pt x="235" y="30"/>
                </a:lnTo>
                <a:lnTo>
                  <a:pt x="218" y="26"/>
                </a:lnTo>
                <a:lnTo>
                  <a:pt x="200" y="24"/>
                </a:lnTo>
                <a:lnTo>
                  <a:pt x="179" y="26"/>
                </a:lnTo>
                <a:lnTo>
                  <a:pt x="158" y="30"/>
                </a:lnTo>
                <a:lnTo>
                  <a:pt x="136" y="37"/>
                </a:lnTo>
                <a:lnTo>
                  <a:pt x="114" y="50"/>
                </a:lnTo>
                <a:lnTo>
                  <a:pt x="117" y="49"/>
                </a:lnTo>
                <a:lnTo>
                  <a:pt x="126" y="47"/>
                </a:lnTo>
                <a:lnTo>
                  <a:pt x="140" y="43"/>
                </a:lnTo>
                <a:lnTo>
                  <a:pt x="157" y="40"/>
                </a:lnTo>
                <a:lnTo>
                  <a:pt x="178" y="37"/>
                </a:lnTo>
                <a:lnTo>
                  <a:pt x="200" y="37"/>
                </a:lnTo>
                <a:lnTo>
                  <a:pt x="223" y="40"/>
                </a:lnTo>
                <a:lnTo>
                  <a:pt x="245" y="48"/>
                </a:lnTo>
                <a:lnTo>
                  <a:pt x="266" y="58"/>
                </a:lnTo>
                <a:lnTo>
                  <a:pt x="266" y="61"/>
                </a:lnTo>
                <a:lnTo>
                  <a:pt x="264" y="66"/>
                </a:lnTo>
                <a:lnTo>
                  <a:pt x="260" y="74"/>
                </a:lnTo>
                <a:lnTo>
                  <a:pt x="254" y="84"/>
                </a:lnTo>
                <a:lnTo>
                  <a:pt x="248" y="96"/>
                </a:lnTo>
                <a:lnTo>
                  <a:pt x="240" y="109"/>
                </a:lnTo>
                <a:lnTo>
                  <a:pt x="230" y="123"/>
                </a:lnTo>
                <a:lnTo>
                  <a:pt x="217" y="136"/>
                </a:lnTo>
                <a:lnTo>
                  <a:pt x="202" y="148"/>
                </a:lnTo>
                <a:lnTo>
                  <a:pt x="186" y="158"/>
                </a:lnTo>
                <a:lnTo>
                  <a:pt x="166" y="167"/>
                </a:lnTo>
                <a:lnTo>
                  <a:pt x="145" y="172"/>
                </a:lnTo>
                <a:lnTo>
                  <a:pt x="122" y="175"/>
                </a:lnTo>
                <a:lnTo>
                  <a:pt x="96" y="174"/>
                </a:lnTo>
                <a:lnTo>
                  <a:pt x="66" y="169"/>
                </a:lnTo>
                <a:lnTo>
                  <a:pt x="35" y="157"/>
                </a:lnTo>
                <a:lnTo>
                  <a:pt x="0" y="140"/>
                </a:lnTo>
                <a:lnTo>
                  <a:pt x="1" y="137"/>
                </a:lnTo>
                <a:lnTo>
                  <a:pt x="4" y="132"/>
                </a:lnTo>
                <a:lnTo>
                  <a:pt x="8" y="122"/>
                </a:lnTo>
                <a:lnTo>
                  <a:pt x="13" y="110"/>
                </a:lnTo>
                <a:lnTo>
                  <a:pt x="21" y="96"/>
                </a:lnTo>
                <a:lnTo>
                  <a:pt x="30" y="80"/>
                </a:lnTo>
                <a:lnTo>
                  <a:pt x="40" y="65"/>
                </a:lnTo>
                <a:lnTo>
                  <a:pt x="53" y="49"/>
                </a:lnTo>
                <a:lnTo>
                  <a:pt x="67" y="35"/>
                </a:lnTo>
                <a:lnTo>
                  <a:pt x="84" y="22"/>
                </a:lnTo>
                <a:lnTo>
                  <a:pt x="102" y="11"/>
                </a:lnTo>
                <a:lnTo>
                  <a:pt x="123" y="4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千图PPT彼岸天：ID 8661124库_任意多边形 26"/>
          <p:cNvSpPr/>
          <p:nvPr>
            <p:custDataLst>
              <p:tags r:id="rId11"/>
            </p:custDataLst>
          </p:nvPr>
        </p:nvSpPr>
        <p:spPr bwMode="auto">
          <a:xfrm>
            <a:off x="1828352" y="2183145"/>
            <a:ext cx="370307" cy="261175"/>
          </a:xfrm>
          <a:custGeom>
            <a:avLst/>
            <a:gdLst>
              <a:gd name="T0" fmla="*/ 101 w 255"/>
              <a:gd name="T1" fmla="*/ 0 h 177"/>
              <a:gd name="T2" fmla="*/ 122 w 255"/>
              <a:gd name="T3" fmla="*/ 0 h 177"/>
              <a:gd name="T4" fmla="*/ 143 w 255"/>
              <a:gd name="T5" fmla="*/ 3 h 177"/>
              <a:gd name="T6" fmla="*/ 164 w 255"/>
              <a:gd name="T7" fmla="*/ 8 h 177"/>
              <a:gd name="T8" fmla="*/ 183 w 255"/>
              <a:gd name="T9" fmla="*/ 17 h 177"/>
              <a:gd name="T10" fmla="*/ 201 w 255"/>
              <a:gd name="T11" fmla="*/ 31 h 177"/>
              <a:gd name="T12" fmla="*/ 220 w 255"/>
              <a:gd name="T13" fmla="*/ 48 h 177"/>
              <a:gd name="T14" fmla="*/ 234 w 255"/>
              <a:gd name="T15" fmla="*/ 71 h 177"/>
              <a:gd name="T16" fmla="*/ 246 w 255"/>
              <a:gd name="T17" fmla="*/ 100 h 177"/>
              <a:gd name="T18" fmla="*/ 255 w 255"/>
              <a:gd name="T19" fmla="*/ 135 h 177"/>
              <a:gd name="T20" fmla="*/ 253 w 255"/>
              <a:gd name="T21" fmla="*/ 132 h 177"/>
              <a:gd name="T22" fmla="*/ 249 w 255"/>
              <a:gd name="T23" fmla="*/ 125 h 177"/>
              <a:gd name="T24" fmla="*/ 244 w 255"/>
              <a:gd name="T25" fmla="*/ 114 h 177"/>
              <a:gd name="T26" fmla="*/ 235 w 255"/>
              <a:gd name="T27" fmla="*/ 101 h 177"/>
              <a:gd name="T28" fmla="*/ 222 w 255"/>
              <a:gd name="T29" fmla="*/ 87 h 177"/>
              <a:gd name="T30" fmla="*/ 208 w 255"/>
              <a:gd name="T31" fmla="*/ 73 h 177"/>
              <a:gd name="T32" fmla="*/ 190 w 255"/>
              <a:gd name="T33" fmla="*/ 60 h 177"/>
              <a:gd name="T34" fmla="*/ 168 w 255"/>
              <a:gd name="T35" fmla="*/ 49 h 177"/>
              <a:gd name="T36" fmla="*/ 143 w 255"/>
              <a:gd name="T37" fmla="*/ 44 h 177"/>
              <a:gd name="T38" fmla="*/ 147 w 255"/>
              <a:gd name="T39" fmla="*/ 45 h 177"/>
              <a:gd name="T40" fmla="*/ 155 w 255"/>
              <a:gd name="T41" fmla="*/ 49 h 177"/>
              <a:gd name="T42" fmla="*/ 168 w 255"/>
              <a:gd name="T43" fmla="*/ 57 h 177"/>
              <a:gd name="T44" fmla="*/ 182 w 255"/>
              <a:gd name="T45" fmla="*/ 68 h 177"/>
              <a:gd name="T46" fmla="*/ 197 w 255"/>
              <a:gd name="T47" fmla="*/ 80 h 177"/>
              <a:gd name="T48" fmla="*/ 213 w 255"/>
              <a:gd name="T49" fmla="*/ 96 h 177"/>
              <a:gd name="T50" fmla="*/ 227 w 255"/>
              <a:gd name="T51" fmla="*/ 114 h 177"/>
              <a:gd name="T52" fmla="*/ 239 w 255"/>
              <a:gd name="T53" fmla="*/ 135 h 177"/>
              <a:gd name="T54" fmla="*/ 246 w 255"/>
              <a:gd name="T55" fmla="*/ 157 h 177"/>
              <a:gd name="T56" fmla="*/ 243 w 255"/>
              <a:gd name="T57" fmla="*/ 158 h 177"/>
              <a:gd name="T58" fmla="*/ 238 w 255"/>
              <a:gd name="T59" fmla="*/ 161 h 177"/>
              <a:gd name="T60" fmla="*/ 229 w 255"/>
              <a:gd name="T61" fmla="*/ 165 h 177"/>
              <a:gd name="T62" fmla="*/ 216 w 255"/>
              <a:gd name="T63" fmla="*/ 169 h 177"/>
              <a:gd name="T64" fmla="*/ 201 w 255"/>
              <a:gd name="T65" fmla="*/ 173 h 177"/>
              <a:gd name="T66" fmla="*/ 184 w 255"/>
              <a:gd name="T67" fmla="*/ 175 h 177"/>
              <a:gd name="T68" fmla="*/ 166 w 255"/>
              <a:gd name="T69" fmla="*/ 177 h 177"/>
              <a:gd name="T70" fmla="*/ 147 w 255"/>
              <a:gd name="T71" fmla="*/ 177 h 177"/>
              <a:gd name="T72" fmla="*/ 126 w 255"/>
              <a:gd name="T73" fmla="*/ 173 h 177"/>
              <a:gd name="T74" fmla="*/ 105 w 255"/>
              <a:gd name="T75" fmla="*/ 166 h 177"/>
              <a:gd name="T76" fmla="*/ 86 w 255"/>
              <a:gd name="T77" fmla="*/ 157 h 177"/>
              <a:gd name="T78" fmla="*/ 65 w 255"/>
              <a:gd name="T79" fmla="*/ 141 h 177"/>
              <a:gd name="T80" fmla="*/ 47 w 255"/>
              <a:gd name="T81" fmla="*/ 122 h 177"/>
              <a:gd name="T82" fmla="*/ 28 w 255"/>
              <a:gd name="T83" fmla="*/ 97 h 177"/>
              <a:gd name="T84" fmla="*/ 13 w 255"/>
              <a:gd name="T85" fmla="*/ 65 h 177"/>
              <a:gd name="T86" fmla="*/ 0 w 255"/>
              <a:gd name="T87" fmla="*/ 27 h 177"/>
              <a:gd name="T88" fmla="*/ 1 w 255"/>
              <a:gd name="T89" fmla="*/ 26 h 177"/>
              <a:gd name="T90" fmla="*/ 8 w 255"/>
              <a:gd name="T91" fmla="*/ 23 h 177"/>
              <a:gd name="T92" fmla="*/ 17 w 255"/>
              <a:gd name="T93" fmla="*/ 19 h 177"/>
              <a:gd name="T94" fmla="*/ 30 w 255"/>
              <a:gd name="T95" fmla="*/ 14 h 177"/>
              <a:gd name="T96" fmla="*/ 45 w 255"/>
              <a:gd name="T97" fmla="*/ 10 h 177"/>
              <a:gd name="T98" fmla="*/ 62 w 255"/>
              <a:gd name="T99" fmla="*/ 5 h 177"/>
              <a:gd name="T100" fmla="*/ 82 w 255"/>
              <a:gd name="T101" fmla="*/ 3 h 177"/>
              <a:gd name="T102" fmla="*/ 101 w 255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7">
                <a:moveTo>
                  <a:pt x="101" y="0"/>
                </a:moveTo>
                <a:lnTo>
                  <a:pt x="122" y="0"/>
                </a:lnTo>
                <a:lnTo>
                  <a:pt x="143" y="3"/>
                </a:lnTo>
                <a:lnTo>
                  <a:pt x="164" y="8"/>
                </a:lnTo>
                <a:lnTo>
                  <a:pt x="183" y="17"/>
                </a:lnTo>
                <a:lnTo>
                  <a:pt x="201" y="31"/>
                </a:lnTo>
                <a:lnTo>
                  <a:pt x="220" y="48"/>
                </a:lnTo>
                <a:lnTo>
                  <a:pt x="234" y="71"/>
                </a:lnTo>
                <a:lnTo>
                  <a:pt x="246" y="100"/>
                </a:lnTo>
                <a:lnTo>
                  <a:pt x="255" y="135"/>
                </a:lnTo>
                <a:lnTo>
                  <a:pt x="253" y="132"/>
                </a:lnTo>
                <a:lnTo>
                  <a:pt x="249" y="125"/>
                </a:lnTo>
                <a:lnTo>
                  <a:pt x="244" y="114"/>
                </a:lnTo>
                <a:lnTo>
                  <a:pt x="235" y="101"/>
                </a:lnTo>
                <a:lnTo>
                  <a:pt x="222" y="87"/>
                </a:lnTo>
                <a:lnTo>
                  <a:pt x="208" y="73"/>
                </a:lnTo>
                <a:lnTo>
                  <a:pt x="190" y="60"/>
                </a:lnTo>
                <a:lnTo>
                  <a:pt x="168" y="49"/>
                </a:lnTo>
                <a:lnTo>
                  <a:pt x="143" y="44"/>
                </a:lnTo>
                <a:lnTo>
                  <a:pt x="147" y="45"/>
                </a:lnTo>
                <a:lnTo>
                  <a:pt x="155" y="49"/>
                </a:lnTo>
                <a:lnTo>
                  <a:pt x="168" y="57"/>
                </a:lnTo>
                <a:lnTo>
                  <a:pt x="182" y="68"/>
                </a:lnTo>
                <a:lnTo>
                  <a:pt x="197" y="80"/>
                </a:lnTo>
                <a:lnTo>
                  <a:pt x="213" y="96"/>
                </a:lnTo>
                <a:lnTo>
                  <a:pt x="227" y="114"/>
                </a:lnTo>
                <a:lnTo>
                  <a:pt x="239" y="135"/>
                </a:lnTo>
                <a:lnTo>
                  <a:pt x="246" y="157"/>
                </a:lnTo>
                <a:lnTo>
                  <a:pt x="243" y="158"/>
                </a:lnTo>
                <a:lnTo>
                  <a:pt x="238" y="161"/>
                </a:lnTo>
                <a:lnTo>
                  <a:pt x="229" y="165"/>
                </a:lnTo>
                <a:lnTo>
                  <a:pt x="216" y="169"/>
                </a:lnTo>
                <a:lnTo>
                  <a:pt x="201" y="173"/>
                </a:lnTo>
                <a:lnTo>
                  <a:pt x="184" y="175"/>
                </a:lnTo>
                <a:lnTo>
                  <a:pt x="166" y="177"/>
                </a:lnTo>
                <a:lnTo>
                  <a:pt x="147" y="177"/>
                </a:lnTo>
                <a:lnTo>
                  <a:pt x="126" y="173"/>
                </a:lnTo>
                <a:lnTo>
                  <a:pt x="105" y="166"/>
                </a:lnTo>
                <a:lnTo>
                  <a:pt x="86" y="157"/>
                </a:lnTo>
                <a:lnTo>
                  <a:pt x="65" y="141"/>
                </a:lnTo>
                <a:lnTo>
                  <a:pt x="47" y="122"/>
                </a:lnTo>
                <a:lnTo>
                  <a:pt x="28" y="97"/>
                </a:lnTo>
                <a:lnTo>
                  <a:pt x="13" y="65"/>
                </a:lnTo>
                <a:lnTo>
                  <a:pt x="0" y="27"/>
                </a:lnTo>
                <a:lnTo>
                  <a:pt x="1" y="26"/>
                </a:lnTo>
                <a:lnTo>
                  <a:pt x="8" y="23"/>
                </a:lnTo>
                <a:lnTo>
                  <a:pt x="17" y="19"/>
                </a:lnTo>
                <a:lnTo>
                  <a:pt x="30" y="14"/>
                </a:lnTo>
                <a:lnTo>
                  <a:pt x="45" y="10"/>
                </a:lnTo>
                <a:lnTo>
                  <a:pt x="62" y="5"/>
                </a:lnTo>
                <a:lnTo>
                  <a:pt x="82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千图PPT彼岸天：ID 8661124库_任意多边形 27"/>
          <p:cNvSpPr/>
          <p:nvPr>
            <p:custDataLst>
              <p:tags r:id="rId12"/>
            </p:custDataLst>
          </p:nvPr>
        </p:nvSpPr>
        <p:spPr bwMode="auto">
          <a:xfrm>
            <a:off x="2262553" y="1741952"/>
            <a:ext cx="254132" cy="393975"/>
          </a:xfrm>
          <a:custGeom>
            <a:avLst/>
            <a:gdLst>
              <a:gd name="T0" fmla="*/ 35 w 175"/>
              <a:gd name="T1" fmla="*/ 0 h 267"/>
              <a:gd name="T2" fmla="*/ 38 w 175"/>
              <a:gd name="T3" fmla="*/ 0 h 267"/>
              <a:gd name="T4" fmla="*/ 44 w 175"/>
              <a:gd name="T5" fmla="*/ 3 h 267"/>
              <a:gd name="T6" fmla="*/ 53 w 175"/>
              <a:gd name="T7" fmla="*/ 7 h 267"/>
              <a:gd name="T8" fmla="*/ 66 w 175"/>
              <a:gd name="T9" fmla="*/ 13 h 267"/>
              <a:gd name="T10" fmla="*/ 79 w 175"/>
              <a:gd name="T11" fmla="*/ 20 h 267"/>
              <a:gd name="T12" fmla="*/ 95 w 175"/>
              <a:gd name="T13" fmla="*/ 29 h 267"/>
              <a:gd name="T14" fmla="*/ 110 w 175"/>
              <a:gd name="T15" fmla="*/ 41 h 267"/>
              <a:gd name="T16" fmla="*/ 126 w 175"/>
              <a:gd name="T17" fmla="*/ 54 h 267"/>
              <a:gd name="T18" fmla="*/ 140 w 175"/>
              <a:gd name="T19" fmla="*/ 68 h 267"/>
              <a:gd name="T20" fmla="*/ 153 w 175"/>
              <a:gd name="T21" fmla="*/ 85 h 267"/>
              <a:gd name="T22" fmla="*/ 165 w 175"/>
              <a:gd name="T23" fmla="*/ 103 h 267"/>
              <a:gd name="T24" fmla="*/ 171 w 175"/>
              <a:gd name="T25" fmla="*/ 124 h 267"/>
              <a:gd name="T26" fmla="*/ 175 w 175"/>
              <a:gd name="T27" fmla="*/ 146 h 267"/>
              <a:gd name="T28" fmla="*/ 175 w 175"/>
              <a:gd name="T29" fmla="*/ 170 h 267"/>
              <a:gd name="T30" fmla="*/ 169 w 175"/>
              <a:gd name="T31" fmla="*/ 196 h 267"/>
              <a:gd name="T32" fmla="*/ 157 w 175"/>
              <a:gd name="T33" fmla="*/ 226 h 267"/>
              <a:gd name="T34" fmla="*/ 139 w 175"/>
              <a:gd name="T35" fmla="*/ 257 h 267"/>
              <a:gd name="T36" fmla="*/ 140 w 175"/>
              <a:gd name="T37" fmla="*/ 255 h 267"/>
              <a:gd name="T38" fmla="*/ 143 w 175"/>
              <a:gd name="T39" fmla="*/ 246 h 267"/>
              <a:gd name="T40" fmla="*/ 147 w 175"/>
              <a:gd name="T41" fmla="*/ 234 h 267"/>
              <a:gd name="T42" fmla="*/ 149 w 175"/>
              <a:gd name="T43" fmla="*/ 219 h 267"/>
              <a:gd name="T44" fmla="*/ 151 w 175"/>
              <a:gd name="T45" fmla="*/ 200 h 267"/>
              <a:gd name="T46" fmla="*/ 151 w 175"/>
              <a:gd name="T47" fmla="*/ 180 h 267"/>
              <a:gd name="T48" fmla="*/ 147 w 175"/>
              <a:gd name="T49" fmla="*/ 157 h 267"/>
              <a:gd name="T50" fmla="*/ 138 w 175"/>
              <a:gd name="T51" fmla="*/ 135 h 267"/>
              <a:gd name="T52" fmla="*/ 125 w 175"/>
              <a:gd name="T53" fmla="*/ 113 h 267"/>
              <a:gd name="T54" fmla="*/ 126 w 175"/>
              <a:gd name="T55" fmla="*/ 117 h 267"/>
              <a:gd name="T56" fmla="*/ 129 w 175"/>
              <a:gd name="T57" fmla="*/ 126 h 267"/>
              <a:gd name="T58" fmla="*/ 132 w 175"/>
              <a:gd name="T59" fmla="*/ 139 h 267"/>
              <a:gd name="T60" fmla="*/ 136 w 175"/>
              <a:gd name="T61" fmla="*/ 157 h 267"/>
              <a:gd name="T62" fmla="*/ 138 w 175"/>
              <a:gd name="T63" fmla="*/ 178 h 267"/>
              <a:gd name="T64" fmla="*/ 138 w 175"/>
              <a:gd name="T65" fmla="*/ 200 h 267"/>
              <a:gd name="T66" fmla="*/ 135 w 175"/>
              <a:gd name="T67" fmla="*/ 222 h 267"/>
              <a:gd name="T68" fmla="*/ 129 w 175"/>
              <a:gd name="T69" fmla="*/ 244 h 267"/>
              <a:gd name="T70" fmla="*/ 117 w 175"/>
              <a:gd name="T71" fmla="*/ 267 h 267"/>
              <a:gd name="T72" fmla="*/ 114 w 175"/>
              <a:gd name="T73" fmla="*/ 265 h 267"/>
              <a:gd name="T74" fmla="*/ 109 w 175"/>
              <a:gd name="T75" fmla="*/ 264 h 267"/>
              <a:gd name="T76" fmla="*/ 101 w 175"/>
              <a:gd name="T77" fmla="*/ 260 h 267"/>
              <a:gd name="T78" fmla="*/ 91 w 175"/>
              <a:gd name="T79" fmla="*/ 255 h 267"/>
              <a:gd name="T80" fmla="*/ 79 w 175"/>
              <a:gd name="T81" fmla="*/ 248 h 267"/>
              <a:gd name="T82" fmla="*/ 66 w 175"/>
              <a:gd name="T83" fmla="*/ 239 h 267"/>
              <a:gd name="T84" fmla="*/ 53 w 175"/>
              <a:gd name="T85" fmla="*/ 229 h 267"/>
              <a:gd name="T86" fmla="*/ 40 w 175"/>
              <a:gd name="T87" fmla="*/ 217 h 267"/>
              <a:gd name="T88" fmla="*/ 27 w 175"/>
              <a:gd name="T89" fmla="*/ 202 h 267"/>
              <a:gd name="T90" fmla="*/ 17 w 175"/>
              <a:gd name="T91" fmla="*/ 186 h 267"/>
              <a:gd name="T92" fmla="*/ 9 w 175"/>
              <a:gd name="T93" fmla="*/ 167 h 267"/>
              <a:gd name="T94" fmla="*/ 2 w 175"/>
              <a:gd name="T95" fmla="*/ 146 h 267"/>
              <a:gd name="T96" fmla="*/ 0 w 175"/>
              <a:gd name="T97" fmla="*/ 121 h 267"/>
              <a:gd name="T98" fmla="*/ 1 w 175"/>
              <a:gd name="T99" fmla="*/ 95 h 267"/>
              <a:gd name="T100" fmla="*/ 8 w 175"/>
              <a:gd name="T101" fmla="*/ 67 h 267"/>
              <a:gd name="T102" fmla="*/ 18 w 175"/>
              <a:gd name="T103" fmla="*/ 34 h 267"/>
              <a:gd name="T104" fmla="*/ 35 w 175"/>
              <a:gd name="T10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7">
                <a:moveTo>
                  <a:pt x="35" y="0"/>
                </a:moveTo>
                <a:lnTo>
                  <a:pt x="38" y="0"/>
                </a:lnTo>
                <a:lnTo>
                  <a:pt x="44" y="3"/>
                </a:lnTo>
                <a:lnTo>
                  <a:pt x="53" y="7"/>
                </a:lnTo>
                <a:lnTo>
                  <a:pt x="66" y="13"/>
                </a:lnTo>
                <a:lnTo>
                  <a:pt x="79" y="20"/>
                </a:lnTo>
                <a:lnTo>
                  <a:pt x="95" y="29"/>
                </a:lnTo>
                <a:lnTo>
                  <a:pt x="110" y="41"/>
                </a:lnTo>
                <a:lnTo>
                  <a:pt x="126" y="54"/>
                </a:lnTo>
                <a:lnTo>
                  <a:pt x="140" y="68"/>
                </a:lnTo>
                <a:lnTo>
                  <a:pt x="153" y="85"/>
                </a:lnTo>
                <a:lnTo>
                  <a:pt x="165" y="103"/>
                </a:lnTo>
                <a:lnTo>
                  <a:pt x="171" y="124"/>
                </a:lnTo>
                <a:lnTo>
                  <a:pt x="175" y="146"/>
                </a:lnTo>
                <a:lnTo>
                  <a:pt x="175" y="170"/>
                </a:lnTo>
                <a:lnTo>
                  <a:pt x="169" y="196"/>
                </a:lnTo>
                <a:lnTo>
                  <a:pt x="157" y="226"/>
                </a:lnTo>
                <a:lnTo>
                  <a:pt x="139" y="257"/>
                </a:lnTo>
                <a:lnTo>
                  <a:pt x="140" y="255"/>
                </a:lnTo>
                <a:lnTo>
                  <a:pt x="143" y="246"/>
                </a:lnTo>
                <a:lnTo>
                  <a:pt x="147" y="234"/>
                </a:lnTo>
                <a:lnTo>
                  <a:pt x="149" y="219"/>
                </a:lnTo>
                <a:lnTo>
                  <a:pt x="151" y="200"/>
                </a:lnTo>
                <a:lnTo>
                  <a:pt x="151" y="180"/>
                </a:lnTo>
                <a:lnTo>
                  <a:pt x="147" y="157"/>
                </a:lnTo>
                <a:lnTo>
                  <a:pt x="138" y="135"/>
                </a:lnTo>
                <a:lnTo>
                  <a:pt x="125" y="113"/>
                </a:lnTo>
                <a:lnTo>
                  <a:pt x="126" y="117"/>
                </a:lnTo>
                <a:lnTo>
                  <a:pt x="129" y="126"/>
                </a:lnTo>
                <a:lnTo>
                  <a:pt x="132" y="139"/>
                </a:lnTo>
                <a:lnTo>
                  <a:pt x="136" y="157"/>
                </a:lnTo>
                <a:lnTo>
                  <a:pt x="138" y="178"/>
                </a:lnTo>
                <a:lnTo>
                  <a:pt x="138" y="200"/>
                </a:lnTo>
                <a:lnTo>
                  <a:pt x="135" y="222"/>
                </a:lnTo>
                <a:lnTo>
                  <a:pt x="129" y="244"/>
                </a:lnTo>
                <a:lnTo>
                  <a:pt x="117" y="267"/>
                </a:lnTo>
                <a:lnTo>
                  <a:pt x="114" y="265"/>
                </a:lnTo>
                <a:lnTo>
                  <a:pt x="109" y="264"/>
                </a:lnTo>
                <a:lnTo>
                  <a:pt x="101" y="260"/>
                </a:lnTo>
                <a:lnTo>
                  <a:pt x="91" y="255"/>
                </a:lnTo>
                <a:lnTo>
                  <a:pt x="79" y="248"/>
                </a:lnTo>
                <a:lnTo>
                  <a:pt x="66" y="239"/>
                </a:lnTo>
                <a:lnTo>
                  <a:pt x="53" y="229"/>
                </a:lnTo>
                <a:lnTo>
                  <a:pt x="40" y="217"/>
                </a:lnTo>
                <a:lnTo>
                  <a:pt x="27" y="202"/>
                </a:lnTo>
                <a:lnTo>
                  <a:pt x="17" y="186"/>
                </a:lnTo>
                <a:lnTo>
                  <a:pt x="9" y="167"/>
                </a:lnTo>
                <a:lnTo>
                  <a:pt x="2" y="146"/>
                </a:lnTo>
                <a:lnTo>
                  <a:pt x="0" y="121"/>
                </a:lnTo>
                <a:lnTo>
                  <a:pt x="1" y="95"/>
                </a:lnTo>
                <a:lnTo>
                  <a:pt x="8" y="67"/>
                </a:lnTo>
                <a:lnTo>
                  <a:pt x="18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千图PPT彼岸天：ID 8661124库_任意多边形 28"/>
          <p:cNvSpPr/>
          <p:nvPr>
            <p:custDataLst>
              <p:tags r:id="rId13"/>
            </p:custDataLst>
          </p:nvPr>
        </p:nvSpPr>
        <p:spPr bwMode="auto">
          <a:xfrm>
            <a:off x="2730156" y="1837864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4 w 177"/>
              <a:gd name="T5" fmla="*/ 9 h 256"/>
              <a:gd name="T6" fmla="*/ 157 w 177"/>
              <a:gd name="T7" fmla="*/ 18 h 256"/>
              <a:gd name="T8" fmla="*/ 163 w 177"/>
              <a:gd name="T9" fmla="*/ 31 h 256"/>
              <a:gd name="T10" fmla="*/ 167 w 177"/>
              <a:gd name="T11" fmla="*/ 47 h 256"/>
              <a:gd name="T12" fmla="*/ 172 w 177"/>
              <a:gd name="T13" fmla="*/ 64 h 256"/>
              <a:gd name="T14" fmla="*/ 174 w 177"/>
              <a:gd name="T15" fmla="*/ 82 h 256"/>
              <a:gd name="T16" fmla="*/ 177 w 177"/>
              <a:gd name="T17" fmla="*/ 103 h 256"/>
              <a:gd name="T18" fmla="*/ 177 w 177"/>
              <a:gd name="T19" fmla="*/ 124 h 256"/>
              <a:gd name="T20" fmla="*/ 174 w 177"/>
              <a:gd name="T21" fmla="*/ 144 h 256"/>
              <a:gd name="T22" fmla="*/ 169 w 177"/>
              <a:gd name="T23" fmla="*/ 165 h 256"/>
              <a:gd name="T24" fmla="*/ 159 w 177"/>
              <a:gd name="T25" fmla="*/ 185 h 256"/>
              <a:gd name="T26" fmla="*/ 146 w 177"/>
              <a:gd name="T27" fmla="*/ 203 h 256"/>
              <a:gd name="T28" fmla="*/ 129 w 177"/>
              <a:gd name="T29" fmla="*/ 220 h 256"/>
              <a:gd name="T30" fmla="*/ 105 w 177"/>
              <a:gd name="T31" fmla="*/ 235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3 w 177"/>
              <a:gd name="T41" fmla="*/ 244 h 256"/>
              <a:gd name="T42" fmla="*/ 76 w 177"/>
              <a:gd name="T43" fmla="*/ 235 h 256"/>
              <a:gd name="T44" fmla="*/ 90 w 177"/>
              <a:gd name="T45" fmla="*/ 224 h 256"/>
              <a:gd name="T46" fmla="*/ 104 w 177"/>
              <a:gd name="T47" fmla="*/ 209 h 256"/>
              <a:gd name="T48" fmla="*/ 117 w 177"/>
              <a:gd name="T49" fmla="*/ 191 h 256"/>
              <a:gd name="T50" fmla="*/ 126 w 177"/>
              <a:gd name="T51" fmla="*/ 169 h 256"/>
              <a:gd name="T52" fmla="*/ 133 w 177"/>
              <a:gd name="T53" fmla="*/ 144 h 256"/>
              <a:gd name="T54" fmla="*/ 131 w 177"/>
              <a:gd name="T55" fmla="*/ 148 h 256"/>
              <a:gd name="T56" fmla="*/ 128 w 177"/>
              <a:gd name="T57" fmla="*/ 156 h 256"/>
              <a:gd name="T58" fmla="*/ 120 w 177"/>
              <a:gd name="T59" fmla="*/ 168 h 256"/>
              <a:gd name="T60" fmla="*/ 109 w 177"/>
              <a:gd name="T61" fmla="*/ 183 h 256"/>
              <a:gd name="T62" fmla="*/ 96 w 177"/>
              <a:gd name="T63" fmla="*/ 199 h 256"/>
              <a:gd name="T64" fmla="*/ 81 w 177"/>
              <a:gd name="T65" fmla="*/ 215 h 256"/>
              <a:gd name="T66" fmla="*/ 63 w 177"/>
              <a:gd name="T67" fmla="*/ 229 h 256"/>
              <a:gd name="T68" fmla="*/ 42 w 177"/>
              <a:gd name="T69" fmla="*/ 240 h 256"/>
              <a:gd name="T70" fmla="*/ 20 w 177"/>
              <a:gd name="T71" fmla="*/ 247 h 256"/>
              <a:gd name="T72" fmla="*/ 18 w 177"/>
              <a:gd name="T73" fmla="*/ 244 h 256"/>
              <a:gd name="T74" fmla="*/ 16 w 177"/>
              <a:gd name="T75" fmla="*/ 239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3 h 256"/>
              <a:gd name="T82" fmla="*/ 1 w 177"/>
              <a:gd name="T83" fmla="*/ 186 h 256"/>
              <a:gd name="T84" fmla="*/ 0 w 177"/>
              <a:gd name="T85" fmla="*/ 168 h 256"/>
              <a:gd name="T86" fmla="*/ 0 w 177"/>
              <a:gd name="T87" fmla="*/ 148 h 256"/>
              <a:gd name="T88" fmla="*/ 4 w 177"/>
              <a:gd name="T89" fmla="*/ 128 h 256"/>
              <a:gd name="T90" fmla="*/ 9 w 177"/>
              <a:gd name="T91" fmla="*/ 107 h 256"/>
              <a:gd name="T92" fmla="*/ 20 w 177"/>
              <a:gd name="T93" fmla="*/ 86 h 256"/>
              <a:gd name="T94" fmla="*/ 35 w 177"/>
              <a:gd name="T95" fmla="*/ 67 h 256"/>
              <a:gd name="T96" fmla="*/ 55 w 177"/>
              <a:gd name="T97" fmla="*/ 47 h 256"/>
              <a:gd name="T98" fmla="*/ 79 w 177"/>
              <a:gd name="T99" fmla="*/ 30 h 256"/>
              <a:gd name="T100" fmla="*/ 112 w 177"/>
              <a:gd name="T101" fmla="*/ 15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4" y="9"/>
                </a:lnTo>
                <a:lnTo>
                  <a:pt x="157" y="18"/>
                </a:lnTo>
                <a:lnTo>
                  <a:pt x="163" y="31"/>
                </a:lnTo>
                <a:lnTo>
                  <a:pt x="167" y="47"/>
                </a:lnTo>
                <a:lnTo>
                  <a:pt x="172" y="64"/>
                </a:lnTo>
                <a:lnTo>
                  <a:pt x="174" y="82"/>
                </a:lnTo>
                <a:lnTo>
                  <a:pt x="177" y="103"/>
                </a:lnTo>
                <a:lnTo>
                  <a:pt x="177" y="124"/>
                </a:lnTo>
                <a:lnTo>
                  <a:pt x="174" y="144"/>
                </a:lnTo>
                <a:lnTo>
                  <a:pt x="169" y="165"/>
                </a:lnTo>
                <a:lnTo>
                  <a:pt x="159" y="185"/>
                </a:lnTo>
                <a:lnTo>
                  <a:pt x="146" y="203"/>
                </a:lnTo>
                <a:lnTo>
                  <a:pt x="129" y="220"/>
                </a:lnTo>
                <a:lnTo>
                  <a:pt x="105" y="235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3" y="244"/>
                </a:lnTo>
                <a:lnTo>
                  <a:pt x="76" y="235"/>
                </a:lnTo>
                <a:lnTo>
                  <a:pt x="90" y="224"/>
                </a:lnTo>
                <a:lnTo>
                  <a:pt x="104" y="209"/>
                </a:lnTo>
                <a:lnTo>
                  <a:pt x="117" y="191"/>
                </a:lnTo>
                <a:lnTo>
                  <a:pt x="126" y="169"/>
                </a:lnTo>
                <a:lnTo>
                  <a:pt x="133" y="144"/>
                </a:lnTo>
                <a:lnTo>
                  <a:pt x="131" y="148"/>
                </a:lnTo>
                <a:lnTo>
                  <a:pt x="128" y="156"/>
                </a:lnTo>
                <a:lnTo>
                  <a:pt x="120" y="168"/>
                </a:lnTo>
                <a:lnTo>
                  <a:pt x="109" y="183"/>
                </a:lnTo>
                <a:lnTo>
                  <a:pt x="96" y="199"/>
                </a:lnTo>
                <a:lnTo>
                  <a:pt x="81" y="215"/>
                </a:lnTo>
                <a:lnTo>
                  <a:pt x="63" y="229"/>
                </a:lnTo>
                <a:lnTo>
                  <a:pt x="42" y="240"/>
                </a:lnTo>
                <a:lnTo>
                  <a:pt x="20" y="247"/>
                </a:lnTo>
                <a:lnTo>
                  <a:pt x="18" y="244"/>
                </a:lnTo>
                <a:lnTo>
                  <a:pt x="16" y="239"/>
                </a:lnTo>
                <a:lnTo>
                  <a:pt x="12" y="229"/>
                </a:lnTo>
                <a:lnTo>
                  <a:pt x="8" y="217"/>
                </a:lnTo>
                <a:lnTo>
                  <a:pt x="4" y="203"/>
                </a:lnTo>
                <a:lnTo>
                  <a:pt x="1" y="186"/>
                </a:lnTo>
                <a:lnTo>
                  <a:pt x="0" y="168"/>
                </a:lnTo>
                <a:lnTo>
                  <a:pt x="0" y="148"/>
                </a:lnTo>
                <a:lnTo>
                  <a:pt x="4" y="128"/>
                </a:lnTo>
                <a:lnTo>
                  <a:pt x="9" y="107"/>
                </a:lnTo>
                <a:lnTo>
                  <a:pt x="20" y="86"/>
                </a:lnTo>
                <a:lnTo>
                  <a:pt x="35" y="67"/>
                </a:lnTo>
                <a:lnTo>
                  <a:pt x="55" y="47"/>
                </a:lnTo>
                <a:lnTo>
                  <a:pt x="79" y="30"/>
                </a:lnTo>
                <a:lnTo>
                  <a:pt x="112" y="15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千图PPT彼岸天：ID 8661124库_任意多边形 29"/>
          <p:cNvSpPr/>
          <p:nvPr>
            <p:custDataLst>
              <p:tags r:id="rId14"/>
            </p:custDataLst>
          </p:nvPr>
        </p:nvSpPr>
        <p:spPr bwMode="auto">
          <a:xfrm>
            <a:off x="3132410" y="2094611"/>
            <a:ext cx="257036" cy="376268"/>
          </a:xfrm>
          <a:custGeom>
            <a:avLst/>
            <a:gdLst>
              <a:gd name="T0" fmla="*/ 149 w 177"/>
              <a:gd name="T1" fmla="*/ 0 h 255"/>
              <a:gd name="T2" fmla="*/ 151 w 177"/>
              <a:gd name="T3" fmla="*/ 2 h 255"/>
              <a:gd name="T4" fmla="*/ 153 w 177"/>
              <a:gd name="T5" fmla="*/ 8 h 255"/>
              <a:gd name="T6" fmla="*/ 157 w 177"/>
              <a:gd name="T7" fmla="*/ 17 h 255"/>
              <a:gd name="T8" fmla="*/ 162 w 177"/>
              <a:gd name="T9" fmla="*/ 30 h 255"/>
              <a:gd name="T10" fmla="*/ 166 w 177"/>
              <a:gd name="T11" fmla="*/ 46 h 255"/>
              <a:gd name="T12" fmla="*/ 170 w 177"/>
              <a:gd name="T13" fmla="*/ 63 h 255"/>
              <a:gd name="T14" fmla="*/ 174 w 177"/>
              <a:gd name="T15" fmla="*/ 82 h 255"/>
              <a:gd name="T16" fmla="*/ 177 w 177"/>
              <a:gd name="T17" fmla="*/ 102 h 255"/>
              <a:gd name="T18" fmla="*/ 177 w 177"/>
              <a:gd name="T19" fmla="*/ 122 h 255"/>
              <a:gd name="T20" fmla="*/ 174 w 177"/>
              <a:gd name="T21" fmla="*/ 143 h 255"/>
              <a:gd name="T22" fmla="*/ 168 w 177"/>
              <a:gd name="T23" fmla="*/ 164 h 255"/>
              <a:gd name="T24" fmla="*/ 159 w 177"/>
              <a:gd name="T25" fmla="*/ 183 h 255"/>
              <a:gd name="T26" fmla="*/ 146 w 177"/>
              <a:gd name="T27" fmla="*/ 203 h 255"/>
              <a:gd name="T28" fmla="*/ 127 w 177"/>
              <a:gd name="T29" fmla="*/ 220 h 255"/>
              <a:gd name="T30" fmla="*/ 105 w 177"/>
              <a:gd name="T31" fmla="*/ 234 h 255"/>
              <a:gd name="T32" fmla="*/ 77 w 177"/>
              <a:gd name="T33" fmla="*/ 246 h 255"/>
              <a:gd name="T34" fmla="*/ 42 w 177"/>
              <a:gd name="T35" fmla="*/ 255 h 255"/>
              <a:gd name="T36" fmla="*/ 44 w 177"/>
              <a:gd name="T37" fmla="*/ 253 h 255"/>
              <a:gd name="T38" fmla="*/ 51 w 177"/>
              <a:gd name="T39" fmla="*/ 250 h 255"/>
              <a:gd name="T40" fmla="*/ 62 w 177"/>
              <a:gd name="T41" fmla="*/ 244 h 255"/>
              <a:gd name="T42" fmla="*/ 75 w 177"/>
              <a:gd name="T43" fmla="*/ 235 h 255"/>
              <a:gd name="T44" fmla="*/ 90 w 177"/>
              <a:gd name="T45" fmla="*/ 222 h 255"/>
              <a:gd name="T46" fmla="*/ 104 w 177"/>
              <a:gd name="T47" fmla="*/ 208 h 255"/>
              <a:gd name="T48" fmla="*/ 116 w 177"/>
              <a:gd name="T49" fmla="*/ 190 h 255"/>
              <a:gd name="T50" fmla="*/ 126 w 177"/>
              <a:gd name="T51" fmla="*/ 169 h 255"/>
              <a:gd name="T52" fmla="*/ 133 w 177"/>
              <a:gd name="T53" fmla="*/ 143 h 255"/>
              <a:gd name="T54" fmla="*/ 131 w 177"/>
              <a:gd name="T55" fmla="*/ 147 h 255"/>
              <a:gd name="T56" fmla="*/ 127 w 177"/>
              <a:gd name="T57" fmla="*/ 155 h 255"/>
              <a:gd name="T58" fmla="*/ 120 w 177"/>
              <a:gd name="T59" fmla="*/ 168 h 255"/>
              <a:gd name="T60" fmla="*/ 109 w 177"/>
              <a:gd name="T61" fmla="*/ 182 h 255"/>
              <a:gd name="T62" fmla="*/ 96 w 177"/>
              <a:gd name="T63" fmla="*/ 198 h 255"/>
              <a:gd name="T64" fmla="*/ 81 w 177"/>
              <a:gd name="T65" fmla="*/ 213 h 255"/>
              <a:gd name="T66" fmla="*/ 62 w 177"/>
              <a:gd name="T67" fmla="*/ 227 h 255"/>
              <a:gd name="T68" fmla="*/ 42 w 177"/>
              <a:gd name="T69" fmla="*/ 239 h 255"/>
              <a:gd name="T70" fmla="*/ 18 w 177"/>
              <a:gd name="T71" fmla="*/ 246 h 255"/>
              <a:gd name="T72" fmla="*/ 18 w 177"/>
              <a:gd name="T73" fmla="*/ 243 h 255"/>
              <a:gd name="T74" fmla="*/ 16 w 177"/>
              <a:gd name="T75" fmla="*/ 238 h 255"/>
              <a:gd name="T76" fmla="*/ 12 w 177"/>
              <a:gd name="T77" fmla="*/ 229 h 255"/>
              <a:gd name="T78" fmla="*/ 8 w 177"/>
              <a:gd name="T79" fmla="*/ 216 h 255"/>
              <a:gd name="T80" fmla="*/ 4 w 177"/>
              <a:gd name="T81" fmla="*/ 201 h 255"/>
              <a:gd name="T82" fmla="*/ 1 w 177"/>
              <a:gd name="T83" fmla="*/ 185 h 255"/>
              <a:gd name="T84" fmla="*/ 0 w 177"/>
              <a:gd name="T85" fmla="*/ 166 h 255"/>
              <a:gd name="T86" fmla="*/ 0 w 177"/>
              <a:gd name="T87" fmla="*/ 147 h 255"/>
              <a:gd name="T88" fmla="*/ 3 w 177"/>
              <a:gd name="T89" fmla="*/ 126 h 255"/>
              <a:gd name="T90" fmla="*/ 9 w 177"/>
              <a:gd name="T91" fmla="*/ 105 h 255"/>
              <a:gd name="T92" fmla="*/ 19 w 177"/>
              <a:gd name="T93" fmla="*/ 86 h 255"/>
              <a:gd name="T94" fmla="*/ 34 w 177"/>
              <a:gd name="T95" fmla="*/ 65 h 255"/>
              <a:gd name="T96" fmla="*/ 55 w 177"/>
              <a:gd name="T97" fmla="*/ 47 h 255"/>
              <a:gd name="T98" fmla="*/ 79 w 177"/>
              <a:gd name="T99" fmla="*/ 29 h 255"/>
              <a:gd name="T100" fmla="*/ 110 w 177"/>
              <a:gd name="T101" fmla="*/ 13 h 255"/>
              <a:gd name="T102" fmla="*/ 149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49" y="0"/>
                </a:moveTo>
                <a:lnTo>
                  <a:pt x="151" y="2"/>
                </a:lnTo>
                <a:lnTo>
                  <a:pt x="153" y="8"/>
                </a:lnTo>
                <a:lnTo>
                  <a:pt x="157" y="17"/>
                </a:lnTo>
                <a:lnTo>
                  <a:pt x="162" y="30"/>
                </a:lnTo>
                <a:lnTo>
                  <a:pt x="166" y="46"/>
                </a:lnTo>
                <a:lnTo>
                  <a:pt x="170" y="63"/>
                </a:lnTo>
                <a:lnTo>
                  <a:pt x="174" y="82"/>
                </a:lnTo>
                <a:lnTo>
                  <a:pt x="177" y="102"/>
                </a:lnTo>
                <a:lnTo>
                  <a:pt x="177" y="122"/>
                </a:lnTo>
                <a:lnTo>
                  <a:pt x="174" y="143"/>
                </a:lnTo>
                <a:lnTo>
                  <a:pt x="168" y="164"/>
                </a:lnTo>
                <a:lnTo>
                  <a:pt x="159" y="183"/>
                </a:lnTo>
                <a:lnTo>
                  <a:pt x="146" y="203"/>
                </a:lnTo>
                <a:lnTo>
                  <a:pt x="127" y="220"/>
                </a:lnTo>
                <a:lnTo>
                  <a:pt x="105" y="234"/>
                </a:lnTo>
                <a:lnTo>
                  <a:pt x="77" y="246"/>
                </a:lnTo>
                <a:lnTo>
                  <a:pt x="42" y="255"/>
                </a:lnTo>
                <a:lnTo>
                  <a:pt x="44" y="253"/>
                </a:lnTo>
                <a:lnTo>
                  <a:pt x="51" y="250"/>
                </a:lnTo>
                <a:lnTo>
                  <a:pt x="62" y="244"/>
                </a:lnTo>
                <a:lnTo>
                  <a:pt x="75" y="235"/>
                </a:lnTo>
                <a:lnTo>
                  <a:pt x="90" y="222"/>
                </a:lnTo>
                <a:lnTo>
                  <a:pt x="104" y="208"/>
                </a:lnTo>
                <a:lnTo>
                  <a:pt x="116" y="190"/>
                </a:lnTo>
                <a:lnTo>
                  <a:pt x="126" y="169"/>
                </a:lnTo>
                <a:lnTo>
                  <a:pt x="133" y="143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8"/>
                </a:lnTo>
                <a:lnTo>
                  <a:pt x="81" y="213"/>
                </a:lnTo>
                <a:lnTo>
                  <a:pt x="62" y="227"/>
                </a:lnTo>
                <a:lnTo>
                  <a:pt x="42" y="239"/>
                </a:lnTo>
                <a:lnTo>
                  <a:pt x="18" y="246"/>
                </a:lnTo>
                <a:lnTo>
                  <a:pt x="18" y="243"/>
                </a:lnTo>
                <a:lnTo>
                  <a:pt x="16" y="238"/>
                </a:lnTo>
                <a:lnTo>
                  <a:pt x="12" y="229"/>
                </a:lnTo>
                <a:lnTo>
                  <a:pt x="8" y="216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3" y="126"/>
                </a:lnTo>
                <a:lnTo>
                  <a:pt x="9" y="105"/>
                </a:lnTo>
                <a:lnTo>
                  <a:pt x="19" y="86"/>
                </a:lnTo>
                <a:lnTo>
                  <a:pt x="34" y="65"/>
                </a:lnTo>
                <a:lnTo>
                  <a:pt x="55" y="47"/>
                </a:lnTo>
                <a:lnTo>
                  <a:pt x="79" y="29"/>
                </a:lnTo>
                <a:lnTo>
                  <a:pt x="110" y="13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千图PPT彼岸天：ID 8661124库_任意多边形 30"/>
          <p:cNvSpPr/>
          <p:nvPr>
            <p:custDataLst>
              <p:tags r:id="rId15"/>
            </p:custDataLst>
          </p:nvPr>
        </p:nvSpPr>
        <p:spPr bwMode="auto">
          <a:xfrm>
            <a:off x="3489647" y="1641614"/>
            <a:ext cx="255584" cy="392499"/>
          </a:xfrm>
          <a:custGeom>
            <a:avLst/>
            <a:gdLst>
              <a:gd name="T0" fmla="*/ 35 w 176"/>
              <a:gd name="T1" fmla="*/ 0 h 266"/>
              <a:gd name="T2" fmla="*/ 37 w 176"/>
              <a:gd name="T3" fmla="*/ 1 h 266"/>
              <a:gd name="T4" fmla="*/ 44 w 176"/>
              <a:gd name="T5" fmla="*/ 4 h 266"/>
              <a:gd name="T6" fmla="*/ 53 w 176"/>
              <a:gd name="T7" fmla="*/ 7 h 266"/>
              <a:gd name="T8" fmla="*/ 66 w 176"/>
              <a:gd name="T9" fmla="*/ 13 h 266"/>
              <a:gd name="T10" fmla="*/ 80 w 176"/>
              <a:gd name="T11" fmla="*/ 20 h 266"/>
              <a:gd name="T12" fmla="*/ 95 w 176"/>
              <a:gd name="T13" fmla="*/ 29 h 266"/>
              <a:gd name="T14" fmla="*/ 110 w 176"/>
              <a:gd name="T15" fmla="*/ 40 h 266"/>
              <a:gd name="T16" fmla="*/ 126 w 176"/>
              <a:gd name="T17" fmla="*/ 53 h 266"/>
              <a:gd name="T18" fmla="*/ 141 w 176"/>
              <a:gd name="T19" fmla="*/ 68 h 266"/>
              <a:gd name="T20" fmla="*/ 154 w 176"/>
              <a:gd name="T21" fmla="*/ 84 h 266"/>
              <a:gd name="T22" fmla="*/ 165 w 176"/>
              <a:gd name="T23" fmla="*/ 103 h 266"/>
              <a:gd name="T24" fmla="*/ 173 w 176"/>
              <a:gd name="T25" fmla="*/ 123 h 266"/>
              <a:gd name="T26" fmla="*/ 176 w 176"/>
              <a:gd name="T27" fmla="*/ 146 h 266"/>
              <a:gd name="T28" fmla="*/ 175 w 176"/>
              <a:gd name="T29" fmla="*/ 171 h 266"/>
              <a:gd name="T30" fmla="*/ 170 w 176"/>
              <a:gd name="T31" fmla="*/ 197 h 266"/>
              <a:gd name="T32" fmla="*/ 158 w 176"/>
              <a:gd name="T33" fmla="*/ 225 h 266"/>
              <a:gd name="T34" fmla="*/ 140 w 176"/>
              <a:gd name="T35" fmla="*/ 257 h 266"/>
              <a:gd name="T36" fmla="*/ 140 w 176"/>
              <a:gd name="T37" fmla="*/ 254 h 266"/>
              <a:gd name="T38" fmla="*/ 143 w 176"/>
              <a:gd name="T39" fmla="*/ 246 h 266"/>
              <a:gd name="T40" fmla="*/ 147 w 176"/>
              <a:gd name="T41" fmla="*/ 235 h 266"/>
              <a:gd name="T42" fmla="*/ 149 w 176"/>
              <a:gd name="T43" fmla="*/ 219 h 266"/>
              <a:gd name="T44" fmla="*/ 150 w 176"/>
              <a:gd name="T45" fmla="*/ 201 h 266"/>
              <a:gd name="T46" fmla="*/ 150 w 176"/>
              <a:gd name="T47" fmla="*/ 180 h 266"/>
              <a:gd name="T48" fmla="*/ 147 w 176"/>
              <a:gd name="T49" fmla="*/ 158 h 266"/>
              <a:gd name="T50" fmla="*/ 139 w 176"/>
              <a:gd name="T51" fmla="*/ 136 h 266"/>
              <a:gd name="T52" fmla="*/ 126 w 176"/>
              <a:gd name="T53" fmla="*/ 114 h 266"/>
              <a:gd name="T54" fmla="*/ 127 w 176"/>
              <a:gd name="T55" fmla="*/ 116 h 266"/>
              <a:gd name="T56" fmla="*/ 130 w 176"/>
              <a:gd name="T57" fmla="*/ 126 h 266"/>
              <a:gd name="T58" fmla="*/ 132 w 176"/>
              <a:gd name="T59" fmla="*/ 140 h 266"/>
              <a:gd name="T60" fmla="*/ 136 w 176"/>
              <a:gd name="T61" fmla="*/ 158 h 266"/>
              <a:gd name="T62" fmla="*/ 137 w 176"/>
              <a:gd name="T63" fmla="*/ 177 h 266"/>
              <a:gd name="T64" fmla="*/ 137 w 176"/>
              <a:gd name="T65" fmla="*/ 200 h 266"/>
              <a:gd name="T66" fmla="*/ 135 w 176"/>
              <a:gd name="T67" fmla="*/ 223 h 266"/>
              <a:gd name="T68" fmla="*/ 128 w 176"/>
              <a:gd name="T69" fmla="*/ 245 h 266"/>
              <a:gd name="T70" fmla="*/ 117 w 176"/>
              <a:gd name="T71" fmla="*/ 266 h 266"/>
              <a:gd name="T72" fmla="*/ 115 w 176"/>
              <a:gd name="T73" fmla="*/ 266 h 266"/>
              <a:gd name="T74" fmla="*/ 109 w 176"/>
              <a:gd name="T75" fmla="*/ 263 h 266"/>
              <a:gd name="T76" fmla="*/ 101 w 176"/>
              <a:gd name="T77" fmla="*/ 261 h 266"/>
              <a:gd name="T78" fmla="*/ 91 w 176"/>
              <a:gd name="T79" fmla="*/ 255 h 266"/>
              <a:gd name="T80" fmla="*/ 79 w 176"/>
              <a:gd name="T81" fmla="*/ 248 h 266"/>
              <a:gd name="T82" fmla="*/ 66 w 176"/>
              <a:gd name="T83" fmla="*/ 240 h 266"/>
              <a:gd name="T84" fmla="*/ 53 w 176"/>
              <a:gd name="T85" fmla="*/ 229 h 266"/>
              <a:gd name="T86" fmla="*/ 40 w 176"/>
              <a:gd name="T87" fmla="*/ 216 h 266"/>
              <a:gd name="T88" fmla="*/ 28 w 176"/>
              <a:gd name="T89" fmla="*/ 202 h 266"/>
              <a:gd name="T90" fmla="*/ 17 w 176"/>
              <a:gd name="T91" fmla="*/ 185 h 266"/>
              <a:gd name="T92" fmla="*/ 9 w 176"/>
              <a:gd name="T93" fmla="*/ 167 h 266"/>
              <a:gd name="T94" fmla="*/ 2 w 176"/>
              <a:gd name="T95" fmla="*/ 145 h 266"/>
              <a:gd name="T96" fmla="*/ 0 w 176"/>
              <a:gd name="T97" fmla="*/ 122 h 266"/>
              <a:gd name="T98" fmla="*/ 1 w 176"/>
              <a:gd name="T99" fmla="*/ 96 h 266"/>
              <a:gd name="T100" fmla="*/ 7 w 176"/>
              <a:gd name="T101" fmla="*/ 66 h 266"/>
              <a:gd name="T102" fmla="*/ 18 w 176"/>
              <a:gd name="T103" fmla="*/ 35 h 266"/>
              <a:gd name="T104" fmla="*/ 35 w 176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66">
                <a:moveTo>
                  <a:pt x="35" y="0"/>
                </a:moveTo>
                <a:lnTo>
                  <a:pt x="37" y="1"/>
                </a:lnTo>
                <a:lnTo>
                  <a:pt x="44" y="4"/>
                </a:lnTo>
                <a:lnTo>
                  <a:pt x="53" y="7"/>
                </a:lnTo>
                <a:lnTo>
                  <a:pt x="66" y="13"/>
                </a:lnTo>
                <a:lnTo>
                  <a:pt x="80" y="20"/>
                </a:lnTo>
                <a:lnTo>
                  <a:pt x="95" y="29"/>
                </a:lnTo>
                <a:lnTo>
                  <a:pt x="110" y="40"/>
                </a:lnTo>
                <a:lnTo>
                  <a:pt x="126" y="53"/>
                </a:lnTo>
                <a:lnTo>
                  <a:pt x="141" y="68"/>
                </a:lnTo>
                <a:lnTo>
                  <a:pt x="154" y="84"/>
                </a:lnTo>
                <a:lnTo>
                  <a:pt x="165" y="103"/>
                </a:lnTo>
                <a:lnTo>
                  <a:pt x="173" y="123"/>
                </a:lnTo>
                <a:lnTo>
                  <a:pt x="176" y="146"/>
                </a:lnTo>
                <a:lnTo>
                  <a:pt x="175" y="171"/>
                </a:lnTo>
                <a:lnTo>
                  <a:pt x="170" y="197"/>
                </a:lnTo>
                <a:lnTo>
                  <a:pt x="158" y="225"/>
                </a:lnTo>
                <a:lnTo>
                  <a:pt x="140" y="257"/>
                </a:lnTo>
                <a:lnTo>
                  <a:pt x="140" y="254"/>
                </a:lnTo>
                <a:lnTo>
                  <a:pt x="143" y="246"/>
                </a:lnTo>
                <a:lnTo>
                  <a:pt x="147" y="235"/>
                </a:lnTo>
                <a:lnTo>
                  <a:pt x="149" y="219"/>
                </a:lnTo>
                <a:lnTo>
                  <a:pt x="150" y="201"/>
                </a:lnTo>
                <a:lnTo>
                  <a:pt x="150" y="180"/>
                </a:lnTo>
                <a:lnTo>
                  <a:pt x="147" y="158"/>
                </a:lnTo>
                <a:lnTo>
                  <a:pt x="139" y="136"/>
                </a:lnTo>
                <a:lnTo>
                  <a:pt x="126" y="114"/>
                </a:lnTo>
                <a:lnTo>
                  <a:pt x="127" y="116"/>
                </a:lnTo>
                <a:lnTo>
                  <a:pt x="130" y="126"/>
                </a:lnTo>
                <a:lnTo>
                  <a:pt x="132" y="140"/>
                </a:lnTo>
                <a:lnTo>
                  <a:pt x="136" y="158"/>
                </a:lnTo>
                <a:lnTo>
                  <a:pt x="137" y="177"/>
                </a:lnTo>
                <a:lnTo>
                  <a:pt x="137" y="200"/>
                </a:lnTo>
                <a:lnTo>
                  <a:pt x="135" y="223"/>
                </a:lnTo>
                <a:lnTo>
                  <a:pt x="128" y="245"/>
                </a:lnTo>
                <a:lnTo>
                  <a:pt x="117" y="266"/>
                </a:lnTo>
                <a:lnTo>
                  <a:pt x="115" y="266"/>
                </a:lnTo>
                <a:lnTo>
                  <a:pt x="109" y="263"/>
                </a:lnTo>
                <a:lnTo>
                  <a:pt x="101" y="261"/>
                </a:lnTo>
                <a:lnTo>
                  <a:pt x="91" y="255"/>
                </a:lnTo>
                <a:lnTo>
                  <a:pt x="79" y="248"/>
                </a:lnTo>
                <a:lnTo>
                  <a:pt x="66" y="240"/>
                </a:lnTo>
                <a:lnTo>
                  <a:pt x="53" y="229"/>
                </a:lnTo>
                <a:lnTo>
                  <a:pt x="40" y="216"/>
                </a:lnTo>
                <a:lnTo>
                  <a:pt x="28" y="202"/>
                </a:lnTo>
                <a:lnTo>
                  <a:pt x="17" y="185"/>
                </a:lnTo>
                <a:lnTo>
                  <a:pt x="9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7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2" name="千图PPT彼岸天：ID 8661124库_任意多边形 31"/>
          <p:cNvSpPr/>
          <p:nvPr>
            <p:custDataLst>
              <p:tags r:id="rId16"/>
            </p:custDataLst>
          </p:nvPr>
        </p:nvSpPr>
        <p:spPr bwMode="auto">
          <a:xfrm>
            <a:off x="3414133" y="2354310"/>
            <a:ext cx="254132" cy="393975"/>
          </a:xfrm>
          <a:custGeom>
            <a:avLst/>
            <a:gdLst>
              <a:gd name="T0" fmla="*/ 35 w 175"/>
              <a:gd name="T1" fmla="*/ 0 h 267"/>
              <a:gd name="T2" fmla="*/ 36 w 175"/>
              <a:gd name="T3" fmla="*/ 1 h 267"/>
              <a:gd name="T4" fmla="*/ 43 w 175"/>
              <a:gd name="T5" fmla="*/ 3 h 267"/>
              <a:gd name="T6" fmla="*/ 53 w 175"/>
              <a:gd name="T7" fmla="*/ 7 h 267"/>
              <a:gd name="T8" fmla="*/ 65 w 175"/>
              <a:gd name="T9" fmla="*/ 13 h 267"/>
              <a:gd name="T10" fmla="*/ 79 w 175"/>
              <a:gd name="T11" fmla="*/ 20 h 267"/>
              <a:gd name="T12" fmla="*/ 95 w 175"/>
              <a:gd name="T13" fmla="*/ 29 h 267"/>
              <a:gd name="T14" fmla="*/ 110 w 175"/>
              <a:gd name="T15" fmla="*/ 41 h 267"/>
              <a:gd name="T16" fmla="*/ 126 w 175"/>
              <a:gd name="T17" fmla="*/ 53 h 267"/>
              <a:gd name="T18" fmla="*/ 140 w 175"/>
              <a:gd name="T19" fmla="*/ 68 h 267"/>
              <a:gd name="T20" fmla="*/ 153 w 175"/>
              <a:gd name="T21" fmla="*/ 84 h 267"/>
              <a:gd name="T22" fmla="*/ 163 w 175"/>
              <a:gd name="T23" fmla="*/ 103 h 267"/>
              <a:gd name="T24" fmla="*/ 171 w 175"/>
              <a:gd name="T25" fmla="*/ 123 h 267"/>
              <a:gd name="T26" fmla="*/ 175 w 175"/>
              <a:gd name="T27" fmla="*/ 146 h 267"/>
              <a:gd name="T28" fmla="*/ 174 w 175"/>
              <a:gd name="T29" fmla="*/ 171 h 267"/>
              <a:gd name="T30" fmla="*/ 169 w 175"/>
              <a:gd name="T31" fmla="*/ 197 h 267"/>
              <a:gd name="T32" fmla="*/ 157 w 175"/>
              <a:gd name="T33" fmla="*/ 225 h 267"/>
              <a:gd name="T34" fmla="*/ 139 w 175"/>
              <a:gd name="T35" fmla="*/ 257 h 267"/>
              <a:gd name="T36" fmla="*/ 140 w 175"/>
              <a:gd name="T37" fmla="*/ 254 h 267"/>
              <a:gd name="T38" fmla="*/ 143 w 175"/>
              <a:gd name="T39" fmla="*/ 246 h 267"/>
              <a:gd name="T40" fmla="*/ 145 w 175"/>
              <a:gd name="T41" fmla="*/ 235 h 267"/>
              <a:gd name="T42" fmla="*/ 148 w 175"/>
              <a:gd name="T43" fmla="*/ 219 h 267"/>
              <a:gd name="T44" fmla="*/ 150 w 175"/>
              <a:gd name="T45" fmla="*/ 201 h 267"/>
              <a:gd name="T46" fmla="*/ 149 w 175"/>
              <a:gd name="T47" fmla="*/ 180 h 267"/>
              <a:gd name="T48" fmla="*/ 145 w 175"/>
              <a:gd name="T49" fmla="*/ 158 h 267"/>
              <a:gd name="T50" fmla="*/ 137 w 175"/>
              <a:gd name="T51" fmla="*/ 136 h 267"/>
              <a:gd name="T52" fmla="*/ 124 w 175"/>
              <a:gd name="T53" fmla="*/ 114 h 267"/>
              <a:gd name="T54" fmla="*/ 126 w 175"/>
              <a:gd name="T55" fmla="*/ 116 h 267"/>
              <a:gd name="T56" fmla="*/ 128 w 175"/>
              <a:gd name="T57" fmla="*/ 125 h 267"/>
              <a:gd name="T58" fmla="*/ 132 w 175"/>
              <a:gd name="T59" fmla="*/ 140 h 267"/>
              <a:gd name="T60" fmla="*/ 135 w 175"/>
              <a:gd name="T61" fmla="*/ 158 h 267"/>
              <a:gd name="T62" fmla="*/ 137 w 175"/>
              <a:gd name="T63" fmla="*/ 177 h 267"/>
              <a:gd name="T64" fmla="*/ 137 w 175"/>
              <a:gd name="T65" fmla="*/ 199 h 267"/>
              <a:gd name="T66" fmla="*/ 134 w 175"/>
              <a:gd name="T67" fmla="*/ 223 h 267"/>
              <a:gd name="T68" fmla="*/ 127 w 175"/>
              <a:gd name="T69" fmla="*/ 245 h 267"/>
              <a:gd name="T70" fmla="*/ 115 w 175"/>
              <a:gd name="T71" fmla="*/ 267 h 267"/>
              <a:gd name="T72" fmla="*/ 114 w 175"/>
              <a:gd name="T73" fmla="*/ 266 h 267"/>
              <a:gd name="T74" fmla="*/ 109 w 175"/>
              <a:gd name="T75" fmla="*/ 263 h 267"/>
              <a:gd name="T76" fmla="*/ 101 w 175"/>
              <a:gd name="T77" fmla="*/ 260 h 267"/>
              <a:gd name="T78" fmla="*/ 91 w 175"/>
              <a:gd name="T79" fmla="*/ 255 h 267"/>
              <a:gd name="T80" fmla="*/ 78 w 175"/>
              <a:gd name="T81" fmla="*/ 249 h 267"/>
              <a:gd name="T82" fmla="*/ 65 w 175"/>
              <a:gd name="T83" fmla="*/ 240 h 267"/>
              <a:gd name="T84" fmla="*/ 52 w 175"/>
              <a:gd name="T85" fmla="*/ 229 h 267"/>
              <a:gd name="T86" fmla="*/ 39 w 175"/>
              <a:gd name="T87" fmla="*/ 216 h 267"/>
              <a:gd name="T88" fmla="*/ 27 w 175"/>
              <a:gd name="T89" fmla="*/ 202 h 267"/>
              <a:gd name="T90" fmla="*/ 17 w 175"/>
              <a:gd name="T91" fmla="*/ 185 h 267"/>
              <a:gd name="T92" fmla="*/ 7 w 175"/>
              <a:gd name="T93" fmla="*/ 167 h 267"/>
              <a:gd name="T94" fmla="*/ 2 w 175"/>
              <a:gd name="T95" fmla="*/ 145 h 267"/>
              <a:gd name="T96" fmla="*/ 0 w 175"/>
              <a:gd name="T97" fmla="*/ 122 h 267"/>
              <a:gd name="T98" fmla="*/ 1 w 175"/>
              <a:gd name="T99" fmla="*/ 96 h 267"/>
              <a:gd name="T100" fmla="*/ 6 w 175"/>
              <a:gd name="T101" fmla="*/ 67 h 267"/>
              <a:gd name="T102" fmla="*/ 18 w 175"/>
              <a:gd name="T103" fmla="*/ 35 h 267"/>
              <a:gd name="T104" fmla="*/ 35 w 175"/>
              <a:gd name="T10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7">
                <a:moveTo>
                  <a:pt x="35" y="0"/>
                </a:moveTo>
                <a:lnTo>
                  <a:pt x="36" y="1"/>
                </a:lnTo>
                <a:lnTo>
                  <a:pt x="43" y="3"/>
                </a:lnTo>
                <a:lnTo>
                  <a:pt x="53" y="7"/>
                </a:lnTo>
                <a:lnTo>
                  <a:pt x="65" y="13"/>
                </a:lnTo>
                <a:lnTo>
                  <a:pt x="79" y="20"/>
                </a:lnTo>
                <a:lnTo>
                  <a:pt x="95" y="29"/>
                </a:lnTo>
                <a:lnTo>
                  <a:pt x="110" y="41"/>
                </a:lnTo>
                <a:lnTo>
                  <a:pt x="126" y="53"/>
                </a:lnTo>
                <a:lnTo>
                  <a:pt x="140" y="68"/>
                </a:lnTo>
                <a:lnTo>
                  <a:pt x="153" y="84"/>
                </a:lnTo>
                <a:lnTo>
                  <a:pt x="163" y="103"/>
                </a:lnTo>
                <a:lnTo>
                  <a:pt x="171" y="123"/>
                </a:lnTo>
                <a:lnTo>
                  <a:pt x="175" y="146"/>
                </a:lnTo>
                <a:lnTo>
                  <a:pt x="174" y="171"/>
                </a:lnTo>
                <a:lnTo>
                  <a:pt x="169" y="197"/>
                </a:lnTo>
                <a:lnTo>
                  <a:pt x="157" y="225"/>
                </a:lnTo>
                <a:lnTo>
                  <a:pt x="139" y="257"/>
                </a:lnTo>
                <a:lnTo>
                  <a:pt x="140" y="254"/>
                </a:lnTo>
                <a:lnTo>
                  <a:pt x="143" y="246"/>
                </a:lnTo>
                <a:lnTo>
                  <a:pt x="145" y="235"/>
                </a:lnTo>
                <a:lnTo>
                  <a:pt x="148" y="219"/>
                </a:lnTo>
                <a:lnTo>
                  <a:pt x="150" y="201"/>
                </a:lnTo>
                <a:lnTo>
                  <a:pt x="149" y="180"/>
                </a:lnTo>
                <a:lnTo>
                  <a:pt x="145" y="158"/>
                </a:lnTo>
                <a:lnTo>
                  <a:pt x="137" y="136"/>
                </a:lnTo>
                <a:lnTo>
                  <a:pt x="124" y="114"/>
                </a:lnTo>
                <a:lnTo>
                  <a:pt x="126" y="116"/>
                </a:lnTo>
                <a:lnTo>
                  <a:pt x="128" y="125"/>
                </a:lnTo>
                <a:lnTo>
                  <a:pt x="132" y="140"/>
                </a:lnTo>
                <a:lnTo>
                  <a:pt x="135" y="158"/>
                </a:lnTo>
                <a:lnTo>
                  <a:pt x="137" y="177"/>
                </a:lnTo>
                <a:lnTo>
                  <a:pt x="137" y="199"/>
                </a:lnTo>
                <a:lnTo>
                  <a:pt x="134" y="223"/>
                </a:lnTo>
                <a:lnTo>
                  <a:pt x="127" y="245"/>
                </a:lnTo>
                <a:lnTo>
                  <a:pt x="115" y="267"/>
                </a:lnTo>
                <a:lnTo>
                  <a:pt x="114" y="266"/>
                </a:lnTo>
                <a:lnTo>
                  <a:pt x="109" y="263"/>
                </a:lnTo>
                <a:lnTo>
                  <a:pt x="101" y="260"/>
                </a:lnTo>
                <a:lnTo>
                  <a:pt x="91" y="255"/>
                </a:lnTo>
                <a:lnTo>
                  <a:pt x="78" y="249"/>
                </a:lnTo>
                <a:lnTo>
                  <a:pt x="65" y="240"/>
                </a:lnTo>
                <a:lnTo>
                  <a:pt x="52" y="229"/>
                </a:lnTo>
                <a:lnTo>
                  <a:pt x="39" y="216"/>
                </a:lnTo>
                <a:lnTo>
                  <a:pt x="27" y="202"/>
                </a:lnTo>
                <a:lnTo>
                  <a:pt x="17" y="185"/>
                </a:lnTo>
                <a:lnTo>
                  <a:pt x="7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6" y="67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3" name="千图PPT彼岸天：ID 8661124库_任意多边形 32"/>
          <p:cNvSpPr/>
          <p:nvPr>
            <p:custDataLst>
              <p:tags r:id="rId17"/>
            </p:custDataLst>
          </p:nvPr>
        </p:nvSpPr>
        <p:spPr bwMode="auto">
          <a:xfrm>
            <a:off x="3970318" y="1554556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3 w 177"/>
              <a:gd name="T5" fmla="*/ 8 h 256"/>
              <a:gd name="T6" fmla="*/ 157 w 177"/>
              <a:gd name="T7" fmla="*/ 18 h 256"/>
              <a:gd name="T8" fmla="*/ 163 w 177"/>
              <a:gd name="T9" fmla="*/ 30 h 256"/>
              <a:gd name="T10" fmla="*/ 168 w 177"/>
              <a:gd name="T11" fmla="*/ 46 h 256"/>
              <a:gd name="T12" fmla="*/ 172 w 177"/>
              <a:gd name="T13" fmla="*/ 63 h 256"/>
              <a:gd name="T14" fmla="*/ 174 w 177"/>
              <a:gd name="T15" fmla="*/ 82 h 256"/>
              <a:gd name="T16" fmla="*/ 177 w 177"/>
              <a:gd name="T17" fmla="*/ 101 h 256"/>
              <a:gd name="T18" fmla="*/ 177 w 177"/>
              <a:gd name="T19" fmla="*/ 122 h 256"/>
              <a:gd name="T20" fmla="*/ 174 w 177"/>
              <a:gd name="T21" fmla="*/ 143 h 256"/>
              <a:gd name="T22" fmla="*/ 169 w 177"/>
              <a:gd name="T23" fmla="*/ 164 h 256"/>
              <a:gd name="T24" fmla="*/ 160 w 177"/>
              <a:gd name="T25" fmla="*/ 183 h 256"/>
              <a:gd name="T26" fmla="*/ 147 w 177"/>
              <a:gd name="T27" fmla="*/ 203 h 256"/>
              <a:gd name="T28" fmla="*/ 129 w 177"/>
              <a:gd name="T29" fmla="*/ 220 h 256"/>
              <a:gd name="T30" fmla="*/ 105 w 177"/>
              <a:gd name="T31" fmla="*/ 234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2 w 177"/>
              <a:gd name="T41" fmla="*/ 244 h 256"/>
              <a:gd name="T42" fmla="*/ 75 w 177"/>
              <a:gd name="T43" fmla="*/ 235 h 256"/>
              <a:gd name="T44" fmla="*/ 90 w 177"/>
              <a:gd name="T45" fmla="*/ 223 h 256"/>
              <a:gd name="T46" fmla="*/ 104 w 177"/>
              <a:gd name="T47" fmla="*/ 208 h 256"/>
              <a:gd name="T48" fmla="*/ 117 w 177"/>
              <a:gd name="T49" fmla="*/ 190 h 256"/>
              <a:gd name="T50" fmla="*/ 127 w 177"/>
              <a:gd name="T51" fmla="*/ 169 h 256"/>
              <a:gd name="T52" fmla="*/ 134 w 177"/>
              <a:gd name="T53" fmla="*/ 144 h 256"/>
              <a:gd name="T54" fmla="*/ 131 w 177"/>
              <a:gd name="T55" fmla="*/ 147 h 256"/>
              <a:gd name="T56" fmla="*/ 127 w 177"/>
              <a:gd name="T57" fmla="*/ 155 h 256"/>
              <a:gd name="T58" fmla="*/ 120 w 177"/>
              <a:gd name="T59" fmla="*/ 168 h 256"/>
              <a:gd name="T60" fmla="*/ 109 w 177"/>
              <a:gd name="T61" fmla="*/ 182 h 256"/>
              <a:gd name="T62" fmla="*/ 96 w 177"/>
              <a:gd name="T63" fmla="*/ 199 h 256"/>
              <a:gd name="T64" fmla="*/ 81 w 177"/>
              <a:gd name="T65" fmla="*/ 214 h 256"/>
              <a:gd name="T66" fmla="*/ 62 w 177"/>
              <a:gd name="T67" fmla="*/ 227 h 256"/>
              <a:gd name="T68" fmla="*/ 42 w 177"/>
              <a:gd name="T69" fmla="*/ 239 h 256"/>
              <a:gd name="T70" fmla="*/ 20 w 177"/>
              <a:gd name="T71" fmla="*/ 246 h 256"/>
              <a:gd name="T72" fmla="*/ 18 w 177"/>
              <a:gd name="T73" fmla="*/ 244 h 256"/>
              <a:gd name="T74" fmla="*/ 16 w 177"/>
              <a:gd name="T75" fmla="*/ 238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1 h 256"/>
              <a:gd name="T82" fmla="*/ 1 w 177"/>
              <a:gd name="T83" fmla="*/ 185 h 256"/>
              <a:gd name="T84" fmla="*/ 0 w 177"/>
              <a:gd name="T85" fmla="*/ 166 h 256"/>
              <a:gd name="T86" fmla="*/ 0 w 177"/>
              <a:gd name="T87" fmla="*/ 147 h 256"/>
              <a:gd name="T88" fmla="*/ 4 w 177"/>
              <a:gd name="T89" fmla="*/ 127 h 256"/>
              <a:gd name="T90" fmla="*/ 10 w 177"/>
              <a:gd name="T91" fmla="*/ 107 h 256"/>
              <a:gd name="T92" fmla="*/ 21 w 177"/>
              <a:gd name="T93" fmla="*/ 86 h 256"/>
              <a:gd name="T94" fmla="*/ 35 w 177"/>
              <a:gd name="T95" fmla="*/ 66 h 256"/>
              <a:gd name="T96" fmla="*/ 55 w 177"/>
              <a:gd name="T97" fmla="*/ 47 h 256"/>
              <a:gd name="T98" fmla="*/ 79 w 177"/>
              <a:gd name="T99" fmla="*/ 29 h 256"/>
              <a:gd name="T100" fmla="*/ 112 w 177"/>
              <a:gd name="T101" fmla="*/ 13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3" y="8"/>
                </a:lnTo>
                <a:lnTo>
                  <a:pt x="157" y="18"/>
                </a:lnTo>
                <a:lnTo>
                  <a:pt x="163" y="30"/>
                </a:lnTo>
                <a:lnTo>
                  <a:pt x="168" y="46"/>
                </a:lnTo>
                <a:lnTo>
                  <a:pt x="172" y="63"/>
                </a:lnTo>
                <a:lnTo>
                  <a:pt x="174" y="82"/>
                </a:lnTo>
                <a:lnTo>
                  <a:pt x="177" y="101"/>
                </a:lnTo>
                <a:lnTo>
                  <a:pt x="177" y="122"/>
                </a:lnTo>
                <a:lnTo>
                  <a:pt x="174" y="143"/>
                </a:lnTo>
                <a:lnTo>
                  <a:pt x="169" y="164"/>
                </a:lnTo>
                <a:lnTo>
                  <a:pt x="160" y="183"/>
                </a:lnTo>
                <a:lnTo>
                  <a:pt x="147" y="203"/>
                </a:lnTo>
                <a:lnTo>
                  <a:pt x="129" y="220"/>
                </a:lnTo>
                <a:lnTo>
                  <a:pt x="105" y="234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2" y="244"/>
                </a:lnTo>
                <a:lnTo>
                  <a:pt x="75" y="235"/>
                </a:lnTo>
                <a:lnTo>
                  <a:pt x="90" y="223"/>
                </a:lnTo>
                <a:lnTo>
                  <a:pt x="104" y="208"/>
                </a:lnTo>
                <a:lnTo>
                  <a:pt x="117" y="190"/>
                </a:lnTo>
                <a:lnTo>
                  <a:pt x="127" y="169"/>
                </a:lnTo>
                <a:lnTo>
                  <a:pt x="134" y="144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9"/>
                </a:lnTo>
                <a:lnTo>
                  <a:pt x="81" y="214"/>
                </a:lnTo>
                <a:lnTo>
                  <a:pt x="62" y="227"/>
                </a:lnTo>
                <a:lnTo>
                  <a:pt x="42" y="239"/>
                </a:lnTo>
                <a:lnTo>
                  <a:pt x="20" y="246"/>
                </a:lnTo>
                <a:lnTo>
                  <a:pt x="18" y="244"/>
                </a:lnTo>
                <a:lnTo>
                  <a:pt x="16" y="238"/>
                </a:lnTo>
                <a:lnTo>
                  <a:pt x="12" y="229"/>
                </a:lnTo>
                <a:lnTo>
                  <a:pt x="8" y="217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4" y="127"/>
                </a:lnTo>
                <a:lnTo>
                  <a:pt x="10" y="107"/>
                </a:lnTo>
                <a:lnTo>
                  <a:pt x="21" y="86"/>
                </a:lnTo>
                <a:lnTo>
                  <a:pt x="35" y="66"/>
                </a:lnTo>
                <a:lnTo>
                  <a:pt x="55" y="47"/>
                </a:lnTo>
                <a:lnTo>
                  <a:pt x="79" y="29"/>
                </a:lnTo>
                <a:lnTo>
                  <a:pt x="112" y="13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千图PPT彼岸天：ID 8661124库_任意多边形 33"/>
          <p:cNvSpPr/>
          <p:nvPr>
            <p:custDataLst>
              <p:tags r:id="rId18"/>
            </p:custDataLst>
          </p:nvPr>
        </p:nvSpPr>
        <p:spPr bwMode="auto">
          <a:xfrm>
            <a:off x="3996457" y="2146255"/>
            <a:ext cx="387733" cy="259699"/>
          </a:xfrm>
          <a:custGeom>
            <a:avLst/>
            <a:gdLst>
              <a:gd name="T0" fmla="*/ 145 w 267"/>
              <a:gd name="T1" fmla="*/ 0 h 176"/>
              <a:gd name="T2" fmla="*/ 171 w 267"/>
              <a:gd name="T3" fmla="*/ 2 h 176"/>
              <a:gd name="T4" fmla="*/ 200 w 267"/>
              <a:gd name="T5" fmla="*/ 7 h 176"/>
              <a:gd name="T6" fmla="*/ 232 w 267"/>
              <a:gd name="T7" fmla="*/ 19 h 176"/>
              <a:gd name="T8" fmla="*/ 267 w 267"/>
              <a:gd name="T9" fmla="*/ 35 h 176"/>
              <a:gd name="T10" fmla="*/ 265 w 267"/>
              <a:gd name="T11" fmla="*/ 37 h 176"/>
              <a:gd name="T12" fmla="*/ 263 w 267"/>
              <a:gd name="T13" fmla="*/ 43 h 176"/>
              <a:gd name="T14" fmla="*/ 259 w 267"/>
              <a:gd name="T15" fmla="*/ 54 h 176"/>
              <a:gd name="T16" fmla="*/ 254 w 267"/>
              <a:gd name="T17" fmla="*/ 65 h 176"/>
              <a:gd name="T18" fmla="*/ 246 w 267"/>
              <a:gd name="T19" fmla="*/ 80 h 176"/>
              <a:gd name="T20" fmla="*/ 237 w 267"/>
              <a:gd name="T21" fmla="*/ 94 h 176"/>
              <a:gd name="T22" fmla="*/ 226 w 267"/>
              <a:gd name="T23" fmla="*/ 111 h 176"/>
              <a:gd name="T24" fmla="*/ 213 w 267"/>
              <a:gd name="T25" fmla="*/ 126 h 176"/>
              <a:gd name="T26" fmla="*/ 199 w 267"/>
              <a:gd name="T27" fmla="*/ 141 h 176"/>
              <a:gd name="T28" fmla="*/ 182 w 267"/>
              <a:gd name="T29" fmla="*/ 154 h 176"/>
              <a:gd name="T30" fmla="*/ 164 w 267"/>
              <a:gd name="T31" fmla="*/ 164 h 176"/>
              <a:gd name="T32" fmla="*/ 143 w 267"/>
              <a:gd name="T33" fmla="*/ 172 h 176"/>
              <a:gd name="T34" fmla="*/ 121 w 267"/>
              <a:gd name="T35" fmla="*/ 176 h 176"/>
              <a:gd name="T36" fmla="*/ 96 w 267"/>
              <a:gd name="T37" fmla="*/ 174 h 176"/>
              <a:gd name="T38" fmla="*/ 69 w 267"/>
              <a:gd name="T39" fmla="*/ 169 h 176"/>
              <a:gd name="T40" fmla="*/ 41 w 267"/>
              <a:gd name="T41" fmla="*/ 157 h 176"/>
              <a:gd name="T42" fmla="*/ 9 w 267"/>
              <a:gd name="T43" fmla="*/ 139 h 176"/>
              <a:gd name="T44" fmla="*/ 12 w 267"/>
              <a:gd name="T45" fmla="*/ 141 h 176"/>
              <a:gd name="T46" fmla="*/ 20 w 267"/>
              <a:gd name="T47" fmla="*/ 143 h 176"/>
              <a:gd name="T48" fmla="*/ 31 w 267"/>
              <a:gd name="T49" fmla="*/ 146 h 176"/>
              <a:gd name="T50" fmla="*/ 48 w 267"/>
              <a:gd name="T51" fmla="*/ 148 h 176"/>
              <a:gd name="T52" fmla="*/ 67 w 267"/>
              <a:gd name="T53" fmla="*/ 150 h 176"/>
              <a:gd name="T54" fmla="*/ 87 w 267"/>
              <a:gd name="T55" fmla="*/ 150 h 176"/>
              <a:gd name="T56" fmla="*/ 108 w 267"/>
              <a:gd name="T57" fmla="*/ 146 h 176"/>
              <a:gd name="T58" fmla="*/ 130 w 267"/>
              <a:gd name="T59" fmla="*/ 138 h 176"/>
              <a:gd name="T60" fmla="*/ 152 w 267"/>
              <a:gd name="T61" fmla="*/ 125 h 176"/>
              <a:gd name="T62" fmla="*/ 150 w 267"/>
              <a:gd name="T63" fmla="*/ 126 h 176"/>
              <a:gd name="T64" fmla="*/ 141 w 267"/>
              <a:gd name="T65" fmla="*/ 129 h 176"/>
              <a:gd name="T66" fmla="*/ 126 w 267"/>
              <a:gd name="T67" fmla="*/ 131 h 176"/>
              <a:gd name="T68" fmla="*/ 109 w 267"/>
              <a:gd name="T69" fmla="*/ 135 h 176"/>
              <a:gd name="T70" fmla="*/ 89 w 267"/>
              <a:gd name="T71" fmla="*/ 138 h 176"/>
              <a:gd name="T72" fmla="*/ 67 w 267"/>
              <a:gd name="T73" fmla="*/ 138 h 176"/>
              <a:gd name="T74" fmla="*/ 43 w 267"/>
              <a:gd name="T75" fmla="*/ 134 h 176"/>
              <a:gd name="T76" fmla="*/ 21 w 267"/>
              <a:gd name="T77" fmla="*/ 128 h 176"/>
              <a:gd name="T78" fmla="*/ 0 w 267"/>
              <a:gd name="T79" fmla="*/ 116 h 176"/>
              <a:gd name="T80" fmla="*/ 0 w 267"/>
              <a:gd name="T81" fmla="*/ 115 h 176"/>
              <a:gd name="T82" fmla="*/ 3 w 267"/>
              <a:gd name="T83" fmla="*/ 109 h 176"/>
              <a:gd name="T84" fmla="*/ 7 w 267"/>
              <a:gd name="T85" fmla="*/ 100 h 176"/>
              <a:gd name="T86" fmla="*/ 12 w 267"/>
              <a:gd name="T87" fmla="*/ 90 h 176"/>
              <a:gd name="T88" fmla="*/ 18 w 267"/>
              <a:gd name="T89" fmla="*/ 78 h 176"/>
              <a:gd name="T90" fmla="*/ 26 w 267"/>
              <a:gd name="T91" fmla="*/ 65 h 176"/>
              <a:gd name="T92" fmla="*/ 37 w 267"/>
              <a:gd name="T93" fmla="*/ 52 h 176"/>
              <a:gd name="T94" fmla="*/ 50 w 267"/>
              <a:gd name="T95" fmla="*/ 39 h 176"/>
              <a:gd name="T96" fmla="*/ 64 w 267"/>
              <a:gd name="T97" fmla="*/ 28 h 176"/>
              <a:gd name="T98" fmla="*/ 81 w 267"/>
              <a:gd name="T99" fmla="*/ 17 h 176"/>
              <a:gd name="T100" fmla="*/ 100 w 267"/>
              <a:gd name="T101" fmla="*/ 8 h 176"/>
              <a:gd name="T102" fmla="*/ 121 w 267"/>
              <a:gd name="T103" fmla="*/ 3 h 176"/>
              <a:gd name="T104" fmla="*/ 145 w 267"/>
              <a:gd name="T10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6">
                <a:moveTo>
                  <a:pt x="145" y="0"/>
                </a:moveTo>
                <a:lnTo>
                  <a:pt x="171" y="2"/>
                </a:lnTo>
                <a:lnTo>
                  <a:pt x="200" y="7"/>
                </a:lnTo>
                <a:lnTo>
                  <a:pt x="232" y="19"/>
                </a:lnTo>
                <a:lnTo>
                  <a:pt x="267" y="35"/>
                </a:lnTo>
                <a:lnTo>
                  <a:pt x="265" y="37"/>
                </a:lnTo>
                <a:lnTo>
                  <a:pt x="263" y="43"/>
                </a:lnTo>
                <a:lnTo>
                  <a:pt x="259" y="54"/>
                </a:lnTo>
                <a:lnTo>
                  <a:pt x="254" y="65"/>
                </a:lnTo>
                <a:lnTo>
                  <a:pt x="246" y="80"/>
                </a:lnTo>
                <a:lnTo>
                  <a:pt x="237" y="94"/>
                </a:lnTo>
                <a:lnTo>
                  <a:pt x="226" y="111"/>
                </a:lnTo>
                <a:lnTo>
                  <a:pt x="213" y="126"/>
                </a:lnTo>
                <a:lnTo>
                  <a:pt x="199" y="141"/>
                </a:lnTo>
                <a:lnTo>
                  <a:pt x="182" y="154"/>
                </a:lnTo>
                <a:lnTo>
                  <a:pt x="164" y="164"/>
                </a:lnTo>
                <a:lnTo>
                  <a:pt x="143" y="172"/>
                </a:lnTo>
                <a:lnTo>
                  <a:pt x="121" y="176"/>
                </a:lnTo>
                <a:lnTo>
                  <a:pt x="96" y="174"/>
                </a:lnTo>
                <a:lnTo>
                  <a:pt x="69" y="169"/>
                </a:lnTo>
                <a:lnTo>
                  <a:pt x="41" y="157"/>
                </a:lnTo>
                <a:lnTo>
                  <a:pt x="9" y="139"/>
                </a:lnTo>
                <a:lnTo>
                  <a:pt x="12" y="141"/>
                </a:lnTo>
                <a:lnTo>
                  <a:pt x="20" y="143"/>
                </a:lnTo>
                <a:lnTo>
                  <a:pt x="31" y="146"/>
                </a:lnTo>
                <a:lnTo>
                  <a:pt x="48" y="148"/>
                </a:lnTo>
                <a:lnTo>
                  <a:pt x="67" y="150"/>
                </a:lnTo>
                <a:lnTo>
                  <a:pt x="87" y="150"/>
                </a:lnTo>
                <a:lnTo>
                  <a:pt x="108" y="146"/>
                </a:lnTo>
                <a:lnTo>
                  <a:pt x="130" y="138"/>
                </a:lnTo>
                <a:lnTo>
                  <a:pt x="152" y="125"/>
                </a:lnTo>
                <a:lnTo>
                  <a:pt x="150" y="126"/>
                </a:lnTo>
                <a:lnTo>
                  <a:pt x="141" y="129"/>
                </a:lnTo>
                <a:lnTo>
                  <a:pt x="126" y="131"/>
                </a:lnTo>
                <a:lnTo>
                  <a:pt x="109" y="135"/>
                </a:lnTo>
                <a:lnTo>
                  <a:pt x="89" y="138"/>
                </a:lnTo>
                <a:lnTo>
                  <a:pt x="67" y="138"/>
                </a:lnTo>
                <a:lnTo>
                  <a:pt x="43" y="134"/>
                </a:lnTo>
                <a:lnTo>
                  <a:pt x="21" y="128"/>
                </a:lnTo>
                <a:lnTo>
                  <a:pt x="0" y="116"/>
                </a:lnTo>
                <a:lnTo>
                  <a:pt x="0" y="115"/>
                </a:lnTo>
                <a:lnTo>
                  <a:pt x="3" y="109"/>
                </a:lnTo>
                <a:lnTo>
                  <a:pt x="7" y="100"/>
                </a:lnTo>
                <a:lnTo>
                  <a:pt x="12" y="90"/>
                </a:lnTo>
                <a:lnTo>
                  <a:pt x="18" y="78"/>
                </a:lnTo>
                <a:lnTo>
                  <a:pt x="26" y="65"/>
                </a:lnTo>
                <a:lnTo>
                  <a:pt x="37" y="52"/>
                </a:lnTo>
                <a:lnTo>
                  <a:pt x="50" y="39"/>
                </a:lnTo>
                <a:lnTo>
                  <a:pt x="64" y="28"/>
                </a:lnTo>
                <a:lnTo>
                  <a:pt x="81" y="17"/>
                </a:lnTo>
                <a:lnTo>
                  <a:pt x="100" y="8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5" name="千图PPT彼岸天：ID 8661124库_任意多边形 34"/>
          <p:cNvSpPr/>
          <p:nvPr>
            <p:custDataLst>
              <p:tags r:id="rId19"/>
            </p:custDataLst>
          </p:nvPr>
        </p:nvSpPr>
        <p:spPr bwMode="auto">
          <a:xfrm>
            <a:off x="4079232" y="2543181"/>
            <a:ext cx="387733" cy="261175"/>
          </a:xfrm>
          <a:custGeom>
            <a:avLst/>
            <a:gdLst>
              <a:gd name="T0" fmla="*/ 145 w 267"/>
              <a:gd name="T1" fmla="*/ 0 h 177"/>
              <a:gd name="T2" fmla="*/ 172 w 267"/>
              <a:gd name="T3" fmla="*/ 3 h 177"/>
              <a:gd name="T4" fmla="*/ 201 w 267"/>
              <a:gd name="T5" fmla="*/ 8 h 177"/>
              <a:gd name="T6" fmla="*/ 232 w 267"/>
              <a:gd name="T7" fmla="*/ 20 h 177"/>
              <a:gd name="T8" fmla="*/ 267 w 267"/>
              <a:gd name="T9" fmla="*/ 36 h 177"/>
              <a:gd name="T10" fmla="*/ 267 w 267"/>
              <a:gd name="T11" fmla="*/ 38 h 177"/>
              <a:gd name="T12" fmla="*/ 264 w 267"/>
              <a:gd name="T13" fmla="*/ 44 h 177"/>
              <a:gd name="T14" fmla="*/ 260 w 267"/>
              <a:gd name="T15" fmla="*/ 53 h 177"/>
              <a:gd name="T16" fmla="*/ 254 w 267"/>
              <a:gd name="T17" fmla="*/ 66 h 177"/>
              <a:gd name="T18" fmla="*/ 247 w 267"/>
              <a:gd name="T19" fmla="*/ 81 h 177"/>
              <a:gd name="T20" fmla="*/ 238 w 267"/>
              <a:gd name="T21" fmla="*/ 95 h 177"/>
              <a:gd name="T22" fmla="*/ 227 w 267"/>
              <a:gd name="T23" fmla="*/ 112 h 177"/>
              <a:gd name="T24" fmla="*/ 214 w 267"/>
              <a:gd name="T25" fmla="*/ 127 h 177"/>
              <a:gd name="T26" fmla="*/ 199 w 267"/>
              <a:gd name="T27" fmla="*/ 142 h 177"/>
              <a:gd name="T28" fmla="*/ 182 w 267"/>
              <a:gd name="T29" fmla="*/ 155 h 177"/>
              <a:gd name="T30" fmla="*/ 164 w 267"/>
              <a:gd name="T31" fmla="*/ 165 h 177"/>
              <a:gd name="T32" fmla="*/ 143 w 267"/>
              <a:gd name="T33" fmla="*/ 173 h 177"/>
              <a:gd name="T34" fmla="*/ 121 w 267"/>
              <a:gd name="T35" fmla="*/ 177 h 177"/>
              <a:gd name="T36" fmla="*/ 97 w 267"/>
              <a:gd name="T37" fmla="*/ 175 h 177"/>
              <a:gd name="T38" fmla="*/ 69 w 267"/>
              <a:gd name="T39" fmla="*/ 170 h 177"/>
              <a:gd name="T40" fmla="*/ 41 w 267"/>
              <a:gd name="T41" fmla="*/ 158 h 177"/>
              <a:gd name="T42" fmla="*/ 10 w 267"/>
              <a:gd name="T43" fmla="*/ 140 h 177"/>
              <a:gd name="T44" fmla="*/ 12 w 267"/>
              <a:gd name="T45" fmla="*/ 142 h 177"/>
              <a:gd name="T46" fmla="*/ 20 w 267"/>
              <a:gd name="T47" fmla="*/ 144 h 177"/>
              <a:gd name="T48" fmla="*/ 33 w 267"/>
              <a:gd name="T49" fmla="*/ 147 h 177"/>
              <a:gd name="T50" fmla="*/ 49 w 267"/>
              <a:gd name="T51" fmla="*/ 149 h 177"/>
              <a:gd name="T52" fmla="*/ 67 w 267"/>
              <a:gd name="T53" fmla="*/ 151 h 177"/>
              <a:gd name="T54" fmla="*/ 88 w 267"/>
              <a:gd name="T55" fmla="*/ 151 h 177"/>
              <a:gd name="T56" fmla="*/ 110 w 267"/>
              <a:gd name="T57" fmla="*/ 147 h 177"/>
              <a:gd name="T58" fmla="*/ 132 w 267"/>
              <a:gd name="T59" fmla="*/ 139 h 177"/>
              <a:gd name="T60" fmla="*/ 154 w 267"/>
              <a:gd name="T61" fmla="*/ 126 h 177"/>
              <a:gd name="T62" fmla="*/ 150 w 267"/>
              <a:gd name="T63" fmla="*/ 127 h 177"/>
              <a:gd name="T64" fmla="*/ 141 w 267"/>
              <a:gd name="T65" fmla="*/ 130 h 177"/>
              <a:gd name="T66" fmla="*/ 127 w 267"/>
              <a:gd name="T67" fmla="*/ 132 h 177"/>
              <a:gd name="T68" fmla="*/ 110 w 267"/>
              <a:gd name="T69" fmla="*/ 136 h 177"/>
              <a:gd name="T70" fmla="*/ 89 w 267"/>
              <a:gd name="T71" fmla="*/ 138 h 177"/>
              <a:gd name="T72" fmla="*/ 67 w 267"/>
              <a:gd name="T73" fmla="*/ 139 h 177"/>
              <a:gd name="T74" fmla="*/ 45 w 267"/>
              <a:gd name="T75" fmla="*/ 135 h 177"/>
              <a:gd name="T76" fmla="*/ 21 w 267"/>
              <a:gd name="T77" fmla="*/ 129 h 177"/>
              <a:gd name="T78" fmla="*/ 0 w 267"/>
              <a:gd name="T79" fmla="*/ 117 h 177"/>
              <a:gd name="T80" fmla="*/ 2 w 267"/>
              <a:gd name="T81" fmla="*/ 116 h 177"/>
              <a:gd name="T82" fmla="*/ 3 w 267"/>
              <a:gd name="T83" fmla="*/ 110 h 177"/>
              <a:gd name="T84" fmla="*/ 7 w 267"/>
              <a:gd name="T85" fmla="*/ 101 h 177"/>
              <a:gd name="T86" fmla="*/ 12 w 267"/>
              <a:gd name="T87" fmla="*/ 91 h 177"/>
              <a:gd name="T88" fmla="*/ 19 w 267"/>
              <a:gd name="T89" fmla="*/ 79 h 177"/>
              <a:gd name="T90" fmla="*/ 28 w 267"/>
              <a:gd name="T91" fmla="*/ 66 h 177"/>
              <a:gd name="T92" fmla="*/ 38 w 267"/>
              <a:gd name="T93" fmla="*/ 53 h 177"/>
              <a:gd name="T94" fmla="*/ 50 w 267"/>
              <a:gd name="T95" fmla="*/ 40 h 177"/>
              <a:gd name="T96" fmla="*/ 64 w 267"/>
              <a:gd name="T97" fmla="*/ 29 h 177"/>
              <a:gd name="T98" fmla="*/ 81 w 267"/>
              <a:gd name="T99" fmla="*/ 18 h 177"/>
              <a:gd name="T100" fmla="*/ 101 w 267"/>
              <a:gd name="T101" fmla="*/ 9 h 177"/>
              <a:gd name="T102" fmla="*/ 121 w 267"/>
              <a:gd name="T103" fmla="*/ 3 h 177"/>
              <a:gd name="T104" fmla="*/ 145 w 267"/>
              <a:gd name="T10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7">
                <a:moveTo>
                  <a:pt x="145" y="0"/>
                </a:moveTo>
                <a:lnTo>
                  <a:pt x="172" y="3"/>
                </a:lnTo>
                <a:lnTo>
                  <a:pt x="201" y="8"/>
                </a:lnTo>
                <a:lnTo>
                  <a:pt x="232" y="20"/>
                </a:lnTo>
                <a:lnTo>
                  <a:pt x="267" y="36"/>
                </a:lnTo>
                <a:lnTo>
                  <a:pt x="267" y="38"/>
                </a:lnTo>
                <a:lnTo>
                  <a:pt x="264" y="44"/>
                </a:lnTo>
                <a:lnTo>
                  <a:pt x="260" y="53"/>
                </a:lnTo>
                <a:lnTo>
                  <a:pt x="254" y="66"/>
                </a:lnTo>
                <a:lnTo>
                  <a:pt x="247" y="81"/>
                </a:lnTo>
                <a:lnTo>
                  <a:pt x="238" y="95"/>
                </a:lnTo>
                <a:lnTo>
                  <a:pt x="227" y="112"/>
                </a:lnTo>
                <a:lnTo>
                  <a:pt x="214" y="127"/>
                </a:lnTo>
                <a:lnTo>
                  <a:pt x="199" y="142"/>
                </a:lnTo>
                <a:lnTo>
                  <a:pt x="182" y="155"/>
                </a:lnTo>
                <a:lnTo>
                  <a:pt x="164" y="165"/>
                </a:lnTo>
                <a:lnTo>
                  <a:pt x="143" y="173"/>
                </a:lnTo>
                <a:lnTo>
                  <a:pt x="121" y="177"/>
                </a:lnTo>
                <a:lnTo>
                  <a:pt x="97" y="175"/>
                </a:lnTo>
                <a:lnTo>
                  <a:pt x="69" y="170"/>
                </a:lnTo>
                <a:lnTo>
                  <a:pt x="41" y="158"/>
                </a:lnTo>
                <a:lnTo>
                  <a:pt x="10" y="140"/>
                </a:lnTo>
                <a:lnTo>
                  <a:pt x="12" y="142"/>
                </a:lnTo>
                <a:lnTo>
                  <a:pt x="20" y="144"/>
                </a:lnTo>
                <a:lnTo>
                  <a:pt x="33" y="147"/>
                </a:lnTo>
                <a:lnTo>
                  <a:pt x="49" y="149"/>
                </a:lnTo>
                <a:lnTo>
                  <a:pt x="67" y="151"/>
                </a:lnTo>
                <a:lnTo>
                  <a:pt x="88" y="151"/>
                </a:lnTo>
                <a:lnTo>
                  <a:pt x="110" y="147"/>
                </a:lnTo>
                <a:lnTo>
                  <a:pt x="132" y="139"/>
                </a:lnTo>
                <a:lnTo>
                  <a:pt x="154" y="126"/>
                </a:lnTo>
                <a:lnTo>
                  <a:pt x="150" y="127"/>
                </a:lnTo>
                <a:lnTo>
                  <a:pt x="141" y="130"/>
                </a:lnTo>
                <a:lnTo>
                  <a:pt x="127" y="132"/>
                </a:lnTo>
                <a:lnTo>
                  <a:pt x="110" y="136"/>
                </a:lnTo>
                <a:lnTo>
                  <a:pt x="89" y="138"/>
                </a:lnTo>
                <a:lnTo>
                  <a:pt x="67" y="139"/>
                </a:lnTo>
                <a:lnTo>
                  <a:pt x="45" y="135"/>
                </a:lnTo>
                <a:lnTo>
                  <a:pt x="21" y="129"/>
                </a:lnTo>
                <a:lnTo>
                  <a:pt x="0" y="117"/>
                </a:lnTo>
                <a:lnTo>
                  <a:pt x="2" y="116"/>
                </a:lnTo>
                <a:lnTo>
                  <a:pt x="3" y="110"/>
                </a:lnTo>
                <a:lnTo>
                  <a:pt x="7" y="101"/>
                </a:lnTo>
                <a:lnTo>
                  <a:pt x="12" y="91"/>
                </a:lnTo>
                <a:lnTo>
                  <a:pt x="19" y="79"/>
                </a:lnTo>
                <a:lnTo>
                  <a:pt x="28" y="66"/>
                </a:lnTo>
                <a:lnTo>
                  <a:pt x="38" y="53"/>
                </a:lnTo>
                <a:lnTo>
                  <a:pt x="50" y="40"/>
                </a:lnTo>
                <a:lnTo>
                  <a:pt x="64" y="29"/>
                </a:lnTo>
                <a:lnTo>
                  <a:pt x="81" y="18"/>
                </a:lnTo>
                <a:lnTo>
                  <a:pt x="101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6" name="千图PPT彼岸天：ID 8661124库_任意多边形 35"/>
          <p:cNvSpPr/>
          <p:nvPr>
            <p:custDataLst>
              <p:tags r:id="rId20"/>
            </p:custDataLst>
          </p:nvPr>
        </p:nvSpPr>
        <p:spPr bwMode="auto">
          <a:xfrm>
            <a:off x="4440825" y="2767466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1 w 266"/>
              <a:gd name="T3" fmla="*/ 1 h 175"/>
              <a:gd name="T4" fmla="*/ 200 w 266"/>
              <a:gd name="T5" fmla="*/ 8 h 175"/>
              <a:gd name="T6" fmla="*/ 232 w 266"/>
              <a:gd name="T7" fmla="*/ 18 h 175"/>
              <a:gd name="T8" fmla="*/ 266 w 266"/>
              <a:gd name="T9" fmla="*/ 35 h 175"/>
              <a:gd name="T10" fmla="*/ 266 w 266"/>
              <a:gd name="T11" fmla="*/ 38 h 175"/>
              <a:gd name="T12" fmla="*/ 264 w 266"/>
              <a:gd name="T13" fmla="*/ 44 h 175"/>
              <a:gd name="T14" fmla="*/ 260 w 266"/>
              <a:gd name="T15" fmla="*/ 53 h 175"/>
              <a:gd name="T16" fmla="*/ 253 w 266"/>
              <a:gd name="T17" fmla="*/ 66 h 175"/>
              <a:gd name="T18" fmla="*/ 247 w 266"/>
              <a:gd name="T19" fmla="*/ 79 h 175"/>
              <a:gd name="T20" fmla="*/ 238 w 266"/>
              <a:gd name="T21" fmla="*/ 95 h 175"/>
              <a:gd name="T22" fmla="*/ 226 w 266"/>
              <a:gd name="T23" fmla="*/ 110 h 175"/>
              <a:gd name="T24" fmla="*/ 213 w 266"/>
              <a:gd name="T25" fmla="*/ 126 h 175"/>
              <a:gd name="T26" fmla="*/ 199 w 266"/>
              <a:gd name="T27" fmla="*/ 141 h 175"/>
              <a:gd name="T28" fmla="*/ 182 w 266"/>
              <a:gd name="T29" fmla="*/ 153 h 175"/>
              <a:gd name="T30" fmla="*/ 163 w 266"/>
              <a:gd name="T31" fmla="*/ 165 h 175"/>
              <a:gd name="T32" fmla="*/ 143 w 266"/>
              <a:gd name="T33" fmla="*/ 173 h 175"/>
              <a:gd name="T34" fmla="*/ 121 w 266"/>
              <a:gd name="T35" fmla="*/ 175 h 175"/>
              <a:gd name="T36" fmla="*/ 96 w 266"/>
              <a:gd name="T37" fmla="*/ 175 h 175"/>
              <a:gd name="T38" fmla="*/ 70 w 266"/>
              <a:gd name="T39" fmla="*/ 169 h 175"/>
              <a:gd name="T40" fmla="*/ 40 w 266"/>
              <a:gd name="T41" fmla="*/ 157 h 175"/>
              <a:gd name="T42" fmla="*/ 9 w 266"/>
              <a:gd name="T43" fmla="*/ 139 h 175"/>
              <a:gd name="T44" fmla="*/ 13 w 266"/>
              <a:gd name="T45" fmla="*/ 140 h 175"/>
              <a:gd name="T46" fmla="*/ 20 w 266"/>
              <a:gd name="T47" fmla="*/ 143 h 175"/>
              <a:gd name="T48" fmla="*/ 32 w 266"/>
              <a:gd name="T49" fmla="*/ 147 h 175"/>
              <a:gd name="T50" fmla="*/ 48 w 266"/>
              <a:gd name="T51" fmla="*/ 149 h 175"/>
              <a:gd name="T52" fmla="*/ 66 w 266"/>
              <a:gd name="T53" fmla="*/ 151 h 175"/>
              <a:gd name="T54" fmla="*/ 87 w 266"/>
              <a:gd name="T55" fmla="*/ 151 h 175"/>
              <a:gd name="T56" fmla="*/ 109 w 266"/>
              <a:gd name="T57" fmla="*/ 147 h 175"/>
              <a:gd name="T58" fmla="*/ 131 w 266"/>
              <a:gd name="T59" fmla="*/ 138 h 175"/>
              <a:gd name="T60" fmla="*/ 153 w 266"/>
              <a:gd name="T61" fmla="*/ 125 h 175"/>
              <a:gd name="T62" fmla="*/ 149 w 266"/>
              <a:gd name="T63" fmla="*/ 126 h 175"/>
              <a:gd name="T64" fmla="*/ 140 w 266"/>
              <a:gd name="T65" fmla="*/ 128 h 175"/>
              <a:gd name="T66" fmla="*/ 127 w 266"/>
              <a:gd name="T67" fmla="*/ 132 h 175"/>
              <a:gd name="T68" fmla="*/ 109 w 266"/>
              <a:gd name="T69" fmla="*/ 136 h 175"/>
              <a:gd name="T70" fmla="*/ 88 w 266"/>
              <a:gd name="T71" fmla="*/ 138 h 175"/>
              <a:gd name="T72" fmla="*/ 66 w 266"/>
              <a:gd name="T73" fmla="*/ 138 h 175"/>
              <a:gd name="T74" fmla="*/ 44 w 266"/>
              <a:gd name="T75" fmla="*/ 135 h 175"/>
              <a:gd name="T76" fmla="*/ 22 w 266"/>
              <a:gd name="T77" fmla="*/ 128 h 175"/>
              <a:gd name="T78" fmla="*/ 0 w 266"/>
              <a:gd name="T79" fmla="*/ 117 h 175"/>
              <a:gd name="T80" fmla="*/ 1 w 266"/>
              <a:gd name="T81" fmla="*/ 114 h 175"/>
              <a:gd name="T82" fmla="*/ 2 w 266"/>
              <a:gd name="T83" fmla="*/ 109 h 175"/>
              <a:gd name="T84" fmla="*/ 6 w 266"/>
              <a:gd name="T85" fmla="*/ 101 h 175"/>
              <a:gd name="T86" fmla="*/ 11 w 266"/>
              <a:gd name="T87" fmla="*/ 91 h 175"/>
              <a:gd name="T88" fmla="*/ 18 w 266"/>
              <a:gd name="T89" fmla="*/ 79 h 175"/>
              <a:gd name="T90" fmla="*/ 27 w 266"/>
              <a:gd name="T91" fmla="*/ 66 h 175"/>
              <a:gd name="T92" fmla="*/ 37 w 266"/>
              <a:gd name="T93" fmla="*/ 53 h 175"/>
              <a:gd name="T94" fmla="*/ 49 w 266"/>
              <a:gd name="T95" fmla="*/ 40 h 175"/>
              <a:gd name="T96" fmla="*/ 65 w 266"/>
              <a:gd name="T97" fmla="*/ 27 h 175"/>
              <a:gd name="T98" fmla="*/ 80 w 266"/>
              <a:gd name="T99" fmla="*/ 17 h 175"/>
              <a:gd name="T100" fmla="*/ 100 w 266"/>
              <a:gd name="T101" fmla="*/ 9 h 175"/>
              <a:gd name="T102" fmla="*/ 121 w 266"/>
              <a:gd name="T103" fmla="*/ 3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1" y="1"/>
                </a:lnTo>
                <a:lnTo>
                  <a:pt x="200" y="8"/>
                </a:lnTo>
                <a:lnTo>
                  <a:pt x="232" y="18"/>
                </a:lnTo>
                <a:lnTo>
                  <a:pt x="266" y="35"/>
                </a:lnTo>
                <a:lnTo>
                  <a:pt x="266" y="38"/>
                </a:lnTo>
                <a:lnTo>
                  <a:pt x="264" y="44"/>
                </a:lnTo>
                <a:lnTo>
                  <a:pt x="260" y="53"/>
                </a:lnTo>
                <a:lnTo>
                  <a:pt x="253" y="66"/>
                </a:lnTo>
                <a:lnTo>
                  <a:pt x="247" y="79"/>
                </a:lnTo>
                <a:lnTo>
                  <a:pt x="238" y="95"/>
                </a:lnTo>
                <a:lnTo>
                  <a:pt x="226" y="110"/>
                </a:lnTo>
                <a:lnTo>
                  <a:pt x="213" y="126"/>
                </a:lnTo>
                <a:lnTo>
                  <a:pt x="199" y="141"/>
                </a:lnTo>
                <a:lnTo>
                  <a:pt x="182" y="153"/>
                </a:lnTo>
                <a:lnTo>
                  <a:pt x="163" y="165"/>
                </a:lnTo>
                <a:lnTo>
                  <a:pt x="143" y="173"/>
                </a:lnTo>
                <a:lnTo>
                  <a:pt x="121" y="175"/>
                </a:lnTo>
                <a:lnTo>
                  <a:pt x="96" y="175"/>
                </a:lnTo>
                <a:lnTo>
                  <a:pt x="70" y="169"/>
                </a:lnTo>
                <a:lnTo>
                  <a:pt x="40" y="157"/>
                </a:lnTo>
                <a:lnTo>
                  <a:pt x="9" y="139"/>
                </a:lnTo>
                <a:lnTo>
                  <a:pt x="13" y="140"/>
                </a:lnTo>
                <a:lnTo>
                  <a:pt x="20" y="143"/>
                </a:lnTo>
                <a:lnTo>
                  <a:pt x="32" y="147"/>
                </a:lnTo>
                <a:lnTo>
                  <a:pt x="48" y="149"/>
                </a:lnTo>
                <a:lnTo>
                  <a:pt x="66" y="151"/>
                </a:lnTo>
                <a:lnTo>
                  <a:pt x="87" y="151"/>
                </a:lnTo>
                <a:lnTo>
                  <a:pt x="109" y="147"/>
                </a:lnTo>
                <a:lnTo>
                  <a:pt x="131" y="138"/>
                </a:lnTo>
                <a:lnTo>
                  <a:pt x="153" y="125"/>
                </a:lnTo>
                <a:lnTo>
                  <a:pt x="149" y="126"/>
                </a:lnTo>
                <a:lnTo>
                  <a:pt x="140" y="128"/>
                </a:lnTo>
                <a:lnTo>
                  <a:pt x="127" y="132"/>
                </a:lnTo>
                <a:lnTo>
                  <a:pt x="109" y="136"/>
                </a:lnTo>
                <a:lnTo>
                  <a:pt x="88" y="138"/>
                </a:lnTo>
                <a:lnTo>
                  <a:pt x="66" y="138"/>
                </a:lnTo>
                <a:lnTo>
                  <a:pt x="44" y="135"/>
                </a:lnTo>
                <a:lnTo>
                  <a:pt x="22" y="128"/>
                </a:lnTo>
                <a:lnTo>
                  <a:pt x="0" y="117"/>
                </a:lnTo>
                <a:lnTo>
                  <a:pt x="1" y="114"/>
                </a:lnTo>
                <a:lnTo>
                  <a:pt x="2" y="109"/>
                </a:lnTo>
                <a:lnTo>
                  <a:pt x="6" y="101"/>
                </a:lnTo>
                <a:lnTo>
                  <a:pt x="11" y="91"/>
                </a:lnTo>
                <a:lnTo>
                  <a:pt x="18" y="79"/>
                </a:lnTo>
                <a:lnTo>
                  <a:pt x="27" y="66"/>
                </a:lnTo>
                <a:lnTo>
                  <a:pt x="37" y="53"/>
                </a:lnTo>
                <a:lnTo>
                  <a:pt x="49" y="40"/>
                </a:lnTo>
                <a:lnTo>
                  <a:pt x="65" y="27"/>
                </a:lnTo>
                <a:lnTo>
                  <a:pt x="80" y="17"/>
                </a:lnTo>
                <a:lnTo>
                  <a:pt x="100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7" name="千图PPT彼岸天：ID 8661124库_任意多边形 36"/>
          <p:cNvSpPr/>
          <p:nvPr>
            <p:custDataLst>
              <p:tags r:id="rId21"/>
            </p:custDataLst>
          </p:nvPr>
        </p:nvSpPr>
        <p:spPr bwMode="auto">
          <a:xfrm>
            <a:off x="4758853" y="2104939"/>
            <a:ext cx="257036" cy="392499"/>
          </a:xfrm>
          <a:custGeom>
            <a:avLst/>
            <a:gdLst>
              <a:gd name="T0" fmla="*/ 35 w 177"/>
              <a:gd name="T1" fmla="*/ 0 h 266"/>
              <a:gd name="T2" fmla="*/ 38 w 177"/>
              <a:gd name="T3" fmla="*/ 1 h 266"/>
              <a:gd name="T4" fmla="*/ 45 w 177"/>
              <a:gd name="T5" fmla="*/ 4 h 266"/>
              <a:gd name="T6" fmla="*/ 54 w 177"/>
              <a:gd name="T7" fmla="*/ 8 h 266"/>
              <a:gd name="T8" fmla="*/ 67 w 177"/>
              <a:gd name="T9" fmla="*/ 13 h 266"/>
              <a:gd name="T10" fmla="*/ 81 w 177"/>
              <a:gd name="T11" fmla="*/ 21 h 266"/>
              <a:gd name="T12" fmla="*/ 95 w 177"/>
              <a:gd name="T13" fmla="*/ 30 h 266"/>
              <a:gd name="T14" fmla="*/ 111 w 177"/>
              <a:gd name="T15" fmla="*/ 40 h 266"/>
              <a:gd name="T16" fmla="*/ 126 w 177"/>
              <a:gd name="T17" fmla="*/ 53 h 266"/>
              <a:gd name="T18" fmla="*/ 142 w 177"/>
              <a:gd name="T19" fmla="*/ 67 h 266"/>
              <a:gd name="T20" fmla="*/ 155 w 177"/>
              <a:gd name="T21" fmla="*/ 84 h 266"/>
              <a:gd name="T22" fmla="*/ 165 w 177"/>
              <a:gd name="T23" fmla="*/ 102 h 266"/>
              <a:gd name="T24" fmla="*/ 173 w 177"/>
              <a:gd name="T25" fmla="*/ 123 h 266"/>
              <a:gd name="T26" fmla="*/ 177 w 177"/>
              <a:gd name="T27" fmla="*/ 146 h 266"/>
              <a:gd name="T28" fmla="*/ 176 w 177"/>
              <a:gd name="T29" fmla="*/ 171 h 266"/>
              <a:gd name="T30" fmla="*/ 171 w 177"/>
              <a:gd name="T31" fmla="*/ 197 h 266"/>
              <a:gd name="T32" fmla="*/ 159 w 177"/>
              <a:gd name="T33" fmla="*/ 226 h 266"/>
              <a:gd name="T34" fmla="*/ 141 w 177"/>
              <a:gd name="T35" fmla="*/ 257 h 266"/>
              <a:gd name="T36" fmla="*/ 141 w 177"/>
              <a:gd name="T37" fmla="*/ 254 h 266"/>
              <a:gd name="T38" fmla="*/ 143 w 177"/>
              <a:gd name="T39" fmla="*/ 246 h 266"/>
              <a:gd name="T40" fmla="*/ 147 w 177"/>
              <a:gd name="T41" fmla="*/ 235 h 266"/>
              <a:gd name="T42" fmla="*/ 150 w 177"/>
              <a:gd name="T43" fmla="*/ 219 h 266"/>
              <a:gd name="T44" fmla="*/ 151 w 177"/>
              <a:gd name="T45" fmla="*/ 200 h 266"/>
              <a:gd name="T46" fmla="*/ 151 w 177"/>
              <a:gd name="T47" fmla="*/ 180 h 266"/>
              <a:gd name="T48" fmla="*/ 147 w 177"/>
              <a:gd name="T49" fmla="*/ 158 h 266"/>
              <a:gd name="T50" fmla="*/ 139 w 177"/>
              <a:gd name="T51" fmla="*/ 136 h 266"/>
              <a:gd name="T52" fmla="*/ 126 w 177"/>
              <a:gd name="T53" fmla="*/ 114 h 266"/>
              <a:gd name="T54" fmla="*/ 128 w 177"/>
              <a:gd name="T55" fmla="*/ 117 h 266"/>
              <a:gd name="T56" fmla="*/ 130 w 177"/>
              <a:gd name="T57" fmla="*/ 126 h 266"/>
              <a:gd name="T58" fmla="*/ 133 w 177"/>
              <a:gd name="T59" fmla="*/ 140 h 266"/>
              <a:gd name="T60" fmla="*/ 137 w 177"/>
              <a:gd name="T61" fmla="*/ 158 h 266"/>
              <a:gd name="T62" fmla="*/ 138 w 177"/>
              <a:gd name="T63" fmla="*/ 178 h 266"/>
              <a:gd name="T64" fmla="*/ 138 w 177"/>
              <a:gd name="T65" fmla="*/ 200 h 266"/>
              <a:gd name="T66" fmla="*/ 136 w 177"/>
              <a:gd name="T67" fmla="*/ 223 h 266"/>
              <a:gd name="T68" fmla="*/ 129 w 177"/>
              <a:gd name="T69" fmla="*/ 245 h 266"/>
              <a:gd name="T70" fmla="*/ 117 w 177"/>
              <a:gd name="T71" fmla="*/ 266 h 266"/>
              <a:gd name="T72" fmla="*/ 116 w 177"/>
              <a:gd name="T73" fmla="*/ 266 h 266"/>
              <a:gd name="T74" fmla="*/ 110 w 177"/>
              <a:gd name="T75" fmla="*/ 263 h 266"/>
              <a:gd name="T76" fmla="*/ 102 w 177"/>
              <a:gd name="T77" fmla="*/ 261 h 266"/>
              <a:gd name="T78" fmla="*/ 91 w 177"/>
              <a:gd name="T79" fmla="*/ 256 h 266"/>
              <a:gd name="T80" fmla="*/ 80 w 177"/>
              <a:gd name="T81" fmla="*/ 248 h 266"/>
              <a:gd name="T82" fmla="*/ 67 w 177"/>
              <a:gd name="T83" fmla="*/ 240 h 266"/>
              <a:gd name="T84" fmla="*/ 54 w 177"/>
              <a:gd name="T85" fmla="*/ 230 h 266"/>
              <a:gd name="T86" fmla="*/ 41 w 177"/>
              <a:gd name="T87" fmla="*/ 217 h 266"/>
              <a:gd name="T88" fmla="*/ 29 w 177"/>
              <a:gd name="T89" fmla="*/ 202 h 266"/>
              <a:gd name="T90" fmla="*/ 17 w 177"/>
              <a:gd name="T91" fmla="*/ 185 h 266"/>
              <a:gd name="T92" fmla="*/ 9 w 177"/>
              <a:gd name="T93" fmla="*/ 167 h 266"/>
              <a:gd name="T94" fmla="*/ 3 w 177"/>
              <a:gd name="T95" fmla="*/ 145 h 266"/>
              <a:gd name="T96" fmla="*/ 0 w 177"/>
              <a:gd name="T97" fmla="*/ 122 h 266"/>
              <a:gd name="T98" fmla="*/ 2 w 177"/>
              <a:gd name="T99" fmla="*/ 96 h 266"/>
              <a:gd name="T100" fmla="*/ 8 w 177"/>
              <a:gd name="T101" fmla="*/ 66 h 266"/>
              <a:gd name="T102" fmla="*/ 19 w 177"/>
              <a:gd name="T103" fmla="*/ 35 h 266"/>
              <a:gd name="T104" fmla="*/ 35 w 177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266">
                <a:moveTo>
                  <a:pt x="35" y="0"/>
                </a:moveTo>
                <a:lnTo>
                  <a:pt x="38" y="1"/>
                </a:lnTo>
                <a:lnTo>
                  <a:pt x="45" y="4"/>
                </a:lnTo>
                <a:lnTo>
                  <a:pt x="54" y="8"/>
                </a:lnTo>
                <a:lnTo>
                  <a:pt x="67" y="13"/>
                </a:lnTo>
                <a:lnTo>
                  <a:pt x="81" y="21"/>
                </a:lnTo>
                <a:lnTo>
                  <a:pt x="95" y="30"/>
                </a:lnTo>
                <a:lnTo>
                  <a:pt x="111" y="40"/>
                </a:lnTo>
                <a:lnTo>
                  <a:pt x="126" y="53"/>
                </a:lnTo>
                <a:lnTo>
                  <a:pt x="142" y="67"/>
                </a:lnTo>
                <a:lnTo>
                  <a:pt x="155" y="84"/>
                </a:lnTo>
                <a:lnTo>
                  <a:pt x="165" y="102"/>
                </a:lnTo>
                <a:lnTo>
                  <a:pt x="173" y="123"/>
                </a:lnTo>
                <a:lnTo>
                  <a:pt x="177" y="146"/>
                </a:lnTo>
                <a:lnTo>
                  <a:pt x="176" y="171"/>
                </a:lnTo>
                <a:lnTo>
                  <a:pt x="171" y="197"/>
                </a:lnTo>
                <a:lnTo>
                  <a:pt x="159" y="226"/>
                </a:lnTo>
                <a:lnTo>
                  <a:pt x="141" y="257"/>
                </a:lnTo>
                <a:lnTo>
                  <a:pt x="141" y="254"/>
                </a:lnTo>
                <a:lnTo>
                  <a:pt x="143" y="246"/>
                </a:lnTo>
                <a:lnTo>
                  <a:pt x="147" y="235"/>
                </a:lnTo>
                <a:lnTo>
                  <a:pt x="150" y="219"/>
                </a:lnTo>
                <a:lnTo>
                  <a:pt x="151" y="200"/>
                </a:lnTo>
                <a:lnTo>
                  <a:pt x="151" y="180"/>
                </a:lnTo>
                <a:lnTo>
                  <a:pt x="147" y="158"/>
                </a:lnTo>
                <a:lnTo>
                  <a:pt x="139" y="136"/>
                </a:lnTo>
                <a:lnTo>
                  <a:pt x="126" y="114"/>
                </a:lnTo>
                <a:lnTo>
                  <a:pt x="128" y="117"/>
                </a:lnTo>
                <a:lnTo>
                  <a:pt x="130" y="126"/>
                </a:lnTo>
                <a:lnTo>
                  <a:pt x="133" y="140"/>
                </a:lnTo>
                <a:lnTo>
                  <a:pt x="137" y="158"/>
                </a:lnTo>
                <a:lnTo>
                  <a:pt x="138" y="178"/>
                </a:lnTo>
                <a:lnTo>
                  <a:pt x="138" y="200"/>
                </a:lnTo>
                <a:lnTo>
                  <a:pt x="136" y="223"/>
                </a:lnTo>
                <a:lnTo>
                  <a:pt x="129" y="245"/>
                </a:lnTo>
                <a:lnTo>
                  <a:pt x="117" y="266"/>
                </a:lnTo>
                <a:lnTo>
                  <a:pt x="116" y="266"/>
                </a:lnTo>
                <a:lnTo>
                  <a:pt x="110" y="263"/>
                </a:lnTo>
                <a:lnTo>
                  <a:pt x="102" y="261"/>
                </a:lnTo>
                <a:lnTo>
                  <a:pt x="91" y="256"/>
                </a:lnTo>
                <a:lnTo>
                  <a:pt x="80" y="248"/>
                </a:lnTo>
                <a:lnTo>
                  <a:pt x="67" y="240"/>
                </a:lnTo>
                <a:lnTo>
                  <a:pt x="54" y="230"/>
                </a:lnTo>
                <a:lnTo>
                  <a:pt x="41" y="217"/>
                </a:lnTo>
                <a:lnTo>
                  <a:pt x="29" y="202"/>
                </a:lnTo>
                <a:lnTo>
                  <a:pt x="17" y="185"/>
                </a:lnTo>
                <a:lnTo>
                  <a:pt x="9" y="167"/>
                </a:lnTo>
                <a:lnTo>
                  <a:pt x="3" y="145"/>
                </a:lnTo>
                <a:lnTo>
                  <a:pt x="0" y="122"/>
                </a:lnTo>
                <a:lnTo>
                  <a:pt x="2" y="96"/>
                </a:lnTo>
                <a:lnTo>
                  <a:pt x="8" y="66"/>
                </a:lnTo>
                <a:lnTo>
                  <a:pt x="19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8" name="千图PPT彼岸天：ID 8661124库_任意多边形 37"/>
          <p:cNvSpPr/>
          <p:nvPr>
            <p:custDataLst>
              <p:tags r:id="rId22"/>
            </p:custDataLst>
          </p:nvPr>
        </p:nvSpPr>
        <p:spPr bwMode="auto">
          <a:xfrm>
            <a:off x="5172724" y="2087233"/>
            <a:ext cx="257036" cy="377743"/>
          </a:xfrm>
          <a:custGeom>
            <a:avLst/>
            <a:gdLst>
              <a:gd name="T0" fmla="*/ 149 w 177"/>
              <a:gd name="T1" fmla="*/ 0 h 256"/>
              <a:gd name="T2" fmla="*/ 151 w 177"/>
              <a:gd name="T3" fmla="*/ 3 h 256"/>
              <a:gd name="T4" fmla="*/ 153 w 177"/>
              <a:gd name="T5" fmla="*/ 9 h 256"/>
              <a:gd name="T6" fmla="*/ 157 w 177"/>
              <a:gd name="T7" fmla="*/ 18 h 256"/>
              <a:gd name="T8" fmla="*/ 162 w 177"/>
              <a:gd name="T9" fmla="*/ 31 h 256"/>
              <a:gd name="T10" fmla="*/ 166 w 177"/>
              <a:gd name="T11" fmla="*/ 47 h 256"/>
              <a:gd name="T12" fmla="*/ 172 w 177"/>
              <a:gd name="T13" fmla="*/ 64 h 256"/>
              <a:gd name="T14" fmla="*/ 174 w 177"/>
              <a:gd name="T15" fmla="*/ 82 h 256"/>
              <a:gd name="T16" fmla="*/ 177 w 177"/>
              <a:gd name="T17" fmla="*/ 103 h 256"/>
              <a:gd name="T18" fmla="*/ 177 w 177"/>
              <a:gd name="T19" fmla="*/ 123 h 256"/>
              <a:gd name="T20" fmla="*/ 174 w 177"/>
              <a:gd name="T21" fmla="*/ 144 h 256"/>
              <a:gd name="T22" fmla="*/ 168 w 177"/>
              <a:gd name="T23" fmla="*/ 165 h 256"/>
              <a:gd name="T24" fmla="*/ 159 w 177"/>
              <a:gd name="T25" fmla="*/ 184 h 256"/>
              <a:gd name="T26" fmla="*/ 146 w 177"/>
              <a:gd name="T27" fmla="*/ 203 h 256"/>
              <a:gd name="T28" fmla="*/ 129 w 177"/>
              <a:gd name="T29" fmla="*/ 219 h 256"/>
              <a:gd name="T30" fmla="*/ 105 w 177"/>
              <a:gd name="T31" fmla="*/ 235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2 w 177"/>
              <a:gd name="T41" fmla="*/ 244 h 256"/>
              <a:gd name="T42" fmla="*/ 75 w 177"/>
              <a:gd name="T43" fmla="*/ 235 h 256"/>
              <a:gd name="T44" fmla="*/ 90 w 177"/>
              <a:gd name="T45" fmla="*/ 223 h 256"/>
              <a:gd name="T46" fmla="*/ 104 w 177"/>
              <a:gd name="T47" fmla="*/ 209 h 256"/>
              <a:gd name="T48" fmla="*/ 117 w 177"/>
              <a:gd name="T49" fmla="*/ 191 h 256"/>
              <a:gd name="T50" fmla="*/ 126 w 177"/>
              <a:gd name="T51" fmla="*/ 169 h 256"/>
              <a:gd name="T52" fmla="*/ 133 w 177"/>
              <a:gd name="T53" fmla="*/ 144 h 256"/>
              <a:gd name="T54" fmla="*/ 131 w 177"/>
              <a:gd name="T55" fmla="*/ 148 h 256"/>
              <a:gd name="T56" fmla="*/ 127 w 177"/>
              <a:gd name="T57" fmla="*/ 156 h 256"/>
              <a:gd name="T58" fmla="*/ 120 w 177"/>
              <a:gd name="T59" fmla="*/ 168 h 256"/>
              <a:gd name="T60" fmla="*/ 109 w 177"/>
              <a:gd name="T61" fmla="*/ 183 h 256"/>
              <a:gd name="T62" fmla="*/ 96 w 177"/>
              <a:gd name="T63" fmla="*/ 199 h 256"/>
              <a:gd name="T64" fmla="*/ 81 w 177"/>
              <a:gd name="T65" fmla="*/ 214 h 256"/>
              <a:gd name="T66" fmla="*/ 62 w 177"/>
              <a:gd name="T67" fmla="*/ 229 h 256"/>
              <a:gd name="T68" fmla="*/ 42 w 177"/>
              <a:gd name="T69" fmla="*/ 240 h 256"/>
              <a:gd name="T70" fmla="*/ 18 w 177"/>
              <a:gd name="T71" fmla="*/ 247 h 256"/>
              <a:gd name="T72" fmla="*/ 18 w 177"/>
              <a:gd name="T73" fmla="*/ 244 h 256"/>
              <a:gd name="T74" fmla="*/ 16 w 177"/>
              <a:gd name="T75" fmla="*/ 239 h 256"/>
              <a:gd name="T76" fmla="*/ 12 w 177"/>
              <a:gd name="T77" fmla="*/ 230 h 256"/>
              <a:gd name="T78" fmla="*/ 8 w 177"/>
              <a:gd name="T79" fmla="*/ 217 h 256"/>
              <a:gd name="T80" fmla="*/ 4 w 177"/>
              <a:gd name="T81" fmla="*/ 203 h 256"/>
              <a:gd name="T82" fmla="*/ 1 w 177"/>
              <a:gd name="T83" fmla="*/ 186 h 256"/>
              <a:gd name="T84" fmla="*/ 0 w 177"/>
              <a:gd name="T85" fmla="*/ 168 h 256"/>
              <a:gd name="T86" fmla="*/ 0 w 177"/>
              <a:gd name="T87" fmla="*/ 148 h 256"/>
              <a:gd name="T88" fmla="*/ 4 w 177"/>
              <a:gd name="T89" fmla="*/ 127 h 256"/>
              <a:gd name="T90" fmla="*/ 9 w 177"/>
              <a:gd name="T91" fmla="*/ 107 h 256"/>
              <a:gd name="T92" fmla="*/ 19 w 177"/>
              <a:gd name="T93" fmla="*/ 86 h 256"/>
              <a:gd name="T94" fmla="*/ 35 w 177"/>
              <a:gd name="T95" fmla="*/ 66 h 256"/>
              <a:gd name="T96" fmla="*/ 55 w 177"/>
              <a:gd name="T97" fmla="*/ 47 h 256"/>
              <a:gd name="T98" fmla="*/ 79 w 177"/>
              <a:gd name="T99" fmla="*/ 30 h 256"/>
              <a:gd name="T100" fmla="*/ 112 w 177"/>
              <a:gd name="T101" fmla="*/ 14 h 256"/>
              <a:gd name="T102" fmla="*/ 149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49" y="0"/>
                </a:moveTo>
                <a:lnTo>
                  <a:pt x="151" y="3"/>
                </a:lnTo>
                <a:lnTo>
                  <a:pt x="153" y="9"/>
                </a:lnTo>
                <a:lnTo>
                  <a:pt x="157" y="18"/>
                </a:lnTo>
                <a:lnTo>
                  <a:pt x="162" y="31"/>
                </a:lnTo>
                <a:lnTo>
                  <a:pt x="166" y="47"/>
                </a:lnTo>
                <a:lnTo>
                  <a:pt x="172" y="64"/>
                </a:lnTo>
                <a:lnTo>
                  <a:pt x="174" y="82"/>
                </a:lnTo>
                <a:lnTo>
                  <a:pt x="177" y="103"/>
                </a:lnTo>
                <a:lnTo>
                  <a:pt x="177" y="123"/>
                </a:lnTo>
                <a:lnTo>
                  <a:pt x="174" y="144"/>
                </a:lnTo>
                <a:lnTo>
                  <a:pt x="168" y="165"/>
                </a:lnTo>
                <a:lnTo>
                  <a:pt x="159" y="184"/>
                </a:lnTo>
                <a:lnTo>
                  <a:pt x="146" y="203"/>
                </a:lnTo>
                <a:lnTo>
                  <a:pt x="129" y="219"/>
                </a:lnTo>
                <a:lnTo>
                  <a:pt x="105" y="235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2" y="244"/>
                </a:lnTo>
                <a:lnTo>
                  <a:pt x="75" y="235"/>
                </a:lnTo>
                <a:lnTo>
                  <a:pt x="90" y="223"/>
                </a:lnTo>
                <a:lnTo>
                  <a:pt x="104" y="209"/>
                </a:lnTo>
                <a:lnTo>
                  <a:pt x="117" y="191"/>
                </a:lnTo>
                <a:lnTo>
                  <a:pt x="126" y="169"/>
                </a:lnTo>
                <a:lnTo>
                  <a:pt x="133" y="144"/>
                </a:lnTo>
                <a:lnTo>
                  <a:pt x="131" y="148"/>
                </a:lnTo>
                <a:lnTo>
                  <a:pt x="127" y="156"/>
                </a:lnTo>
                <a:lnTo>
                  <a:pt x="120" y="168"/>
                </a:lnTo>
                <a:lnTo>
                  <a:pt x="109" y="183"/>
                </a:lnTo>
                <a:lnTo>
                  <a:pt x="96" y="199"/>
                </a:lnTo>
                <a:lnTo>
                  <a:pt x="81" y="214"/>
                </a:lnTo>
                <a:lnTo>
                  <a:pt x="62" y="229"/>
                </a:lnTo>
                <a:lnTo>
                  <a:pt x="42" y="240"/>
                </a:lnTo>
                <a:lnTo>
                  <a:pt x="18" y="247"/>
                </a:lnTo>
                <a:lnTo>
                  <a:pt x="18" y="244"/>
                </a:lnTo>
                <a:lnTo>
                  <a:pt x="16" y="239"/>
                </a:lnTo>
                <a:lnTo>
                  <a:pt x="12" y="230"/>
                </a:lnTo>
                <a:lnTo>
                  <a:pt x="8" y="217"/>
                </a:lnTo>
                <a:lnTo>
                  <a:pt x="4" y="203"/>
                </a:lnTo>
                <a:lnTo>
                  <a:pt x="1" y="186"/>
                </a:lnTo>
                <a:lnTo>
                  <a:pt x="0" y="168"/>
                </a:lnTo>
                <a:lnTo>
                  <a:pt x="0" y="148"/>
                </a:lnTo>
                <a:lnTo>
                  <a:pt x="4" y="127"/>
                </a:lnTo>
                <a:lnTo>
                  <a:pt x="9" y="107"/>
                </a:lnTo>
                <a:lnTo>
                  <a:pt x="19" y="86"/>
                </a:lnTo>
                <a:lnTo>
                  <a:pt x="35" y="66"/>
                </a:lnTo>
                <a:lnTo>
                  <a:pt x="55" y="47"/>
                </a:lnTo>
                <a:lnTo>
                  <a:pt x="79" y="30"/>
                </a:lnTo>
                <a:lnTo>
                  <a:pt x="112" y="14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9" name="千图PPT彼岸天：ID 8661124库_任意多边形 38"/>
          <p:cNvSpPr/>
          <p:nvPr>
            <p:custDataLst>
              <p:tags r:id="rId23"/>
            </p:custDataLst>
          </p:nvPr>
        </p:nvSpPr>
        <p:spPr bwMode="auto">
          <a:xfrm>
            <a:off x="5545935" y="2473829"/>
            <a:ext cx="387733" cy="261175"/>
          </a:xfrm>
          <a:custGeom>
            <a:avLst/>
            <a:gdLst>
              <a:gd name="T0" fmla="*/ 145 w 267"/>
              <a:gd name="T1" fmla="*/ 0 h 177"/>
              <a:gd name="T2" fmla="*/ 171 w 267"/>
              <a:gd name="T3" fmla="*/ 3 h 177"/>
              <a:gd name="T4" fmla="*/ 200 w 267"/>
              <a:gd name="T5" fmla="*/ 8 h 177"/>
              <a:gd name="T6" fmla="*/ 232 w 267"/>
              <a:gd name="T7" fmla="*/ 20 h 177"/>
              <a:gd name="T8" fmla="*/ 267 w 267"/>
              <a:gd name="T9" fmla="*/ 37 h 177"/>
              <a:gd name="T10" fmla="*/ 265 w 267"/>
              <a:gd name="T11" fmla="*/ 38 h 177"/>
              <a:gd name="T12" fmla="*/ 263 w 267"/>
              <a:gd name="T13" fmla="*/ 44 h 177"/>
              <a:gd name="T14" fmla="*/ 259 w 267"/>
              <a:gd name="T15" fmla="*/ 54 h 177"/>
              <a:gd name="T16" fmla="*/ 254 w 267"/>
              <a:gd name="T17" fmla="*/ 67 h 177"/>
              <a:gd name="T18" fmla="*/ 246 w 267"/>
              <a:gd name="T19" fmla="*/ 81 h 177"/>
              <a:gd name="T20" fmla="*/ 237 w 267"/>
              <a:gd name="T21" fmla="*/ 95 h 177"/>
              <a:gd name="T22" fmla="*/ 226 w 267"/>
              <a:gd name="T23" fmla="*/ 112 h 177"/>
              <a:gd name="T24" fmla="*/ 213 w 267"/>
              <a:gd name="T25" fmla="*/ 128 h 177"/>
              <a:gd name="T26" fmla="*/ 198 w 267"/>
              <a:gd name="T27" fmla="*/ 142 h 177"/>
              <a:gd name="T28" fmla="*/ 182 w 267"/>
              <a:gd name="T29" fmla="*/ 155 h 177"/>
              <a:gd name="T30" fmla="*/ 163 w 267"/>
              <a:gd name="T31" fmla="*/ 165 h 177"/>
              <a:gd name="T32" fmla="*/ 143 w 267"/>
              <a:gd name="T33" fmla="*/ 173 h 177"/>
              <a:gd name="T34" fmla="*/ 120 w 267"/>
              <a:gd name="T35" fmla="*/ 177 h 177"/>
              <a:gd name="T36" fmla="*/ 95 w 267"/>
              <a:gd name="T37" fmla="*/ 176 h 177"/>
              <a:gd name="T38" fmla="*/ 69 w 267"/>
              <a:gd name="T39" fmla="*/ 170 h 177"/>
              <a:gd name="T40" fmla="*/ 41 w 267"/>
              <a:gd name="T41" fmla="*/ 159 h 177"/>
              <a:gd name="T42" fmla="*/ 9 w 267"/>
              <a:gd name="T43" fmla="*/ 141 h 177"/>
              <a:gd name="T44" fmla="*/ 12 w 267"/>
              <a:gd name="T45" fmla="*/ 141 h 177"/>
              <a:gd name="T46" fmla="*/ 20 w 267"/>
              <a:gd name="T47" fmla="*/ 143 h 177"/>
              <a:gd name="T48" fmla="*/ 32 w 267"/>
              <a:gd name="T49" fmla="*/ 147 h 177"/>
              <a:gd name="T50" fmla="*/ 47 w 267"/>
              <a:gd name="T51" fmla="*/ 150 h 177"/>
              <a:gd name="T52" fmla="*/ 65 w 267"/>
              <a:gd name="T53" fmla="*/ 151 h 177"/>
              <a:gd name="T54" fmla="*/ 86 w 267"/>
              <a:gd name="T55" fmla="*/ 151 h 177"/>
              <a:gd name="T56" fmla="*/ 108 w 267"/>
              <a:gd name="T57" fmla="*/ 147 h 177"/>
              <a:gd name="T58" fmla="*/ 130 w 267"/>
              <a:gd name="T59" fmla="*/ 139 h 177"/>
              <a:gd name="T60" fmla="*/ 152 w 267"/>
              <a:gd name="T61" fmla="*/ 126 h 177"/>
              <a:gd name="T62" fmla="*/ 150 w 267"/>
              <a:gd name="T63" fmla="*/ 128 h 177"/>
              <a:gd name="T64" fmla="*/ 141 w 267"/>
              <a:gd name="T65" fmla="*/ 130 h 177"/>
              <a:gd name="T66" fmla="*/ 126 w 267"/>
              <a:gd name="T67" fmla="*/ 133 h 177"/>
              <a:gd name="T68" fmla="*/ 108 w 267"/>
              <a:gd name="T69" fmla="*/ 137 h 177"/>
              <a:gd name="T70" fmla="*/ 89 w 267"/>
              <a:gd name="T71" fmla="*/ 138 h 177"/>
              <a:gd name="T72" fmla="*/ 67 w 267"/>
              <a:gd name="T73" fmla="*/ 139 h 177"/>
              <a:gd name="T74" fmla="*/ 43 w 267"/>
              <a:gd name="T75" fmla="*/ 135 h 177"/>
              <a:gd name="T76" fmla="*/ 21 w 267"/>
              <a:gd name="T77" fmla="*/ 129 h 177"/>
              <a:gd name="T78" fmla="*/ 0 w 267"/>
              <a:gd name="T79" fmla="*/ 117 h 177"/>
              <a:gd name="T80" fmla="*/ 0 w 267"/>
              <a:gd name="T81" fmla="*/ 116 h 177"/>
              <a:gd name="T82" fmla="*/ 3 w 267"/>
              <a:gd name="T83" fmla="*/ 111 h 177"/>
              <a:gd name="T84" fmla="*/ 6 w 267"/>
              <a:gd name="T85" fmla="*/ 102 h 177"/>
              <a:gd name="T86" fmla="*/ 11 w 267"/>
              <a:gd name="T87" fmla="*/ 91 h 177"/>
              <a:gd name="T88" fmla="*/ 19 w 267"/>
              <a:gd name="T89" fmla="*/ 80 h 177"/>
              <a:gd name="T90" fmla="*/ 26 w 267"/>
              <a:gd name="T91" fmla="*/ 67 h 177"/>
              <a:gd name="T92" fmla="*/ 37 w 267"/>
              <a:gd name="T93" fmla="*/ 54 h 177"/>
              <a:gd name="T94" fmla="*/ 50 w 267"/>
              <a:gd name="T95" fmla="*/ 41 h 177"/>
              <a:gd name="T96" fmla="*/ 64 w 267"/>
              <a:gd name="T97" fmla="*/ 29 h 177"/>
              <a:gd name="T98" fmla="*/ 81 w 267"/>
              <a:gd name="T99" fmla="*/ 18 h 177"/>
              <a:gd name="T100" fmla="*/ 99 w 267"/>
              <a:gd name="T101" fmla="*/ 9 h 177"/>
              <a:gd name="T102" fmla="*/ 121 w 267"/>
              <a:gd name="T103" fmla="*/ 3 h 177"/>
              <a:gd name="T104" fmla="*/ 145 w 267"/>
              <a:gd name="T10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7">
                <a:moveTo>
                  <a:pt x="145" y="0"/>
                </a:moveTo>
                <a:lnTo>
                  <a:pt x="171" y="3"/>
                </a:lnTo>
                <a:lnTo>
                  <a:pt x="200" y="8"/>
                </a:lnTo>
                <a:lnTo>
                  <a:pt x="232" y="20"/>
                </a:lnTo>
                <a:lnTo>
                  <a:pt x="267" y="37"/>
                </a:lnTo>
                <a:lnTo>
                  <a:pt x="265" y="38"/>
                </a:lnTo>
                <a:lnTo>
                  <a:pt x="263" y="44"/>
                </a:lnTo>
                <a:lnTo>
                  <a:pt x="259" y="54"/>
                </a:lnTo>
                <a:lnTo>
                  <a:pt x="254" y="67"/>
                </a:lnTo>
                <a:lnTo>
                  <a:pt x="246" y="81"/>
                </a:lnTo>
                <a:lnTo>
                  <a:pt x="237" y="95"/>
                </a:lnTo>
                <a:lnTo>
                  <a:pt x="226" y="112"/>
                </a:lnTo>
                <a:lnTo>
                  <a:pt x="213" y="128"/>
                </a:lnTo>
                <a:lnTo>
                  <a:pt x="198" y="142"/>
                </a:lnTo>
                <a:lnTo>
                  <a:pt x="182" y="155"/>
                </a:lnTo>
                <a:lnTo>
                  <a:pt x="163" y="165"/>
                </a:lnTo>
                <a:lnTo>
                  <a:pt x="143" y="173"/>
                </a:lnTo>
                <a:lnTo>
                  <a:pt x="120" y="177"/>
                </a:lnTo>
                <a:lnTo>
                  <a:pt x="95" y="176"/>
                </a:lnTo>
                <a:lnTo>
                  <a:pt x="69" y="170"/>
                </a:lnTo>
                <a:lnTo>
                  <a:pt x="41" y="159"/>
                </a:lnTo>
                <a:lnTo>
                  <a:pt x="9" y="141"/>
                </a:lnTo>
                <a:lnTo>
                  <a:pt x="12" y="141"/>
                </a:lnTo>
                <a:lnTo>
                  <a:pt x="20" y="143"/>
                </a:lnTo>
                <a:lnTo>
                  <a:pt x="32" y="147"/>
                </a:lnTo>
                <a:lnTo>
                  <a:pt x="47" y="150"/>
                </a:lnTo>
                <a:lnTo>
                  <a:pt x="65" y="151"/>
                </a:lnTo>
                <a:lnTo>
                  <a:pt x="86" y="151"/>
                </a:lnTo>
                <a:lnTo>
                  <a:pt x="108" y="147"/>
                </a:lnTo>
                <a:lnTo>
                  <a:pt x="130" y="139"/>
                </a:lnTo>
                <a:lnTo>
                  <a:pt x="152" y="126"/>
                </a:lnTo>
                <a:lnTo>
                  <a:pt x="150" y="128"/>
                </a:lnTo>
                <a:lnTo>
                  <a:pt x="141" y="130"/>
                </a:lnTo>
                <a:lnTo>
                  <a:pt x="126" y="133"/>
                </a:lnTo>
                <a:lnTo>
                  <a:pt x="108" y="137"/>
                </a:lnTo>
                <a:lnTo>
                  <a:pt x="89" y="138"/>
                </a:lnTo>
                <a:lnTo>
                  <a:pt x="67" y="139"/>
                </a:lnTo>
                <a:lnTo>
                  <a:pt x="43" y="135"/>
                </a:lnTo>
                <a:lnTo>
                  <a:pt x="21" y="129"/>
                </a:lnTo>
                <a:lnTo>
                  <a:pt x="0" y="117"/>
                </a:lnTo>
                <a:lnTo>
                  <a:pt x="0" y="116"/>
                </a:lnTo>
                <a:lnTo>
                  <a:pt x="3" y="111"/>
                </a:lnTo>
                <a:lnTo>
                  <a:pt x="6" y="102"/>
                </a:lnTo>
                <a:lnTo>
                  <a:pt x="11" y="91"/>
                </a:lnTo>
                <a:lnTo>
                  <a:pt x="19" y="80"/>
                </a:lnTo>
                <a:lnTo>
                  <a:pt x="26" y="67"/>
                </a:lnTo>
                <a:lnTo>
                  <a:pt x="37" y="54"/>
                </a:lnTo>
                <a:lnTo>
                  <a:pt x="50" y="41"/>
                </a:lnTo>
                <a:lnTo>
                  <a:pt x="64" y="29"/>
                </a:lnTo>
                <a:lnTo>
                  <a:pt x="81" y="18"/>
                </a:lnTo>
                <a:lnTo>
                  <a:pt x="99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0" name="千图PPT彼岸天：ID 8661124库_任意多边形 39"/>
          <p:cNvSpPr/>
          <p:nvPr>
            <p:custDataLst>
              <p:tags r:id="rId24"/>
            </p:custDataLst>
          </p:nvPr>
        </p:nvSpPr>
        <p:spPr bwMode="auto">
          <a:xfrm>
            <a:off x="5479135" y="2972569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1 w 266"/>
              <a:gd name="T3" fmla="*/ 1 h 175"/>
              <a:gd name="T4" fmla="*/ 200 w 266"/>
              <a:gd name="T5" fmla="*/ 6 h 175"/>
              <a:gd name="T6" fmla="*/ 232 w 266"/>
              <a:gd name="T7" fmla="*/ 18 h 175"/>
              <a:gd name="T8" fmla="*/ 266 w 266"/>
              <a:gd name="T9" fmla="*/ 35 h 175"/>
              <a:gd name="T10" fmla="*/ 266 w 266"/>
              <a:gd name="T11" fmla="*/ 36 h 175"/>
              <a:gd name="T12" fmla="*/ 263 w 266"/>
              <a:gd name="T13" fmla="*/ 43 h 175"/>
              <a:gd name="T14" fmla="*/ 259 w 266"/>
              <a:gd name="T15" fmla="*/ 52 h 175"/>
              <a:gd name="T16" fmla="*/ 253 w 266"/>
              <a:gd name="T17" fmla="*/ 65 h 175"/>
              <a:gd name="T18" fmla="*/ 246 w 266"/>
              <a:gd name="T19" fmla="*/ 79 h 175"/>
              <a:gd name="T20" fmla="*/ 237 w 266"/>
              <a:gd name="T21" fmla="*/ 93 h 175"/>
              <a:gd name="T22" fmla="*/ 226 w 266"/>
              <a:gd name="T23" fmla="*/ 110 h 175"/>
              <a:gd name="T24" fmla="*/ 213 w 266"/>
              <a:gd name="T25" fmla="*/ 126 h 175"/>
              <a:gd name="T26" fmla="*/ 198 w 266"/>
              <a:gd name="T27" fmla="*/ 140 h 175"/>
              <a:gd name="T28" fmla="*/ 181 w 266"/>
              <a:gd name="T29" fmla="*/ 153 h 175"/>
              <a:gd name="T30" fmla="*/ 163 w 266"/>
              <a:gd name="T31" fmla="*/ 163 h 175"/>
              <a:gd name="T32" fmla="*/ 143 w 266"/>
              <a:gd name="T33" fmla="*/ 171 h 175"/>
              <a:gd name="T34" fmla="*/ 120 w 266"/>
              <a:gd name="T35" fmla="*/ 175 h 175"/>
              <a:gd name="T36" fmla="*/ 96 w 266"/>
              <a:gd name="T37" fmla="*/ 174 h 175"/>
              <a:gd name="T38" fmla="*/ 70 w 266"/>
              <a:gd name="T39" fmla="*/ 169 h 175"/>
              <a:gd name="T40" fmla="*/ 40 w 266"/>
              <a:gd name="T41" fmla="*/ 157 h 175"/>
              <a:gd name="T42" fmla="*/ 9 w 266"/>
              <a:gd name="T43" fmla="*/ 139 h 175"/>
              <a:gd name="T44" fmla="*/ 13 w 266"/>
              <a:gd name="T45" fmla="*/ 140 h 175"/>
              <a:gd name="T46" fmla="*/ 20 w 266"/>
              <a:gd name="T47" fmla="*/ 143 h 175"/>
              <a:gd name="T48" fmla="*/ 32 w 266"/>
              <a:gd name="T49" fmla="*/ 145 h 175"/>
              <a:gd name="T50" fmla="*/ 48 w 266"/>
              <a:gd name="T51" fmla="*/ 148 h 175"/>
              <a:gd name="T52" fmla="*/ 66 w 266"/>
              <a:gd name="T53" fmla="*/ 149 h 175"/>
              <a:gd name="T54" fmla="*/ 87 w 266"/>
              <a:gd name="T55" fmla="*/ 149 h 175"/>
              <a:gd name="T56" fmla="*/ 109 w 266"/>
              <a:gd name="T57" fmla="*/ 145 h 175"/>
              <a:gd name="T58" fmla="*/ 131 w 266"/>
              <a:gd name="T59" fmla="*/ 137 h 175"/>
              <a:gd name="T60" fmla="*/ 153 w 266"/>
              <a:gd name="T61" fmla="*/ 124 h 175"/>
              <a:gd name="T62" fmla="*/ 149 w 266"/>
              <a:gd name="T63" fmla="*/ 126 h 175"/>
              <a:gd name="T64" fmla="*/ 140 w 266"/>
              <a:gd name="T65" fmla="*/ 128 h 175"/>
              <a:gd name="T66" fmla="*/ 127 w 266"/>
              <a:gd name="T67" fmla="*/ 131 h 175"/>
              <a:gd name="T68" fmla="*/ 109 w 266"/>
              <a:gd name="T69" fmla="*/ 135 h 175"/>
              <a:gd name="T70" fmla="*/ 88 w 266"/>
              <a:gd name="T71" fmla="*/ 137 h 175"/>
              <a:gd name="T72" fmla="*/ 66 w 266"/>
              <a:gd name="T73" fmla="*/ 137 h 175"/>
              <a:gd name="T74" fmla="*/ 44 w 266"/>
              <a:gd name="T75" fmla="*/ 134 h 175"/>
              <a:gd name="T76" fmla="*/ 22 w 266"/>
              <a:gd name="T77" fmla="*/ 127 h 175"/>
              <a:gd name="T78" fmla="*/ 0 w 266"/>
              <a:gd name="T79" fmla="*/ 115 h 175"/>
              <a:gd name="T80" fmla="*/ 1 w 266"/>
              <a:gd name="T81" fmla="*/ 114 h 175"/>
              <a:gd name="T82" fmla="*/ 2 w 266"/>
              <a:gd name="T83" fmla="*/ 109 h 175"/>
              <a:gd name="T84" fmla="*/ 6 w 266"/>
              <a:gd name="T85" fmla="*/ 100 h 175"/>
              <a:gd name="T86" fmla="*/ 11 w 266"/>
              <a:gd name="T87" fmla="*/ 89 h 175"/>
              <a:gd name="T88" fmla="*/ 18 w 266"/>
              <a:gd name="T89" fmla="*/ 78 h 175"/>
              <a:gd name="T90" fmla="*/ 27 w 266"/>
              <a:gd name="T91" fmla="*/ 65 h 175"/>
              <a:gd name="T92" fmla="*/ 37 w 266"/>
              <a:gd name="T93" fmla="*/ 52 h 175"/>
              <a:gd name="T94" fmla="*/ 49 w 266"/>
              <a:gd name="T95" fmla="*/ 39 h 175"/>
              <a:gd name="T96" fmla="*/ 65 w 266"/>
              <a:gd name="T97" fmla="*/ 27 h 175"/>
              <a:gd name="T98" fmla="*/ 80 w 266"/>
              <a:gd name="T99" fmla="*/ 17 h 175"/>
              <a:gd name="T100" fmla="*/ 100 w 266"/>
              <a:gd name="T101" fmla="*/ 8 h 175"/>
              <a:gd name="T102" fmla="*/ 120 w 266"/>
              <a:gd name="T103" fmla="*/ 1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1" y="1"/>
                </a:lnTo>
                <a:lnTo>
                  <a:pt x="200" y="6"/>
                </a:lnTo>
                <a:lnTo>
                  <a:pt x="232" y="18"/>
                </a:lnTo>
                <a:lnTo>
                  <a:pt x="266" y="35"/>
                </a:lnTo>
                <a:lnTo>
                  <a:pt x="266" y="36"/>
                </a:lnTo>
                <a:lnTo>
                  <a:pt x="263" y="43"/>
                </a:lnTo>
                <a:lnTo>
                  <a:pt x="259" y="52"/>
                </a:lnTo>
                <a:lnTo>
                  <a:pt x="253" y="65"/>
                </a:lnTo>
                <a:lnTo>
                  <a:pt x="246" y="79"/>
                </a:lnTo>
                <a:lnTo>
                  <a:pt x="237" y="93"/>
                </a:lnTo>
                <a:lnTo>
                  <a:pt x="226" y="110"/>
                </a:lnTo>
                <a:lnTo>
                  <a:pt x="213" y="126"/>
                </a:lnTo>
                <a:lnTo>
                  <a:pt x="198" y="140"/>
                </a:lnTo>
                <a:lnTo>
                  <a:pt x="181" y="153"/>
                </a:lnTo>
                <a:lnTo>
                  <a:pt x="163" y="163"/>
                </a:lnTo>
                <a:lnTo>
                  <a:pt x="143" y="171"/>
                </a:lnTo>
                <a:lnTo>
                  <a:pt x="120" y="175"/>
                </a:lnTo>
                <a:lnTo>
                  <a:pt x="96" y="174"/>
                </a:lnTo>
                <a:lnTo>
                  <a:pt x="70" y="169"/>
                </a:lnTo>
                <a:lnTo>
                  <a:pt x="40" y="157"/>
                </a:lnTo>
                <a:lnTo>
                  <a:pt x="9" y="139"/>
                </a:lnTo>
                <a:lnTo>
                  <a:pt x="13" y="140"/>
                </a:lnTo>
                <a:lnTo>
                  <a:pt x="20" y="143"/>
                </a:lnTo>
                <a:lnTo>
                  <a:pt x="32" y="145"/>
                </a:lnTo>
                <a:lnTo>
                  <a:pt x="48" y="148"/>
                </a:lnTo>
                <a:lnTo>
                  <a:pt x="66" y="149"/>
                </a:lnTo>
                <a:lnTo>
                  <a:pt x="87" y="149"/>
                </a:lnTo>
                <a:lnTo>
                  <a:pt x="109" y="145"/>
                </a:lnTo>
                <a:lnTo>
                  <a:pt x="131" y="137"/>
                </a:lnTo>
                <a:lnTo>
                  <a:pt x="153" y="124"/>
                </a:lnTo>
                <a:lnTo>
                  <a:pt x="149" y="126"/>
                </a:lnTo>
                <a:lnTo>
                  <a:pt x="140" y="128"/>
                </a:lnTo>
                <a:lnTo>
                  <a:pt x="127" y="131"/>
                </a:lnTo>
                <a:lnTo>
                  <a:pt x="109" y="135"/>
                </a:lnTo>
                <a:lnTo>
                  <a:pt x="88" y="137"/>
                </a:lnTo>
                <a:lnTo>
                  <a:pt x="66" y="137"/>
                </a:lnTo>
                <a:lnTo>
                  <a:pt x="44" y="134"/>
                </a:lnTo>
                <a:lnTo>
                  <a:pt x="22" y="127"/>
                </a:lnTo>
                <a:lnTo>
                  <a:pt x="0" y="115"/>
                </a:lnTo>
                <a:lnTo>
                  <a:pt x="1" y="114"/>
                </a:lnTo>
                <a:lnTo>
                  <a:pt x="2" y="109"/>
                </a:lnTo>
                <a:lnTo>
                  <a:pt x="6" y="100"/>
                </a:lnTo>
                <a:lnTo>
                  <a:pt x="11" y="89"/>
                </a:lnTo>
                <a:lnTo>
                  <a:pt x="18" y="78"/>
                </a:lnTo>
                <a:lnTo>
                  <a:pt x="27" y="65"/>
                </a:lnTo>
                <a:lnTo>
                  <a:pt x="37" y="52"/>
                </a:lnTo>
                <a:lnTo>
                  <a:pt x="49" y="39"/>
                </a:lnTo>
                <a:lnTo>
                  <a:pt x="65" y="27"/>
                </a:lnTo>
                <a:lnTo>
                  <a:pt x="80" y="17"/>
                </a:lnTo>
                <a:lnTo>
                  <a:pt x="100" y="8"/>
                </a:lnTo>
                <a:lnTo>
                  <a:pt x="120" y="1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1" name="千图PPT彼岸天：ID 8661124库_任意多边形 40"/>
          <p:cNvSpPr/>
          <p:nvPr>
            <p:custDataLst>
              <p:tags r:id="rId25"/>
            </p:custDataLst>
          </p:nvPr>
        </p:nvSpPr>
        <p:spPr bwMode="auto">
          <a:xfrm>
            <a:off x="5181437" y="3314899"/>
            <a:ext cx="257036" cy="376268"/>
          </a:xfrm>
          <a:custGeom>
            <a:avLst/>
            <a:gdLst>
              <a:gd name="T0" fmla="*/ 151 w 177"/>
              <a:gd name="T1" fmla="*/ 0 h 255"/>
              <a:gd name="T2" fmla="*/ 153 w 177"/>
              <a:gd name="T3" fmla="*/ 2 h 255"/>
              <a:gd name="T4" fmla="*/ 155 w 177"/>
              <a:gd name="T5" fmla="*/ 8 h 255"/>
              <a:gd name="T6" fmla="*/ 159 w 177"/>
              <a:gd name="T7" fmla="*/ 18 h 255"/>
              <a:gd name="T8" fmla="*/ 163 w 177"/>
              <a:gd name="T9" fmla="*/ 30 h 255"/>
              <a:gd name="T10" fmla="*/ 168 w 177"/>
              <a:gd name="T11" fmla="*/ 46 h 255"/>
              <a:gd name="T12" fmla="*/ 172 w 177"/>
              <a:gd name="T13" fmla="*/ 63 h 255"/>
              <a:gd name="T14" fmla="*/ 176 w 177"/>
              <a:gd name="T15" fmla="*/ 82 h 255"/>
              <a:gd name="T16" fmla="*/ 177 w 177"/>
              <a:gd name="T17" fmla="*/ 101 h 255"/>
              <a:gd name="T18" fmla="*/ 177 w 177"/>
              <a:gd name="T19" fmla="*/ 122 h 255"/>
              <a:gd name="T20" fmla="*/ 175 w 177"/>
              <a:gd name="T21" fmla="*/ 143 h 255"/>
              <a:gd name="T22" fmla="*/ 169 w 177"/>
              <a:gd name="T23" fmla="*/ 164 h 255"/>
              <a:gd name="T24" fmla="*/ 160 w 177"/>
              <a:gd name="T25" fmla="*/ 183 h 255"/>
              <a:gd name="T26" fmla="*/ 147 w 177"/>
              <a:gd name="T27" fmla="*/ 203 h 255"/>
              <a:gd name="T28" fmla="*/ 129 w 177"/>
              <a:gd name="T29" fmla="*/ 220 h 255"/>
              <a:gd name="T30" fmla="*/ 107 w 177"/>
              <a:gd name="T31" fmla="*/ 234 h 255"/>
              <a:gd name="T32" fmla="*/ 77 w 177"/>
              <a:gd name="T33" fmla="*/ 246 h 255"/>
              <a:gd name="T34" fmla="*/ 43 w 177"/>
              <a:gd name="T35" fmla="*/ 255 h 255"/>
              <a:gd name="T36" fmla="*/ 46 w 177"/>
              <a:gd name="T37" fmla="*/ 255 h 255"/>
              <a:gd name="T38" fmla="*/ 52 w 177"/>
              <a:gd name="T39" fmla="*/ 251 h 255"/>
              <a:gd name="T40" fmla="*/ 64 w 177"/>
              <a:gd name="T41" fmla="*/ 244 h 255"/>
              <a:gd name="T42" fmla="*/ 77 w 177"/>
              <a:gd name="T43" fmla="*/ 235 h 255"/>
              <a:gd name="T44" fmla="*/ 91 w 177"/>
              <a:gd name="T45" fmla="*/ 224 h 255"/>
              <a:gd name="T46" fmla="*/ 104 w 177"/>
              <a:gd name="T47" fmla="*/ 208 h 255"/>
              <a:gd name="T48" fmla="*/ 117 w 177"/>
              <a:gd name="T49" fmla="*/ 190 h 255"/>
              <a:gd name="T50" fmla="*/ 128 w 177"/>
              <a:gd name="T51" fmla="*/ 169 h 255"/>
              <a:gd name="T52" fmla="*/ 134 w 177"/>
              <a:gd name="T53" fmla="*/ 144 h 255"/>
              <a:gd name="T54" fmla="*/ 133 w 177"/>
              <a:gd name="T55" fmla="*/ 147 h 255"/>
              <a:gd name="T56" fmla="*/ 128 w 177"/>
              <a:gd name="T57" fmla="*/ 155 h 255"/>
              <a:gd name="T58" fmla="*/ 121 w 177"/>
              <a:gd name="T59" fmla="*/ 168 h 255"/>
              <a:gd name="T60" fmla="*/ 111 w 177"/>
              <a:gd name="T61" fmla="*/ 182 h 255"/>
              <a:gd name="T62" fmla="*/ 98 w 177"/>
              <a:gd name="T63" fmla="*/ 198 h 255"/>
              <a:gd name="T64" fmla="*/ 82 w 177"/>
              <a:gd name="T65" fmla="*/ 214 h 255"/>
              <a:gd name="T66" fmla="*/ 64 w 177"/>
              <a:gd name="T67" fmla="*/ 227 h 255"/>
              <a:gd name="T68" fmla="*/ 43 w 177"/>
              <a:gd name="T69" fmla="*/ 239 h 255"/>
              <a:gd name="T70" fmla="*/ 20 w 177"/>
              <a:gd name="T71" fmla="*/ 246 h 255"/>
              <a:gd name="T72" fmla="*/ 19 w 177"/>
              <a:gd name="T73" fmla="*/ 243 h 255"/>
              <a:gd name="T74" fmla="*/ 16 w 177"/>
              <a:gd name="T75" fmla="*/ 238 h 255"/>
              <a:gd name="T76" fmla="*/ 13 w 177"/>
              <a:gd name="T77" fmla="*/ 229 h 255"/>
              <a:gd name="T78" fmla="*/ 10 w 177"/>
              <a:gd name="T79" fmla="*/ 217 h 255"/>
              <a:gd name="T80" fmla="*/ 6 w 177"/>
              <a:gd name="T81" fmla="*/ 201 h 255"/>
              <a:gd name="T82" fmla="*/ 2 w 177"/>
              <a:gd name="T83" fmla="*/ 185 h 255"/>
              <a:gd name="T84" fmla="*/ 0 w 177"/>
              <a:gd name="T85" fmla="*/ 166 h 255"/>
              <a:gd name="T86" fmla="*/ 2 w 177"/>
              <a:gd name="T87" fmla="*/ 147 h 255"/>
              <a:gd name="T88" fmla="*/ 4 w 177"/>
              <a:gd name="T89" fmla="*/ 127 h 255"/>
              <a:gd name="T90" fmla="*/ 11 w 177"/>
              <a:gd name="T91" fmla="*/ 107 h 255"/>
              <a:gd name="T92" fmla="*/ 21 w 177"/>
              <a:gd name="T93" fmla="*/ 86 h 255"/>
              <a:gd name="T94" fmla="*/ 36 w 177"/>
              <a:gd name="T95" fmla="*/ 65 h 255"/>
              <a:gd name="T96" fmla="*/ 55 w 177"/>
              <a:gd name="T97" fmla="*/ 47 h 255"/>
              <a:gd name="T98" fmla="*/ 81 w 177"/>
              <a:gd name="T99" fmla="*/ 29 h 255"/>
              <a:gd name="T100" fmla="*/ 112 w 177"/>
              <a:gd name="T101" fmla="*/ 13 h 255"/>
              <a:gd name="T102" fmla="*/ 151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51" y="0"/>
                </a:moveTo>
                <a:lnTo>
                  <a:pt x="153" y="2"/>
                </a:lnTo>
                <a:lnTo>
                  <a:pt x="155" y="8"/>
                </a:lnTo>
                <a:lnTo>
                  <a:pt x="159" y="18"/>
                </a:lnTo>
                <a:lnTo>
                  <a:pt x="163" y="30"/>
                </a:lnTo>
                <a:lnTo>
                  <a:pt x="168" y="46"/>
                </a:lnTo>
                <a:lnTo>
                  <a:pt x="172" y="63"/>
                </a:lnTo>
                <a:lnTo>
                  <a:pt x="176" y="82"/>
                </a:lnTo>
                <a:lnTo>
                  <a:pt x="177" y="101"/>
                </a:lnTo>
                <a:lnTo>
                  <a:pt x="177" y="122"/>
                </a:lnTo>
                <a:lnTo>
                  <a:pt x="175" y="143"/>
                </a:lnTo>
                <a:lnTo>
                  <a:pt x="169" y="164"/>
                </a:lnTo>
                <a:lnTo>
                  <a:pt x="160" y="183"/>
                </a:lnTo>
                <a:lnTo>
                  <a:pt x="147" y="203"/>
                </a:lnTo>
                <a:lnTo>
                  <a:pt x="129" y="220"/>
                </a:lnTo>
                <a:lnTo>
                  <a:pt x="107" y="234"/>
                </a:lnTo>
                <a:lnTo>
                  <a:pt x="77" y="246"/>
                </a:lnTo>
                <a:lnTo>
                  <a:pt x="43" y="255"/>
                </a:lnTo>
                <a:lnTo>
                  <a:pt x="46" y="255"/>
                </a:lnTo>
                <a:lnTo>
                  <a:pt x="52" y="251"/>
                </a:lnTo>
                <a:lnTo>
                  <a:pt x="64" y="244"/>
                </a:lnTo>
                <a:lnTo>
                  <a:pt x="77" y="235"/>
                </a:lnTo>
                <a:lnTo>
                  <a:pt x="91" y="224"/>
                </a:lnTo>
                <a:lnTo>
                  <a:pt x="104" y="208"/>
                </a:lnTo>
                <a:lnTo>
                  <a:pt x="117" y="190"/>
                </a:lnTo>
                <a:lnTo>
                  <a:pt x="128" y="169"/>
                </a:lnTo>
                <a:lnTo>
                  <a:pt x="134" y="144"/>
                </a:lnTo>
                <a:lnTo>
                  <a:pt x="133" y="147"/>
                </a:lnTo>
                <a:lnTo>
                  <a:pt x="128" y="155"/>
                </a:lnTo>
                <a:lnTo>
                  <a:pt x="121" y="168"/>
                </a:lnTo>
                <a:lnTo>
                  <a:pt x="111" y="182"/>
                </a:lnTo>
                <a:lnTo>
                  <a:pt x="98" y="198"/>
                </a:lnTo>
                <a:lnTo>
                  <a:pt x="82" y="214"/>
                </a:lnTo>
                <a:lnTo>
                  <a:pt x="64" y="227"/>
                </a:lnTo>
                <a:lnTo>
                  <a:pt x="43" y="239"/>
                </a:lnTo>
                <a:lnTo>
                  <a:pt x="20" y="246"/>
                </a:lnTo>
                <a:lnTo>
                  <a:pt x="19" y="243"/>
                </a:lnTo>
                <a:lnTo>
                  <a:pt x="16" y="238"/>
                </a:lnTo>
                <a:lnTo>
                  <a:pt x="13" y="229"/>
                </a:lnTo>
                <a:lnTo>
                  <a:pt x="10" y="217"/>
                </a:lnTo>
                <a:lnTo>
                  <a:pt x="6" y="201"/>
                </a:lnTo>
                <a:lnTo>
                  <a:pt x="2" y="185"/>
                </a:lnTo>
                <a:lnTo>
                  <a:pt x="0" y="166"/>
                </a:lnTo>
                <a:lnTo>
                  <a:pt x="2" y="147"/>
                </a:lnTo>
                <a:lnTo>
                  <a:pt x="4" y="127"/>
                </a:lnTo>
                <a:lnTo>
                  <a:pt x="11" y="107"/>
                </a:lnTo>
                <a:lnTo>
                  <a:pt x="21" y="86"/>
                </a:lnTo>
                <a:lnTo>
                  <a:pt x="36" y="65"/>
                </a:lnTo>
                <a:lnTo>
                  <a:pt x="55" y="47"/>
                </a:lnTo>
                <a:lnTo>
                  <a:pt x="81" y="29"/>
                </a:lnTo>
                <a:lnTo>
                  <a:pt x="112" y="13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" name="千图PPT彼岸天：ID 8661124库_任意多边形 41"/>
          <p:cNvSpPr/>
          <p:nvPr>
            <p:custDataLst>
              <p:tags r:id="rId26"/>
            </p:custDataLst>
          </p:nvPr>
        </p:nvSpPr>
        <p:spPr bwMode="auto">
          <a:xfrm>
            <a:off x="5672274" y="3576073"/>
            <a:ext cx="387733" cy="259699"/>
          </a:xfrm>
          <a:custGeom>
            <a:avLst/>
            <a:gdLst>
              <a:gd name="T0" fmla="*/ 145 w 267"/>
              <a:gd name="T1" fmla="*/ 0 h 176"/>
              <a:gd name="T2" fmla="*/ 171 w 267"/>
              <a:gd name="T3" fmla="*/ 2 h 176"/>
              <a:gd name="T4" fmla="*/ 201 w 267"/>
              <a:gd name="T5" fmla="*/ 8 h 176"/>
              <a:gd name="T6" fmla="*/ 232 w 267"/>
              <a:gd name="T7" fmla="*/ 19 h 176"/>
              <a:gd name="T8" fmla="*/ 267 w 267"/>
              <a:gd name="T9" fmla="*/ 35 h 176"/>
              <a:gd name="T10" fmla="*/ 266 w 267"/>
              <a:gd name="T11" fmla="*/ 37 h 176"/>
              <a:gd name="T12" fmla="*/ 263 w 267"/>
              <a:gd name="T13" fmla="*/ 44 h 176"/>
              <a:gd name="T14" fmla="*/ 259 w 267"/>
              <a:gd name="T15" fmla="*/ 53 h 176"/>
              <a:gd name="T16" fmla="*/ 254 w 267"/>
              <a:gd name="T17" fmla="*/ 66 h 176"/>
              <a:gd name="T18" fmla="*/ 246 w 267"/>
              <a:gd name="T19" fmla="*/ 80 h 176"/>
              <a:gd name="T20" fmla="*/ 237 w 267"/>
              <a:gd name="T21" fmla="*/ 95 h 176"/>
              <a:gd name="T22" fmla="*/ 227 w 267"/>
              <a:gd name="T23" fmla="*/ 111 h 176"/>
              <a:gd name="T24" fmla="*/ 214 w 267"/>
              <a:gd name="T25" fmla="*/ 127 h 176"/>
              <a:gd name="T26" fmla="*/ 199 w 267"/>
              <a:gd name="T27" fmla="*/ 141 h 176"/>
              <a:gd name="T28" fmla="*/ 182 w 267"/>
              <a:gd name="T29" fmla="*/ 154 h 176"/>
              <a:gd name="T30" fmla="*/ 164 w 267"/>
              <a:gd name="T31" fmla="*/ 165 h 176"/>
              <a:gd name="T32" fmla="*/ 143 w 267"/>
              <a:gd name="T33" fmla="*/ 172 h 176"/>
              <a:gd name="T34" fmla="*/ 121 w 267"/>
              <a:gd name="T35" fmla="*/ 176 h 176"/>
              <a:gd name="T36" fmla="*/ 97 w 267"/>
              <a:gd name="T37" fmla="*/ 175 h 176"/>
              <a:gd name="T38" fmla="*/ 69 w 267"/>
              <a:gd name="T39" fmla="*/ 170 h 176"/>
              <a:gd name="T40" fmla="*/ 41 w 267"/>
              <a:gd name="T41" fmla="*/ 158 h 176"/>
              <a:gd name="T42" fmla="*/ 10 w 267"/>
              <a:gd name="T43" fmla="*/ 140 h 176"/>
              <a:gd name="T44" fmla="*/ 12 w 267"/>
              <a:gd name="T45" fmla="*/ 140 h 176"/>
              <a:gd name="T46" fmla="*/ 20 w 267"/>
              <a:gd name="T47" fmla="*/ 143 h 176"/>
              <a:gd name="T48" fmla="*/ 32 w 267"/>
              <a:gd name="T49" fmla="*/ 146 h 176"/>
              <a:gd name="T50" fmla="*/ 47 w 267"/>
              <a:gd name="T51" fmla="*/ 149 h 176"/>
              <a:gd name="T52" fmla="*/ 67 w 267"/>
              <a:gd name="T53" fmla="*/ 150 h 176"/>
              <a:gd name="T54" fmla="*/ 86 w 267"/>
              <a:gd name="T55" fmla="*/ 150 h 176"/>
              <a:gd name="T56" fmla="*/ 108 w 267"/>
              <a:gd name="T57" fmla="*/ 146 h 176"/>
              <a:gd name="T58" fmla="*/ 130 w 267"/>
              <a:gd name="T59" fmla="*/ 139 h 176"/>
              <a:gd name="T60" fmla="*/ 152 w 267"/>
              <a:gd name="T61" fmla="*/ 126 h 176"/>
              <a:gd name="T62" fmla="*/ 150 w 267"/>
              <a:gd name="T63" fmla="*/ 127 h 176"/>
              <a:gd name="T64" fmla="*/ 141 w 267"/>
              <a:gd name="T65" fmla="*/ 130 h 176"/>
              <a:gd name="T66" fmla="*/ 126 w 267"/>
              <a:gd name="T67" fmla="*/ 132 h 176"/>
              <a:gd name="T68" fmla="*/ 110 w 267"/>
              <a:gd name="T69" fmla="*/ 136 h 176"/>
              <a:gd name="T70" fmla="*/ 89 w 267"/>
              <a:gd name="T71" fmla="*/ 137 h 176"/>
              <a:gd name="T72" fmla="*/ 67 w 267"/>
              <a:gd name="T73" fmla="*/ 137 h 176"/>
              <a:gd name="T74" fmla="*/ 43 w 267"/>
              <a:gd name="T75" fmla="*/ 135 h 176"/>
              <a:gd name="T76" fmla="*/ 21 w 267"/>
              <a:gd name="T77" fmla="*/ 128 h 176"/>
              <a:gd name="T78" fmla="*/ 0 w 267"/>
              <a:gd name="T79" fmla="*/ 117 h 176"/>
              <a:gd name="T80" fmla="*/ 0 w 267"/>
              <a:gd name="T81" fmla="*/ 115 h 176"/>
              <a:gd name="T82" fmla="*/ 3 w 267"/>
              <a:gd name="T83" fmla="*/ 110 h 176"/>
              <a:gd name="T84" fmla="*/ 7 w 267"/>
              <a:gd name="T85" fmla="*/ 101 h 176"/>
              <a:gd name="T86" fmla="*/ 12 w 267"/>
              <a:gd name="T87" fmla="*/ 91 h 176"/>
              <a:gd name="T88" fmla="*/ 19 w 267"/>
              <a:gd name="T89" fmla="*/ 79 h 176"/>
              <a:gd name="T90" fmla="*/ 26 w 267"/>
              <a:gd name="T91" fmla="*/ 66 h 176"/>
              <a:gd name="T92" fmla="*/ 37 w 267"/>
              <a:gd name="T93" fmla="*/ 53 h 176"/>
              <a:gd name="T94" fmla="*/ 50 w 267"/>
              <a:gd name="T95" fmla="*/ 40 h 176"/>
              <a:gd name="T96" fmla="*/ 64 w 267"/>
              <a:gd name="T97" fmla="*/ 28 h 176"/>
              <a:gd name="T98" fmla="*/ 81 w 267"/>
              <a:gd name="T99" fmla="*/ 18 h 176"/>
              <a:gd name="T100" fmla="*/ 99 w 267"/>
              <a:gd name="T101" fmla="*/ 9 h 176"/>
              <a:gd name="T102" fmla="*/ 121 w 267"/>
              <a:gd name="T103" fmla="*/ 2 h 176"/>
              <a:gd name="T104" fmla="*/ 145 w 267"/>
              <a:gd name="T10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6">
                <a:moveTo>
                  <a:pt x="145" y="0"/>
                </a:moveTo>
                <a:lnTo>
                  <a:pt x="171" y="2"/>
                </a:lnTo>
                <a:lnTo>
                  <a:pt x="201" y="8"/>
                </a:lnTo>
                <a:lnTo>
                  <a:pt x="232" y="19"/>
                </a:lnTo>
                <a:lnTo>
                  <a:pt x="267" y="35"/>
                </a:lnTo>
                <a:lnTo>
                  <a:pt x="266" y="37"/>
                </a:lnTo>
                <a:lnTo>
                  <a:pt x="263" y="44"/>
                </a:lnTo>
                <a:lnTo>
                  <a:pt x="259" y="53"/>
                </a:lnTo>
                <a:lnTo>
                  <a:pt x="254" y="66"/>
                </a:lnTo>
                <a:lnTo>
                  <a:pt x="246" y="80"/>
                </a:lnTo>
                <a:lnTo>
                  <a:pt x="237" y="95"/>
                </a:lnTo>
                <a:lnTo>
                  <a:pt x="227" y="111"/>
                </a:lnTo>
                <a:lnTo>
                  <a:pt x="214" y="127"/>
                </a:lnTo>
                <a:lnTo>
                  <a:pt x="199" y="141"/>
                </a:lnTo>
                <a:lnTo>
                  <a:pt x="182" y="154"/>
                </a:lnTo>
                <a:lnTo>
                  <a:pt x="164" y="165"/>
                </a:lnTo>
                <a:lnTo>
                  <a:pt x="143" y="172"/>
                </a:lnTo>
                <a:lnTo>
                  <a:pt x="121" y="176"/>
                </a:lnTo>
                <a:lnTo>
                  <a:pt x="97" y="175"/>
                </a:lnTo>
                <a:lnTo>
                  <a:pt x="69" y="170"/>
                </a:lnTo>
                <a:lnTo>
                  <a:pt x="41" y="158"/>
                </a:lnTo>
                <a:lnTo>
                  <a:pt x="10" y="140"/>
                </a:lnTo>
                <a:lnTo>
                  <a:pt x="12" y="140"/>
                </a:lnTo>
                <a:lnTo>
                  <a:pt x="20" y="143"/>
                </a:lnTo>
                <a:lnTo>
                  <a:pt x="32" y="146"/>
                </a:lnTo>
                <a:lnTo>
                  <a:pt x="47" y="149"/>
                </a:lnTo>
                <a:lnTo>
                  <a:pt x="67" y="150"/>
                </a:lnTo>
                <a:lnTo>
                  <a:pt x="86" y="150"/>
                </a:lnTo>
                <a:lnTo>
                  <a:pt x="108" y="146"/>
                </a:lnTo>
                <a:lnTo>
                  <a:pt x="130" y="139"/>
                </a:lnTo>
                <a:lnTo>
                  <a:pt x="152" y="126"/>
                </a:lnTo>
                <a:lnTo>
                  <a:pt x="150" y="127"/>
                </a:lnTo>
                <a:lnTo>
                  <a:pt x="141" y="130"/>
                </a:lnTo>
                <a:lnTo>
                  <a:pt x="126" y="132"/>
                </a:lnTo>
                <a:lnTo>
                  <a:pt x="110" y="136"/>
                </a:lnTo>
                <a:lnTo>
                  <a:pt x="89" y="137"/>
                </a:lnTo>
                <a:lnTo>
                  <a:pt x="67" y="137"/>
                </a:lnTo>
                <a:lnTo>
                  <a:pt x="43" y="135"/>
                </a:lnTo>
                <a:lnTo>
                  <a:pt x="21" y="128"/>
                </a:lnTo>
                <a:lnTo>
                  <a:pt x="0" y="117"/>
                </a:lnTo>
                <a:lnTo>
                  <a:pt x="0" y="115"/>
                </a:lnTo>
                <a:lnTo>
                  <a:pt x="3" y="110"/>
                </a:lnTo>
                <a:lnTo>
                  <a:pt x="7" y="101"/>
                </a:lnTo>
                <a:lnTo>
                  <a:pt x="12" y="91"/>
                </a:lnTo>
                <a:lnTo>
                  <a:pt x="19" y="79"/>
                </a:lnTo>
                <a:lnTo>
                  <a:pt x="26" y="66"/>
                </a:lnTo>
                <a:lnTo>
                  <a:pt x="37" y="53"/>
                </a:lnTo>
                <a:lnTo>
                  <a:pt x="50" y="40"/>
                </a:lnTo>
                <a:lnTo>
                  <a:pt x="64" y="28"/>
                </a:lnTo>
                <a:lnTo>
                  <a:pt x="81" y="18"/>
                </a:lnTo>
                <a:lnTo>
                  <a:pt x="99" y="9"/>
                </a:lnTo>
                <a:lnTo>
                  <a:pt x="121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3" name="千图PPT彼岸天：ID 8661124库_任意多边形 42"/>
          <p:cNvSpPr/>
          <p:nvPr>
            <p:custDataLst>
              <p:tags r:id="rId27"/>
            </p:custDataLst>
          </p:nvPr>
        </p:nvSpPr>
        <p:spPr bwMode="auto">
          <a:xfrm>
            <a:off x="5373125" y="4048252"/>
            <a:ext cx="371758" cy="261175"/>
          </a:xfrm>
          <a:custGeom>
            <a:avLst/>
            <a:gdLst>
              <a:gd name="T0" fmla="*/ 89 w 256"/>
              <a:gd name="T1" fmla="*/ 0 h 177"/>
              <a:gd name="T2" fmla="*/ 109 w 256"/>
              <a:gd name="T3" fmla="*/ 2 h 177"/>
              <a:gd name="T4" fmla="*/ 128 w 256"/>
              <a:gd name="T5" fmla="*/ 4 h 177"/>
              <a:gd name="T6" fmla="*/ 149 w 256"/>
              <a:gd name="T7" fmla="*/ 11 h 177"/>
              <a:gd name="T8" fmla="*/ 170 w 256"/>
              <a:gd name="T9" fmla="*/ 21 h 177"/>
              <a:gd name="T10" fmla="*/ 190 w 256"/>
              <a:gd name="T11" fmla="*/ 35 h 177"/>
              <a:gd name="T12" fmla="*/ 209 w 256"/>
              <a:gd name="T13" fmla="*/ 55 h 177"/>
              <a:gd name="T14" fmla="*/ 227 w 256"/>
              <a:gd name="T15" fmla="*/ 81 h 177"/>
              <a:gd name="T16" fmla="*/ 243 w 256"/>
              <a:gd name="T17" fmla="*/ 112 h 177"/>
              <a:gd name="T18" fmla="*/ 256 w 256"/>
              <a:gd name="T19" fmla="*/ 151 h 177"/>
              <a:gd name="T20" fmla="*/ 253 w 256"/>
              <a:gd name="T21" fmla="*/ 151 h 177"/>
              <a:gd name="T22" fmla="*/ 248 w 256"/>
              <a:gd name="T23" fmla="*/ 155 h 177"/>
              <a:gd name="T24" fmla="*/ 238 w 256"/>
              <a:gd name="T25" fmla="*/ 159 h 177"/>
              <a:gd name="T26" fmla="*/ 226 w 256"/>
              <a:gd name="T27" fmla="*/ 163 h 177"/>
              <a:gd name="T28" fmla="*/ 210 w 256"/>
              <a:gd name="T29" fmla="*/ 168 h 177"/>
              <a:gd name="T30" fmla="*/ 193 w 256"/>
              <a:gd name="T31" fmla="*/ 172 h 177"/>
              <a:gd name="T32" fmla="*/ 174 w 256"/>
              <a:gd name="T33" fmla="*/ 176 h 177"/>
              <a:gd name="T34" fmla="*/ 154 w 256"/>
              <a:gd name="T35" fmla="*/ 177 h 177"/>
              <a:gd name="T36" fmla="*/ 134 w 256"/>
              <a:gd name="T37" fmla="*/ 177 h 177"/>
              <a:gd name="T38" fmla="*/ 113 w 256"/>
              <a:gd name="T39" fmla="*/ 174 h 177"/>
              <a:gd name="T40" fmla="*/ 92 w 256"/>
              <a:gd name="T41" fmla="*/ 169 h 177"/>
              <a:gd name="T42" fmla="*/ 71 w 256"/>
              <a:gd name="T43" fmla="*/ 160 h 177"/>
              <a:gd name="T44" fmla="*/ 53 w 256"/>
              <a:gd name="T45" fmla="*/ 147 h 177"/>
              <a:gd name="T46" fmla="*/ 36 w 256"/>
              <a:gd name="T47" fmla="*/ 129 h 177"/>
              <a:gd name="T48" fmla="*/ 22 w 256"/>
              <a:gd name="T49" fmla="*/ 106 h 177"/>
              <a:gd name="T50" fmla="*/ 9 w 256"/>
              <a:gd name="T51" fmla="*/ 77 h 177"/>
              <a:gd name="T52" fmla="*/ 0 w 256"/>
              <a:gd name="T53" fmla="*/ 42 h 177"/>
              <a:gd name="T54" fmla="*/ 1 w 256"/>
              <a:gd name="T55" fmla="*/ 45 h 177"/>
              <a:gd name="T56" fmla="*/ 5 w 256"/>
              <a:gd name="T57" fmla="*/ 52 h 177"/>
              <a:gd name="T58" fmla="*/ 11 w 256"/>
              <a:gd name="T59" fmla="*/ 63 h 177"/>
              <a:gd name="T60" fmla="*/ 21 w 256"/>
              <a:gd name="T61" fmla="*/ 77 h 177"/>
              <a:gd name="T62" fmla="*/ 32 w 256"/>
              <a:gd name="T63" fmla="*/ 90 h 177"/>
              <a:gd name="T64" fmla="*/ 48 w 256"/>
              <a:gd name="T65" fmla="*/ 104 h 177"/>
              <a:gd name="T66" fmla="*/ 66 w 256"/>
              <a:gd name="T67" fmla="*/ 117 h 177"/>
              <a:gd name="T68" fmla="*/ 87 w 256"/>
              <a:gd name="T69" fmla="*/ 128 h 177"/>
              <a:gd name="T70" fmla="*/ 112 w 256"/>
              <a:gd name="T71" fmla="*/ 134 h 177"/>
              <a:gd name="T72" fmla="*/ 109 w 256"/>
              <a:gd name="T73" fmla="*/ 133 h 177"/>
              <a:gd name="T74" fmla="*/ 100 w 256"/>
              <a:gd name="T75" fmla="*/ 128 h 177"/>
              <a:gd name="T76" fmla="*/ 88 w 256"/>
              <a:gd name="T77" fmla="*/ 120 h 177"/>
              <a:gd name="T78" fmla="*/ 74 w 256"/>
              <a:gd name="T79" fmla="*/ 111 h 177"/>
              <a:gd name="T80" fmla="*/ 57 w 256"/>
              <a:gd name="T81" fmla="*/ 98 h 177"/>
              <a:gd name="T82" fmla="*/ 41 w 256"/>
              <a:gd name="T83" fmla="*/ 82 h 177"/>
              <a:gd name="T84" fmla="*/ 27 w 256"/>
              <a:gd name="T85" fmla="*/ 64 h 177"/>
              <a:gd name="T86" fmla="*/ 17 w 256"/>
              <a:gd name="T87" fmla="*/ 43 h 177"/>
              <a:gd name="T88" fmla="*/ 10 w 256"/>
              <a:gd name="T89" fmla="*/ 20 h 177"/>
              <a:gd name="T90" fmla="*/ 11 w 256"/>
              <a:gd name="T91" fmla="*/ 19 h 177"/>
              <a:gd name="T92" fmla="*/ 18 w 256"/>
              <a:gd name="T93" fmla="*/ 16 h 177"/>
              <a:gd name="T94" fmla="*/ 27 w 256"/>
              <a:gd name="T95" fmla="*/ 12 h 177"/>
              <a:gd name="T96" fmla="*/ 39 w 256"/>
              <a:gd name="T97" fmla="*/ 8 h 177"/>
              <a:gd name="T98" fmla="*/ 54 w 256"/>
              <a:gd name="T99" fmla="*/ 6 h 177"/>
              <a:gd name="T100" fmla="*/ 70 w 256"/>
              <a:gd name="T101" fmla="*/ 2 h 177"/>
              <a:gd name="T102" fmla="*/ 89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89" y="0"/>
                </a:moveTo>
                <a:lnTo>
                  <a:pt x="109" y="2"/>
                </a:lnTo>
                <a:lnTo>
                  <a:pt x="128" y="4"/>
                </a:lnTo>
                <a:lnTo>
                  <a:pt x="149" y="11"/>
                </a:lnTo>
                <a:lnTo>
                  <a:pt x="170" y="21"/>
                </a:lnTo>
                <a:lnTo>
                  <a:pt x="190" y="35"/>
                </a:lnTo>
                <a:lnTo>
                  <a:pt x="209" y="55"/>
                </a:lnTo>
                <a:lnTo>
                  <a:pt x="227" y="81"/>
                </a:lnTo>
                <a:lnTo>
                  <a:pt x="243" y="112"/>
                </a:lnTo>
                <a:lnTo>
                  <a:pt x="256" y="151"/>
                </a:lnTo>
                <a:lnTo>
                  <a:pt x="253" y="151"/>
                </a:lnTo>
                <a:lnTo>
                  <a:pt x="248" y="155"/>
                </a:lnTo>
                <a:lnTo>
                  <a:pt x="238" y="159"/>
                </a:lnTo>
                <a:lnTo>
                  <a:pt x="226" y="163"/>
                </a:lnTo>
                <a:lnTo>
                  <a:pt x="210" y="168"/>
                </a:lnTo>
                <a:lnTo>
                  <a:pt x="193" y="172"/>
                </a:lnTo>
                <a:lnTo>
                  <a:pt x="174" y="176"/>
                </a:lnTo>
                <a:lnTo>
                  <a:pt x="154" y="177"/>
                </a:lnTo>
                <a:lnTo>
                  <a:pt x="134" y="177"/>
                </a:lnTo>
                <a:lnTo>
                  <a:pt x="113" y="174"/>
                </a:lnTo>
                <a:lnTo>
                  <a:pt x="92" y="169"/>
                </a:lnTo>
                <a:lnTo>
                  <a:pt x="71" y="160"/>
                </a:lnTo>
                <a:lnTo>
                  <a:pt x="53" y="147"/>
                </a:lnTo>
                <a:lnTo>
                  <a:pt x="36" y="129"/>
                </a:lnTo>
                <a:lnTo>
                  <a:pt x="22" y="106"/>
                </a:lnTo>
                <a:lnTo>
                  <a:pt x="9" y="77"/>
                </a:lnTo>
                <a:lnTo>
                  <a:pt x="0" y="42"/>
                </a:lnTo>
                <a:lnTo>
                  <a:pt x="1" y="45"/>
                </a:lnTo>
                <a:lnTo>
                  <a:pt x="5" y="52"/>
                </a:lnTo>
                <a:lnTo>
                  <a:pt x="11" y="63"/>
                </a:lnTo>
                <a:lnTo>
                  <a:pt x="21" y="77"/>
                </a:lnTo>
                <a:lnTo>
                  <a:pt x="32" y="90"/>
                </a:lnTo>
                <a:lnTo>
                  <a:pt x="48" y="104"/>
                </a:lnTo>
                <a:lnTo>
                  <a:pt x="66" y="117"/>
                </a:lnTo>
                <a:lnTo>
                  <a:pt x="87" y="128"/>
                </a:lnTo>
                <a:lnTo>
                  <a:pt x="112" y="134"/>
                </a:lnTo>
                <a:lnTo>
                  <a:pt x="109" y="133"/>
                </a:lnTo>
                <a:lnTo>
                  <a:pt x="100" y="128"/>
                </a:lnTo>
                <a:lnTo>
                  <a:pt x="88" y="120"/>
                </a:lnTo>
                <a:lnTo>
                  <a:pt x="74" y="111"/>
                </a:lnTo>
                <a:lnTo>
                  <a:pt x="57" y="98"/>
                </a:lnTo>
                <a:lnTo>
                  <a:pt x="41" y="82"/>
                </a:lnTo>
                <a:lnTo>
                  <a:pt x="27" y="64"/>
                </a:lnTo>
                <a:lnTo>
                  <a:pt x="17" y="43"/>
                </a:lnTo>
                <a:lnTo>
                  <a:pt x="10" y="20"/>
                </a:lnTo>
                <a:lnTo>
                  <a:pt x="11" y="19"/>
                </a:lnTo>
                <a:lnTo>
                  <a:pt x="18" y="16"/>
                </a:lnTo>
                <a:lnTo>
                  <a:pt x="27" y="12"/>
                </a:lnTo>
                <a:lnTo>
                  <a:pt x="39" y="8"/>
                </a:lnTo>
                <a:lnTo>
                  <a:pt x="54" y="6"/>
                </a:lnTo>
                <a:lnTo>
                  <a:pt x="70" y="2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4" name="千图PPT彼岸天：ID 8661124库_任意多边形 43"/>
          <p:cNvSpPr/>
          <p:nvPr>
            <p:custDataLst>
              <p:tags r:id="rId28"/>
            </p:custDataLst>
          </p:nvPr>
        </p:nvSpPr>
        <p:spPr bwMode="auto">
          <a:xfrm>
            <a:off x="5267116" y="4420094"/>
            <a:ext cx="370307" cy="262650"/>
          </a:xfrm>
          <a:custGeom>
            <a:avLst/>
            <a:gdLst>
              <a:gd name="T0" fmla="*/ 88 w 255"/>
              <a:gd name="T1" fmla="*/ 0 h 178"/>
              <a:gd name="T2" fmla="*/ 108 w 255"/>
              <a:gd name="T3" fmla="*/ 2 h 178"/>
              <a:gd name="T4" fmla="*/ 129 w 255"/>
              <a:gd name="T5" fmla="*/ 4 h 178"/>
              <a:gd name="T6" fmla="*/ 149 w 255"/>
              <a:gd name="T7" fmla="*/ 11 h 178"/>
              <a:gd name="T8" fmla="*/ 169 w 255"/>
              <a:gd name="T9" fmla="*/ 21 h 178"/>
              <a:gd name="T10" fmla="*/ 190 w 255"/>
              <a:gd name="T11" fmla="*/ 35 h 178"/>
              <a:gd name="T12" fmla="*/ 208 w 255"/>
              <a:gd name="T13" fmla="*/ 56 h 178"/>
              <a:gd name="T14" fmla="*/ 226 w 255"/>
              <a:gd name="T15" fmla="*/ 81 h 178"/>
              <a:gd name="T16" fmla="*/ 242 w 255"/>
              <a:gd name="T17" fmla="*/ 112 h 178"/>
              <a:gd name="T18" fmla="*/ 255 w 255"/>
              <a:gd name="T19" fmla="*/ 151 h 178"/>
              <a:gd name="T20" fmla="*/ 253 w 255"/>
              <a:gd name="T21" fmla="*/ 152 h 178"/>
              <a:gd name="T22" fmla="*/ 247 w 255"/>
              <a:gd name="T23" fmla="*/ 155 h 178"/>
              <a:gd name="T24" fmla="*/ 238 w 255"/>
              <a:gd name="T25" fmla="*/ 159 h 178"/>
              <a:gd name="T26" fmla="*/ 225 w 255"/>
              <a:gd name="T27" fmla="*/ 163 h 178"/>
              <a:gd name="T28" fmla="*/ 209 w 255"/>
              <a:gd name="T29" fmla="*/ 168 h 178"/>
              <a:gd name="T30" fmla="*/ 192 w 255"/>
              <a:gd name="T31" fmla="*/ 172 h 178"/>
              <a:gd name="T32" fmla="*/ 173 w 255"/>
              <a:gd name="T33" fmla="*/ 176 h 178"/>
              <a:gd name="T34" fmla="*/ 153 w 255"/>
              <a:gd name="T35" fmla="*/ 178 h 178"/>
              <a:gd name="T36" fmla="*/ 133 w 255"/>
              <a:gd name="T37" fmla="*/ 178 h 178"/>
              <a:gd name="T38" fmla="*/ 112 w 255"/>
              <a:gd name="T39" fmla="*/ 176 h 178"/>
              <a:gd name="T40" fmla="*/ 91 w 255"/>
              <a:gd name="T41" fmla="*/ 169 h 178"/>
              <a:gd name="T42" fmla="*/ 71 w 255"/>
              <a:gd name="T43" fmla="*/ 160 h 178"/>
              <a:gd name="T44" fmla="*/ 52 w 255"/>
              <a:gd name="T45" fmla="*/ 147 h 178"/>
              <a:gd name="T46" fmla="*/ 35 w 255"/>
              <a:gd name="T47" fmla="*/ 129 h 178"/>
              <a:gd name="T48" fmla="*/ 21 w 255"/>
              <a:gd name="T49" fmla="*/ 107 h 178"/>
              <a:gd name="T50" fmla="*/ 9 w 255"/>
              <a:gd name="T51" fmla="*/ 78 h 178"/>
              <a:gd name="T52" fmla="*/ 0 w 255"/>
              <a:gd name="T53" fmla="*/ 43 h 178"/>
              <a:gd name="T54" fmla="*/ 1 w 255"/>
              <a:gd name="T55" fmla="*/ 46 h 178"/>
              <a:gd name="T56" fmla="*/ 5 w 255"/>
              <a:gd name="T57" fmla="*/ 52 h 178"/>
              <a:gd name="T58" fmla="*/ 10 w 255"/>
              <a:gd name="T59" fmla="*/ 64 h 178"/>
              <a:gd name="T60" fmla="*/ 19 w 255"/>
              <a:gd name="T61" fmla="*/ 77 h 178"/>
              <a:gd name="T62" fmla="*/ 32 w 255"/>
              <a:gd name="T63" fmla="*/ 91 h 178"/>
              <a:gd name="T64" fmla="*/ 47 w 255"/>
              <a:gd name="T65" fmla="*/ 105 h 178"/>
              <a:gd name="T66" fmla="*/ 65 w 255"/>
              <a:gd name="T67" fmla="*/ 117 h 178"/>
              <a:gd name="T68" fmla="*/ 87 w 255"/>
              <a:gd name="T69" fmla="*/ 127 h 178"/>
              <a:gd name="T70" fmla="*/ 112 w 255"/>
              <a:gd name="T71" fmla="*/ 134 h 178"/>
              <a:gd name="T72" fmla="*/ 108 w 255"/>
              <a:gd name="T73" fmla="*/ 133 h 178"/>
              <a:gd name="T74" fmla="*/ 100 w 255"/>
              <a:gd name="T75" fmla="*/ 127 h 178"/>
              <a:gd name="T76" fmla="*/ 87 w 255"/>
              <a:gd name="T77" fmla="*/ 121 h 178"/>
              <a:gd name="T78" fmla="*/ 73 w 255"/>
              <a:gd name="T79" fmla="*/ 111 h 178"/>
              <a:gd name="T80" fmla="*/ 57 w 255"/>
              <a:gd name="T81" fmla="*/ 98 h 178"/>
              <a:gd name="T82" fmla="*/ 42 w 255"/>
              <a:gd name="T83" fmla="*/ 82 h 178"/>
              <a:gd name="T84" fmla="*/ 27 w 255"/>
              <a:gd name="T85" fmla="*/ 64 h 178"/>
              <a:gd name="T86" fmla="*/ 16 w 255"/>
              <a:gd name="T87" fmla="*/ 43 h 178"/>
              <a:gd name="T88" fmla="*/ 9 w 255"/>
              <a:gd name="T89" fmla="*/ 20 h 178"/>
              <a:gd name="T90" fmla="*/ 12 w 255"/>
              <a:gd name="T91" fmla="*/ 20 h 178"/>
              <a:gd name="T92" fmla="*/ 17 w 255"/>
              <a:gd name="T93" fmla="*/ 17 h 178"/>
              <a:gd name="T94" fmla="*/ 26 w 255"/>
              <a:gd name="T95" fmla="*/ 13 h 178"/>
              <a:gd name="T96" fmla="*/ 39 w 255"/>
              <a:gd name="T97" fmla="*/ 9 h 178"/>
              <a:gd name="T98" fmla="*/ 53 w 255"/>
              <a:gd name="T99" fmla="*/ 5 h 178"/>
              <a:gd name="T100" fmla="*/ 70 w 255"/>
              <a:gd name="T101" fmla="*/ 3 h 178"/>
              <a:gd name="T102" fmla="*/ 88 w 255"/>
              <a:gd name="T10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8">
                <a:moveTo>
                  <a:pt x="88" y="0"/>
                </a:moveTo>
                <a:lnTo>
                  <a:pt x="108" y="2"/>
                </a:lnTo>
                <a:lnTo>
                  <a:pt x="129" y="4"/>
                </a:lnTo>
                <a:lnTo>
                  <a:pt x="149" y="11"/>
                </a:lnTo>
                <a:lnTo>
                  <a:pt x="169" y="21"/>
                </a:lnTo>
                <a:lnTo>
                  <a:pt x="190" y="35"/>
                </a:lnTo>
                <a:lnTo>
                  <a:pt x="208" y="56"/>
                </a:lnTo>
                <a:lnTo>
                  <a:pt x="226" y="81"/>
                </a:lnTo>
                <a:lnTo>
                  <a:pt x="242" y="112"/>
                </a:lnTo>
                <a:lnTo>
                  <a:pt x="255" y="151"/>
                </a:lnTo>
                <a:lnTo>
                  <a:pt x="253" y="152"/>
                </a:lnTo>
                <a:lnTo>
                  <a:pt x="247" y="155"/>
                </a:lnTo>
                <a:lnTo>
                  <a:pt x="238" y="159"/>
                </a:lnTo>
                <a:lnTo>
                  <a:pt x="225" y="163"/>
                </a:lnTo>
                <a:lnTo>
                  <a:pt x="209" y="168"/>
                </a:lnTo>
                <a:lnTo>
                  <a:pt x="192" y="172"/>
                </a:lnTo>
                <a:lnTo>
                  <a:pt x="173" y="176"/>
                </a:lnTo>
                <a:lnTo>
                  <a:pt x="153" y="178"/>
                </a:lnTo>
                <a:lnTo>
                  <a:pt x="133" y="178"/>
                </a:lnTo>
                <a:lnTo>
                  <a:pt x="112" y="176"/>
                </a:lnTo>
                <a:lnTo>
                  <a:pt x="91" y="169"/>
                </a:lnTo>
                <a:lnTo>
                  <a:pt x="71" y="160"/>
                </a:lnTo>
                <a:lnTo>
                  <a:pt x="52" y="147"/>
                </a:lnTo>
                <a:lnTo>
                  <a:pt x="35" y="129"/>
                </a:lnTo>
                <a:lnTo>
                  <a:pt x="21" y="107"/>
                </a:lnTo>
                <a:lnTo>
                  <a:pt x="9" y="78"/>
                </a:lnTo>
                <a:lnTo>
                  <a:pt x="0" y="43"/>
                </a:lnTo>
                <a:lnTo>
                  <a:pt x="1" y="46"/>
                </a:lnTo>
                <a:lnTo>
                  <a:pt x="5" y="52"/>
                </a:lnTo>
                <a:lnTo>
                  <a:pt x="10" y="64"/>
                </a:lnTo>
                <a:lnTo>
                  <a:pt x="19" y="77"/>
                </a:lnTo>
                <a:lnTo>
                  <a:pt x="32" y="91"/>
                </a:lnTo>
                <a:lnTo>
                  <a:pt x="47" y="105"/>
                </a:lnTo>
                <a:lnTo>
                  <a:pt x="65" y="117"/>
                </a:lnTo>
                <a:lnTo>
                  <a:pt x="87" y="127"/>
                </a:lnTo>
                <a:lnTo>
                  <a:pt x="112" y="134"/>
                </a:lnTo>
                <a:lnTo>
                  <a:pt x="108" y="133"/>
                </a:lnTo>
                <a:lnTo>
                  <a:pt x="100" y="127"/>
                </a:lnTo>
                <a:lnTo>
                  <a:pt x="87" y="121"/>
                </a:lnTo>
                <a:lnTo>
                  <a:pt x="73" y="111"/>
                </a:lnTo>
                <a:lnTo>
                  <a:pt x="57" y="98"/>
                </a:lnTo>
                <a:lnTo>
                  <a:pt x="42" y="82"/>
                </a:lnTo>
                <a:lnTo>
                  <a:pt x="27" y="64"/>
                </a:lnTo>
                <a:lnTo>
                  <a:pt x="16" y="43"/>
                </a:lnTo>
                <a:lnTo>
                  <a:pt x="9" y="20"/>
                </a:lnTo>
                <a:lnTo>
                  <a:pt x="12" y="20"/>
                </a:lnTo>
                <a:lnTo>
                  <a:pt x="17" y="17"/>
                </a:lnTo>
                <a:lnTo>
                  <a:pt x="26" y="13"/>
                </a:lnTo>
                <a:lnTo>
                  <a:pt x="39" y="9"/>
                </a:lnTo>
                <a:lnTo>
                  <a:pt x="53" y="5"/>
                </a:lnTo>
                <a:lnTo>
                  <a:pt x="70" y="3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5" name="千图PPT彼岸天：ID 8661124库_任意多边形 44"/>
          <p:cNvSpPr/>
          <p:nvPr>
            <p:custDataLst>
              <p:tags r:id="rId29"/>
            </p:custDataLst>
          </p:nvPr>
        </p:nvSpPr>
        <p:spPr bwMode="auto">
          <a:xfrm>
            <a:off x="4774826" y="3915452"/>
            <a:ext cx="371758" cy="259699"/>
          </a:xfrm>
          <a:custGeom>
            <a:avLst/>
            <a:gdLst>
              <a:gd name="T0" fmla="*/ 89 w 256"/>
              <a:gd name="T1" fmla="*/ 0 h 176"/>
              <a:gd name="T2" fmla="*/ 109 w 256"/>
              <a:gd name="T3" fmla="*/ 0 h 176"/>
              <a:gd name="T4" fmla="*/ 128 w 256"/>
              <a:gd name="T5" fmla="*/ 3 h 176"/>
              <a:gd name="T6" fmla="*/ 149 w 256"/>
              <a:gd name="T7" fmla="*/ 10 h 176"/>
              <a:gd name="T8" fmla="*/ 170 w 256"/>
              <a:gd name="T9" fmla="*/ 20 h 176"/>
              <a:gd name="T10" fmla="*/ 190 w 256"/>
              <a:gd name="T11" fmla="*/ 35 h 176"/>
              <a:gd name="T12" fmla="*/ 209 w 256"/>
              <a:gd name="T13" fmla="*/ 54 h 176"/>
              <a:gd name="T14" fmla="*/ 226 w 256"/>
              <a:gd name="T15" fmla="*/ 80 h 176"/>
              <a:gd name="T16" fmla="*/ 243 w 256"/>
              <a:gd name="T17" fmla="*/ 111 h 176"/>
              <a:gd name="T18" fmla="*/ 256 w 256"/>
              <a:gd name="T19" fmla="*/ 149 h 176"/>
              <a:gd name="T20" fmla="*/ 253 w 256"/>
              <a:gd name="T21" fmla="*/ 150 h 176"/>
              <a:gd name="T22" fmla="*/ 248 w 256"/>
              <a:gd name="T23" fmla="*/ 153 h 176"/>
              <a:gd name="T24" fmla="*/ 238 w 256"/>
              <a:gd name="T25" fmla="*/ 157 h 176"/>
              <a:gd name="T26" fmla="*/ 225 w 256"/>
              <a:gd name="T27" fmla="*/ 162 h 176"/>
              <a:gd name="T28" fmla="*/ 210 w 256"/>
              <a:gd name="T29" fmla="*/ 167 h 176"/>
              <a:gd name="T30" fmla="*/ 193 w 256"/>
              <a:gd name="T31" fmla="*/ 171 h 176"/>
              <a:gd name="T32" fmla="*/ 174 w 256"/>
              <a:gd name="T33" fmla="*/ 175 h 176"/>
              <a:gd name="T34" fmla="*/ 154 w 256"/>
              <a:gd name="T35" fmla="*/ 176 h 176"/>
              <a:gd name="T36" fmla="*/ 134 w 256"/>
              <a:gd name="T37" fmla="*/ 176 h 176"/>
              <a:gd name="T38" fmla="*/ 113 w 256"/>
              <a:gd name="T39" fmla="*/ 174 h 176"/>
              <a:gd name="T40" fmla="*/ 92 w 256"/>
              <a:gd name="T41" fmla="*/ 168 h 176"/>
              <a:gd name="T42" fmla="*/ 71 w 256"/>
              <a:gd name="T43" fmla="*/ 159 h 176"/>
              <a:gd name="T44" fmla="*/ 53 w 256"/>
              <a:gd name="T45" fmla="*/ 146 h 176"/>
              <a:gd name="T46" fmla="*/ 36 w 256"/>
              <a:gd name="T47" fmla="*/ 128 h 176"/>
              <a:gd name="T48" fmla="*/ 22 w 256"/>
              <a:gd name="T49" fmla="*/ 105 h 176"/>
              <a:gd name="T50" fmla="*/ 9 w 256"/>
              <a:gd name="T51" fmla="*/ 76 h 176"/>
              <a:gd name="T52" fmla="*/ 0 w 256"/>
              <a:gd name="T53" fmla="*/ 41 h 176"/>
              <a:gd name="T54" fmla="*/ 1 w 256"/>
              <a:gd name="T55" fmla="*/ 44 h 176"/>
              <a:gd name="T56" fmla="*/ 5 w 256"/>
              <a:gd name="T57" fmla="*/ 51 h 176"/>
              <a:gd name="T58" fmla="*/ 11 w 256"/>
              <a:gd name="T59" fmla="*/ 62 h 176"/>
              <a:gd name="T60" fmla="*/ 21 w 256"/>
              <a:gd name="T61" fmla="*/ 75 h 176"/>
              <a:gd name="T62" fmla="*/ 32 w 256"/>
              <a:gd name="T63" fmla="*/ 89 h 176"/>
              <a:gd name="T64" fmla="*/ 48 w 256"/>
              <a:gd name="T65" fmla="*/ 103 h 176"/>
              <a:gd name="T66" fmla="*/ 66 w 256"/>
              <a:gd name="T67" fmla="*/ 116 h 176"/>
              <a:gd name="T68" fmla="*/ 87 w 256"/>
              <a:gd name="T69" fmla="*/ 127 h 176"/>
              <a:gd name="T70" fmla="*/ 112 w 256"/>
              <a:gd name="T71" fmla="*/ 133 h 176"/>
              <a:gd name="T72" fmla="*/ 109 w 256"/>
              <a:gd name="T73" fmla="*/ 131 h 176"/>
              <a:gd name="T74" fmla="*/ 100 w 256"/>
              <a:gd name="T75" fmla="*/ 127 h 176"/>
              <a:gd name="T76" fmla="*/ 88 w 256"/>
              <a:gd name="T77" fmla="*/ 119 h 176"/>
              <a:gd name="T78" fmla="*/ 74 w 256"/>
              <a:gd name="T79" fmla="*/ 109 h 176"/>
              <a:gd name="T80" fmla="*/ 57 w 256"/>
              <a:gd name="T81" fmla="*/ 96 h 176"/>
              <a:gd name="T82" fmla="*/ 41 w 256"/>
              <a:gd name="T83" fmla="*/ 80 h 176"/>
              <a:gd name="T84" fmla="*/ 27 w 256"/>
              <a:gd name="T85" fmla="*/ 62 h 176"/>
              <a:gd name="T86" fmla="*/ 17 w 256"/>
              <a:gd name="T87" fmla="*/ 42 h 176"/>
              <a:gd name="T88" fmla="*/ 10 w 256"/>
              <a:gd name="T89" fmla="*/ 19 h 176"/>
              <a:gd name="T90" fmla="*/ 11 w 256"/>
              <a:gd name="T91" fmla="*/ 18 h 176"/>
              <a:gd name="T92" fmla="*/ 18 w 256"/>
              <a:gd name="T93" fmla="*/ 15 h 176"/>
              <a:gd name="T94" fmla="*/ 27 w 256"/>
              <a:gd name="T95" fmla="*/ 11 h 176"/>
              <a:gd name="T96" fmla="*/ 39 w 256"/>
              <a:gd name="T97" fmla="*/ 7 h 176"/>
              <a:gd name="T98" fmla="*/ 54 w 256"/>
              <a:gd name="T99" fmla="*/ 3 h 176"/>
              <a:gd name="T100" fmla="*/ 70 w 256"/>
              <a:gd name="T101" fmla="*/ 1 h 176"/>
              <a:gd name="T102" fmla="*/ 89 w 256"/>
              <a:gd name="T10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6">
                <a:moveTo>
                  <a:pt x="89" y="0"/>
                </a:moveTo>
                <a:lnTo>
                  <a:pt x="109" y="0"/>
                </a:lnTo>
                <a:lnTo>
                  <a:pt x="128" y="3"/>
                </a:lnTo>
                <a:lnTo>
                  <a:pt x="149" y="10"/>
                </a:lnTo>
                <a:lnTo>
                  <a:pt x="170" y="20"/>
                </a:lnTo>
                <a:lnTo>
                  <a:pt x="190" y="35"/>
                </a:lnTo>
                <a:lnTo>
                  <a:pt x="209" y="54"/>
                </a:lnTo>
                <a:lnTo>
                  <a:pt x="226" y="80"/>
                </a:lnTo>
                <a:lnTo>
                  <a:pt x="243" y="111"/>
                </a:lnTo>
                <a:lnTo>
                  <a:pt x="256" y="149"/>
                </a:lnTo>
                <a:lnTo>
                  <a:pt x="253" y="150"/>
                </a:lnTo>
                <a:lnTo>
                  <a:pt x="248" y="153"/>
                </a:lnTo>
                <a:lnTo>
                  <a:pt x="238" y="157"/>
                </a:lnTo>
                <a:lnTo>
                  <a:pt x="225" y="162"/>
                </a:lnTo>
                <a:lnTo>
                  <a:pt x="210" y="167"/>
                </a:lnTo>
                <a:lnTo>
                  <a:pt x="193" y="171"/>
                </a:lnTo>
                <a:lnTo>
                  <a:pt x="174" y="175"/>
                </a:lnTo>
                <a:lnTo>
                  <a:pt x="154" y="176"/>
                </a:lnTo>
                <a:lnTo>
                  <a:pt x="134" y="176"/>
                </a:lnTo>
                <a:lnTo>
                  <a:pt x="113" y="174"/>
                </a:lnTo>
                <a:lnTo>
                  <a:pt x="92" y="168"/>
                </a:lnTo>
                <a:lnTo>
                  <a:pt x="71" y="159"/>
                </a:lnTo>
                <a:lnTo>
                  <a:pt x="53" y="146"/>
                </a:lnTo>
                <a:lnTo>
                  <a:pt x="36" y="128"/>
                </a:lnTo>
                <a:lnTo>
                  <a:pt x="22" y="105"/>
                </a:lnTo>
                <a:lnTo>
                  <a:pt x="9" y="76"/>
                </a:lnTo>
                <a:lnTo>
                  <a:pt x="0" y="41"/>
                </a:lnTo>
                <a:lnTo>
                  <a:pt x="1" y="44"/>
                </a:lnTo>
                <a:lnTo>
                  <a:pt x="5" y="51"/>
                </a:lnTo>
                <a:lnTo>
                  <a:pt x="11" y="62"/>
                </a:lnTo>
                <a:lnTo>
                  <a:pt x="21" y="75"/>
                </a:lnTo>
                <a:lnTo>
                  <a:pt x="32" y="89"/>
                </a:lnTo>
                <a:lnTo>
                  <a:pt x="48" y="103"/>
                </a:lnTo>
                <a:lnTo>
                  <a:pt x="66" y="116"/>
                </a:lnTo>
                <a:lnTo>
                  <a:pt x="87" y="127"/>
                </a:lnTo>
                <a:lnTo>
                  <a:pt x="112" y="133"/>
                </a:lnTo>
                <a:lnTo>
                  <a:pt x="109" y="131"/>
                </a:lnTo>
                <a:lnTo>
                  <a:pt x="100" y="127"/>
                </a:lnTo>
                <a:lnTo>
                  <a:pt x="88" y="119"/>
                </a:lnTo>
                <a:lnTo>
                  <a:pt x="74" y="109"/>
                </a:lnTo>
                <a:lnTo>
                  <a:pt x="57" y="96"/>
                </a:lnTo>
                <a:lnTo>
                  <a:pt x="41" y="80"/>
                </a:lnTo>
                <a:lnTo>
                  <a:pt x="27" y="62"/>
                </a:lnTo>
                <a:lnTo>
                  <a:pt x="17" y="42"/>
                </a:lnTo>
                <a:lnTo>
                  <a:pt x="10" y="19"/>
                </a:lnTo>
                <a:lnTo>
                  <a:pt x="11" y="18"/>
                </a:lnTo>
                <a:lnTo>
                  <a:pt x="18" y="15"/>
                </a:lnTo>
                <a:lnTo>
                  <a:pt x="27" y="11"/>
                </a:lnTo>
                <a:lnTo>
                  <a:pt x="39" y="7"/>
                </a:lnTo>
                <a:lnTo>
                  <a:pt x="54" y="3"/>
                </a:lnTo>
                <a:lnTo>
                  <a:pt x="70" y="1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6" name="千图PPT彼岸天：ID 8661124库_任意多边形 45"/>
          <p:cNvSpPr/>
          <p:nvPr>
            <p:custDataLst>
              <p:tags r:id="rId30"/>
            </p:custDataLst>
          </p:nvPr>
        </p:nvSpPr>
        <p:spPr bwMode="auto">
          <a:xfrm>
            <a:off x="4233163" y="3958243"/>
            <a:ext cx="371758" cy="261175"/>
          </a:xfrm>
          <a:custGeom>
            <a:avLst/>
            <a:gdLst>
              <a:gd name="T0" fmla="*/ 101 w 256"/>
              <a:gd name="T1" fmla="*/ 0 h 177"/>
              <a:gd name="T2" fmla="*/ 122 w 256"/>
              <a:gd name="T3" fmla="*/ 0 h 177"/>
              <a:gd name="T4" fmla="*/ 143 w 256"/>
              <a:gd name="T5" fmla="*/ 3 h 177"/>
              <a:gd name="T6" fmla="*/ 163 w 256"/>
              <a:gd name="T7" fmla="*/ 8 h 177"/>
              <a:gd name="T8" fmla="*/ 184 w 256"/>
              <a:gd name="T9" fmla="*/ 17 h 177"/>
              <a:gd name="T10" fmla="*/ 202 w 256"/>
              <a:gd name="T11" fmla="*/ 30 h 177"/>
              <a:gd name="T12" fmla="*/ 219 w 256"/>
              <a:gd name="T13" fmla="*/ 48 h 177"/>
              <a:gd name="T14" fmla="*/ 234 w 256"/>
              <a:gd name="T15" fmla="*/ 72 h 177"/>
              <a:gd name="T16" fmla="*/ 247 w 256"/>
              <a:gd name="T17" fmla="*/ 100 h 177"/>
              <a:gd name="T18" fmla="*/ 256 w 256"/>
              <a:gd name="T19" fmla="*/ 135 h 177"/>
              <a:gd name="T20" fmla="*/ 254 w 256"/>
              <a:gd name="T21" fmla="*/ 133 h 177"/>
              <a:gd name="T22" fmla="*/ 251 w 256"/>
              <a:gd name="T23" fmla="*/ 125 h 177"/>
              <a:gd name="T24" fmla="*/ 244 w 256"/>
              <a:gd name="T25" fmla="*/ 115 h 177"/>
              <a:gd name="T26" fmla="*/ 235 w 256"/>
              <a:gd name="T27" fmla="*/ 102 h 177"/>
              <a:gd name="T28" fmla="*/ 223 w 256"/>
              <a:gd name="T29" fmla="*/ 87 h 177"/>
              <a:gd name="T30" fmla="*/ 208 w 256"/>
              <a:gd name="T31" fmla="*/ 73 h 177"/>
              <a:gd name="T32" fmla="*/ 189 w 256"/>
              <a:gd name="T33" fmla="*/ 60 h 177"/>
              <a:gd name="T34" fmla="*/ 169 w 256"/>
              <a:gd name="T35" fmla="*/ 50 h 177"/>
              <a:gd name="T36" fmla="*/ 144 w 256"/>
              <a:gd name="T37" fmla="*/ 43 h 177"/>
              <a:gd name="T38" fmla="*/ 147 w 256"/>
              <a:gd name="T39" fmla="*/ 46 h 177"/>
              <a:gd name="T40" fmla="*/ 156 w 256"/>
              <a:gd name="T41" fmla="*/ 50 h 177"/>
              <a:gd name="T42" fmla="*/ 167 w 256"/>
              <a:gd name="T43" fmla="*/ 58 h 177"/>
              <a:gd name="T44" fmla="*/ 182 w 256"/>
              <a:gd name="T45" fmla="*/ 68 h 177"/>
              <a:gd name="T46" fmla="*/ 199 w 256"/>
              <a:gd name="T47" fmla="*/ 81 h 177"/>
              <a:gd name="T48" fmla="*/ 214 w 256"/>
              <a:gd name="T49" fmla="*/ 96 h 177"/>
              <a:gd name="T50" fmla="*/ 228 w 256"/>
              <a:gd name="T51" fmla="*/ 115 h 177"/>
              <a:gd name="T52" fmla="*/ 239 w 256"/>
              <a:gd name="T53" fmla="*/ 135 h 177"/>
              <a:gd name="T54" fmla="*/ 245 w 256"/>
              <a:gd name="T55" fmla="*/ 157 h 177"/>
              <a:gd name="T56" fmla="*/ 244 w 256"/>
              <a:gd name="T57" fmla="*/ 159 h 177"/>
              <a:gd name="T58" fmla="*/ 238 w 256"/>
              <a:gd name="T59" fmla="*/ 161 h 177"/>
              <a:gd name="T60" fmla="*/ 228 w 256"/>
              <a:gd name="T61" fmla="*/ 165 h 177"/>
              <a:gd name="T62" fmla="*/ 217 w 256"/>
              <a:gd name="T63" fmla="*/ 169 h 177"/>
              <a:gd name="T64" fmla="*/ 201 w 256"/>
              <a:gd name="T65" fmla="*/ 173 h 177"/>
              <a:gd name="T66" fmla="*/ 186 w 256"/>
              <a:gd name="T67" fmla="*/ 176 h 177"/>
              <a:gd name="T68" fmla="*/ 166 w 256"/>
              <a:gd name="T69" fmla="*/ 177 h 177"/>
              <a:gd name="T70" fmla="*/ 147 w 256"/>
              <a:gd name="T71" fmla="*/ 177 h 177"/>
              <a:gd name="T72" fmla="*/ 127 w 256"/>
              <a:gd name="T73" fmla="*/ 173 h 177"/>
              <a:gd name="T74" fmla="*/ 106 w 256"/>
              <a:gd name="T75" fmla="*/ 167 h 177"/>
              <a:gd name="T76" fmla="*/ 86 w 256"/>
              <a:gd name="T77" fmla="*/ 156 h 177"/>
              <a:gd name="T78" fmla="*/ 66 w 256"/>
              <a:gd name="T79" fmla="*/ 142 h 177"/>
              <a:gd name="T80" fmla="*/ 47 w 256"/>
              <a:gd name="T81" fmla="*/ 122 h 177"/>
              <a:gd name="T82" fmla="*/ 28 w 256"/>
              <a:gd name="T83" fmla="*/ 96 h 177"/>
              <a:gd name="T84" fmla="*/ 13 w 256"/>
              <a:gd name="T85" fmla="*/ 65 h 177"/>
              <a:gd name="T86" fmla="*/ 0 w 256"/>
              <a:gd name="T87" fmla="*/ 28 h 177"/>
              <a:gd name="T88" fmla="*/ 2 w 256"/>
              <a:gd name="T89" fmla="*/ 26 h 177"/>
              <a:gd name="T90" fmla="*/ 8 w 256"/>
              <a:gd name="T91" fmla="*/ 24 h 177"/>
              <a:gd name="T92" fmla="*/ 18 w 256"/>
              <a:gd name="T93" fmla="*/ 20 h 177"/>
              <a:gd name="T94" fmla="*/ 30 w 256"/>
              <a:gd name="T95" fmla="*/ 15 h 177"/>
              <a:gd name="T96" fmla="*/ 45 w 256"/>
              <a:gd name="T97" fmla="*/ 9 h 177"/>
              <a:gd name="T98" fmla="*/ 62 w 256"/>
              <a:gd name="T99" fmla="*/ 6 h 177"/>
              <a:gd name="T100" fmla="*/ 82 w 256"/>
              <a:gd name="T101" fmla="*/ 3 h 177"/>
              <a:gd name="T102" fmla="*/ 101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101" y="0"/>
                </a:moveTo>
                <a:lnTo>
                  <a:pt x="122" y="0"/>
                </a:lnTo>
                <a:lnTo>
                  <a:pt x="143" y="3"/>
                </a:lnTo>
                <a:lnTo>
                  <a:pt x="163" y="8"/>
                </a:lnTo>
                <a:lnTo>
                  <a:pt x="184" y="17"/>
                </a:lnTo>
                <a:lnTo>
                  <a:pt x="202" y="30"/>
                </a:lnTo>
                <a:lnTo>
                  <a:pt x="219" y="48"/>
                </a:lnTo>
                <a:lnTo>
                  <a:pt x="234" y="72"/>
                </a:lnTo>
                <a:lnTo>
                  <a:pt x="247" y="100"/>
                </a:lnTo>
                <a:lnTo>
                  <a:pt x="256" y="135"/>
                </a:lnTo>
                <a:lnTo>
                  <a:pt x="254" y="133"/>
                </a:lnTo>
                <a:lnTo>
                  <a:pt x="251" y="125"/>
                </a:lnTo>
                <a:lnTo>
                  <a:pt x="244" y="115"/>
                </a:lnTo>
                <a:lnTo>
                  <a:pt x="235" y="102"/>
                </a:lnTo>
                <a:lnTo>
                  <a:pt x="223" y="87"/>
                </a:lnTo>
                <a:lnTo>
                  <a:pt x="208" y="73"/>
                </a:lnTo>
                <a:lnTo>
                  <a:pt x="189" y="60"/>
                </a:lnTo>
                <a:lnTo>
                  <a:pt x="169" y="50"/>
                </a:lnTo>
                <a:lnTo>
                  <a:pt x="144" y="43"/>
                </a:lnTo>
                <a:lnTo>
                  <a:pt x="147" y="46"/>
                </a:lnTo>
                <a:lnTo>
                  <a:pt x="156" y="50"/>
                </a:lnTo>
                <a:lnTo>
                  <a:pt x="167" y="58"/>
                </a:lnTo>
                <a:lnTo>
                  <a:pt x="182" y="68"/>
                </a:lnTo>
                <a:lnTo>
                  <a:pt x="199" y="81"/>
                </a:lnTo>
                <a:lnTo>
                  <a:pt x="214" y="96"/>
                </a:lnTo>
                <a:lnTo>
                  <a:pt x="228" y="115"/>
                </a:lnTo>
                <a:lnTo>
                  <a:pt x="239" y="135"/>
                </a:lnTo>
                <a:lnTo>
                  <a:pt x="245" y="157"/>
                </a:lnTo>
                <a:lnTo>
                  <a:pt x="244" y="159"/>
                </a:lnTo>
                <a:lnTo>
                  <a:pt x="238" y="161"/>
                </a:lnTo>
                <a:lnTo>
                  <a:pt x="228" y="165"/>
                </a:lnTo>
                <a:lnTo>
                  <a:pt x="217" y="169"/>
                </a:lnTo>
                <a:lnTo>
                  <a:pt x="201" y="173"/>
                </a:lnTo>
                <a:lnTo>
                  <a:pt x="186" y="176"/>
                </a:lnTo>
                <a:lnTo>
                  <a:pt x="166" y="177"/>
                </a:lnTo>
                <a:lnTo>
                  <a:pt x="147" y="177"/>
                </a:lnTo>
                <a:lnTo>
                  <a:pt x="127" y="173"/>
                </a:lnTo>
                <a:lnTo>
                  <a:pt x="106" y="167"/>
                </a:lnTo>
                <a:lnTo>
                  <a:pt x="86" y="156"/>
                </a:lnTo>
                <a:lnTo>
                  <a:pt x="66" y="142"/>
                </a:lnTo>
                <a:lnTo>
                  <a:pt x="47" y="122"/>
                </a:lnTo>
                <a:lnTo>
                  <a:pt x="28" y="96"/>
                </a:lnTo>
                <a:lnTo>
                  <a:pt x="13" y="65"/>
                </a:lnTo>
                <a:lnTo>
                  <a:pt x="0" y="28"/>
                </a:lnTo>
                <a:lnTo>
                  <a:pt x="2" y="26"/>
                </a:lnTo>
                <a:lnTo>
                  <a:pt x="8" y="24"/>
                </a:lnTo>
                <a:lnTo>
                  <a:pt x="18" y="20"/>
                </a:lnTo>
                <a:lnTo>
                  <a:pt x="30" y="15"/>
                </a:lnTo>
                <a:lnTo>
                  <a:pt x="45" y="9"/>
                </a:lnTo>
                <a:lnTo>
                  <a:pt x="62" y="6"/>
                </a:lnTo>
                <a:lnTo>
                  <a:pt x="82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7" name="千图PPT彼岸天：ID 8661124库_任意多边形 46"/>
          <p:cNvSpPr/>
          <p:nvPr>
            <p:custDataLst>
              <p:tags r:id="rId31"/>
            </p:custDataLst>
          </p:nvPr>
        </p:nvSpPr>
        <p:spPr bwMode="auto">
          <a:xfrm>
            <a:off x="3904970" y="4443703"/>
            <a:ext cx="254132" cy="392499"/>
          </a:xfrm>
          <a:custGeom>
            <a:avLst/>
            <a:gdLst>
              <a:gd name="T0" fmla="*/ 58 w 175"/>
              <a:gd name="T1" fmla="*/ 0 h 266"/>
              <a:gd name="T2" fmla="*/ 61 w 175"/>
              <a:gd name="T3" fmla="*/ 1 h 266"/>
              <a:gd name="T4" fmla="*/ 66 w 175"/>
              <a:gd name="T5" fmla="*/ 2 h 266"/>
              <a:gd name="T6" fmla="*/ 74 w 175"/>
              <a:gd name="T7" fmla="*/ 6 h 266"/>
              <a:gd name="T8" fmla="*/ 84 w 175"/>
              <a:gd name="T9" fmla="*/ 12 h 266"/>
              <a:gd name="T10" fmla="*/ 96 w 175"/>
              <a:gd name="T11" fmla="*/ 18 h 266"/>
              <a:gd name="T12" fmla="*/ 109 w 175"/>
              <a:gd name="T13" fmla="*/ 27 h 266"/>
              <a:gd name="T14" fmla="*/ 122 w 175"/>
              <a:gd name="T15" fmla="*/ 37 h 266"/>
              <a:gd name="T16" fmla="*/ 135 w 175"/>
              <a:gd name="T17" fmla="*/ 49 h 266"/>
              <a:gd name="T18" fmla="*/ 148 w 175"/>
              <a:gd name="T19" fmla="*/ 65 h 266"/>
              <a:gd name="T20" fmla="*/ 158 w 175"/>
              <a:gd name="T21" fmla="*/ 80 h 266"/>
              <a:gd name="T22" fmla="*/ 166 w 175"/>
              <a:gd name="T23" fmla="*/ 100 h 266"/>
              <a:gd name="T24" fmla="*/ 172 w 175"/>
              <a:gd name="T25" fmla="*/ 121 h 266"/>
              <a:gd name="T26" fmla="*/ 175 w 175"/>
              <a:gd name="T27" fmla="*/ 145 h 266"/>
              <a:gd name="T28" fmla="*/ 174 w 175"/>
              <a:gd name="T29" fmla="*/ 171 h 266"/>
              <a:gd name="T30" fmla="*/ 167 w 175"/>
              <a:gd name="T31" fmla="*/ 200 h 266"/>
              <a:gd name="T32" fmla="*/ 157 w 175"/>
              <a:gd name="T33" fmla="*/ 232 h 266"/>
              <a:gd name="T34" fmla="*/ 140 w 175"/>
              <a:gd name="T35" fmla="*/ 266 h 266"/>
              <a:gd name="T36" fmla="*/ 137 w 175"/>
              <a:gd name="T37" fmla="*/ 266 h 266"/>
              <a:gd name="T38" fmla="*/ 131 w 175"/>
              <a:gd name="T39" fmla="*/ 263 h 266"/>
              <a:gd name="T40" fmla="*/ 122 w 175"/>
              <a:gd name="T41" fmla="*/ 259 h 266"/>
              <a:gd name="T42" fmla="*/ 109 w 175"/>
              <a:gd name="T43" fmla="*/ 253 h 266"/>
              <a:gd name="T44" fmla="*/ 96 w 175"/>
              <a:gd name="T45" fmla="*/ 247 h 266"/>
              <a:gd name="T46" fmla="*/ 80 w 175"/>
              <a:gd name="T47" fmla="*/ 237 h 266"/>
              <a:gd name="T48" fmla="*/ 65 w 175"/>
              <a:gd name="T49" fmla="*/ 226 h 266"/>
              <a:gd name="T50" fmla="*/ 49 w 175"/>
              <a:gd name="T51" fmla="*/ 213 h 266"/>
              <a:gd name="T52" fmla="*/ 35 w 175"/>
              <a:gd name="T53" fmla="*/ 198 h 266"/>
              <a:gd name="T54" fmla="*/ 22 w 175"/>
              <a:gd name="T55" fmla="*/ 182 h 266"/>
              <a:gd name="T56" fmla="*/ 10 w 175"/>
              <a:gd name="T57" fmla="*/ 163 h 266"/>
              <a:gd name="T58" fmla="*/ 3 w 175"/>
              <a:gd name="T59" fmla="*/ 143 h 266"/>
              <a:gd name="T60" fmla="*/ 0 w 175"/>
              <a:gd name="T61" fmla="*/ 121 h 266"/>
              <a:gd name="T62" fmla="*/ 0 w 175"/>
              <a:gd name="T63" fmla="*/ 96 h 266"/>
              <a:gd name="T64" fmla="*/ 6 w 175"/>
              <a:gd name="T65" fmla="*/ 70 h 266"/>
              <a:gd name="T66" fmla="*/ 18 w 175"/>
              <a:gd name="T67" fmla="*/ 40 h 266"/>
              <a:gd name="T68" fmla="*/ 36 w 175"/>
              <a:gd name="T69" fmla="*/ 9 h 266"/>
              <a:gd name="T70" fmla="*/ 35 w 175"/>
              <a:gd name="T71" fmla="*/ 13 h 266"/>
              <a:gd name="T72" fmla="*/ 32 w 175"/>
              <a:gd name="T73" fmla="*/ 21 h 266"/>
              <a:gd name="T74" fmla="*/ 28 w 175"/>
              <a:gd name="T75" fmla="*/ 32 h 266"/>
              <a:gd name="T76" fmla="*/ 26 w 175"/>
              <a:gd name="T77" fmla="*/ 48 h 266"/>
              <a:gd name="T78" fmla="*/ 24 w 175"/>
              <a:gd name="T79" fmla="*/ 66 h 266"/>
              <a:gd name="T80" fmla="*/ 24 w 175"/>
              <a:gd name="T81" fmla="*/ 87 h 266"/>
              <a:gd name="T82" fmla="*/ 28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49 h 266"/>
              <a:gd name="T90" fmla="*/ 46 w 175"/>
              <a:gd name="T91" fmla="*/ 140 h 266"/>
              <a:gd name="T92" fmla="*/ 42 w 175"/>
              <a:gd name="T93" fmla="*/ 127 h 266"/>
              <a:gd name="T94" fmla="*/ 39 w 175"/>
              <a:gd name="T95" fmla="*/ 109 h 266"/>
              <a:gd name="T96" fmla="*/ 37 w 175"/>
              <a:gd name="T97" fmla="*/ 88 h 266"/>
              <a:gd name="T98" fmla="*/ 37 w 175"/>
              <a:gd name="T99" fmla="*/ 66 h 266"/>
              <a:gd name="T100" fmla="*/ 40 w 175"/>
              <a:gd name="T101" fmla="*/ 44 h 266"/>
              <a:gd name="T102" fmla="*/ 46 w 175"/>
              <a:gd name="T103" fmla="*/ 21 h 266"/>
              <a:gd name="T104" fmla="*/ 58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58" y="0"/>
                </a:moveTo>
                <a:lnTo>
                  <a:pt x="61" y="1"/>
                </a:lnTo>
                <a:lnTo>
                  <a:pt x="66" y="2"/>
                </a:lnTo>
                <a:lnTo>
                  <a:pt x="74" y="6"/>
                </a:lnTo>
                <a:lnTo>
                  <a:pt x="84" y="12"/>
                </a:lnTo>
                <a:lnTo>
                  <a:pt x="96" y="18"/>
                </a:lnTo>
                <a:lnTo>
                  <a:pt x="109" y="27"/>
                </a:lnTo>
                <a:lnTo>
                  <a:pt x="122" y="37"/>
                </a:lnTo>
                <a:lnTo>
                  <a:pt x="135" y="49"/>
                </a:lnTo>
                <a:lnTo>
                  <a:pt x="148" y="65"/>
                </a:lnTo>
                <a:lnTo>
                  <a:pt x="158" y="80"/>
                </a:lnTo>
                <a:lnTo>
                  <a:pt x="166" y="100"/>
                </a:lnTo>
                <a:lnTo>
                  <a:pt x="172" y="121"/>
                </a:lnTo>
                <a:lnTo>
                  <a:pt x="175" y="145"/>
                </a:lnTo>
                <a:lnTo>
                  <a:pt x="174" y="171"/>
                </a:lnTo>
                <a:lnTo>
                  <a:pt x="167" y="200"/>
                </a:lnTo>
                <a:lnTo>
                  <a:pt x="157" y="232"/>
                </a:lnTo>
                <a:lnTo>
                  <a:pt x="140" y="266"/>
                </a:lnTo>
                <a:lnTo>
                  <a:pt x="137" y="266"/>
                </a:lnTo>
                <a:lnTo>
                  <a:pt x="131" y="263"/>
                </a:lnTo>
                <a:lnTo>
                  <a:pt x="122" y="259"/>
                </a:lnTo>
                <a:lnTo>
                  <a:pt x="109" y="253"/>
                </a:lnTo>
                <a:lnTo>
                  <a:pt x="96" y="247"/>
                </a:lnTo>
                <a:lnTo>
                  <a:pt x="80" y="237"/>
                </a:lnTo>
                <a:lnTo>
                  <a:pt x="65" y="226"/>
                </a:lnTo>
                <a:lnTo>
                  <a:pt x="49" y="213"/>
                </a:lnTo>
                <a:lnTo>
                  <a:pt x="35" y="198"/>
                </a:lnTo>
                <a:lnTo>
                  <a:pt x="22" y="182"/>
                </a:lnTo>
                <a:lnTo>
                  <a:pt x="10" y="163"/>
                </a:lnTo>
                <a:lnTo>
                  <a:pt x="3" y="143"/>
                </a:lnTo>
                <a:lnTo>
                  <a:pt x="0" y="121"/>
                </a:lnTo>
                <a:lnTo>
                  <a:pt x="0" y="96"/>
                </a:lnTo>
                <a:lnTo>
                  <a:pt x="6" y="70"/>
                </a:lnTo>
                <a:lnTo>
                  <a:pt x="18" y="40"/>
                </a:lnTo>
                <a:lnTo>
                  <a:pt x="36" y="9"/>
                </a:lnTo>
                <a:lnTo>
                  <a:pt x="35" y="13"/>
                </a:lnTo>
                <a:lnTo>
                  <a:pt x="32" y="21"/>
                </a:lnTo>
                <a:lnTo>
                  <a:pt x="28" y="32"/>
                </a:lnTo>
                <a:lnTo>
                  <a:pt x="26" y="48"/>
                </a:lnTo>
                <a:lnTo>
                  <a:pt x="24" y="66"/>
                </a:lnTo>
                <a:lnTo>
                  <a:pt x="24" y="87"/>
                </a:lnTo>
                <a:lnTo>
                  <a:pt x="28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49"/>
                </a:lnTo>
                <a:lnTo>
                  <a:pt x="46" y="140"/>
                </a:lnTo>
                <a:lnTo>
                  <a:pt x="42" y="127"/>
                </a:lnTo>
                <a:lnTo>
                  <a:pt x="39" y="109"/>
                </a:lnTo>
                <a:lnTo>
                  <a:pt x="37" y="88"/>
                </a:lnTo>
                <a:lnTo>
                  <a:pt x="37" y="66"/>
                </a:lnTo>
                <a:lnTo>
                  <a:pt x="40" y="44"/>
                </a:lnTo>
                <a:lnTo>
                  <a:pt x="46" y="21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千图PPT彼岸天：ID 8661124库_任意多边形 47"/>
          <p:cNvSpPr/>
          <p:nvPr>
            <p:custDataLst>
              <p:tags r:id="rId32"/>
            </p:custDataLst>
          </p:nvPr>
        </p:nvSpPr>
        <p:spPr bwMode="auto">
          <a:xfrm>
            <a:off x="4934566" y="4676841"/>
            <a:ext cx="371758" cy="261175"/>
          </a:xfrm>
          <a:custGeom>
            <a:avLst/>
            <a:gdLst>
              <a:gd name="T0" fmla="*/ 89 w 256"/>
              <a:gd name="T1" fmla="*/ 0 h 177"/>
              <a:gd name="T2" fmla="*/ 108 w 256"/>
              <a:gd name="T3" fmla="*/ 0 h 177"/>
              <a:gd name="T4" fmla="*/ 129 w 256"/>
              <a:gd name="T5" fmla="*/ 3 h 177"/>
              <a:gd name="T6" fmla="*/ 150 w 256"/>
              <a:gd name="T7" fmla="*/ 9 h 177"/>
              <a:gd name="T8" fmla="*/ 170 w 256"/>
              <a:gd name="T9" fmla="*/ 20 h 177"/>
              <a:gd name="T10" fmla="*/ 190 w 256"/>
              <a:gd name="T11" fmla="*/ 35 h 177"/>
              <a:gd name="T12" fmla="*/ 209 w 256"/>
              <a:gd name="T13" fmla="*/ 55 h 177"/>
              <a:gd name="T14" fmla="*/ 226 w 256"/>
              <a:gd name="T15" fmla="*/ 79 h 177"/>
              <a:gd name="T16" fmla="*/ 242 w 256"/>
              <a:gd name="T17" fmla="*/ 112 h 177"/>
              <a:gd name="T18" fmla="*/ 256 w 256"/>
              <a:gd name="T19" fmla="*/ 150 h 177"/>
              <a:gd name="T20" fmla="*/ 254 w 256"/>
              <a:gd name="T21" fmla="*/ 151 h 177"/>
              <a:gd name="T22" fmla="*/ 247 w 256"/>
              <a:gd name="T23" fmla="*/ 153 h 177"/>
              <a:gd name="T24" fmla="*/ 238 w 256"/>
              <a:gd name="T25" fmla="*/ 157 h 177"/>
              <a:gd name="T26" fmla="*/ 225 w 256"/>
              <a:gd name="T27" fmla="*/ 163 h 177"/>
              <a:gd name="T28" fmla="*/ 211 w 256"/>
              <a:gd name="T29" fmla="*/ 166 h 177"/>
              <a:gd name="T30" fmla="*/ 193 w 256"/>
              <a:gd name="T31" fmla="*/ 172 h 177"/>
              <a:gd name="T32" fmla="*/ 174 w 256"/>
              <a:gd name="T33" fmla="*/ 174 h 177"/>
              <a:gd name="T34" fmla="*/ 154 w 256"/>
              <a:gd name="T35" fmla="*/ 177 h 177"/>
              <a:gd name="T36" fmla="*/ 134 w 256"/>
              <a:gd name="T37" fmla="*/ 177 h 177"/>
              <a:gd name="T38" fmla="*/ 112 w 256"/>
              <a:gd name="T39" fmla="*/ 174 h 177"/>
              <a:gd name="T40" fmla="*/ 92 w 256"/>
              <a:gd name="T41" fmla="*/ 168 h 177"/>
              <a:gd name="T42" fmla="*/ 72 w 256"/>
              <a:gd name="T43" fmla="*/ 159 h 177"/>
              <a:gd name="T44" fmla="*/ 54 w 256"/>
              <a:gd name="T45" fmla="*/ 146 h 177"/>
              <a:gd name="T46" fmla="*/ 37 w 256"/>
              <a:gd name="T47" fmla="*/ 127 h 177"/>
              <a:gd name="T48" fmla="*/ 22 w 256"/>
              <a:gd name="T49" fmla="*/ 105 h 177"/>
              <a:gd name="T50" fmla="*/ 9 w 256"/>
              <a:gd name="T51" fmla="*/ 77 h 177"/>
              <a:gd name="T52" fmla="*/ 0 w 256"/>
              <a:gd name="T53" fmla="*/ 42 h 177"/>
              <a:gd name="T54" fmla="*/ 2 w 256"/>
              <a:gd name="T55" fmla="*/ 44 h 177"/>
              <a:gd name="T56" fmla="*/ 5 w 256"/>
              <a:gd name="T57" fmla="*/ 52 h 177"/>
              <a:gd name="T58" fmla="*/ 12 w 256"/>
              <a:gd name="T59" fmla="*/ 63 h 177"/>
              <a:gd name="T60" fmla="*/ 21 w 256"/>
              <a:gd name="T61" fmla="*/ 76 h 177"/>
              <a:gd name="T62" fmla="*/ 33 w 256"/>
              <a:gd name="T63" fmla="*/ 90 h 177"/>
              <a:gd name="T64" fmla="*/ 48 w 256"/>
              <a:gd name="T65" fmla="*/ 104 h 177"/>
              <a:gd name="T66" fmla="*/ 65 w 256"/>
              <a:gd name="T67" fmla="*/ 117 h 177"/>
              <a:gd name="T68" fmla="*/ 87 w 256"/>
              <a:gd name="T69" fmla="*/ 126 h 177"/>
              <a:gd name="T70" fmla="*/ 112 w 256"/>
              <a:gd name="T71" fmla="*/ 133 h 177"/>
              <a:gd name="T72" fmla="*/ 109 w 256"/>
              <a:gd name="T73" fmla="*/ 131 h 177"/>
              <a:gd name="T74" fmla="*/ 100 w 256"/>
              <a:gd name="T75" fmla="*/ 127 h 177"/>
              <a:gd name="T76" fmla="*/ 89 w 256"/>
              <a:gd name="T77" fmla="*/ 120 h 177"/>
              <a:gd name="T78" fmla="*/ 73 w 256"/>
              <a:gd name="T79" fmla="*/ 109 h 177"/>
              <a:gd name="T80" fmla="*/ 57 w 256"/>
              <a:gd name="T81" fmla="*/ 96 h 177"/>
              <a:gd name="T82" fmla="*/ 42 w 256"/>
              <a:gd name="T83" fmla="*/ 81 h 177"/>
              <a:gd name="T84" fmla="*/ 28 w 256"/>
              <a:gd name="T85" fmla="*/ 63 h 177"/>
              <a:gd name="T86" fmla="*/ 17 w 256"/>
              <a:gd name="T87" fmla="*/ 42 h 177"/>
              <a:gd name="T88" fmla="*/ 11 w 256"/>
              <a:gd name="T89" fmla="*/ 18 h 177"/>
              <a:gd name="T90" fmla="*/ 12 w 256"/>
              <a:gd name="T91" fmla="*/ 18 h 177"/>
              <a:gd name="T92" fmla="*/ 18 w 256"/>
              <a:gd name="T93" fmla="*/ 16 h 177"/>
              <a:gd name="T94" fmla="*/ 28 w 256"/>
              <a:gd name="T95" fmla="*/ 12 h 177"/>
              <a:gd name="T96" fmla="*/ 39 w 256"/>
              <a:gd name="T97" fmla="*/ 8 h 177"/>
              <a:gd name="T98" fmla="*/ 54 w 256"/>
              <a:gd name="T99" fmla="*/ 4 h 177"/>
              <a:gd name="T100" fmla="*/ 70 w 256"/>
              <a:gd name="T101" fmla="*/ 2 h 177"/>
              <a:gd name="T102" fmla="*/ 89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89" y="0"/>
                </a:moveTo>
                <a:lnTo>
                  <a:pt x="108" y="0"/>
                </a:lnTo>
                <a:lnTo>
                  <a:pt x="129" y="3"/>
                </a:lnTo>
                <a:lnTo>
                  <a:pt x="150" y="9"/>
                </a:lnTo>
                <a:lnTo>
                  <a:pt x="170" y="20"/>
                </a:lnTo>
                <a:lnTo>
                  <a:pt x="190" y="35"/>
                </a:lnTo>
                <a:lnTo>
                  <a:pt x="209" y="55"/>
                </a:lnTo>
                <a:lnTo>
                  <a:pt x="226" y="79"/>
                </a:lnTo>
                <a:lnTo>
                  <a:pt x="242" y="112"/>
                </a:lnTo>
                <a:lnTo>
                  <a:pt x="256" y="150"/>
                </a:lnTo>
                <a:lnTo>
                  <a:pt x="254" y="151"/>
                </a:lnTo>
                <a:lnTo>
                  <a:pt x="247" y="153"/>
                </a:lnTo>
                <a:lnTo>
                  <a:pt x="238" y="157"/>
                </a:lnTo>
                <a:lnTo>
                  <a:pt x="225" y="163"/>
                </a:lnTo>
                <a:lnTo>
                  <a:pt x="211" y="166"/>
                </a:lnTo>
                <a:lnTo>
                  <a:pt x="193" y="172"/>
                </a:lnTo>
                <a:lnTo>
                  <a:pt x="174" y="174"/>
                </a:lnTo>
                <a:lnTo>
                  <a:pt x="154" y="177"/>
                </a:lnTo>
                <a:lnTo>
                  <a:pt x="134" y="177"/>
                </a:lnTo>
                <a:lnTo>
                  <a:pt x="112" y="174"/>
                </a:lnTo>
                <a:lnTo>
                  <a:pt x="92" y="168"/>
                </a:lnTo>
                <a:lnTo>
                  <a:pt x="72" y="159"/>
                </a:lnTo>
                <a:lnTo>
                  <a:pt x="54" y="146"/>
                </a:lnTo>
                <a:lnTo>
                  <a:pt x="37" y="127"/>
                </a:lnTo>
                <a:lnTo>
                  <a:pt x="22" y="105"/>
                </a:lnTo>
                <a:lnTo>
                  <a:pt x="9" y="77"/>
                </a:lnTo>
                <a:lnTo>
                  <a:pt x="0" y="42"/>
                </a:lnTo>
                <a:lnTo>
                  <a:pt x="2" y="44"/>
                </a:lnTo>
                <a:lnTo>
                  <a:pt x="5" y="52"/>
                </a:lnTo>
                <a:lnTo>
                  <a:pt x="12" y="63"/>
                </a:lnTo>
                <a:lnTo>
                  <a:pt x="21" y="76"/>
                </a:lnTo>
                <a:lnTo>
                  <a:pt x="33" y="90"/>
                </a:lnTo>
                <a:lnTo>
                  <a:pt x="48" y="104"/>
                </a:lnTo>
                <a:lnTo>
                  <a:pt x="65" y="117"/>
                </a:lnTo>
                <a:lnTo>
                  <a:pt x="87" y="126"/>
                </a:lnTo>
                <a:lnTo>
                  <a:pt x="112" y="133"/>
                </a:lnTo>
                <a:lnTo>
                  <a:pt x="109" y="131"/>
                </a:lnTo>
                <a:lnTo>
                  <a:pt x="100" y="127"/>
                </a:lnTo>
                <a:lnTo>
                  <a:pt x="89" y="120"/>
                </a:lnTo>
                <a:lnTo>
                  <a:pt x="73" y="109"/>
                </a:lnTo>
                <a:lnTo>
                  <a:pt x="57" y="96"/>
                </a:lnTo>
                <a:lnTo>
                  <a:pt x="42" y="81"/>
                </a:lnTo>
                <a:lnTo>
                  <a:pt x="28" y="63"/>
                </a:lnTo>
                <a:lnTo>
                  <a:pt x="17" y="42"/>
                </a:lnTo>
                <a:lnTo>
                  <a:pt x="11" y="18"/>
                </a:lnTo>
                <a:lnTo>
                  <a:pt x="12" y="18"/>
                </a:lnTo>
                <a:lnTo>
                  <a:pt x="18" y="16"/>
                </a:lnTo>
                <a:lnTo>
                  <a:pt x="28" y="12"/>
                </a:lnTo>
                <a:lnTo>
                  <a:pt x="39" y="8"/>
                </a:lnTo>
                <a:lnTo>
                  <a:pt x="54" y="4"/>
                </a:lnTo>
                <a:lnTo>
                  <a:pt x="70" y="2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千图PPT彼岸天：ID 8661124库_任意多边形 48"/>
          <p:cNvSpPr/>
          <p:nvPr>
            <p:custDataLst>
              <p:tags r:id="rId33"/>
            </p:custDataLst>
          </p:nvPr>
        </p:nvSpPr>
        <p:spPr bwMode="auto">
          <a:xfrm>
            <a:off x="4347885" y="4573552"/>
            <a:ext cx="257036" cy="392499"/>
          </a:xfrm>
          <a:custGeom>
            <a:avLst/>
            <a:gdLst>
              <a:gd name="T0" fmla="*/ 60 w 177"/>
              <a:gd name="T1" fmla="*/ 0 h 266"/>
              <a:gd name="T2" fmla="*/ 61 w 177"/>
              <a:gd name="T3" fmla="*/ 1 h 266"/>
              <a:gd name="T4" fmla="*/ 66 w 177"/>
              <a:gd name="T5" fmla="*/ 3 h 266"/>
              <a:gd name="T6" fmla="*/ 75 w 177"/>
              <a:gd name="T7" fmla="*/ 7 h 266"/>
              <a:gd name="T8" fmla="*/ 86 w 177"/>
              <a:gd name="T9" fmla="*/ 12 h 266"/>
              <a:gd name="T10" fmla="*/ 97 w 177"/>
              <a:gd name="T11" fmla="*/ 18 h 266"/>
              <a:gd name="T12" fmla="*/ 110 w 177"/>
              <a:gd name="T13" fmla="*/ 27 h 266"/>
              <a:gd name="T14" fmla="*/ 123 w 177"/>
              <a:gd name="T15" fmla="*/ 38 h 266"/>
              <a:gd name="T16" fmla="*/ 136 w 177"/>
              <a:gd name="T17" fmla="*/ 49 h 266"/>
              <a:gd name="T18" fmla="*/ 148 w 177"/>
              <a:gd name="T19" fmla="*/ 64 h 266"/>
              <a:gd name="T20" fmla="*/ 160 w 177"/>
              <a:gd name="T21" fmla="*/ 81 h 266"/>
              <a:gd name="T22" fmla="*/ 168 w 177"/>
              <a:gd name="T23" fmla="*/ 100 h 266"/>
              <a:gd name="T24" fmla="*/ 174 w 177"/>
              <a:gd name="T25" fmla="*/ 121 h 266"/>
              <a:gd name="T26" fmla="*/ 177 w 177"/>
              <a:gd name="T27" fmla="*/ 144 h 266"/>
              <a:gd name="T28" fmla="*/ 175 w 177"/>
              <a:gd name="T29" fmla="*/ 171 h 266"/>
              <a:gd name="T30" fmla="*/ 169 w 177"/>
              <a:gd name="T31" fmla="*/ 200 h 266"/>
              <a:gd name="T32" fmla="*/ 157 w 177"/>
              <a:gd name="T33" fmla="*/ 231 h 266"/>
              <a:gd name="T34" fmla="*/ 142 w 177"/>
              <a:gd name="T35" fmla="*/ 266 h 266"/>
              <a:gd name="T36" fmla="*/ 139 w 177"/>
              <a:gd name="T37" fmla="*/ 265 h 266"/>
              <a:gd name="T38" fmla="*/ 133 w 177"/>
              <a:gd name="T39" fmla="*/ 264 h 266"/>
              <a:gd name="T40" fmla="*/ 123 w 177"/>
              <a:gd name="T41" fmla="*/ 260 h 266"/>
              <a:gd name="T42" fmla="*/ 110 w 177"/>
              <a:gd name="T43" fmla="*/ 253 h 266"/>
              <a:gd name="T44" fmla="*/ 96 w 177"/>
              <a:gd name="T45" fmla="*/ 247 h 266"/>
              <a:gd name="T46" fmla="*/ 82 w 177"/>
              <a:gd name="T47" fmla="*/ 236 h 266"/>
              <a:gd name="T48" fmla="*/ 65 w 177"/>
              <a:gd name="T49" fmla="*/ 226 h 266"/>
              <a:gd name="T50" fmla="*/ 51 w 177"/>
              <a:gd name="T51" fmla="*/ 213 h 266"/>
              <a:gd name="T52" fmla="*/ 35 w 177"/>
              <a:gd name="T53" fmla="*/ 199 h 266"/>
              <a:gd name="T54" fmla="*/ 22 w 177"/>
              <a:gd name="T55" fmla="*/ 182 h 266"/>
              <a:gd name="T56" fmla="*/ 12 w 177"/>
              <a:gd name="T57" fmla="*/ 164 h 266"/>
              <a:gd name="T58" fmla="*/ 4 w 177"/>
              <a:gd name="T59" fmla="*/ 143 h 266"/>
              <a:gd name="T60" fmla="*/ 0 w 177"/>
              <a:gd name="T61" fmla="*/ 121 h 266"/>
              <a:gd name="T62" fmla="*/ 1 w 177"/>
              <a:gd name="T63" fmla="*/ 96 h 266"/>
              <a:gd name="T64" fmla="*/ 7 w 177"/>
              <a:gd name="T65" fmla="*/ 69 h 266"/>
              <a:gd name="T66" fmla="*/ 18 w 177"/>
              <a:gd name="T67" fmla="*/ 40 h 266"/>
              <a:gd name="T68" fmla="*/ 36 w 177"/>
              <a:gd name="T69" fmla="*/ 9 h 266"/>
              <a:gd name="T70" fmla="*/ 36 w 177"/>
              <a:gd name="T71" fmla="*/ 12 h 266"/>
              <a:gd name="T72" fmla="*/ 34 w 177"/>
              <a:gd name="T73" fmla="*/ 20 h 266"/>
              <a:gd name="T74" fmla="*/ 30 w 177"/>
              <a:gd name="T75" fmla="*/ 33 h 266"/>
              <a:gd name="T76" fmla="*/ 27 w 177"/>
              <a:gd name="T77" fmla="*/ 48 h 266"/>
              <a:gd name="T78" fmla="*/ 26 w 177"/>
              <a:gd name="T79" fmla="*/ 66 h 266"/>
              <a:gd name="T80" fmla="*/ 26 w 177"/>
              <a:gd name="T81" fmla="*/ 87 h 266"/>
              <a:gd name="T82" fmla="*/ 30 w 177"/>
              <a:gd name="T83" fmla="*/ 108 h 266"/>
              <a:gd name="T84" fmla="*/ 38 w 177"/>
              <a:gd name="T85" fmla="*/ 131 h 266"/>
              <a:gd name="T86" fmla="*/ 51 w 177"/>
              <a:gd name="T87" fmla="*/ 153 h 266"/>
              <a:gd name="T88" fmla="*/ 49 w 177"/>
              <a:gd name="T89" fmla="*/ 149 h 266"/>
              <a:gd name="T90" fmla="*/ 47 w 177"/>
              <a:gd name="T91" fmla="*/ 140 h 266"/>
              <a:gd name="T92" fmla="*/ 44 w 177"/>
              <a:gd name="T93" fmla="*/ 126 h 266"/>
              <a:gd name="T94" fmla="*/ 40 w 177"/>
              <a:gd name="T95" fmla="*/ 109 h 266"/>
              <a:gd name="T96" fmla="*/ 39 w 177"/>
              <a:gd name="T97" fmla="*/ 88 h 266"/>
              <a:gd name="T98" fmla="*/ 39 w 177"/>
              <a:gd name="T99" fmla="*/ 66 h 266"/>
              <a:gd name="T100" fmla="*/ 42 w 177"/>
              <a:gd name="T101" fmla="*/ 44 h 266"/>
              <a:gd name="T102" fmla="*/ 48 w 177"/>
              <a:gd name="T103" fmla="*/ 21 h 266"/>
              <a:gd name="T104" fmla="*/ 60 w 177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266">
                <a:moveTo>
                  <a:pt x="60" y="0"/>
                </a:moveTo>
                <a:lnTo>
                  <a:pt x="61" y="1"/>
                </a:lnTo>
                <a:lnTo>
                  <a:pt x="66" y="3"/>
                </a:lnTo>
                <a:lnTo>
                  <a:pt x="75" y="7"/>
                </a:lnTo>
                <a:lnTo>
                  <a:pt x="86" y="12"/>
                </a:lnTo>
                <a:lnTo>
                  <a:pt x="97" y="18"/>
                </a:lnTo>
                <a:lnTo>
                  <a:pt x="110" y="27"/>
                </a:lnTo>
                <a:lnTo>
                  <a:pt x="123" y="38"/>
                </a:lnTo>
                <a:lnTo>
                  <a:pt x="136" y="49"/>
                </a:lnTo>
                <a:lnTo>
                  <a:pt x="148" y="64"/>
                </a:lnTo>
                <a:lnTo>
                  <a:pt x="160" y="81"/>
                </a:lnTo>
                <a:lnTo>
                  <a:pt x="168" y="100"/>
                </a:lnTo>
                <a:lnTo>
                  <a:pt x="174" y="121"/>
                </a:lnTo>
                <a:lnTo>
                  <a:pt x="177" y="144"/>
                </a:lnTo>
                <a:lnTo>
                  <a:pt x="175" y="171"/>
                </a:lnTo>
                <a:lnTo>
                  <a:pt x="169" y="200"/>
                </a:lnTo>
                <a:lnTo>
                  <a:pt x="157" y="231"/>
                </a:lnTo>
                <a:lnTo>
                  <a:pt x="142" y="266"/>
                </a:lnTo>
                <a:lnTo>
                  <a:pt x="139" y="265"/>
                </a:lnTo>
                <a:lnTo>
                  <a:pt x="133" y="264"/>
                </a:lnTo>
                <a:lnTo>
                  <a:pt x="123" y="260"/>
                </a:lnTo>
                <a:lnTo>
                  <a:pt x="110" y="253"/>
                </a:lnTo>
                <a:lnTo>
                  <a:pt x="96" y="247"/>
                </a:lnTo>
                <a:lnTo>
                  <a:pt x="82" y="236"/>
                </a:lnTo>
                <a:lnTo>
                  <a:pt x="65" y="226"/>
                </a:lnTo>
                <a:lnTo>
                  <a:pt x="51" y="213"/>
                </a:lnTo>
                <a:lnTo>
                  <a:pt x="35" y="199"/>
                </a:lnTo>
                <a:lnTo>
                  <a:pt x="22" y="182"/>
                </a:lnTo>
                <a:lnTo>
                  <a:pt x="12" y="164"/>
                </a:lnTo>
                <a:lnTo>
                  <a:pt x="4" y="143"/>
                </a:lnTo>
                <a:lnTo>
                  <a:pt x="0" y="121"/>
                </a:lnTo>
                <a:lnTo>
                  <a:pt x="1" y="96"/>
                </a:lnTo>
                <a:lnTo>
                  <a:pt x="7" y="69"/>
                </a:lnTo>
                <a:lnTo>
                  <a:pt x="18" y="40"/>
                </a:lnTo>
                <a:lnTo>
                  <a:pt x="36" y="9"/>
                </a:lnTo>
                <a:lnTo>
                  <a:pt x="36" y="12"/>
                </a:lnTo>
                <a:lnTo>
                  <a:pt x="34" y="20"/>
                </a:lnTo>
                <a:lnTo>
                  <a:pt x="30" y="33"/>
                </a:lnTo>
                <a:lnTo>
                  <a:pt x="27" y="48"/>
                </a:lnTo>
                <a:lnTo>
                  <a:pt x="26" y="66"/>
                </a:lnTo>
                <a:lnTo>
                  <a:pt x="26" y="87"/>
                </a:lnTo>
                <a:lnTo>
                  <a:pt x="30" y="108"/>
                </a:lnTo>
                <a:lnTo>
                  <a:pt x="38" y="131"/>
                </a:lnTo>
                <a:lnTo>
                  <a:pt x="51" y="153"/>
                </a:lnTo>
                <a:lnTo>
                  <a:pt x="49" y="149"/>
                </a:lnTo>
                <a:lnTo>
                  <a:pt x="47" y="140"/>
                </a:lnTo>
                <a:lnTo>
                  <a:pt x="44" y="126"/>
                </a:lnTo>
                <a:lnTo>
                  <a:pt x="40" y="109"/>
                </a:lnTo>
                <a:lnTo>
                  <a:pt x="39" y="88"/>
                </a:lnTo>
                <a:lnTo>
                  <a:pt x="39" y="66"/>
                </a:lnTo>
                <a:lnTo>
                  <a:pt x="42" y="44"/>
                </a:lnTo>
                <a:lnTo>
                  <a:pt x="48" y="21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0" name="千图PPT彼岸天：ID 8661124库_任意多边形 49"/>
          <p:cNvSpPr/>
          <p:nvPr>
            <p:custDataLst>
              <p:tags r:id="rId34"/>
            </p:custDataLst>
          </p:nvPr>
        </p:nvSpPr>
        <p:spPr bwMode="auto">
          <a:xfrm>
            <a:off x="3807674" y="3179147"/>
            <a:ext cx="257036" cy="377743"/>
          </a:xfrm>
          <a:custGeom>
            <a:avLst/>
            <a:gdLst>
              <a:gd name="T0" fmla="*/ 135 w 177"/>
              <a:gd name="T1" fmla="*/ 0 h 256"/>
              <a:gd name="T2" fmla="*/ 133 w 177"/>
              <a:gd name="T3" fmla="*/ 1 h 256"/>
              <a:gd name="T4" fmla="*/ 125 w 177"/>
              <a:gd name="T5" fmla="*/ 5 h 256"/>
              <a:gd name="T6" fmla="*/ 115 w 177"/>
              <a:gd name="T7" fmla="*/ 12 h 256"/>
              <a:gd name="T8" fmla="*/ 102 w 177"/>
              <a:gd name="T9" fmla="*/ 21 h 256"/>
              <a:gd name="T10" fmla="*/ 87 w 177"/>
              <a:gd name="T11" fmla="*/ 33 h 256"/>
              <a:gd name="T12" fmla="*/ 73 w 177"/>
              <a:gd name="T13" fmla="*/ 47 h 256"/>
              <a:gd name="T14" fmla="*/ 60 w 177"/>
              <a:gd name="T15" fmla="*/ 65 h 256"/>
              <a:gd name="T16" fmla="*/ 51 w 177"/>
              <a:gd name="T17" fmla="*/ 87 h 256"/>
              <a:gd name="T18" fmla="*/ 44 w 177"/>
              <a:gd name="T19" fmla="*/ 112 h 256"/>
              <a:gd name="T20" fmla="*/ 46 w 177"/>
              <a:gd name="T21" fmla="*/ 108 h 256"/>
              <a:gd name="T22" fmla="*/ 50 w 177"/>
              <a:gd name="T23" fmla="*/ 100 h 256"/>
              <a:gd name="T24" fmla="*/ 57 w 177"/>
              <a:gd name="T25" fmla="*/ 88 h 256"/>
              <a:gd name="T26" fmla="*/ 68 w 177"/>
              <a:gd name="T27" fmla="*/ 73 h 256"/>
              <a:gd name="T28" fmla="*/ 81 w 177"/>
              <a:gd name="T29" fmla="*/ 57 h 256"/>
              <a:gd name="T30" fmla="*/ 96 w 177"/>
              <a:gd name="T31" fmla="*/ 42 h 256"/>
              <a:gd name="T32" fmla="*/ 115 w 177"/>
              <a:gd name="T33" fmla="*/ 27 h 256"/>
              <a:gd name="T34" fmla="*/ 135 w 177"/>
              <a:gd name="T35" fmla="*/ 17 h 256"/>
              <a:gd name="T36" fmla="*/ 158 w 177"/>
              <a:gd name="T37" fmla="*/ 9 h 256"/>
              <a:gd name="T38" fmla="*/ 159 w 177"/>
              <a:gd name="T39" fmla="*/ 12 h 256"/>
              <a:gd name="T40" fmla="*/ 161 w 177"/>
              <a:gd name="T41" fmla="*/ 17 h 256"/>
              <a:gd name="T42" fmla="*/ 165 w 177"/>
              <a:gd name="T43" fmla="*/ 27 h 256"/>
              <a:gd name="T44" fmla="*/ 169 w 177"/>
              <a:gd name="T45" fmla="*/ 39 h 256"/>
              <a:gd name="T46" fmla="*/ 173 w 177"/>
              <a:gd name="T47" fmla="*/ 53 h 256"/>
              <a:gd name="T48" fmla="*/ 176 w 177"/>
              <a:gd name="T49" fmla="*/ 70 h 256"/>
              <a:gd name="T50" fmla="*/ 177 w 177"/>
              <a:gd name="T51" fmla="*/ 88 h 256"/>
              <a:gd name="T52" fmla="*/ 177 w 177"/>
              <a:gd name="T53" fmla="*/ 108 h 256"/>
              <a:gd name="T54" fmla="*/ 173 w 177"/>
              <a:gd name="T55" fmla="*/ 129 h 256"/>
              <a:gd name="T56" fmla="*/ 167 w 177"/>
              <a:gd name="T57" fmla="*/ 149 h 256"/>
              <a:gd name="T58" fmla="*/ 158 w 177"/>
              <a:gd name="T59" fmla="*/ 170 h 256"/>
              <a:gd name="T60" fmla="*/ 142 w 177"/>
              <a:gd name="T61" fmla="*/ 190 h 256"/>
              <a:gd name="T62" fmla="*/ 122 w 177"/>
              <a:gd name="T63" fmla="*/ 209 h 256"/>
              <a:gd name="T64" fmla="*/ 98 w 177"/>
              <a:gd name="T65" fmla="*/ 226 h 256"/>
              <a:gd name="T66" fmla="*/ 65 w 177"/>
              <a:gd name="T67" fmla="*/ 242 h 256"/>
              <a:gd name="T68" fmla="*/ 28 w 177"/>
              <a:gd name="T69" fmla="*/ 256 h 256"/>
              <a:gd name="T70" fmla="*/ 26 w 177"/>
              <a:gd name="T71" fmla="*/ 253 h 256"/>
              <a:gd name="T72" fmla="*/ 24 w 177"/>
              <a:gd name="T73" fmla="*/ 247 h 256"/>
              <a:gd name="T74" fmla="*/ 20 w 177"/>
              <a:gd name="T75" fmla="*/ 238 h 256"/>
              <a:gd name="T76" fmla="*/ 15 w 177"/>
              <a:gd name="T77" fmla="*/ 225 h 256"/>
              <a:gd name="T78" fmla="*/ 11 w 177"/>
              <a:gd name="T79" fmla="*/ 209 h 256"/>
              <a:gd name="T80" fmla="*/ 5 w 177"/>
              <a:gd name="T81" fmla="*/ 192 h 256"/>
              <a:gd name="T82" fmla="*/ 3 w 177"/>
              <a:gd name="T83" fmla="*/ 174 h 256"/>
              <a:gd name="T84" fmla="*/ 0 w 177"/>
              <a:gd name="T85" fmla="*/ 153 h 256"/>
              <a:gd name="T86" fmla="*/ 0 w 177"/>
              <a:gd name="T87" fmla="*/ 132 h 256"/>
              <a:gd name="T88" fmla="*/ 3 w 177"/>
              <a:gd name="T89" fmla="*/ 112 h 256"/>
              <a:gd name="T90" fmla="*/ 8 w 177"/>
              <a:gd name="T91" fmla="*/ 91 h 256"/>
              <a:gd name="T92" fmla="*/ 17 w 177"/>
              <a:gd name="T93" fmla="*/ 71 h 256"/>
              <a:gd name="T94" fmla="*/ 31 w 177"/>
              <a:gd name="T95" fmla="*/ 53 h 256"/>
              <a:gd name="T96" fmla="*/ 48 w 177"/>
              <a:gd name="T97" fmla="*/ 36 h 256"/>
              <a:gd name="T98" fmla="*/ 72 w 177"/>
              <a:gd name="T99" fmla="*/ 21 h 256"/>
              <a:gd name="T100" fmla="*/ 100 w 177"/>
              <a:gd name="T101" fmla="*/ 9 h 256"/>
              <a:gd name="T102" fmla="*/ 135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35" y="0"/>
                </a:moveTo>
                <a:lnTo>
                  <a:pt x="133" y="1"/>
                </a:lnTo>
                <a:lnTo>
                  <a:pt x="125" y="5"/>
                </a:lnTo>
                <a:lnTo>
                  <a:pt x="115" y="12"/>
                </a:lnTo>
                <a:lnTo>
                  <a:pt x="102" y="21"/>
                </a:lnTo>
                <a:lnTo>
                  <a:pt x="87" y="33"/>
                </a:lnTo>
                <a:lnTo>
                  <a:pt x="73" y="47"/>
                </a:lnTo>
                <a:lnTo>
                  <a:pt x="60" y="65"/>
                </a:lnTo>
                <a:lnTo>
                  <a:pt x="51" y="87"/>
                </a:lnTo>
                <a:lnTo>
                  <a:pt x="44" y="112"/>
                </a:lnTo>
                <a:lnTo>
                  <a:pt x="46" y="108"/>
                </a:lnTo>
                <a:lnTo>
                  <a:pt x="50" y="100"/>
                </a:lnTo>
                <a:lnTo>
                  <a:pt x="57" y="88"/>
                </a:lnTo>
                <a:lnTo>
                  <a:pt x="68" y="73"/>
                </a:lnTo>
                <a:lnTo>
                  <a:pt x="81" y="57"/>
                </a:lnTo>
                <a:lnTo>
                  <a:pt x="96" y="42"/>
                </a:lnTo>
                <a:lnTo>
                  <a:pt x="115" y="27"/>
                </a:lnTo>
                <a:lnTo>
                  <a:pt x="135" y="17"/>
                </a:lnTo>
                <a:lnTo>
                  <a:pt x="158" y="9"/>
                </a:lnTo>
                <a:lnTo>
                  <a:pt x="159" y="12"/>
                </a:lnTo>
                <a:lnTo>
                  <a:pt x="161" y="17"/>
                </a:lnTo>
                <a:lnTo>
                  <a:pt x="165" y="27"/>
                </a:lnTo>
                <a:lnTo>
                  <a:pt x="169" y="39"/>
                </a:lnTo>
                <a:lnTo>
                  <a:pt x="173" y="53"/>
                </a:lnTo>
                <a:lnTo>
                  <a:pt x="176" y="70"/>
                </a:lnTo>
                <a:lnTo>
                  <a:pt x="177" y="88"/>
                </a:lnTo>
                <a:lnTo>
                  <a:pt x="177" y="108"/>
                </a:lnTo>
                <a:lnTo>
                  <a:pt x="173" y="129"/>
                </a:lnTo>
                <a:lnTo>
                  <a:pt x="167" y="149"/>
                </a:lnTo>
                <a:lnTo>
                  <a:pt x="158" y="170"/>
                </a:lnTo>
                <a:lnTo>
                  <a:pt x="142" y="190"/>
                </a:lnTo>
                <a:lnTo>
                  <a:pt x="122" y="209"/>
                </a:lnTo>
                <a:lnTo>
                  <a:pt x="98" y="226"/>
                </a:lnTo>
                <a:lnTo>
                  <a:pt x="65" y="242"/>
                </a:lnTo>
                <a:lnTo>
                  <a:pt x="28" y="256"/>
                </a:lnTo>
                <a:lnTo>
                  <a:pt x="26" y="253"/>
                </a:lnTo>
                <a:lnTo>
                  <a:pt x="24" y="247"/>
                </a:lnTo>
                <a:lnTo>
                  <a:pt x="20" y="238"/>
                </a:lnTo>
                <a:lnTo>
                  <a:pt x="15" y="225"/>
                </a:lnTo>
                <a:lnTo>
                  <a:pt x="11" y="209"/>
                </a:lnTo>
                <a:lnTo>
                  <a:pt x="5" y="192"/>
                </a:lnTo>
                <a:lnTo>
                  <a:pt x="3" y="174"/>
                </a:lnTo>
                <a:lnTo>
                  <a:pt x="0" y="153"/>
                </a:lnTo>
                <a:lnTo>
                  <a:pt x="0" y="132"/>
                </a:lnTo>
                <a:lnTo>
                  <a:pt x="3" y="112"/>
                </a:lnTo>
                <a:lnTo>
                  <a:pt x="8" y="91"/>
                </a:lnTo>
                <a:lnTo>
                  <a:pt x="17" y="71"/>
                </a:lnTo>
                <a:lnTo>
                  <a:pt x="31" y="53"/>
                </a:lnTo>
                <a:lnTo>
                  <a:pt x="48" y="36"/>
                </a:lnTo>
                <a:lnTo>
                  <a:pt x="72" y="21"/>
                </a:lnTo>
                <a:lnTo>
                  <a:pt x="100" y="9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1" name="千图PPT彼岸天：ID 8661124库_任意多边形 50"/>
          <p:cNvSpPr/>
          <p:nvPr>
            <p:custDataLst>
              <p:tags r:id="rId35"/>
            </p:custDataLst>
          </p:nvPr>
        </p:nvSpPr>
        <p:spPr bwMode="auto">
          <a:xfrm>
            <a:off x="2904417" y="2779271"/>
            <a:ext cx="254132" cy="392499"/>
          </a:xfrm>
          <a:custGeom>
            <a:avLst/>
            <a:gdLst>
              <a:gd name="T0" fmla="*/ 60 w 175"/>
              <a:gd name="T1" fmla="*/ 0 h 266"/>
              <a:gd name="T2" fmla="*/ 61 w 175"/>
              <a:gd name="T3" fmla="*/ 1 h 266"/>
              <a:gd name="T4" fmla="*/ 66 w 175"/>
              <a:gd name="T5" fmla="*/ 2 h 266"/>
              <a:gd name="T6" fmla="*/ 75 w 175"/>
              <a:gd name="T7" fmla="*/ 6 h 266"/>
              <a:gd name="T8" fmla="*/ 84 w 175"/>
              <a:gd name="T9" fmla="*/ 11 h 266"/>
              <a:gd name="T10" fmla="*/ 97 w 175"/>
              <a:gd name="T11" fmla="*/ 18 h 266"/>
              <a:gd name="T12" fmla="*/ 110 w 175"/>
              <a:gd name="T13" fmla="*/ 27 h 266"/>
              <a:gd name="T14" fmla="*/ 123 w 175"/>
              <a:gd name="T15" fmla="*/ 37 h 266"/>
              <a:gd name="T16" fmla="*/ 136 w 175"/>
              <a:gd name="T17" fmla="*/ 49 h 266"/>
              <a:gd name="T18" fmla="*/ 148 w 175"/>
              <a:gd name="T19" fmla="*/ 65 h 266"/>
              <a:gd name="T20" fmla="*/ 158 w 175"/>
              <a:gd name="T21" fmla="*/ 80 h 266"/>
              <a:gd name="T22" fmla="*/ 167 w 175"/>
              <a:gd name="T23" fmla="*/ 100 h 266"/>
              <a:gd name="T24" fmla="*/ 173 w 175"/>
              <a:gd name="T25" fmla="*/ 120 h 266"/>
              <a:gd name="T26" fmla="*/ 175 w 175"/>
              <a:gd name="T27" fmla="*/ 145 h 266"/>
              <a:gd name="T28" fmla="*/ 174 w 175"/>
              <a:gd name="T29" fmla="*/ 171 h 266"/>
              <a:gd name="T30" fmla="*/ 169 w 175"/>
              <a:gd name="T31" fmla="*/ 200 h 266"/>
              <a:gd name="T32" fmla="*/ 157 w 175"/>
              <a:gd name="T33" fmla="*/ 232 h 266"/>
              <a:gd name="T34" fmla="*/ 140 w 175"/>
              <a:gd name="T35" fmla="*/ 266 h 266"/>
              <a:gd name="T36" fmla="*/ 139 w 175"/>
              <a:gd name="T37" fmla="*/ 266 h 266"/>
              <a:gd name="T38" fmla="*/ 132 w 175"/>
              <a:gd name="T39" fmla="*/ 263 h 266"/>
              <a:gd name="T40" fmla="*/ 122 w 175"/>
              <a:gd name="T41" fmla="*/ 259 h 266"/>
              <a:gd name="T42" fmla="*/ 110 w 175"/>
              <a:gd name="T43" fmla="*/ 253 h 266"/>
              <a:gd name="T44" fmla="*/ 96 w 175"/>
              <a:gd name="T45" fmla="*/ 246 h 266"/>
              <a:gd name="T46" fmla="*/ 80 w 175"/>
              <a:gd name="T47" fmla="*/ 237 h 266"/>
              <a:gd name="T48" fmla="*/ 65 w 175"/>
              <a:gd name="T49" fmla="*/ 226 h 266"/>
              <a:gd name="T50" fmla="*/ 49 w 175"/>
              <a:gd name="T51" fmla="*/ 213 h 266"/>
              <a:gd name="T52" fmla="*/ 35 w 175"/>
              <a:gd name="T53" fmla="*/ 198 h 266"/>
              <a:gd name="T54" fmla="*/ 22 w 175"/>
              <a:gd name="T55" fmla="*/ 181 h 266"/>
              <a:gd name="T56" fmla="*/ 11 w 175"/>
              <a:gd name="T57" fmla="*/ 163 h 266"/>
              <a:gd name="T58" fmla="*/ 4 w 175"/>
              <a:gd name="T59" fmla="*/ 143 h 266"/>
              <a:gd name="T60" fmla="*/ 0 w 175"/>
              <a:gd name="T61" fmla="*/ 120 h 266"/>
              <a:gd name="T62" fmla="*/ 1 w 175"/>
              <a:gd name="T63" fmla="*/ 96 h 266"/>
              <a:gd name="T64" fmla="*/ 6 w 175"/>
              <a:gd name="T65" fmla="*/ 70 h 266"/>
              <a:gd name="T66" fmla="*/ 18 w 175"/>
              <a:gd name="T67" fmla="*/ 40 h 266"/>
              <a:gd name="T68" fmla="*/ 36 w 175"/>
              <a:gd name="T69" fmla="*/ 9 h 266"/>
              <a:gd name="T70" fmla="*/ 35 w 175"/>
              <a:gd name="T71" fmla="*/ 11 h 266"/>
              <a:gd name="T72" fmla="*/ 32 w 175"/>
              <a:gd name="T73" fmla="*/ 21 h 266"/>
              <a:gd name="T74" fmla="*/ 30 w 175"/>
              <a:gd name="T75" fmla="*/ 32 h 266"/>
              <a:gd name="T76" fmla="*/ 27 w 175"/>
              <a:gd name="T77" fmla="*/ 48 h 266"/>
              <a:gd name="T78" fmla="*/ 24 w 175"/>
              <a:gd name="T79" fmla="*/ 66 h 266"/>
              <a:gd name="T80" fmla="*/ 26 w 175"/>
              <a:gd name="T81" fmla="*/ 87 h 266"/>
              <a:gd name="T82" fmla="*/ 30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49 h 266"/>
              <a:gd name="T90" fmla="*/ 47 w 175"/>
              <a:gd name="T91" fmla="*/ 140 h 266"/>
              <a:gd name="T92" fmla="*/ 43 w 175"/>
              <a:gd name="T93" fmla="*/ 127 h 266"/>
              <a:gd name="T94" fmla="*/ 40 w 175"/>
              <a:gd name="T95" fmla="*/ 109 h 266"/>
              <a:gd name="T96" fmla="*/ 37 w 175"/>
              <a:gd name="T97" fmla="*/ 88 h 266"/>
              <a:gd name="T98" fmla="*/ 37 w 175"/>
              <a:gd name="T99" fmla="*/ 66 h 266"/>
              <a:gd name="T100" fmla="*/ 41 w 175"/>
              <a:gd name="T101" fmla="*/ 44 h 266"/>
              <a:gd name="T102" fmla="*/ 48 w 175"/>
              <a:gd name="T103" fmla="*/ 22 h 266"/>
              <a:gd name="T104" fmla="*/ 60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60" y="0"/>
                </a:moveTo>
                <a:lnTo>
                  <a:pt x="61" y="1"/>
                </a:lnTo>
                <a:lnTo>
                  <a:pt x="66" y="2"/>
                </a:lnTo>
                <a:lnTo>
                  <a:pt x="75" y="6"/>
                </a:lnTo>
                <a:lnTo>
                  <a:pt x="84" y="11"/>
                </a:lnTo>
                <a:lnTo>
                  <a:pt x="97" y="18"/>
                </a:lnTo>
                <a:lnTo>
                  <a:pt x="110" y="27"/>
                </a:lnTo>
                <a:lnTo>
                  <a:pt x="123" y="37"/>
                </a:lnTo>
                <a:lnTo>
                  <a:pt x="136" y="49"/>
                </a:lnTo>
                <a:lnTo>
                  <a:pt x="148" y="65"/>
                </a:lnTo>
                <a:lnTo>
                  <a:pt x="158" y="80"/>
                </a:lnTo>
                <a:lnTo>
                  <a:pt x="167" y="100"/>
                </a:lnTo>
                <a:lnTo>
                  <a:pt x="173" y="120"/>
                </a:lnTo>
                <a:lnTo>
                  <a:pt x="175" y="145"/>
                </a:lnTo>
                <a:lnTo>
                  <a:pt x="174" y="171"/>
                </a:lnTo>
                <a:lnTo>
                  <a:pt x="169" y="200"/>
                </a:lnTo>
                <a:lnTo>
                  <a:pt x="157" y="232"/>
                </a:lnTo>
                <a:lnTo>
                  <a:pt x="140" y="266"/>
                </a:lnTo>
                <a:lnTo>
                  <a:pt x="139" y="266"/>
                </a:lnTo>
                <a:lnTo>
                  <a:pt x="132" y="263"/>
                </a:lnTo>
                <a:lnTo>
                  <a:pt x="122" y="259"/>
                </a:lnTo>
                <a:lnTo>
                  <a:pt x="110" y="253"/>
                </a:lnTo>
                <a:lnTo>
                  <a:pt x="96" y="246"/>
                </a:lnTo>
                <a:lnTo>
                  <a:pt x="80" y="237"/>
                </a:lnTo>
                <a:lnTo>
                  <a:pt x="65" y="226"/>
                </a:lnTo>
                <a:lnTo>
                  <a:pt x="49" y="213"/>
                </a:lnTo>
                <a:lnTo>
                  <a:pt x="35" y="198"/>
                </a:lnTo>
                <a:lnTo>
                  <a:pt x="22" y="181"/>
                </a:lnTo>
                <a:lnTo>
                  <a:pt x="11" y="163"/>
                </a:lnTo>
                <a:lnTo>
                  <a:pt x="4" y="143"/>
                </a:lnTo>
                <a:lnTo>
                  <a:pt x="0" y="120"/>
                </a:lnTo>
                <a:lnTo>
                  <a:pt x="1" y="96"/>
                </a:lnTo>
                <a:lnTo>
                  <a:pt x="6" y="70"/>
                </a:lnTo>
                <a:lnTo>
                  <a:pt x="18" y="40"/>
                </a:lnTo>
                <a:lnTo>
                  <a:pt x="36" y="9"/>
                </a:lnTo>
                <a:lnTo>
                  <a:pt x="35" y="11"/>
                </a:lnTo>
                <a:lnTo>
                  <a:pt x="32" y="21"/>
                </a:lnTo>
                <a:lnTo>
                  <a:pt x="30" y="32"/>
                </a:lnTo>
                <a:lnTo>
                  <a:pt x="27" y="48"/>
                </a:lnTo>
                <a:lnTo>
                  <a:pt x="24" y="66"/>
                </a:lnTo>
                <a:lnTo>
                  <a:pt x="26" y="87"/>
                </a:lnTo>
                <a:lnTo>
                  <a:pt x="30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49"/>
                </a:lnTo>
                <a:lnTo>
                  <a:pt x="47" y="140"/>
                </a:lnTo>
                <a:lnTo>
                  <a:pt x="43" y="127"/>
                </a:lnTo>
                <a:lnTo>
                  <a:pt x="40" y="109"/>
                </a:lnTo>
                <a:lnTo>
                  <a:pt x="37" y="88"/>
                </a:lnTo>
                <a:lnTo>
                  <a:pt x="37" y="66"/>
                </a:lnTo>
                <a:lnTo>
                  <a:pt x="41" y="44"/>
                </a:lnTo>
                <a:lnTo>
                  <a:pt x="48" y="22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2" name="千图PPT彼岸天：ID 8661124库_任意多边形 51"/>
          <p:cNvSpPr/>
          <p:nvPr>
            <p:custDataLst>
              <p:tags r:id="rId36"/>
            </p:custDataLst>
          </p:nvPr>
        </p:nvSpPr>
        <p:spPr bwMode="auto">
          <a:xfrm>
            <a:off x="3189045" y="3171770"/>
            <a:ext cx="257036" cy="377743"/>
          </a:xfrm>
          <a:custGeom>
            <a:avLst/>
            <a:gdLst>
              <a:gd name="T0" fmla="*/ 135 w 177"/>
              <a:gd name="T1" fmla="*/ 0 h 256"/>
              <a:gd name="T2" fmla="*/ 133 w 177"/>
              <a:gd name="T3" fmla="*/ 1 h 256"/>
              <a:gd name="T4" fmla="*/ 125 w 177"/>
              <a:gd name="T5" fmla="*/ 5 h 256"/>
              <a:gd name="T6" fmla="*/ 114 w 177"/>
              <a:gd name="T7" fmla="*/ 12 h 256"/>
              <a:gd name="T8" fmla="*/ 101 w 177"/>
              <a:gd name="T9" fmla="*/ 21 h 256"/>
              <a:gd name="T10" fmla="*/ 87 w 177"/>
              <a:gd name="T11" fmla="*/ 32 h 256"/>
              <a:gd name="T12" fmla="*/ 73 w 177"/>
              <a:gd name="T13" fmla="*/ 48 h 256"/>
              <a:gd name="T14" fmla="*/ 61 w 177"/>
              <a:gd name="T15" fmla="*/ 66 h 256"/>
              <a:gd name="T16" fmla="*/ 51 w 177"/>
              <a:gd name="T17" fmla="*/ 87 h 256"/>
              <a:gd name="T18" fmla="*/ 44 w 177"/>
              <a:gd name="T19" fmla="*/ 112 h 256"/>
              <a:gd name="T20" fmla="*/ 45 w 177"/>
              <a:gd name="T21" fmla="*/ 109 h 256"/>
              <a:gd name="T22" fmla="*/ 49 w 177"/>
              <a:gd name="T23" fmla="*/ 100 h 256"/>
              <a:gd name="T24" fmla="*/ 57 w 177"/>
              <a:gd name="T25" fmla="*/ 88 h 256"/>
              <a:gd name="T26" fmla="*/ 68 w 177"/>
              <a:gd name="T27" fmla="*/ 74 h 256"/>
              <a:gd name="T28" fmla="*/ 81 w 177"/>
              <a:gd name="T29" fmla="*/ 57 h 256"/>
              <a:gd name="T30" fmla="*/ 96 w 177"/>
              <a:gd name="T31" fmla="*/ 41 h 256"/>
              <a:gd name="T32" fmla="*/ 114 w 177"/>
              <a:gd name="T33" fmla="*/ 27 h 256"/>
              <a:gd name="T34" fmla="*/ 135 w 177"/>
              <a:gd name="T35" fmla="*/ 17 h 256"/>
              <a:gd name="T36" fmla="*/ 159 w 177"/>
              <a:gd name="T37" fmla="*/ 10 h 256"/>
              <a:gd name="T38" fmla="*/ 159 w 177"/>
              <a:gd name="T39" fmla="*/ 12 h 256"/>
              <a:gd name="T40" fmla="*/ 161 w 177"/>
              <a:gd name="T41" fmla="*/ 18 h 256"/>
              <a:gd name="T42" fmla="*/ 165 w 177"/>
              <a:gd name="T43" fmla="*/ 27 h 256"/>
              <a:gd name="T44" fmla="*/ 169 w 177"/>
              <a:gd name="T45" fmla="*/ 39 h 256"/>
              <a:gd name="T46" fmla="*/ 173 w 177"/>
              <a:gd name="T47" fmla="*/ 54 h 256"/>
              <a:gd name="T48" fmla="*/ 175 w 177"/>
              <a:gd name="T49" fmla="*/ 70 h 256"/>
              <a:gd name="T50" fmla="*/ 177 w 177"/>
              <a:gd name="T51" fmla="*/ 89 h 256"/>
              <a:gd name="T52" fmla="*/ 177 w 177"/>
              <a:gd name="T53" fmla="*/ 109 h 256"/>
              <a:gd name="T54" fmla="*/ 174 w 177"/>
              <a:gd name="T55" fmla="*/ 128 h 256"/>
              <a:gd name="T56" fmla="*/ 168 w 177"/>
              <a:gd name="T57" fmla="*/ 149 h 256"/>
              <a:gd name="T58" fmla="*/ 157 w 177"/>
              <a:gd name="T59" fmla="*/ 170 h 256"/>
              <a:gd name="T60" fmla="*/ 143 w 177"/>
              <a:gd name="T61" fmla="*/ 189 h 256"/>
              <a:gd name="T62" fmla="*/ 122 w 177"/>
              <a:gd name="T63" fmla="*/ 209 h 256"/>
              <a:gd name="T64" fmla="*/ 97 w 177"/>
              <a:gd name="T65" fmla="*/ 226 h 256"/>
              <a:gd name="T66" fmla="*/ 66 w 177"/>
              <a:gd name="T67" fmla="*/ 243 h 256"/>
              <a:gd name="T68" fmla="*/ 27 w 177"/>
              <a:gd name="T69" fmla="*/ 256 h 256"/>
              <a:gd name="T70" fmla="*/ 26 w 177"/>
              <a:gd name="T71" fmla="*/ 253 h 256"/>
              <a:gd name="T72" fmla="*/ 23 w 177"/>
              <a:gd name="T73" fmla="*/ 248 h 256"/>
              <a:gd name="T74" fmla="*/ 19 w 177"/>
              <a:gd name="T75" fmla="*/ 237 h 256"/>
              <a:gd name="T76" fmla="*/ 14 w 177"/>
              <a:gd name="T77" fmla="*/ 224 h 256"/>
              <a:gd name="T78" fmla="*/ 10 w 177"/>
              <a:gd name="T79" fmla="*/ 210 h 256"/>
              <a:gd name="T80" fmla="*/ 5 w 177"/>
              <a:gd name="T81" fmla="*/ 192 h 256"/>
              <a:gd name="T82" fmla="*/ 3 w 177"/>
              <a:gd name="T83" fmla="*/ 174 h 256"/>
              <a:gd name="T84" fmla="*/ 0 w 177"/>
              <a:gd name="T85" fmla="*/ 154 h 256"/>
              <a:gd name="T86" fmla="*/ 0 w 177"/>
              <a:gd name="T87" fmla="*/ 134 h 256"/>
              <a:gd name="T88" fmla="*/ 3 w 177"/>
              <a:gd name="T89" fmla="*/ 113 h 256"/>
              <a:gd name="T90" fmla="*/ 9 w 177"/>
              <a:gd name="T91" fmla="*/ 92 h 256"/>
              <a:gd name="T92" fmla="*/ 18 w 177"/>
              <a:gd name="T93" fmla="*/ 71 h 256"/>
              <a:gd name="T94" fmla="*/ 31 w 177"/>
              <a:gd name="T95" fmla="*/ 53 h 256"/>
              <a:gd name="T96" fmla="*/ 49 w 177"/>
              <a:gd name="T97" fmla="*/ 36 h 256"/>
              <a:gd name="T98" fmla="*/ 71 w 177"/>
              <a:gd name="T99" fmla="*/ 22 h 256"/>
              <a:gd name="T100" fmla="*/ 100 w 177"/>
              <a:gd name="T101" fmla="*/ 9 h 256"/>
              <a:gd name="T102" fmla="*/ 135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35" y="0"/>
                </a:moveTo>
                <a:lnTo>
                  <a:pt x="133" y="1"/>
                </a:lnTo>
                <a:lnTo>
                  <a:pt x="125" y="5"/>
                </a:lnTo>
                <a:lnTo>
                  <a:pt x="114" y="12"/>
                </a:lnTo>
                <a:lnTo>
                  <a:pt x="101" y="21"/>
                </a:lnTo>
                <a:lnTo>
                  <a:pt x="87" y="32"/>
                </a:lnTo>
                <a:lnTo>
                  <a:pt x="73" y="48"/>
                </a:lnTo>
                <a:lnTo>
                  <a:pt x="61" y="66"/>
                </a:lnTo>
                <a:lnTo>
                  <a:pt x="51" y="87"/>
                </a:lnTo>
                <a:lnTo>
                  <a:pt x="44" y="112"/>
                </a:lnTo>
                <a:lnTo>
                  <a:pt x="45" y="109"/>
                </a:lnTo>
                <a:lnTo>
                  <a:pt x="49" y="100"/>
                </a:lnTo>
                <a:lnTo>
                  <a:pt x="57" y="88"/>
                </a:lnTo>
                <a:lnTo>
                  <a:pt x="68" y="74"/>
                </a:lnTo>
                <a:lnTo>
                  <a:pt x="81" y="57"/>
                </a:lnTo>
                <a:lnTo>
                  <a:pt x="96" y="41"/>
                </a:lnTo>
                <a:lnTo>
                  <a:pt x="114" y="27"/>
                </a:lnTo>
                <a:lnTo>
                  <a:pt x="135" y="17"/>
                </a:lnTo>
                <a:lnTo>
                  <a:pt x="159" y="10"/>
                </a:lnTo>
                <a:lnTo>
                  <a:pt x="159" y="12"/>
                </a:lnTo>
                <a:lnTo>
                  <a:pt x="161" y="18"/>
                </a:lnTo>
                <a:lnTo>
                  <a:pt x="165" y="27"/>
                </a:lnTo>
                <a:lnTo>
                  <a:pt x="169" y="39"/>
                </a:lnTo>
                <a:lnTo>
                  <a:pt x="173" y="54"/>
                </a:lnTo>
                <a:lnTo>
                  <a:pt x="175" y="70"/>
                </a:lnTo>
                <a:lnTo>
                  <a:pt x="177" y="89"/>
                </a:lnTo>
                <a:lnTo>
                  <a:pt x="177" y="109"/>
                </a:lnTo>
                <a:lnTo>
                  <a:pt x="174" y="128"/>
                </a:lnTo>
                <a:lnTo>
                  <a:pt x="168" y="149"/>
                </a:lnTo>
                <a:lnTo>
                  <a:pt x="157" y="170"/>
                </a:lnTo>
                <a:lnTo>
                  <a:pt x="143" y="189"/>
                </a:lnTo>
                <a:lnTo>
                  <a:pt x="122" y="209"/>
                </a:lnTo>
                <a:lnTo>
                  <a:pt x="97" y="226"/>
                </a:lnTo>
                <a:lnTo>
                  <a:pt x="66" y="243"/>
                </a:lnTo>
                <a:lnTo>
                  <a:pt x="27" y="256"/>
                </a:lnTo>
                <a:lnTo>
                  <a:pt x="26" y="253"/>
                </a:lnTo>
                <a:lnTo>
                  <a:pt x="23" y="248"/>
                </a:lnTo>
                <a:lnTo>
                  <a:pt x="19" y="237"/>
                </a:lnTo>
                <a:lnTo>
                  <a:pt x="14" y="224"/>
                </a:lnTo>
                <a:lnTo>
                  <a:pt x="10" y="210"/>
                </a:lnTo>
                <a:lnTo>
                  <a:pt x="5" y="192"/>
                </a:lnTo>
                <a:lnTo>
                  <a:pt x="3" y="174"/>
                </a:lnTo>
                <a:lnTo>
                  <a:pt x="0" y="154"/>
                </a:lnTo>
                <a:lnTo>
                  <a:pt x="0" y="134"/>
                </a:lnTo>
                <a:lnTo>
                  <a:pt x="3" y="113"/>
                </a:lnTo>
                <a:lnTo>
                  <a:pt x="9" y="92"/>
                </a:lnTo>
                <a:lnTo>
                  <a:pt x="18" y="71"/>
                </a:lnTo>
                <a:lnTo>
                  <a:pt x="31" y="53"/>
                </a:lnTo>
                <a:lnTo>
                  <a:pt x="49" y="36"/>
                </a:lnTo>
                <a:lnTo>
                  <a:pt x="71" y="22"/>
                </a:lnTo>
                <a:lnTo>
                  <a:pt x="100" y="9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3" name="千图PPT彼岸天：ID 8661124库_任意多边形 52"/>
          <p:cNvSpPr/>
          <p:nvPr>
            <p:custDataLst>
              <p:tags r:id="rId37"/>
            </p:custDataLst>
          </p:nvPr>
        </p:nvSpPr>
        <p:spPr bwMode="auto">
          <a:xfrm>
            <a:off x="1289592" y="2026735"/>
            <a:ext cx="4228751" cy="3681523"/>
          </a:xfrm>
          <a:custGeom>
            <a:avLst/>
            <a:gdLst>
              <a:gd name="T0" fmla="*/ 1771 w 2912"/>
              <a:gd name="T1" fmla="*/ 212 h 2495"/>
              <a:gd name="T2" fmla="*/ 1821 w 2912"/>
              <a:gd name="T3" fmla="*/ 523 h 2495"/>
              <a:gd name="T4" fmla="*/ 2166 w 2912"/>
              <a:gd name="T5" fmla="*/ 719 h 2495"/>
              <a:gd name="T6" fmla="*/ 2127 w 2912"/>
              <a:gd name="T7" fmla="*/ 721 h 2495"/>
              <a:gd name="T8" fmla="*/ 1993 w 2912"/>
              <a:gd name="T9" fmla="*/ 734 h 2495"/>
              <a:gd name="T10" fmla="*/ 1970 w 2912"/>
              <a:gd name="T11" fmla="*/ 668 h 2495"/>
              <a:gd name="T12" fmla="*/ 1784 w 2912"/>
              <a:gd name="T13" fmla="*/ 579 h 2495"/>
              <a:gd name="T14" fmla="*/ 1693 w 2912"/>
              <a:gd name="T15" fmla="*/ 823 h 2495"/>
              <a:gd name="T16" fmla="*/ 1672 w 2912"/>
              <a:gd name="T17" fmla="*/ 1263 h 2495"/>
              <a:gd name="T18" fmla="*/ 2279 w 2912"/>
              <a:gd name="T19" fmla="*/ 1043 h 2495"/>
              <a:gd name="T20" fmla="*/ 2512 w 2912"/>
              <a:gd name="T21" fmla="*/ 751 h 2495"/>
              <a:gd name="T22" fmla="*/ 2531 w 2912"/>
              <a:gd name="T23" fmla="*/ 416 h 2495"/>
              <a:gd name="T24" fmla="*/ 2540 w 2912"/>
              <a:gd name="T25" fmla="*/ 680 h 2495"/>
              <a:gd name="T26" fmla="*/ 2714 w 2912"/>
              <a:gd name="T27" fmla="*/ 610 h 2495"/>
              <a:gd name="T28" fmla="*/ 2812 w 2912"/>
              <a:gd name="T29" fmla="*/ 553 h 2495"/>
              <a:gd name="T30" fmla="*/ 2414 w 2912"/>
              <a:gd name="T31" fmla="*/ 1060 h 2495"/>
              <a:gd name="T32" fmla="*/ 2656 w 2912"/>
              <a:gd name="T33" fmla="*/ 1202 h 2495"/>
              <a:gd name="T34" fmla="*/ 2899 w 2912"/>
              <a:gd name="T35" fmla="*/ 1204 h 2495"/>
              <a:gd name="T36" fmla="*/ 2652 w 2912"/>
              <a:gd name="T37" fmla="*/ 1277 h 2495"/>
              <a:gd name="T38" fmla="*/ 2305 w 2912"/>
              <a:gd name="T39" fmla="*/ 1129 h 2495"/>
              <a:gd name="T40" fmla="*/ 1921 w 2912"/>
              <a:gd name="T41" fmla="*/ 1342 h 2495"/>
              <a:gd name="T42" fmla="*/ 1916 w 2912"/>
              <a:gd name="T43" fmla="*/ 1456 h 2495"/>
              <a:gd name="T44" fmla="*/ 2436 w 2912"/>
              <a:gd name="T45" fmla="*/ 1563 h 2495"/>
              <a:gd name="T46" fmla="*/ 2652 w 2912"/>
              <a:gd name="T47" fmla="*/ 1526 h 2495"/>
              <a:gd name="T48" fmla="*/ 2372 w 2912"/>
              <a:gd name="T49" fmla="*/ 1620 h 2495"/>
              <a:gd name="T50" fmla="*/ 2395 w 2912"/>
              <a:gd name="T51" fmla="*/ 1808 h 2495"/>
              <a:gd name="T52" fmla="*/ 2223 w 2912"/>
              <a:gd name="T53" fmla="*/ 1608 h 2495"/>
              <a:gd name="T54" fmla="*/ 1763 w 2912"/>
              <a:gd name="T55" fmla="*/ 1592 h 2495"/>
              <a:gd name="T56" fmla="*/ 1711 w 2912"/>
              <a:gd name="T57" fmla="*/ 2043 h 2495"/>
              <a:gd name="T58" fmla="*/ 1944 w 2912"/>
              <a:gd name="T59" fmla="*/ 2432 h 2495"/>
              <a:gd name="T60" fmla="*/ 1675 w 2912"/>
              <a:gd name="T61" fmla="*/ 2448 h 2495"/>
              <a:gd name="T62" fmla="*/ 1097 w 2912"/>
              <a:gd name="T63" fmla="*/ 2487 h 2495"/>
              <a:gd name="T64" fmla="*/ 1415 w 2912"/>
              <a:gd name="T65" fmla="*/ 2369 h 2495"/>
              <a:gd name="T66" fmla="*/ 1296 w 2912"/>
              <a:gd name="T67" fmla="*/ 1765 h 2495"/>
              <a:gd name="T68" fmla="*/ 867 w 2912"/>
              <a:gd name="T69" fmla="*/ 1553 h 2495"/>
              <a:gd name="T70" fmla="*/ 596 w 2912"/>
              <a:gd name="T71" fmla="*/ 1669 h 2495"/>
              <a:gd name="T72" fmla="*/ 372 w 2912"/>
              <a:gd name="T73" fmla="*/ 1769 h 2495"/>
              <a:gd name="T74" fmla="*/ 574 w 2912"/>
              <a:gd name="T75" fmla="*/ 1595 h 2495"/>
              <a:gd name="T76" fmla="*/ 281 w 2912"/>
              <a:gd name="T77" fmla="*/ 1443 h 2495"/>
              <a:gd name="T78" fmla="*/ 2 w 2912"/>
              <a:gd name="T79" fmla="*/ 1182 h 2495"/>
              <a:gd name="T80" fmla="*/ 232 w 2912"/>
              <a:gd name="T81" fmla="*/ 1374 h 2495"/>
              <a:gd name="T82" fmla="*/ 367 w 2912"/>
              <a:gd name="T83" fmla="*/ 1342 h 2495"/>
              <a:gd name="T84" fmla="*/ 420 w 2912"/>
              <a:gd name="T85" fmla="*/ 1194 h 2495"/>
              <a:gd name="T86" fmla="*/ 488 w 2912"/>
              <a:gd name="T87" fmla="*/ 1417 h 2495"/>
              <a:gd name="T88" fmla="*/ 984 w 2912"/>
              <a:gd name="T89" fmla="*/ 1443 h 2495"/>
              <a:gd name="T90" fmla="*/ 1199 w 2912"/>
              <a:gd name="T91" fmla="*/ 1196 h 2495"/>
              <a:gd name="T92" fmla="*/ 926 w 2912"/>
              <a:gd name="T93" fmla="*/ 678 h 2495"/>
              <a:gd name="T94" fmla="*/ 648 w 2912"/>
              <a:gd name="T95" fmla="*/ 566 h 2495"/>
              <a:gd name="T96" fmla="*/ 849 w 2912"/>
              <a:gd name="T97" fmla="*/ 630 h 2495"/>
              <a:gd name="T98" fmla="*/ 837 w 2912"/>
              <a:gd name="T99" fmla="*/ 342 h 2495"/>
              <a:gd name="T100" fmla="*/ 912 w 2912"/>
              <a:gd name="T101" fmla="*/ 194 h 2495"/>
              <a:gd name="T102" fmla="*/ 940 w 2912"/>
              <a:gd name="T103" fmla="*/ 460 h 2495"/>
              <a:gd name="T104" fmla="*/ 1181 w 2912"/>
              <a:gd name="T105" fmla="*/ 331 h 2495"/>
              <a:gd name="T106" fmla="*/ 947 w 2912"/>
              <a:gd name="T107" fmla="*/ 528 h 2495"/>
              <a:gd name="T108" fmla="*/ 1166 w 2912"/>
              <a:gd name="T109" fmla="*/ 904 h 2495"/>
              <a:gd name="T110" fmla="*/ 1496 w 2912"/>
              <a:gd name="T111" fmla="*/ 1139 h 2495"/>
              <a:gd name="T112" fmla="*/ 1564 w 2912"/>
              <a:gd name="T113" fmla="*/ 746 h 2495"/>
              <a:gd name="T114" fmla="*/ 1334 w 2912"/>
              <a:gd name="T115" fmla="*/ 449 h 2495"/>
              <a:gd name="T116" fmla="*/ 1517 w 2912"/>
              <a:gd name="T117" fmla="*/ 654 h 2495"/>
              <a:gd name="T118" fmla="*/ 1701 w 2912"/>
              <a:gd name="T119" fmla="*/ 386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2" h="2495">
                <a:moveTo>
                  <a:pt x="1750" y="0"/>
                </a:moveTo>
                <a:lnTo>
                  <a:pt x="1750" y="2"/>
                </a:lnTo>
                <a:lnTo>
                  <a:pt x="1752" y="7"/>
                </a:lnTo>
                <a:lnTo>
                  <a:pt x="1755" y="16"/>
                </a:lnTo>
                <a:lnTo>
                  <a:pt x="1759" y="31"/>
                </a:lnTo>
                <a:lnTo>
                  <a:pt x="1763" y="49"/>
                </a:lnTo>
                <a:lnTo>
                  <a:pt x="1765" y="72"/>
                </a:lnTo>
                <a:lnTo>
                  <a:pt x="1768" y="100"/>
                </a:lnTo>
                <a:lnTo>
                  <a:pt x="1771" y="132"/>
                </a:lnTo>
                <a:lnTo>
                  <a:pt x="1772" y="170"/>
                </a:lnTo>
                <a:lnTo>
                  <a:pt x="1771" y="212"/>
                </a:lnTo>
                <a:lnTo>
                  <a:pt x="1768" y="262"/>
                </a:lnTo>
                <a:lnTo>
                  <a:pt x="1763" y="315"/>
                </a:lnTo>
                <a:lnTo>
                  <a:pt x="1756" y="376"/>
                </a:lnTo>
                <a:lnTo>
                  <a:pt x="1746" y="442"/>
                </a:lnTo>
                <a:lnTo>
                  <a:pt x="1732" y="515"/>
                </a:lnTo>
                <a:lnTo>
                  <a:pt x="1734" y="515"/>
                </a:lnTo>
                <a:lnTo>
                  <a:pt x="1743" y="515"/>
                </a:lnTo>
                <a:lnTo>
                  <a:pt x="1756" y="516"/>
                </a:lnTo>
                <a:lnTo>
                  <a:pt x="1775" y="518"/>
                </a:lnTo>
                <a:lnTo>
                  <a:pt x="1797" y="519"/>
                </a:lnTo>
                <a:lnTo>
                  <a:pt x="1821" y="523"/>
                </a:lnTo>
                <a:lnTo>
                  <a:pt x="1850" y="528"/>
                </a:lnTo>
                <a:lnTo>
                  <a:pt x="1880" y="534"/>
                </a:lnTo>
                <a:lnTo>
                  <a:pt x="1912" y="543"/>
                </a:lnTo>
                <a:lnTo>
                  <a:pt x="1946" y="555"/>
                </a:lnTo>
                <a:lnTo>
                  <a:pt x="1980" y="568"/>
                </a:lnTo>
                <a:lnTo>
                  <a:pt x="2014" y="585"/>
                </a:lnTo>
                <a:lnTo>
                  <a:pt x="2048" y="604"/>
                </a:lnTo>
                <a:lnTo>
                  <a:pt x="2080" y="628"/>
                </a:lnTo>
                <a:lnTo>
                  <a:pt x="2111" y="654"/>
                </a:lnTo>
                <a:lnTo>
                  <a:pt x="2140" y="685"/>
                </a:lnTo>
                <a:lnTo>
                  <a:pt x="2166" y="719"/>
                </a:lnTo>
                <a:lnTo>
                  <a:pt x="2189" y="758"/>
                </a:lnTo>
                <a:lnTo>
                  <a:pt x="2207" y="802"/>
                </a:lnTo>
                <a:lnTo>
                  <a:pt x="2223" y="850"/>
                </a:lnTo>
                <a:lnTo>
                  <a:pt x="2222" y="847"/>
                </a:lnTo>
                <a:lnTo>
                  <a:pt x="2216" y="838"/>
                </a:lnTo>
                <a:lnTo>
                  <a:pt x="2209" y="825"/>
                </a:lnTo>
                <a:lnTo>
                  <a:pt x="2197" y="807"/>
                </a:lnTo>
                <a:lnTo>
                  <a:pt x="2183" y="788"/>
                </a:lnTo>
                <a:lnTo>
                  <a:pt x="2167" y="765"/>
                </a:lnTo>
                <a:lnTo>
                  <a:pt x="2148" y="743"/>
                </a:lnTo>
                <a:lnTo>
                  <a:pt x="2127" y="721"/>
                </a:lnTo>
                <a:lnTo>
                  <a:pt x="2103" y="699"/>
                </a:lnTo>
                <a:lnTo>
                  <a:pt x="2077" y="681"/>
                </a:lnTo>
                <a:lnTo>
                  <a:pt x="2051" y="666"/>
                </a:lnTo>
                <a:lnTo>
                  <a:pt x="2022" y="654"/>
                </a:lnTo>
                <a:lnTo>
                  <a:pt x="1992" y="647"/>
                </a:lnTo>
                <a:lnTo>
                  <a:pt x="1993" y="650"/>
                </a:lnTo>
                <a:lnTo>
                  <a:pt x="1996" y="659"/>
                </a:lnTo>
                <a:lnTo>
                  <a:pt x="1997" y="672"/>
                </a:lnTo>
                <a:lnTo>
                  <a:pt x="1998" y="690"/>
                </a:lnTo>
                <a:lnTo>
                  <a:pt x="1997" y="711"/>
                </a:lnTo>
                <a:lnTo>
                  <a:pt x="1993" y="734"/>
                </a:lnTo>
                <a:lnTo>
                  <a:pt x="1984" y="759"/>
                </a:lnTo>
                <a:lnTo>
                  <a:pt x="1968" y="785"/>
                </a:lnTo>
                <a:lnTo>
                  <a:pt x="1946" y="812"/>
                </a:lnTo>
                <a:lnTo>
                  <a:pt x="1949" y="810"/>
                </a:lnTo>
                <a:lnTo>
                  <a:pt x="1953" y="802"/>
                </a:lnTo>
                <a:lnTo>
                  <a:pt x="1960" y="790"/>
                </a:lnTo>
                <a:lnTo>
                  <a:pt x="1967" y="773"/>
                </a:lnTo>
                <a:lnTo>
                  <a:pt x="1972" y="751"/>
                </a:lnTo>
                <a:lnTo>
                  <a:pt x="1976" y="727"/>
                </a:lnTo>
                <a:lnTo>
                  <a:pt x="1976" y="699"/>
                </a:lnTo>
                <a:lnTo>
                  <a:pt x="1970" y="668"/>
                </a:lnTo>
                <a:lnTo>
                  <a:pt x="1958" y="633"/>
                </a:lnTo>
                <a:lnTo>
                  <a:pt x="1955" y="632"/>
                </a:lnTo>
                <a:lnTo>
                  <a:pt x="1947" y="628"/>
                </a:lnTo>
                <a:lnTo>
                  <a:pt x="1934" y="623"/>
                </a:lnTo>
                <a:lnTo>
                  <a:pt x="1919" y="615"/>
                </a:lnTo>
                <a:lnTo>
                  <a:pt x="1899" y="607"/>
                </a:lnTo>
                <a:lnTo>
                  <a:pt x="1877" y="599"/>
                </a:lnTo>
                <a:lnTo>
                  <a:pt x="1855" y="592"/>
                </a:lnTo>
                <a:lnTo>
                  <a:pt x="1830" y="585"/>
                </a:lnTo>
                <a:lnTo>
                  <a:pt x="1807" y="581"/>
                </a:lnTo>
                <a:lnTo>
                  <a:pt x="1784" y="579"/>
                </a:lnTo>
                <a:lnTo>
                  <a:pt x="1763" y="580"/>
                </a:lnTo>
                <a:lnTo>
                  <a:pt x="1742" y="584"/>
                </a:lnTo>
                <a:lnTo>
                  <a:pt x="1725" y="593"/>
                </a:lnTo>
                <a:lnTo>
                  <a:pt x="1725" y="597"/>
                </a:lnTo>
                <a:lnTo>
                  <a:pt x="1724" y="610"/>
                </a:lnTo>
                <a:lnTo>
                  <a:pt x="1721" y="629"/>
                </a:lnTo>
                <a:lnTo>
                  <a:pt x="1717" y="655"/>
                </a:lnTo>
                <a:lnTo>
                  <a:pt x="1712" y="689"/>
                </a:lnTo>
                <a:lnTo>
                  <a:pt x="1707" y="728"/>
                </a:lnTo>
                <a:lnTo>
                  <a:pt x="1701" y="773"/>
                </a:lnTo>
                <a:lnTo>
                  <a:pt x="1693" y="823"/>
                </a:lnTo>
                <a:lnTo>
                  <a:pt x="1684" y="877"/>
                </a:lnTo>
                <a:lnTo>
                  <a:pt x="1673" y="936"/>
                </a:lnTo>
                <a:lnTo>
                  <a:pt x="1662" y="998"/>
                </a:lnTo>
                <a:lnTo>
                  <a:pt x="1650" y="1063"/>
                </a:lnTo>
                <a:lnTo>
                  <a:pt x="1636" y="1130"/>
                </a:lnTo>
                <a:lnTo>
                  <a:pt x="1621" y="1199"/>
                </a:lnTo>
                <a:lnTo>
                  <a:pt x="1606" y="1269"/>
                </a:lnTo>
                <a:lnTo>
                  <a:pt x="1611" y="1269"/>
                </a:lnTo>
                <a:lnTo>
                  <a:pt x="1623" y="1268"/>
                </a:lnTo>
                <a:lnTo>
                  <a:pt x="1643" y="1267"/>
                </a:lnTo>
                <a:lnTo>
                  <a:pt x="1672" y="1263"/>
                </a:lnTo>
                <a:lnTo>
                  <a:pt x="1706" y="1257"/>
                </a:lnTo>
                <a:lnTo>
                  <a:pt x="1746" y="1250"/>
                </a:lnTo>
                <a:lnTo>
                  <a:pt x="1791" y="1241"/>
                </a:lnTo>
                <a:lnTo>
                  <a:pt x="1842" y="1228"/>
                </a:lnTo>
                <a:lnTo>
                  <a:pt x="1897" y="1213"/>
                </a:lnTo>
                <a:lnTo>
                  <a:pt x="1955" y="1195"/>
                </a:lnTo>
                <a:lnTo>
                  <a:pt x="2016" y="1173"/>
                </a:lnTo>
                <a:lnTo>
                  <a:pt x="2080" y="1147"/>
                </a:lnTo>
                <a:lnTo>
                  <a:pt x="2146" y="1117"/>
                </a:lnTo>
                <a:lnTo>
                  <a:pt x="2213" y="1082"/>
                </a:lnTo>
                <a:lnTo>
                  <a:pt x="2279" y="1043"/>
                </a:lnTo>
                <a:lnTo>
                  <a:pt x="2346" y="999"/>
                </a:lnTo>
                <a:lnTo>
                  <a:pt x="2413" y="950"/>
                </a:lnTo>
                <a:lnTo>
                  <a:pt x="2478" y="895"/>
                </a:lnTo>
                <a:lnTo>
                  <a:pt x="2541" y="833"/>
                </a:lnTo>
                <a:lnTo>
                  <a:pt x="2543" y="830"/>
                </a:lnTo>
                <a:lnTo>
                  <a:pt x="2540" y="824"/>
                </a:lnTo>
                <a:lnTo>
                  <a:pt x="2538" y="815"/>
                </a:lnTo>
                <a:lnTo>
                  <a:pt x="2531" y="803"/>
                </a:lnTo>
                <a:lnTo>
                  <a:pt x="2526" y="789"/>
                </a:lnTo>
                <a:lnTo>
                  <a:pt x="2518" y="772"/>
                </a:lnTo>
                <a:lnTo>
                  <a:pt x="2512" y="751"/>
                </a:lnTo>
                <a:lnTo>
                  <a:pt x="2505" y="728"/>
                </a:lnTo>
                <a:lnTo>
                  <a:pt x="2500" y="701"/>
                </a:lnTo>
                <a:lnTo>
                  <a:pt x="2496" y="671"/>
                </a:lnTo>
                <a:lnTo>
                  <a:pt x="2493" y="636"/>
                </a:lnTo>
                <a:lnTo>
                  <a:pt x="2495" y="598"/>
                </a:lnTo>
                <a:lnTo>
                  <a:pt x="2499" y="555"/>
                </a:lnTo>
                <a:lnTo>
                  <a:pt x="2505" y="510"/>
                </a:lnTo>
                <a:lnTo>
                  <a:pt x="2517" y="459"/>
                </a:lnTo>
                <a:lnTo>
                  <a:pt x="2532" y="405"/>
                </a:lnTo>
                <a:lnTo>
                  <a:pt x="2532" y="407"/>
                </a:lnTo>
                <a:lnTo>
                  <a:pt x="2531" y="416"/>
                </a:lnTo>
                <a:lnTo>
                  <a:pt x="2531" y="429"/>
                </a:lnTo>
                <a:lnTo>
                  <a:pt x="2531" y="446"/>
                </a:lnTo>
                <a:lnTo>
                  <a:pt x="2530" y="467"/>
                </a:lnTo>
                <a:lnTo>
                  <a:pt x="2530" y="490"/>
                </a:lnTo>
                <a:lnTo>
                  <a:pt x="2530" y="515"/>
                </a:lnTo>
                <a:lnTo>
                  <a:pt x="2530" y="542"/>
                </a:lnTo>
                <a:lnTo>
                  <a:pt x="2531" y="571"/>
                </a:lnTo>
                <a:lnTo>
                  <a:pt x="2532" y="599"/>
                </a:lnTo>
                <a:lnTo>
                  <a:pt x="2534" y="627"/>
                </a:lnTo>
                <a:lnTo>
                  <a:pt x="2536" y="654"/>
                </a:lnTo>
                <a:lnTo>
                  <a:pt x="2540" y="680"/>
                </a:lnTo>
                <a:lnTo>
                  <a:pt x="2544" y="703"/>
                </a:lnTo>
                <a:lnTo>
                  <a:pt x="2551" y="724"/>
                </a:lnTo>
                <a:lnTo>
                  <a:pt x="2557" y="742"/>
                </a:lnTo>
                <a:lnTo>
                  <a:pt x="2565" y="755"/>
                </a:lnTo>
                <a:lnTo>
                  <a:pt x="2573" y="763"/>
                </a:lnTo>
                <a:lnTo>
                  <a:pt x="2583" y="767"/>
                </a:lnTo>
                <a:lnTo>
                  <a:pt x="2596" y="764"/>
                </a:lnTo>
                <a:lnTo>
                  <a:pt x="2609" y="755"/>
                </a:lnTo>
                <a:lnTo>
                  <a:pt x="2625" y="740"/>
                </a:lnTo>
                <a:lnTo>
                  <a:pt x="2671" y="677"/>
                </a:lnTo>
                <a:lnTo>
                  <a:pt x="2714" y="610"/>
                </a:lnTo>
                <a:lnTo>
                  <a:pt x="2756" y="538"/>
                </a:lnTo>
                <a:lnTo>
                  <a:pt x="2794" y="462"/>
                </a:lnTo>
                <a:lnTo>
                  <a:pt x="2827" y="380"/>
                </a:lnTo>
                <a:lnTo>
                  <a:pt x="2829" y="384"/>
                </a:lnTo>
                <a:lnTo>
                  <a:pt x="2829" y="393"/>
                </a:lnTo>
                <a:lnTo>
                  <a:pt x="2830" y="407"/>
                </a:lnTo>
                <a:lnTo>
                  <a:pt x="2829" y="428"/>
                </a:lnTo>
                <a:lnTo>
                  <a:pt x="2827" y="453"/>
                </a:lnTo>
                <a:lnTo>
                  <a:pt x="2825" y="482"/>
                </a:lnTo>
                <a:lnTo>
                  <a:pt x="2820" y="515"/>
                </a:lnTo>
                <a:lnTo>
                  <a:pt x="2812" y="553"/>
                </a:lnTo>
                <a:lnTo>
                  <a:pt x="2801" y="592"/>
                </a:lnTo>
                <a:lnTo>
                  <a:pt x="2787" y="634"/>
                </a:lnTo>
                <a:lnTo>
                  <a:pt x="2768" y="678"/>
                </a:lnTo>
                <a:lnTo>
                  <a:pt x="2745" y="725"/>
                </a:lnTo>
                <a:lnTo>
                  <a:pt x="2717" y="773"/>
                </a:lnTo>
                <a:lnTo>
                  <a:pt x="2683" y="821"/>
                </a:lnTo>
                <a:lnTo>
                  <a:pt x="2643" y="869"/>
                </a:lnTo>
                <a:lnTo>
                  <a:pt x="2597" y="919"/>
                </a:lnTo>
                <a:lnTo>
                  <a:pt x="2544" y="967"/>
                </a:lnTo>
                <a:lnTo>
                  <a:pt x="2483" y="1015"/>
                </a:lnTo>
                <a:lnTo>
                  <a:pt x="2414" y="1060"/>
                </a:lnTo>
                <a:lnTo>
                  <a:pt x="2418" y="1063"/>
                </a:lnTo>
                <a:lnTo>
                  <a:pt x="2426" y="1068"/>
                </a:lnTo>
                <a:lnTo>
                  <a:pt x="2437" y="1078"/>
                </a:lnTo>
                <a:lnTo>
                  <a:pt x="2456" y="1090"/>
                </a:lnTo>
                <a:lnTo>
                  <a:pt x="2476" y="1104"/>
                </a:lnTo>
                <a:lnTo>
                  <a:pt x="2500" y="1121"/>
                </a:lnTo>
                <a:lnTo>
                  <a:pt x="2527" y="1138"/>
                </a:lnTo>
                <a:lnTo>
                  <a:pt x="2557" y="1155"/>
                </a:lnTo>
                <a:lnTo>
                  <a:pt x="2588" y="1172"/>
                </a:lnTo>
                <a:lnTo>
                  <a:pt x="2622" y="1187"/>
                </a:lnTo>
                <a:lnTo>
                  <a:pt x="2656" y="1202"/>
                </a:lnTo>
                <a:lnTo>
                  <a:pt x="2691" y="1215"/>
                </a:lnTo>
                <a:lnTo>
                  <a:pt x="2725" y="1225"/>
                </a:lnTo>
                <a:lnTo>
                  <a:pt x="2760" y="1230"/>
                </a:lnTo>
                <a:lnTo>
                  <a:pt x="2794" y="1233"/>
                </a:lnTo>
                <a:lnTo>
                  <a:pt x="2826" y="1232"/>
                </a:lnTo>
                <a:lnTo>
                  <a:pt x="2857" y="1224"/>
                </a:lnTo>
                <a:lnTo>
                  <a:pt x="2886" y="1211"/>
                </a:lnTo>
                <a:lnTo>
                  <a:pt x="2912" y="1191"/>
                </a:lnTo>
                <a:lnTo>
                  <a:pt x="2911" y="1194"/>
                </a:lnTo>
                <a:lnTo>
                  <a:pt x="2907" y="1198"/>
                </a:lnTo>
                <a:lnTo>
                  <a:pt x="2899" y="1204"/>
                </a:lnTo>
                <a:lnTo>
                  <a:pt x="2890" y="1213"/>
                </a:lnTo>
                <a:lnTo>
                  <a:pt x="2877" y="1224"/>
                </a:lnTo>
                <a:lnTo>
                  <a:pt x="2862" y="1234"/>
                </a:lnTo>
                <a:lnTo>
                  <a:pt x="2844" y="1245"/>
                </a:lnTo>
                <a:lnTo>
                  <a:pt x="2825" y="1255"/>
                </a:lnTo>
                <a:lnTo>
                  <a:pt x="2801" y="1264"/>
                </a:lnTo>
                <a:lnTo>
                  <a:pt x="2777" y="1272"/>
                </a:lnTo>
                <a:lnTo>
                  <a:pt x="2748" y="1277"/>
                </a:lnTo>
                <a:lnTo>
                  <a:pt x="2718" y="1281"/>
                </a:lnTo>
                <a:lnTo>
                  <a:pt x="2687" y="1281"/>
                </a:lnTo>
                <a:lnTo>
                  <a:pt x="2652" y="1277"/>
                </a:lnTo>
                <a:lnTo>
                  <a:pt x="2615" y="1269"/>
                </a:lnTo>
                <a:lnTo>
                  <a:pt x="2575" y="1256"/>
                </a:lnTo>
                <a:lnTo>
                  <a:pt x="2535" y="1238"/>
                </a:lnTo>
                <a:lnTo>
                  <a:pt x="2491" y="1215"/>
                </a:lnTo>
                <a:lnTo>
                  <a:pt x="2445" y="1185"/>
                </a:lnTo>
                <a:lnTo>
                  <a:pt x="2398" y="1147"/>
                </a:lnTo>
                <a:lnTo>
                  <a:pt x="2349" y="1102"/>
                </a:lnTo>
                <a:lnTo>
                  <a:pt x="2345" y="1104"/>
                </a:lnTo>
                <a:lnTo>
                  <a:pt x="2337" y="1109"/>
                </a:lnTo>
                <a:lnTo>
                  <a:pt x="2323" y="1117"/>
                </a:lnTo>
                <a:lnTo>
                  <a:pt x="2305" y="1129"/>
                </a:lnTo>
                <a:lnTo>
                  <a:pt x="2283" y="1143"/>
                </a:lnTo>
                <a:lnTo>
                  <a:pt x="2257" y="1159"/>
                </a:lnTo>
                <a:lnTo>
                  <a:pt x="2227" y="1176"/>
                </a:lnTo>
                <a:lnTo>
                  <a:pt x="2194" y="1195"/>
                </a:lnTo>
                <a:lnTo>
                  <a:pt x="2159" y="1216"/>
                </a:lnTo>
                <a:lnTo>
                  <a:pt x="2122" y="1237"/>
                </a:lnTo>
                <a:lnTo>
                  <a:pt x="2083" y="1257"/>
                </a:lnTo>
                <a:lnTo>
                  <a:pt x="2044" y="1280"/>
                </a:lnTo>
                <a:lnTo>
                  <a:pt x="2002" y="1300"/>
                </a:lnTo>
                <a:lnTo>
                  <a:pt x="1962" y="1321"/>
                </a:lnTo>
                <a:lnTo>
                  <a:pt x="1921" y="1342"/>
                </a:lnTo>
                <a:lnTo>
                  <a:pt x="1881" y="1360"/>
                </a:lnTo>
                <a:lnTo>
                  <a:pt x="1842" y="1378"/>
                </a:lnTo>
                <a:lnTo>
                  <a:pt x="1804" y="1392"/>
                </a:lnTo>
                <a:lnTo>
                  <a:pt x="1769" y="1405"/>
                </a:lnTo>
                <a:lnTo>
                  <a:pt x="1773" y="1407"/>
                </a:lnTo>
                <a:lnTo>
                  <a:pt x="1782" y="1411"/>
                </a:lnTo>
                <a:lnTo>
                  <a:pt x="1799" y="1417"/>
                </a:lnTo>
                <a:lnTo>
                  <a:pt x="1821" y="1425"/>
                </a:lnTo>
                <a:lnTo>
                  <a:pt x="1849" y="1434"/>
                </a:lnTo>
                <a:lnTo>
                  <a:pt x="1880" y="1444"/>
                </a:lnTo>
                <a:lnTo>
                  <a:pt x="1916" y="1456"/>
                </a:lnTo>
                <a:lnTo>
                  <a:pt x="1955" y="1468"/>
                </a:lnTo>
                <a:lnTo>
                  <a:pt x="1998" y="1481"/>
                </a:lnTo>
                <a:lnTo>
                  <a:pt x="2042" y="1494"/>
                </a:lnTo>
                <a:lnTo>
                  <a:pt x="2090" y="1505"/>
                </a:lnTo>
                <a:lnTo>
                  <a:pt x="2139" y="1518"/>
                </a:lnTo>
                <a:lnTo>
                  <a:pt x="2188" y="1529"/>
                </a:lnTo>
                <a:lnTo>
                  <a:pt x="2239" y="1539"/>
                </a:lnTo>
                <a:lnTo>
                  <a:pt x="2289" y="1548"/>
                </a:lnTo>
                <a:lnTo>
                  <a:pt x="2339" y="1555"/>
                </a:lnTo>
                <a:lnTo>
                  <a:pt x="2388" y="1560"/>
                </a:lnTo>
                <a:lnTo>
                  <a:pt x="2436" y="1563"/>
                </a:lnTo>
                <a:lnTo>
                  <a:pt x="2482" y="1564"/>
                </a:lnTo>
                <a:lnTo>
                  <a:pt x="2525" y="1561"/>
                </a:lnTo>
                <a:lnTo>
                  <a:pt x="2564" y="1556"/>
                </a:lnTo>
                <a:lnTo>
                  <a:pt x="2601" y="1547"/>
                </a:lnTo>
                <a:lnTo>
                  <a:pt x="2634" y="1534"/>
                </a:lnTo>
                <a:lnTo>
                  <a:pt x="2661" y="1518"/>
                </a:lnTo>
                <a:lnTo>
                  <a:pt x="2684" y="1498"/>
                </a:lnTo>
                <a:lnTo>
                  <a:pt x="2682" y="1499"/>
                </a:lnTo>
                <a:lnTo>
                  <a:pt x="2677" y="1505"/>
                </a:lnTo>
                <a:lnTo>
                  <a:pt x="2666" y="1515"/>
                </a:lnTo>
                <a:lnTo>
                  <a:pt x="2652" y="1526"/>
                </a:lnTo>
                <a:lnTo>
                  <a:pt x="2635" y="1540"/>
                </a:lnTo>
                <a:lnTo>
                  <a:pt x="2613" y="1555"/>
                </a:lnTo>
                <a:lnTo>
                  <a:pt x="2588" y="1569"/>
                </a:lnTo>
                <a:lnTo>
                  <a:pt x="2560" y="1582"/>
                </a:lnTo>
                <a:lnTo>
                  <a:pt x="2527" y="1594"/>
                </a:lnTo>
                <a:lnTo>
                  <a:pt x="2492" y="1603"/>
                </a:lnTo>
                <a:lnTo>
                  <a:pt x="2453" y="1609"/>
                </a:lnTo>
                <a:lnTo>
                  <a:pt x="2411" y="1612"/>
                </a:lnTo>
                <a:lnTo>
                  <a:pt x="2366" y="1609"/>
                </a:lnTo>
                <a:lnTo>
                  <a:pt x="2369" y="1612"/>
                </a:lnTo>
                <a:lnTo>
                  <a:pt x="2372" y="1620"/>
                </a:lnTo>
                <a:lnTo>
                  <a:pt x="2379" y="1633"/>
                </a:lnTo>
                <a:lnTo>
                  <a:pt x="2387" y="1650"/>
                </a:lnTo>
                <a:lnTo>
                  <a:pt x="2393" y="1670"/>
                </a:lnTo>
                <a:lnTo>
                  <a:pt x="2400" y="1696"/>
                </a:lnTo>
                <a:lnTo>
                  <a:pt x="2405" y="1726"/>
                </a:lnTo>
                <a:lnTo>
                  <a:pt x="2408" y="1760"/>
                </a:lnTo>
                <a:lnTo>
                  <a:pt x="2406" y="1798"/>
                </a:lnTo>
                <a:lnTo>
                  <a:pt x="2400" y="1838"/>
                </a:lnTo>
                <a:lnTo>
                  <a:pt x="2400" y="1835"/>
                </a:lnTo>
                <a:lnTo>
                  <a:pt x="2397" y="1825"/>
                </a:lnTo>
                <a:lnTo>
                  <a:pt x="2395" y="1808"/>
                </a:lnTo>
                <a:lnTo>
                  <a:pt x="2391" y="1788"/>
                </a:lnTo>
                <a:lnTo>
                  <a:pt x="2384" y="1765"/>
                </a:lnTo>
                <a:lnTo>
                  <a:pt x="2378" y="1740"/>
                </a:lnTo>
                <a:lnTo>
                  <a:pt x="2367" y="1714"/>
                </a:lnTo>
                <a:lnTo>
                  <a:pt x="2357" y="1688"/>
                </a:lnTo>
                <a:lnTo>
                  <a:pt x="2344" y="1665"/>
                </a:lnTo>
                <a:lnTo>
                  <a:pt x="2328" y="1644"/>
                </a:lnTo>
                <a:lnTo>
                  <a:pt x="2310" y="1627"/>
                </a:lnTo>
                <a:lnTo>
                  <a:pt x="2291" y="1616"/>
                </a:lnTo>
                <a:lnTo>
                  <a:pt x="2268" y="1611"/>
                </a:lnTo>
                <a:lnTo>
                  <a:pt x="2223" y="1608"/>
                </a:lnTo>
                <a:lnTo>
                  <a:pt x="2172" y="1604"/>
                </a:lnTo>
                <a:lnTo>
                  <a:pt x="2118" y="1600"/>
                </a:lnTo>
                <a:lnTo>
                  <a:pt x="2059" y="1594"/>
                </a:lnTo>
                <a:lnTo>
                  <a:pt x="1999" y="1586"/>
                </a:lnTo>
                <a:lnTo>
                  <a:pt x="1940" y="1576"/>
                </a:lnTo>
                <a:lnTo>
                  <a:pt x="1881" y="1563"/>
                </a:lnTo>
                <a:lnTo>
                  <a:pt x="1851" y="1557"/>
                </a:lnTo>
                <a:lnTo>
                  <a:pt x="1824" y="1559"/>
                </a:lnTo>
                <a:lnTo>
                  <a:pt x="1801" y="1565"/>
                </a:lnTo>
                <a:lnTo>
                  <a:pt x="1780" y="1576"/>
                </a:lnTo>
                <a:lnTo>
                  <a:pt x="1763" y="1592"/>
                </a:lnTo>
                <a:lnTo>
                  <a:pt x="1749" y="1613"/>
                </a:lnTo>
                <a:lnTo>
                  <a:pt x="1737" y="1639"/>
                </a:lnTo>
                <a:lnTo>
                  <a:pt x="1726" y="1669"/>
                </a:lnTo>
                <a:lnTo>
                  <a:pt x="1719" y="1704"/>
                </a:lnTo>
                <a:lnTo>
                  <a:pt x="1713" y="1742"/>
                </a:lnTo>
                <a:lnTo>
                  <a:pt x="1710" y="1785"/>
                </a:lnTo>
                <a:lnTo>
                  <a:pt x="1708" y="1830"/>
                </a:lnTo>
                <a:lnTo>
                  <a:pt x="1707" y="1879"/>
                </a:lnTo>
                <a:lnTo>
                  <a:pt x="1707" y="1931"/>
                </a:lnTo>
                <a:lnTo>
                  <a:pt x="1708" y="1986"/>
                </a:lnTo>
                <a:lnTo>
                  <a:pt x="1711" y="2043"/>
                </a:lnTo>
                <a:lnTo>
                  <a:pt x="1713" y="2104"/>
                </a:lnTo>
                <a:lnTo>
                  <a:pt x="1716" y="2166"/>
                </a:lnTo>
                <a:lnTo>
                  <a:pt x="1719" y="2231"/>
                </a:lnTo>
                <a:lnTo>
                  <a:pt x="1721" y="2297"/>
                </a:lnTo>
                <a:lnTo>
                  <a:pt x="1724" y="2365"/>
                </a:lnTo>
                <a:lnTo>
                  <a:pt x="1764" y="2371"/>
                </a:lnTo>
                <a:lnTo>
                  <a:pt x="1803" y="2382"/>
                </a:lnTo>
                <a:lnTo>
                  <a:pt x="1841" y="2392"/>
                </a:lnTo>
                <a:lnTo>
                  <a:pt x="1877" y="2405"/>
                </a:lnTo>
                <a:lnTo>
                  <a:pt x="1912" y="2418"/>
                </a:lnTo>
                <a:lnTo>
                  <a:pt x="1944" y="2432"/>
                </a:lnTo>
                <a:lnTo>
                  <a:pt x="1972" y="2445"/>
                </a:lnTo>
                <a:lnTo>
                  <a:pt x="1997" y="2458"/>
                </a:lnTo>
                <a:lnTo>
                  <a:pt x="2019" y="2470"/>
                </a:lnTo>
                <a:lnTo>
                  <a:pt x="2036" y="2480"/>
                </a:lnTo>
                <a:lnTo>
                  <a:pt x="2049" y="2487"/>
                </a:lnTo>
                <a:lnTo>
                  <a:pt x="2057" y="2492"/>
                </a:lnTo>
                <a:lnTo>
                  <a:pt x="2059" y="2495"/>
                </a:lnTo>
                <a:lnTo>
                  <a:pt x="1955" y="2478"/>
                </a:lnTo>
                <a:lnTo>
                  <a:pt x="1855" y="2465"/>
                </a:lnTo>
                <a:lnTo>
                  <a:pt x="1763" y="2454"/>
                </a:lnTo>
                <a:lnTo>
                  <a:pt x="1675" y="2448"/>
                </a:lnTo>
                <a:lnTo>
                  <a:pt x="1593" y="2445"/>
                </a:lnTo>
                <a:lnTo>
                  <a:pt x="1516" y="2444"/>
                </a:lnTo>
                <a:lnTo>
                  <a:pt x="1446" y="2445"/>
                </a:lnTo>
                <a:lnTo>
                  <a:pt x="1381" y="2448"/>
                </a:lnTo>
                <a:lnTo>
                  <a:pt x="1322" y="2452"/>
                </a:lnTo>
                <a:lnTo>
                  <a:pt x="1270" y="2457"/>
                </a:lnTo>
                <a:lnTo>
                  <a:pt x="1224" y="2462"/>
                </a:lnTo>
                <a:lnTo>
                  <a:pt x="1183" y="2469"/>
                </a:lnTo>
                <a:lnTo>
                  <a:pt x="1148" y="2475"/>
                </a:lnTo>
                <a:lnTo>
                  <a:pt x="1120" y="2482"/>
                </a:lnTo>
                <a:lnTo>
                  <a:pt x="1097" y="2487"/>
                </a:lnTo>
                <a:lnTo>
                  <a:pt x="1082" y="2491"/>
                </a:lnTo>
                <a:lnTo>
                  <a:pt x="1073" y="2493"/>
                </a:lnTo>
                <a:lnTo>
                  <a:pt x="1069" y="2495"/>
                </a:lnTo>
                <a:lnTo>
                  <a:pt x="1127" y="2463"/>
                </a:lnTo>
                <a:lnTo>
                  <a:pt x="1182" y="2439"/>
                </a:lnTo>
                <a:lnTo>
                  <a:pt x="1233" y="2419"/>
                </a:lnTo>
                <a:lnTo>
                  <a:pt x="1279" y="2402"/>
                </a:lnTo>
                <a:lnTo>
                  <a:pt x="1321" y="2391"/>
                </a:lnTo>
                <a:lnTo>
                  <a:pt x="1357" y="2382"/>
                </a:lnTo>
                <a:lnTo>
                  <a:pt x="1390" y="2374"/>
                </a:lnTo>
                <a:lnTo>
                  <a:pt x="1415" y="2369"/>
                </a:lnTo>
                <a:lnTo>
                  <a:pt x="1434" y="2365"/>
                </a:lnTo>
                <a:lnTo>
                  <a:pt x="1433" y="2280"/>
                </a:lnTo>
                <a:lnTo>
                  <a:pt x="1429" y="2204"/>
                </a:lnTo>
                <a:lnTo>
                  <a:pt x="1422" y="2134"/>
                </a:lnTo>
                <a:lnTo>
                  <a:pt x="1413" y="2069"/>
                </a:lnTo>
                <a:lnTo>
                  <a:pt x="1402" y="2009"/>
                </a:lnTo>
                <a:lnTo>
                  <a:pt x="1387" y="1953"/>
                </a:lnTo>
                <a:lnTo>
                  <a:pt x="1370" y="1903"/>
                </a:lnTo>
                <a:lnTo>
                  <a:pt x="1350" y="1855"/>
                </a:lnTo>
                <a:lnTo>
                  <a:pt x="1325" y="1809"/>
                </a:lnTo>
                <a:lnTo>
                  <a:pt x="1296" y="1765"/>
                </a:lnTo>
                <a:lnTo>
                  <a:pt x="1264" y="1724"/>
                </a:lnTo>
                <a:lnTo>
                  <a:pt x="1227" y="1682"/>
                </a:lnTo>
                <a:lnTo>
                  <a:pt x="1187" y="1640"/>
                </a:lnTo>
                <a:lnTo>
                  <a:pt x="1161" y="1621"/>
                </a:lnTo>
                <a:lnTo>
                  <a:pt x="1130" y="1604"/>
                </a:lnTo>
                <a:lnTo>
                  <a:pt x="1095" y="1590"/>
                </a:lnTo>
                <a:lnTo>
                  <a:pt x="1056" y="1579"/>
                </a:lnTo>
                <a:lnTo>
                  <a:pt x="1013" y="1570"/>
                </a:lnTo>
                <a:lnTo>
                  <a:pt x="967" y="1564"/>
                </a:lnTo>
                <a:lnTo>
                  <a:pt x="918" y="1559"/>
                </a:lnTo>
                <a:lnTo>
                  <a:pt x="867" y="1553"/>
                </a:lnTo>
                <a:lnTo>
                  <a:pt x="814" y="1550"/>
                </a:lnTo>
                <a:lnTo>
                  <a:pt x="760" y="1546"/>
                </a:lnTo>
                <a:lnTo>
                  <a:pt x="704" y="1542"/>
                </a:lnTo>
                <a:lnTo>
                  <a:pt x="702" y="1544"/>
                </a:lnTo>
                <a:lnTo>
                  <a:pt x="697" y="1552"/>
                </a:lnTo>
                <a:lnTo>
                  <a:pt x="691" y="1565"/>
                </a:lnTo>
                <a:lnTo>
                  <a:pt x="679" y="1581"/>
                </a:lnTo>
                <a:lnTo>
                  <a:pt x="665" y="1600"/>
                </a:lnTo>
                <a:lnTo>
                  <a:pt x="646" y="1622"/>
                </a:lnTo>
                <a:lnTo>
                  <a:pt x="623" y="1646"/>
                </a:lnTo>
                <a:lnTo>
                  <a:pt x="596" y="1669"/>
                </a:lnTo>
                <a:lnTo>
                  <a:pt x="563" y="1694"/>
                </a:lnTo>
                <a:lnTo>
                  <a:pt x="526" y="1718"/>
                </a:lnTo>
                <a:lnTo>
                  <a:pt x="483" y="1742"/>
                </a:lnTo>
                <a:lnTo>
                  <a:pt x="435" y="1764"/>
                </a:lnTo>
                <a:lnTo>
                  <a:pt x="380" y="1783"/>
                </a:lnTo>
                <a:lnTo>
                  <a:pt x="319" y="1799"/>
                </a:lnTo>
                <a:lnTo>
                  <a:pt x="322" y="1798"/>
                </a:lnTo>
                <a:lnTo>
                  <a:pt x="329" y="1794"/>
                </a:lnTo>
                <a:lnTo>
                  <a:pt x="340" y="1787"/>
                </a:lnTo>
                <a:lnTo>
                  <a:pt x="355" y="1779"/>
                </a:lnTo>
                <a:lnTo>
                  <a:pt x="372" y="1769"/>
                </a:lnTo>
                <a:lnTo>
                  <a:pt x="392" y="1757"/>
                </a:lnTo>
                <a:lnTo>
                  <a:pt x="414" y="1744"/>
                </a:lnTo>
                <a:lnTo>
                  <a:pt x="436" y="1730"/>
                </a:lnTo>
                <a:lnTo>
                  <a:pt x="458" y="1714"/>
                </a:lnTo>
                <a:lnTo>
                  <a:pt x="480" y="1698"/>
                </a:lnTo>
                <a:lnTo>
                  <a:pt x="502" y="1681"/>
                </a:lnTo>
                <a:lnTo>
                  <a:pt x="522" y="1664"/>
                </a:lnTo>
                <a:lnTo>
                  <a:pt x="540" y="1647"/>
                </a:lnTo>
                <a:lnTo>
                  <a:pt x="554" y="1629"/>
                </a:lnTo>
                <a:lnTo>
                  <a:pt x="566" y="1612"/>
                </a:lnTo>
                <a:lnTo>
                  <a:pt x="574" y="1595"/>
                </a:lnTo>
                <a:lnTo>
                  <a:pt x="576" y="1579"/>
                </a:lnTo>
                <a:lnTo>
                  <a:pt x="574" y="1565"/>
                </a:lnTo>
                <a:lnTo>
                  <a:pt x="566" y="1551"/>
                </a:lnTo>
                <a:lnTo>
                  <a:pt x="550" y="1538"/>
                </a:lnTo>
                <a:lnTo>
                  <a:pt x="528" y="1528"/>
                </a:lnTo>
                <a:lnTo>
                  <a:pt x="487" y="1511"/>
                </a:lnTo>
                <a:lnTo>
                  <a:pt x="445" y="1496"/>
                </a:lnTo>
                <a:lnTo>
                  <a:pt x="403" y="1483"/>
                </a:lnTo>
                <a:lnTo>
                  <a:pt x="362" y="1470"/>
                </a:lnTo>
                <a:lnTo>
                  <a:pt x="322" y="1456"/>
                </a:lnTo>
                <a:lnTo>
                  <a:pt x="281" y="1443"/>
                </a:lnTo>
                <a:lnTo>
                  <a:pt x="244" y="1429"/>
                </a:lnTo>
                <a:lnTo>
                  <a:pt x="207" y="1412"/>
                </a:lnTo>
                <a:lnTo>
                  <a:pt x="172" y="1395"/>
                </a:lnTo>
                <a:lnTo>
                  <a:pt x="140" y="1374"/>
                </a:lnTo>
                <a:lnTo>
                  <a:pt x="108" y="1351"/>
                </a:lnTo>
                <a:lnTo>
                  <a:pt x="81" y="1325"/>
                </a:lnTo>
                <a:lnTo>
                  <a:pt x="55" y="1295"/>
                </a:lnTo>
                <a:lnTo>
                  <a:pt x="33" y="1261"/>
                </a:lnTo>
                <a:lnTo>
                  <a:pt x="15" y="1224"/>
                </a:lnTo>
                <a:lnTo>
                  <a:pt x="0" y="1180"/>
                </a:lnTo>
                <a:lnTo>
                  <a:pt x="2" y="1182"/>
                </a:lnTo>
                <a:lnTo>
                  <a:pt x="8" y="1191"/>
                </a:lnTo>
                <a:lnTo>
                  <a:pt x="16" y="1204"/>
                </a:lnTo>
                <a:lnTo>
                  <a:pt x="29" y="1220"/>
                </a:lnTo>
                <a:lnTo>
                  <a:pt x="45" y="1239"/>
                </a:lnTo>
                <a:lnTo>
                  <a:pt x="63" y="1260"/>
                </a:lnTo>
                <a:lnTo>
                  <a:pt x="85" y="1281"/>
                </a:lnTo>
                <a:lnTo>
                  <a:pt x="108" y="1303"/>
                </a:lnTo>
                <a:lnTo>
                  <a:pt x="136" y="1324"/>
                </a:lnTo>
                <a:lnTo>
                  <a:pt x="166" y="1343"/>
                </a:lnTo>
                <a:lnTo>
                  <a:pt x="198" y="1360"/>
                </a:lnTo>
                <a:lnTo>
                  <a:pt x="232" y="1374"/>
                </a:lnTo>
                <a:lnTo>
                  <a:pt x="268" y="1383"/>
                </a:lnTo>
                <a:lnTo>
                  <a:pt x="307" y="1387"/>
                </a:lnTo>
                <a:lnTo>
                  <a:pt x="309" y="1387"/>
                </a:lnTo>
                <a:lnTo>
                  <a:pt x="312" y="1387"/>
                </a:lnTo>
                <a:lnTo>
                  <a:pt x="316" y="1387"/>
                </a:lnTo>
                <a:lnTo>
                  <a:pt x="323" y="1386"/>
                </a:lnTo>
                <a:lnTo>
                  <a:pt x="331" y="1382"/>
                </a:lnTo>
                <a:lnTo>
                  <a:pt x="340" y="1377"/>
                </a:lnTo>
                <a:lnTo>
                  <a:pt x="349" y="1369"/>
                </a:lnTo>
                <a:lnTo>
                  <a:pt x="358" y="1357"/>
                </a:lnTo>
                <a:lnTo>
                  <a:pt x="367" y="1342"/>
                </a:lnTo>
                <a:lnTo>
                  <a:pt x="376" y="1322"/>
                </a:lnTo>
                <a:lnTo>
                  <a:pt x="384" y="1298"/>
                </a:lnTo>
                <a:lnTo>
                  <a:pt x="392" y="1268"/>
                </a:lnTo>
                <a:lnTo>
                  <a:pt x="398" y="1232"/>
                </a:lnTo>
                <a:lnTo>
                  <a:pt x="403" y="1189"/>
                </a:lnTo>
                <a:lnTo>
                  <a:pt x="406" y="1138"/>
                </a:lnTo>
                <a:lnTo>
                  <a:pt x="407" y="1141"/>
                </a:lnTo>
                <a:lnTo>
                  <a:pt x="410" y="1147"/>
                </a:lnTo>
                <a:lnTo>
                  <a:pt x="414" y="1159"/>
                </a:lnTo>
                <a:lnTo>
                  <a:pt x="418" y="1174"/>
                </a:lnTo>
                <a:lnTo>
                  <a:pt x="420" y="1194"/>
                </a:lnTo>
                <a:lnTo>
                  <a:pt x="423" y="1219"/>
                </a:lnTo>
                <a:lnTo>
                  <a:pt x="424" y="1247"/>
                </a:lnTo>
                <a:lnTo>
                  <a:pt x="422" y="1281"/>
                </a:lnTo>
                <a:lnTo>
                  <a:pt x="418" y="1318"/>
                </a:lnTo>
                <a:lnTo>
                  <a:pt x="409" y="1361"/>
                </a:lnTo>
                <a:lnTo>
                  <a:pt x="396" y="1407"/>
                </a:lnTo>
                <a:lnTo>
                  <a:pt x="399" y="1408"/>
                </a:lnTo>
                <a:lnTo>
                  <a:pt x="412" y="1409"/>
                </a:lnTo>
                <a:lnTo>
                  <a:pt x="431" y="1411"/>
                </a:lnTo>
                <a:lnTo>
                  <a:pt x="457" y="1413"/>
                </a:lnTo>
                <a:lnTo>
                  <a:pt x="488" y="1417"/>
                </a:lnTo>
                <a:lnTo>
                  <a:pt x="524" y="1420"/>
                </a:lnTo>
                <a:lnTo>
                  <a:pt x="563" y="1424"/>
                </a:lnTo>
                <a:lnTo>
                  <a:pt x="607" y="1428"/>
                </a:lnTo>
                <a:lnTo>
                  <a:pt x="653" y="1430"/>
                </a:lnTo>
                <a:lnTo>
                  <a:pt x="701" y="1434"/>
                </a:lnTo>
                <a:lnTo>
                  <a:pt x="750" y="1437"/>
                </a:lnTo>
                <a:lnTo>
                  <a:pt x="800" y="1439"/>
                </a:lnTo>
                <a:lnTo>
                  <a:pt x="848" y="1442"/>
                </a:lnTo>
                <a:lnTo>
                  <a:pt x="896" y="1443"/>
                </a:lnTo>
                <a:lnTo>
                  <a:pt x="941" y="1443"/>
                </a:lnTo>
                <a:lnTo>
                  <a:pt x="984" y="1443"/>
                </a:lnTo>
                <a:lnTo>
                  <a:pt x="1025" y="1442"/>
                </a:lnTo>
                <a:lnTo>
                  <a:pt x="1060" y="1439"/>
                </a:lnTo>
                <a:lnTo>
                  <a:pt x="1090" y="1435"/>
                </a:lnTo>
                <a:lnTo>
                  <a:pt x="1116" y="1429"/>
                </a:lnTo>
                <a:lnTo>
                  <a:pt x="1134" y="1422"/>
                </a:lnTo>
                <a:lnTo>
                  <a:pt x="1144" y="1413"/>
                </a:lnTo>
                <a:lnTo>
                  <a:pt x="1172" y="1370"/>
                </a:lnTo>
                <a:lnTo>
                  <a:pt x="1190" y="1328"/>
                </a:lnTo>
                <a:lnTo>
                  <a:pt x="1200" y="1285"/>
                </a:lnTo>
                <a:lnTo>
                  <a:pt x="1203" y="1241"/>
                </a:lnTo>
                <a:lnTo>
                  <a:pt x="1199" y="1196"/>
                </a:lnTo>
                <a:lnTo>
                  <a:pt x="1188" y="1152"/>
                </a:lnTo>
                <a:lnTo>
                  <a:pt x="1173" y="1108"/>
                </a:lnTo>
                <a:lnTo>
                  <a:pt x="1153" y="1063"/>
                </a:lnTo>
                <a:lnTo>
                  <a:pt x="1130" y="1017"/>
                </a:lnTo>
                <a:lnTo>
                  <a:pt x="1104" y="971"/>
                </a:lnTo>
                <a:lnTo>
                  <a:pt x="1075" y="924"/>
                </a:lnTo>
                <a:lnTo>
                  <a:pt x="1044" y="876"/>
                </a:lnTo>
                <a:lnTo>
                  <a:pt x="1014" y="828"/>
                </a:lnTo>
                <a:lnTo>
                  <a:pt x="983" y="780"/>
                </a:lnTo>
                <a:lnTo>
                  <a:pt x="954" y="729"/>
                </a:lnTo>
                <a:lnTo>
                  <a:pt x="926" y="678"/>
                </a:lnTo>
                <a:lnTo>
                  <a:pt x="923" y="678"/>
                </a:lnTo>
                <a:lnTo>
                  <a:pt x="915" y="678"/>
                </a:lnTo>
                <a:lnTo>
                  <a:pt x="904" y="677"/>
                </a:lnTo>
                <a:lnTo>
                  <a:pt x="887" y="675"/>
                </a:lnTo>
                <a:lnTo>
                  <a:pt x="865" y="669"/>
                </a:lnTo>
                <a:lnTo>
                  <a:pt x="839" y="662"/>
                </a:lnTo>
                <a:lnTo>
                  <a:pt x="809" y="651"/>
                </a:lnTo>
                <a:lnTo>
                  <a:pt x="775" y="637"/>
                </a:lnTo>
                <a:lnTo>
                  <a:pt x="736" y="619"/>
                </a:lnTo>
                <a:lnTo>
                  <a:pt x="693" y="595"/>
                </a:lnTo>
                <a:lnTo>
                  <a:pt x="648" y="566"/>
                </a:lnTo>
                <a:lnTo>
                  <a:pt x="650" y="567"/>
                </a:lnTo>
                <a:lnTo>
                  <a:pt x="658" y="571"/>
                </a:lnTo>
                <a:lnTo>
                  <a:pt x="672" y="575"/>
                </a:lnTo>
                <a:lnTo>
                  <a:pt x="689" y="581"/>
                </a:lnTo>
                <a:lnTo>
                  <a:pt x="709" y="588"/>
                </a:lnTo>
                <a:lnTo>
                  <a:pt x="732" y="595"/>
                </a:lnTo>
                <a:lnTo>
                  <a:pt x="756" y="603"/>
                </a:lnTo>
                <a:lnTo>
                  <a:pt x="780" y="611"/>
                </a:lnTo>
                <a:lnTo>
                  <a:pt x="805" y="619"/>
                </a:lnTo>
                <a:lnTo>
                  <a:pt x="828" y="625"/>
                </a:lnTo>
                <a:lnTo>
                  <a:pt x="849" y="630"/>
                </a:lnTo>
                <a:lnTo>
                  <a:pt x="869" y="634"/>
                </a:lnTo>
                <a:lnTo>
                  <a:pt x="884" y="637"/>
                </a:lnTo>
                <a:lnTo>
                  <a:pt x="896" y="638"/>
                </a:lnTo>
                <a:lnTo>
                  <a:pt x="901" y="636"/>
                </a:lnTo>
                <a:lnTo>
                  <a:pt x="902" y="632"/>
                </a:lnTo>
                <a:lnTo>
                  <a:pt x="883" y="585"/>
                </a:lnTo>
                <a:lnTo>
                  <a:pt x="866" y="538"/>
                </a:lnTo>
                <a:lnTo>
                  <a:pt x="853" y="490"/>
                </a:lnTo>
                <a:lnTo>
                  <a:pt x="843" y="442"/>
                </a:lnTo>
                <a:lnTo>
                  <a:pt x="837" y="393"/>
                </a:lnTo>
                <a:lnTo>
                  <a:pt x="837" y="342"/>
                </a:lnTo>
                <a:lnTo>
                  <a:pt x="843" y="292"/>
                </a:lnTo>
                <a:lnTo>
                  <a:pt x="853" y="240"/>
                </a:lnTo>
                <a:lnTo>
                  <a:pt x="871" y="188"/>
                </a:lnTo>
                <a:lnTo>
                  <a:pt x="896" y="133"/>
                </a:lnTo>
                <a:lnTo>
                  <a:pt x="928" y="79"/>
                </a:lnTo>
                <a:lnTo>
                  <a:pt x="928" y="83"/>
                </a:lnTo>
                <a:lnTo>
                  <a:pt x="926" y="94"/>
                </a:lnTo>
                <a:lnTo>
                  <a:pt x="923" y="112"/>
                </a:lnTo>
                <a:lnTo>
                  <a:pt x="919" y="136"/>
                </a:lnTo>
                <a:lnTo>
                  <a:pt x="915" y="163"/>
                </a:lnTo>
                <a:lnTo>
                  <a:pt x="912" y="194"/>
                </a:lnTo>
                <a:lnTo>
                  <a:pt x="909" y="228"/>
                </a:lnTo>
                <a:lnTo>
                  <a:pt x="906" y="263"/>
                </a:lnTo>
                <a:lnTo>
                  <a:pt x="904" y="298"/>
                </a:lnTo>
                <a:lnTo>
                  <a:pt x="904" y="332"/>
                </a:lnTo>
                <a:lnTo>
                  <a:pt x="905" y="366"/>
                </a:lnTo>
                <a:lnTo>
                  <a:pt x="909" y="395"/>
                </a:lnTo>
                <a:lnTo>
                  <a:pt x="915" y="421"/>
                </a:lnTo>
                <a:lnTo>
                  <a:pt x="923" y="444"/>
                </a:lnTo>
                <a:lnTo>
                  <a:pt x="935" y="459"/>
                </a:lnTo>
                <a:lnTo>
                  <a:pt x="936" y="459"/>
                </a:lnTo>
                <a:lnTo>
                  <a:pt x="940" y="460"/>
                </a:lnTo>
                <a:lnTo>
                  <a:pt x="947" y="460"/>
                </a:lnTo>
                <a:lnTo>
                  <a:pt x="957" y="460"/>
                </a:lnTo>
                <a:lnTo>
                  <a:pt x="969" y="459"/>
                </a:lnTo>
                <a:lnTo>
                  <a:pt x="984" y="457"/>
                </a:lnTo>
                <a:lnTo>
                  <a:pt x="1003" y="450"/>
                </a:lnTo>
                <a:lnTo>
                  <a:pt x="1025" y="441"/>
                </a:lnTo>
                <a:lnTo>
                  <a:pt x="1049" y="429"/>
                </a:lnTo>
                <a:lnTo>
                  <a:pt x="1077" y="412"/>
                </a:lnTo>
                <a:lnTo>
                  <a:pt x="1108" y="390"/>
                </a:lnTo>
                <a:lnTo>
                  <a:pt x="1143" y="363"/>
                </a:lnTo>
                <a:lnTo>
                  <a:pt x="1181" y="331"/>
                </a:lnTo>
                <a:lnTo>
                  <a:pt x="1179" y="334"/>
                </a:lnTo>
                <a:lnTo>
                  <a:pt x="1175" y="342"/>
                </a:lnTo>
                <a:lnTo>
                  <a:pt x="1168" y="357"/>
                </a:lnTo>
                <a:lnTo>
                  <a:pt x="1156" y="375"/>
                </a:lnTo>
                <a:lnTo>
                  <a:pt x="1140" y="395"/>
                </a:lnTo>
                <a:lnTo>
                  <a:pt x="1121" y="418"/>
                </a:lnTo>
                <a:lnTo>
                  <a:pt x="1096" y="441"/>
                </a:lnTo>
                <a:lnTo>
                  <a:pt x="1066" y="466"/>
                </a:lnTo>
                <a:lnTo>
                  <a:pt x="1032" y="488"/>
                </a:lnTo>
                <a:lnTo>
                  <a:pt x="992" y="510"/>
                </a:lnTo>
                <a:lnTo>
                  <a:pt x="947" y="528"/>
                </a:lnTo>
                <a:lnTo>
                  <a:pt x="948" y="532"/>
                </a:lnTo>
                <a:lnTo>
                  <a:pt x="953" y="542"/>
                </a:lnTo>
                <a:lnTo>
                  <a:pt x="961" y="560"/>
                </a:lnTo>
                <a:lnTo>
                  <a:pt x="971" y="584"/>
                </a:lnTo>
                <a:lnTo>
                  <a:pt x="987" y="614"/>
                </a:lnTo>
                <a:lnTo>
                  <a:pt x="1005" y="649"/>
                </a:lnTo>
                <a:lnTo>
                  <a:pt x="1029" y="690"/>
                </a:lnTo>
                <a:lnTo>
                  <a:pt x="1056" y="737"/>
                </a:lnTo>
                <a:lnTo>
                  <a:pt x="1087" y="788"/>
                </a:lnTo>
                <a:lnTo>
                  <a:pt x="1125" y="843"/>
                </a:lnTo>
                <a:lnTo>
                  <a:pt x="1166" y="904"/>
                </a:lnTo>
                <a:lnTo>
                  <a:pt x="1213" y="968"/>
                </a:lnTo>
                <a:lnTo>
                  <a:pt x="1265" y="1035"/>
                </a:lnTo>
                <a:lnTo>
                  <a:pt x="1322" y="1107"/>
                </a:lnTo>
                <a:lnTo>
                  <a:pt x="1386" y="1181"/>
                </a:lnTo>
                <a:lnTo>
                  <a:pt x="1456" y="1257"/>
                </a:lnTo>
                <a:lnTo>
                  <a:pt x="1457" y="1254"/>
                </a:lnTo>
                <a:lnTo>
                  <a:pt x="1461" y="1243"/>
                </a:lnTo>
                <a:lnTo>
                  <a:pt x="1467" y="1226"/>
                </a:lnTo>
                <a:lnTo>
                  <a:pt x="1476" y="1203"/>
                </a:lnTo>
                <a:lnTo>
                  <a:pt x="1485" y="1174"/>
                </a:lnTo>
                <a:lnTo>
                  <a:pt x="1496" y="1139"/>
                </a:lnTo>
                <a:lnTo>
                  <a:pt x="1509" y="1100"/>
                </a:lnTo>
                <a:lnTo>
                  <a:pt x="1524" y="1056"/>
                </a:lnTo>
                <a:lnTo>
                  <a:pt x="1539" y="1008"/>
                </a:lnTo>
                <a:lnTo>
                  <a:pt x="1555" y="956"/>
                </a:lnTo>
                <a:lnTo>
                  <a:pt x="1572" y="900"/>
                </a:lnTo>
                <a:lnTo>
                  <a:pt x="1589" y="842"/>
                </a:lnTo>
                <a:lnTo>
                  <a:pt x="1606" y="781"/>
                </a:lnTo>
                <a:lnTo>
                  <a:pt x="1603" y="776"/>
                </a:lnTo>
                <a:lnTo>
                  <a:pt x="1595" y="768"/>
                </a:lnTo>
                <a:lnTo>
                  <a:pt x="1582" y="759"/>
                </a:lnTo>
                <a:lnTo>
                  <a:pt x="1564" y="746"/>
                </a:lnTo>
                <a:lnTo>
                  <a:pt x="1542" y="730"/>
                </a:lnTo>
                <a:lnTo>
                  <a:pt x="1519" y="711"/>
                </a:lnTo>
                <a:lnTo>
                  <a:pt x="1491" y="688"/>
                </a:lnTo>
                <a:lnTo>
                  <a:pt x="1464" y="660"/>
                </a:lnTo>
                <a:lnTo>
                  <a:pt x="1434" y="628"/>
                </a:lnTo>
                <a:lnTo>
                  <a:pt x="1405" y="590"/>
                </a:lnTo>
                <a:lnTo>
                  <a:pt x="1378" y="547"/>
                </a:lnTo>
                <a:lnTo>
                  <a:pt x="1352" y="498"/>
                </a:lnTo>
                <a:lnTo>
                  <a:pt x="1329" y="444"/>
                </a:lnTo>
                <a:lnTo>
                  <a:pt x="1329" y="444"/>
                </a:lnTo>
                <a:lnTo>
                  <a:pt x="1334" y="449"/>
                </a:lnTo>
                <a:lnTo>
                  <a:pt x="1342" y="459"/>
                </a:lnTo>
                <a:lnTo>
                  <a:pt x="1352" y="472"/>
                </a:lnTo>
                <a:lnTo>
                  <a:pt x="1365" y="488"/>
                </a:lnTo>
                <a:lnTo>
                  <a:pt x="1381" y="506"/>
                </a:lnTo>
                <a:lnTo>
                  <a:pt x="1398" y="527"/>
                </a:lnTo>
                <a:lnTo>
                  <a:pt x="1416" y="547"/>
                </a:lnTo>
                <a:lnTo>
                  <a:pt x="1435" y="569"/>
                </a:lnTo>
                <a:lnTo>
                  <a:pt x="1455" y="592"/>
                </a:lnTo>
                <a:lnTo>
                  <a:pt x="1476" y="614"/>
                </a:lnTo>
                <a:lnTo>
                  <a:pt x="1496" y="634"/>
                </a:lnTo>
                <a:lnTo>
                  <a:pt x="1517" y="654"/>
                </a:lnTo>
                <a:lnTo>
                  <a:pt x="1537" y="671"/>
                </a:lnTo>
                <a:lnTo>
                  <a:pt x="1556" y="685"/>
                </a:lnTo>
                <a:lnTo>
                  <a:pt x="1574" y="695"/>
                </a:lnTo>
                <a:lnTo>
                  <a:pt x="1590" y="703"/>
                </a:lnTo>
                <a:lnTo>
                  <a:pt x="1604" y="706"/>
                </a:lnTo>
                <a:lnTo>
                  <a:pt x="1616" y="703"/>
                </a:lnTo>
                <a:lnTo>
                  <a:pt x="1626" y="694"/>
                </a:lnTo>
                <a:lnTo>
                  <a:pt x="1632" y="680"/>
                </a:lnTo>
                <a:lnTo>
                  <a:pt x="1656" y="584"/>
                </a:lnTo>
                <a:lnTo>
                  <a:pt x="1680" y="486"/>
                </a:lnTo>
                <a:lnTo>
                  <a:pt x="1701" y="386"/>
                </a:lnTo>
                <a:lnTo>
                  <a:pt x="1717" y="286"/>
                </a:lnTo>
                <a:lnTo>
                  <a:pt x="1733" y="188"/>
                </a:lnTo>
                <a:lnTo>
                  <a:pt x="1743" y="92"/>
                </a:lnTo>
                <a:lnTo>
                  <a:pt x="175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5" name="千图PPT彼岸天：ID 8661124库_组合 54"/>
          <p:cNvGrpSpPr/>
          <p:nvPr>
            <p:custDataLst>
              <p:tags r:id="rId38"/>
            </p:custDataLst>
          </p:nvPr>
        </p:nvGrpSpPr>
        <p:grpSpPr>
          <a:xfrm>
            <a:off x="6645053" y="4388138"/>
            <a:ext cx="4676354" cy="616730"/>
            <a:chOff x="6645053" y="4388138"/>
            <a:chExt cx="4676354" cy="616730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6645053" y="4494097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7006254" y="4388138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</a:t>
              </a:r>
              <a:b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9"/>
            </p:custDataLst>
          </p:nvPr>
        </p:nvGrpSpPr>
        <p:grpSpPr>
          <a:xfrm>
            <a:off x="6645053" y="2180884"/>
            <a:ext cx="4676354" cy="844806"/>
            <a:chOff x="6645053" y="2180884"/>
            <a:chExt cx="4676354" cy="844806"/>
          </a:xfrm>
        </p:grpSpPr>
        <p:sp>
          <p:nvSpPr>
            <p:cNvPr id="15" name="任意多边形: 形状 14"/>
            <p:cNvSpPr/>
            <p:nvPr/>
          </p:nvSpPr>
          <p:spPr bwMode="auto">
            <a:xfrm>
              <a:off x="6645053" y="2286843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7006254" y="2180884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</a:t>
              </a:r>
              <a:b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645053" y="3025690"/>
              <a:ext cx="4315009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千图PPT彼岸天：ID 8661124库_组合 53"/>
          <p:cNvGrpSpPr/>
          <p:nvPr>
            <p:custDataLst>
              <p:tags r:id="rId40"/>
            </p:custDataLst>
          </p:nvPr>
        </p:nvGrpSpPr>
        <p:grpSpPr>
          <a:xfrm>
            <a:off x="6645053" y="3284511"/>
            <a:ext cx="4676354" cy="865129"/>
            <a:chOff x="6645053" y="3284511"/>
            <a:chExt cx="4676354" cy="86512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6645053" y="3390470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7006254" y="3284511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此</a:t>
              </a:r>
              <a:b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1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45053" y="4149640"/>
              <a:ext cx="4315009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4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15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96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39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4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8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91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10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17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17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137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7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77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32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42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21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108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105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104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5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81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79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55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34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34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34"/>
                            </p:stCondLst>
                            <p:childTnLst>
                              <p:par>
                                <p:cTn id="1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3399750" y="4753361"/>
            <a:ext cx="2453725" cy="1377719"/>
            <a:chOff x="3399750" y="4753361"/>
            <a:chExt cx="2453725" cy="1377719"/>
          </a:xfrm>
        </p:grpSpPr>
        <p:sp>
          <p:nvSpPr>
            <p:cNvPr id="29" name="矩形 28"/>
            <p:cNvSpPr/>
            <p:nvPr/>
          </p:nvSpPr>
          <p:spPr>
            <a:xfrm>
              <a:off x="3399750" y="5139634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399751" y="4753361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7032103" y="4753361"/>
            <a:ext cx="2453725" cy="1377719"/>
            <a:chOff x="7032103" y="4753361"/>
            <a:chExt cx="2453725" cy="1377719"/>
          </a:xfrm>
        </p:grpSpPr>
        <p:sp>
          <p:nvSpPr>
            <p:cNvPr id="31" name="矩形 30"/>
            <p:cNvSpPr/>
            <p:nvPr/>
          </p:nvSpPr>
          <p:spPr>
            <a:xfrm>
              <a:off x="7032103" y="5139634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032104" y="4753361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1064694" y="2231599"/>
            <a:ext cx="2453725" cy="1377719"/>
            <a:chOff x="1064694" y="2231599"/>
            <a:chExt cx="2453725" cy="1377719"/>
          </a:xfrm>
        </p:grpSpPr>
        <p:sp>
          <p:nvSpPr>
            <p:cNvPr id="33" name="矩形 32"/>
            <p:cNvSpPr/>
            <p:nvPr/>
          </p:nvSpPr>
          <p:spPr>
            <a:xfrm>
              <a:off x="1064694" y="2617872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64695" y="2231599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8599220" y="1558715"/>
            <a:ext cx="2454929" cy="1224715"/>
            <a:chOff x="8599220" y="1558715"/>
            <a:chExt cx="2454929" cy="1224715"/>
          </a:xfrm>
        </p:grpSpPr>
        <p:sp>
          <p:nvSpPr>
            <p:cNvPr id="27" name="矩形 26"/>
            <p:cNvSpPr/>
            <p:nvPr/>
          </p:nvSpPr>
          <p:spPr>
            <a:xfrm>
              <a:off x="8599220" y="1889634"/>
              <a:ext cx="2454929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2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600321" y="1558715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1849517" y="1579039"/>
            <a:ext cx="7235694" cy="3011181"/>
            <a:chOff x="1849517" y="1579039"/>
            <a:chExt cx="7235694" cy="3011181"/>
          </a:xfrm>
        </p:grpSpPr>
        <p:sp>
          <p:nvSpPr>
            <p:cNvPr id="22" name="任意多边形: 形状 21"/>
            <p:cNvSpPr/>
            <p:nvPr/>
          </p:nvSpPr>
          <p:spPr>
            <a:xfrm>
              <a:off x="4537812" y="1579039"/>
              <a:ext cx="4547399" cy="301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849517" y="3634037"/>
              <a:ext cx="890064" cy="890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130846" y="3800862"/>
              <a:ext cx="327404" cy="557897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117067" y="3090451"/>
              <a:ext cx="988619" cy="988618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圆: 空心 7"/>
            <p:cNvSpPr/>
            <p:nvPr/>
          </p:nvSpPr>
          <p:spPr>
            <a:xfrm>
              <a:off x="3632806" y="2606191"/>
              <a:ext cx="1957141" cy="1957141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3632806" y="2606191"/>
              <a:ext cx="1957141" cy="1957141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7280000">
              <a:off x="3807266" y="3178483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9440000">
              <a:off x="4108590" y="2763748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596142" y="2605333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160000">
              <a:off x="5083695" y="2763748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4320000">
              <a:off x="5385019" y="3178483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6480000">
              <a:off x="5385019" y="3691124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8640000">
              <a:off x="5083695" y="4105861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0800000">
              <a:off x="4596142" y="4264276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2960000">
              <a:off x="4108590" y="4105861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15120000">
              <a:off x="3807266" y="3691124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392428" y="3420549"/>
              <a:ext cx="437896" cy="328423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65%</a:t>
              </a:r>
              <a:endParaRPr lang="en-US" altLang="zh-CN" sz="36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6" name="直接箭头连接符 5"/>
            <p:cNvCxnSpPr>
              <a:stCxn id="25" idx="6"/>
            </p:cNvCxnSpPr>
            <p:nvPr/>
          </p:nvCxnSpPr>
          <p:spPr>
            <a:xfrm>
              <a:off x="2739581" y="4079069"/>
              <a:ext cx="836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千图PPT彼岸天：ID 8661124库_Freeform: Shape 5"/>
          <p:cNvSpPr/>
          <p:nvPr>
            <p:custDataLst>
              <p:tags r:id="rId1"/>
            </p:custDataLst>
          </p:nvPr>
        </p:nvSpPr>
        <p:spPr bwMode="auto">
          <a:xfrm>
            <a:off x="3517900" y="4495801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千图PPT彼岸天：ID 8661124库_Freeform: Shape 6"/>
          <p:cNvSpPr/>
          <p:nvPr>
            <p:custDataLst>
              <p:tags r:id="rId2"/>
            </p:custDataLst>
          </p:nvPr>
        </p:nvSpPr>
        <p:spPr bwMode="auto">
          <a:xfrm>
            <a:off x="-1022350" y="3890964"/>
            <a:ext cx="5549900" cy="4959349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9" name="千图PPT彼岸天：ID 8661124库_组合 8"/>
          <p:cNvGrpSpPr/>
          <p:nvPr>
            <p:custDataLst>
              <p:tags r:id="rId3"/>
            </p:custDataLst>
          </p:nvPr>
        </p:nvGrpSpPr>
        <p:grpSpPr bwMode="auto">
          <a:xfrm>
            <a:off x="390524" y="3555208"/>
            <a:ext cx="4749800" cy="3143250"/>
            <a:chOff x="0" y="0"/>
            <a:chExt cx="5983" cy="3960"/>
          </a:xfrm>
        </p:grpSpPr>
        <p:sp>
          <p:nvSpPr>
            <p:cNvPr id="63" name="Freeform: Shape 9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6" name="Freeform: Shape 12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0" name="千图PPT彼岸天：ID 8661124库_组合 13"/>
          <p:cNvGrpSpPr/>
          <p:nvPr>
            <p:custDataLst>
              <p:tags r:id="rId4"/>
            </p:custDataLst>
          </p:nvPr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1" name="Freeform: Shape 16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2" name="Freeform: Shape 17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803899" y="4768850"/>
            <a:ext cx="7270750" cy="3003550"/>
            <a:chOff x="5803899" y="4768850"/>
            <a:chExt cx="7270750" cy="3003550"/>
          </a:xfrm>
        </p:grpSpPr>
        <p:sp>
          <p:nvSpPr>
            <p:cNvPr id="13" name="Oval 28"/>
            <p:cNvSpPr/>
            <p:nvPr/>
          </p:nvSpPr>
          <p:spPr bwMode="auto">
            <a:xfrm>
              <a:off x="7111999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6578599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Oval 30"/>
            <p:cNvSpPr/>
            <p:nvPr/>
          </p:nvSpPr>
          <p:spPr bwMode="auto">
            <a:xfrm>
              <a:off x="9461499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Oval 31"/>
            <p:cNvSpPr/>
            <p:nvPr/>
          </p:nvSpPr>
          <p:spPr bwMode="auto">
            <a:xfrm>
              <a:off x="5803899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Oval 32"/>
            <p:cNvSpPr/>
            <p:nvPr/>
          </p:nvSpPr>
          <p:spPr bwMode="auto">
            <a:xfrm>
              <a:off x="8420099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Oval 33"/>
            <p:cNvSpPr/>
            <p:nvPr/>
          </p:nvSpPr>
          <p:spPr bwMode="auto">
            <a:xfrm>
              <a:off x="7899399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Oval 34"/>
            <p:cNvSpPr/>
            <p:nvPr/>
          </p:nvSpPr>
          <p:spPr bwMode="auto">
            <a:xfrm>
              <a:off x="8489949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Oval 35"/>
            <p:cNvSpPr/>
            <p:nvPr/>
          </p:nvSpPr>
          <p:spPr bwMode="auto">
            <a:xfrm>
              <a:off x="7905749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1" name="Oval 36"/>
            <p:cNvSpPr/>
            <p:nvPr/>
          </p:nvSpPr>
          <p:spPr bwMode="auto">
            <a:xfrm>
              <a:off x="11061699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Oval 37"/>
            <p:cNvSpPr/>
            <p:nvPr/>
          </p:nvSpPr>
          <p:spPr bwMode="auto">
            <a:xfrm>
              <a:off x="10756899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-1739107" y="2292351"/>
            <a:ext cx="3357565" cy="1485900"/>
            <a:chOff x="0" y="0"/>
            <a:chExt cx="4231" cy="1872"/>
          </a:xfrm>
        </p:grpSpPr>
        <p:sp>
          <p:nvSpPr>
            <p:cNvPr id="42" name="Oval 39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3" name="Oval 40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Oval 41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5" name="Oval 42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6" name="Oval 43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7" name="Oval 44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8" name="Oval 45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9" name="Oval 46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0" name="Oval 47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67" name="千图PPT彼岸天：ID 8661124库_组合 66"/>
          <p:cNvGrpSpPr/>
          <p:nvPr>
            <p:custDataLst>
              <p:tags r:id="rId6"/>
            </p:custDataLst>
          </p:nvPr>
        </p:nvGrpSpPr>
        <p:grpSpPr>
          <a:xfrm>
            <a:off x="5688806" y="3703639"/>
            <a:ext cx="4184650" cy="3711575"/>
            <a:chOff x="5688806" y="3703639"/>
            <a:chExt cx="4184650" cy="3711575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688806" y="3835401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24" name="Group 53"/>
            <p:cNvGrpSpPr/>
            <p:nvPr/>
          </p:nvGrpSpPr>
          <p:grpSpPr bwMode="auto">
            <a:xfrm>
              <a:off x="8928894" y="3703639"/>
              <a:ext cx="944562" cy="625475"/>
              <a:chOff x="0" y="0"/>
              <a:chExt cx="5983" cy="3960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25" name="千图PPT彼岸天：ID 8661124库_文本框 58"/>
          <p:cNvSpPr txBox="1"/>
          <p:nvPr>
            <p:custDataLst>
              <p:tags r:id="rId7"/>
            </p:custDataLst>
          </p:nvPr>
        </p:nvSpPr>
        <p:spPr bwMode="auto">
          <a:xfrm>
            <a:off x="5700486" y="207905"/>
            <a:ext cx="16991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anchor="ctr" anchorCtr="0" compatLnSpc="1">
            <a:normAutofit fontScale="55000" lnSpcReduction="20000"/>
          </a:bodyPr>
          <a:lstStyle/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2312</a:t>
            </a:r>
            <a:endParaRPr lang="en-US" altLang="zh-CN" sz="12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8" name="千图PPT彼岸天：ID 8661124库_组合 67"/>
          <p:cNvGrpSpPr/>
          <p:nvPr>
            <p:custDataLst>
              <p:tags r:id="rId8"/>
            </p:custDataLst>
          </p:nvPr>
        </p:nvGrpSpPr>
        <p:grpSpPr>
          <a:xfrm>
            <a:off x="5295107" y="2044701"/>
            <a:ext cx="5942488" cy="3613150"/>
            <a:chOff x="5295107" y="2044701"/>
            <a:chExt cx="5942488" cy="3613150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295107" y="2077245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2" name="Group 23"/>
            <p:cNvGrpSpPr/>
            <p:nvPr/>
          </p:nvGrpSpPr>
          <p:grpSpPr bwMode="auto">
            <a:xfrm>
              <a:off x="7816849" y="2044701"/>
              <a:ext cx="1498601" cy="990601"/>
              <a:chOff x="0" y="0"/>
              <a:chExt cx="1888" cy="1248"/>
            </a:xfrm>
          </p:grpSpPr>
          <p:sp>
            <p:nvSpPr>
              <p:cNvPr id="51" name="Freeform: Shape 24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Freeform: Shape 25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Freeform: Shape 26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9090341" y="2203063"/>
              <a:ext cx="2147254" cy="866137"/>
              <a:chOff x="9477009" y="3764961"/>
              <a:chExt cx="2001228" cy="866137"/>
            </a:xfrm>
          </p:grpSpPr>
          <p:sp>
            <p:nvSpPr>
              <p:cNvPr id="36" name="TextBox 60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7" name="TextBox 61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7" name="千图PPT彼岸天：ID 8661124库_组合 62"/>
          <p:cNvGrpSpPr/>
          <p:nvPr>
            <p:custDataLst>
              <p:tags r:id="rId9"/>
            </p:custDataLst>
          </p:nvPr>
        </p:nvGrpSpPr>
        <p:grpSpPr>
          <a:xfrm>
            <a:off x="7383618" y="4646187"/>
            <a:ext cx="2147254" cy="866137"/>
            <a:chOff x="9477009" y="3764961"/>
            <a:chExt cx="2001228" cy="866137"/>
          </a:xfrm>
        </p:grpSpPr>
        <p:sp>
          <p:nvSpPr>
            <p:cNvPr id="34" name="TextBox 63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5" name="TextBox 64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69" name="千图PPT彼岸天：ID 8661124库_组合 68"/>
          <p:cNvGrpSpPr/>
          <p:nvPr>
            <p:custDataLst>
              <p:tags r:id="rId10"/>
            </p:custDataLst>
          </p:nvPr>
        </p:nvGrpSpPr>
        <p:grpSpPr>
          <a:xfrm>
            <a:off x="704850" y="1963469"/>
            <a:ext cx="7358539" cy="5275531"/>
            <a:chOff x="704850" y="1963469"/>
            <a:chExt cx="7358539" cy="5275531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704850" y="2279651"/>
              <a:ext cx="5549900" cy="4959349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4568268" y="1963469"/>
              <a:ext cx="1676400" cy="1111249"/>
              <a:chOff x="0" y="0"/>
              <a:chExt cx="2111" cy="1400"/>
            </a:xfrm>
          </p:grpSpPr>
          <p:sp>
            <p:nvSpPr>
              <p:cNvPr id="55" name="Freeform: Shape 19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Freeform: Shape 20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Freeform: Shape 21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8" name="Freeform: Shape 22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8" name="Group 65"/>
            <p:cNvGrpSpPr/>
            <p:nvPr/>
          </p:nvGrpSpPr>
          <p:grpSpPr>
            <a:xfrm>
              <a:off x="5916135" y="2174211"/>
              <a:ext cx="2147254" cy="866137"/>
              <a:chOff x="9477009" y="3764961"/>
              <a:chExt cx="2001228" cy="866137"/>
            </a:xfrm>
          </p:grpSpPr>
          <p:sp>
            <p:nvSpPr>
              <p:cNvPr id="32" name="TextBox 66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输入标题文本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3" name="TextBox 67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9" name="千图PPT彼岸天：ID 8661124库_组合 68"/>
          <p:cNvGrpSpPr/>
          <p:nvPr>
            <p:custDataLst>
              <p:tags r:id="rId11"/>
            </p:custDataLst>
          </p:nvPr>
        </p:nvGrpSpPr>
        <p:grpSpPr>
          <a:xfrm>
            <a:off x="1458793" y="2758921"/>
            <a:ext cx="2147254" cy="866137"/>
            <a:chOff x="9477009" y="3764961"/>
            <a:chExt cx="2001228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0"/>
          <p:cNvGrpSpPr/>
          <p:nvPr>
            <p:custDataLst>
              <p:tags r:id="rId1"/>
            </p:custDataLst>
          </p:nvPr>
        </p:nvGrpSpPr>
        <p:grpSpPr>
          <a:xfrm>
            <a:off x="5298928" y="2695789"/>
            <a:ext cx="1238555" cy="1927216"/>
            <a:chOff x="3581400" y="1798638"/>
            <a:chExt cx="1516063" cy="2359024"/>
          </a:xfrm>
        </p:grpSpPr>
        <p:sp>
          <p:nvSpPr>
            <p:cNvPr id="45" name="Freeform: Shape 17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6" name="Freeform: Shape 18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5" name="千图PPT彼岸天：ID 8661124库_菱形 19"/>
          <p:cNvSpPr/>
          <p:nvPr>
            <p:custDataLst>
              <p:tags r:id="rId2"/>
            </p:custDataLst>
          </p:nvPr>
        </p:nvSpPr>
        <p:spPr>
          <a:xfrm>
            <a:off x="3976559" y="2695789"/>
            <a:ext cx="1921381" cy="192721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5938471" y="2695789"/>
            <a:ext cx="1238555" cy="1927216"/>
            <a:chOff x="3581400" y="1798638"/>
            <a:chExt cx="1516063" cy="2359024"/>
          </a:xfrm>
        </p:grpSpPr>
        <p:sp>
          <p:nvSpPr>
            <p:cNvPr id="43" name="Freeform: Shape 22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Freeform: Shape 23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7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6578014" y="2695789"/>
            <a:ext cx="1238555" cy="1927216"/>
            <a:chOff x="3581400" y="1798638"/>
            <a:chExt cx="1516063" cy="2359024"/>
          </a:xfrm>
        </p:grpSpPr>
        <p:sp>
          <p:nvSpPr>
            <p:cNvPr id="41" name="Freeform: Shape 25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Freeform: Shape 26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7217558" y="2695789"/>
            <a:ext cx="1238555" cy="1927216"/>
            <a:chOff x="3581400" y="1798638"/>
            <a:chExt cx="1516063" cy="2359024"/>
          </a:xfrm>
        </p:grpSpPr>
        <p:sp>
          <p:nvSpPr>
            <p:cNvPr id="39" name="Freeform: Shape 28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0" name="Freeform: Shape 29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9" name="千图PPT彼岸天：ID 8661124库_组合 34"/>
          <p:cNvGrpSpPr/>
          <p:nvPr>
            <p:custDataLst>
              <p:tags r:id="rId6"/>
            </p:custDataLst>
          </p:nvPr>
        </p:nvGrpSpPr>
        <p:grpSpPr>
          <a:xfrm>
            <a:off x="4511128" y="3303476"/>
            <a:ext cx="852240" cy="711847"/>
            <a:chOff x="3019425" y="1354783"/>
            <a:chExt cx="4010025" cy="3349423"/>
          </a:xfrm>
          <a:solidFill>
            <a:schemeClr val="bg1"/>
          </a:solidFill>
        </p:grpSpPr>
        <p:sp>
          <p:nvSpPr>
            <p:cNvPr id="29" name="Freeform: Shape 35"/>
            <p:cNvSpPr/>
            <p:nvPr/>
          </p:nvSpPr>
          <p:spPr bwMode="auto">
            <a:xfrm>
              <a:off x="3034665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Freeform: Shape 36"/>
            <p:cNvSpPr/>
            <p:nvPr/>
          </p:nvSpPr>
          <p:spPr bwMode="auto">
            <a:xfrm>
              <a:off x="3019425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Freeform: Shape 37"/>
            <p:cNvSpPr/>
            <p:nvPr/>
          </p:nvSpPr>
          <p:spPr bwMode="auto">
            <a:xfrm flipH="1">
              <a:off x="3875087" y="1354783"/>
              <a:ext cx="2308226" cy="2307580"/>
            </a:xfrm>
            <a:custGeom>
              <a:avLst/>
              <a:gdLst>
                <a:gd name="connsiteX0" fmla="*/ 1231004 w 2308226"/>
                <a:gd name="connsiteY0" fmla="*/ 19 h 2307580"/>
                <a:gd name="connsiteX1" fmla="*/ 1154113 w 2308226"/>
                <a:gd name="connsiteY1" fmla="*/ 546 h 2307580"/>
                <a:gd name="connsiteX2" fmla="*/ 0 w 2308226"/>
                <a:gd name="connsiteY2" fmla="*/ 80523 h 2307580"/>
                <a:gd name="connsiteX3" fmla="*/ 894901 w 2308226"/>
                <a:gd name="connsiteY3" fmla="*/ 2307580 h 2307580"/>
                <a:gd name="connsiteX4" fmla="*/ 1154113 w 2308226"/>
                <a:gd name="connsiteY4" fmla="*/ 2307580 h 2307580"/>
                <a:gd name="connsiteX5" fmla="*/ 1413326 w 2308226"/>
                <a:gd name="connsiteY5" fmla="*/ 2307580 h 2307580"/>
                <a:gd name="connsiteX6" fmla="*/ 2308226 w 2308226"/>
                <a:gd name="connsiteY6" fmla="*/ 80523 h 2307580"/>
                <a:gd name="connsiteX7" fmla="*/ 1231004 w 2308226"/>
                <a:gd name="connsiteY7" fmla="*/ 19 h 230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8226" h="2307580">
                  <a:moveTo>
                    <a:pt x="1231004" y="19"/>
                  </a:moveTo>
                  <a:cubicBezTo>
                    <a:pt x="1182537" y="114"/>
                    <a:pt x="1154113" y="546"/>
                    <a:pt x="1154113" y="546"/>
                  </a:cubicBezTo>
                  <a:cubicBezTo>
                    <a:pt x="1154113" y="546"/>
                    <a:pt x="345617" y="-11758"/>
                    <a:pt x="0" y="80523"/>
                  </a:cubicBezTo>
                  <a:cubicBezTo>
                    <a:pt x="0" y="80523"/>
                    <a:pt x="141950" y="1883086"/>
                    <a:pt x="894901" y="2307580"/>
                  </a:cubicBezTo>
                  <a:cubicBezTo>
                    <a:pt x="1154113" y="2307580"/>
                    <a:pt x="1154113" y="2307580"/>
                    <a:pt x="1154113" y="2307580"/>
                  </a:cubicBezTo>
                  <a:cubicBezTo>
                    <a:pt x="1154113" y="2307580"/>
                    <a:pt x="1154113" y="2307580"/>
                    <a:pt x="1413326" y="2307580"/>
                  </a:cubicBezTo>
                  <a:cubicBezTo>
                    <a:pt x="2166276" y="1883086"/>
                    <a:pt x="2308226" y="80523"/>
                    <a:pt x="2308226" y="80523"/>
                  </a:cubicBezTo>
                  <a:cubicBezTo>
                    <a:pt x="2027413" y="5545"/>
                    <a:pt x="1441026" y="-391"/>
                    <a:pt x="1231004" y="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2" name="Freeform: Shape 38"/>
            <p:cNvSpPr/>
            <p:nvPr/>
          </p:nvSpPr>
          <p:spPr bwMode="auto">
            <a:xfrm flipH="1">
              <a:off x="4770437" y="3884613"/>
              <a:ext cx="517526" cy="577850"/>
            </a:xfrm>
            <a:custGeom>
              <a:avLst/>
              <a:gdLst>
                <a:gd name="connsiteX0" fmla="*/ 406628 w 517526"/>
                <a:gd name="connsiteY0" fmla="*/ 0 h 577850"/>
                <a:gd name="connsiteX1" fmla="*/ 258763 w 517526"/>
                <a:gd name="connsiteY1" fmla="*/ 0 h 577850"/>
                <a:gd name="connsiteX2" fmla="*/ 110899 w 517526"/>
                <a:gd name="connsiteY2" fmla="*/ 0 h 577850"/>
                <a:gd name="connsiteX3" fmla="*/ 0 w 517526"/>
                <a:gd name="connsiteY3" fmla="*/ 577850 h 577850"/>
                <a:gd name="connsiteX4" fmla="*/ 258763 w 517526"/>
                <a:gd name="connsiteY4" fmla="*/ 577850 h 577850"/>
                <a:gd name="connsiteX5" fmla="*/ 517526 w 517526"/>
                <a:gd name="connsiteY5" fmla="*/ 577850 h 577850"/>
                <a:gd name="connsiteX6" fmla="*/ 406628 w 517526"/>
                <a:gd name="connsiteY6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26" h="577850">
                  <a:moveTo>
                    <a:pt x="406628" y="0"/>
                  </a:moveTo>
                  <a:cubicBezTo>
                    <a:pt x="258763" y="0"/>
                    <a:pt x="258763" y="0"/>
                    <a:pt x="258763" y="0"/>
                  </a:cubicBezTo>
                  <a:cubicBezTo>
                    <a:pt x="258763" y="0"/>
                    <a:pt x="258763" y="0"/>
                    <a:pt x="110899" y="0"/>
                  </a:cubicBezTo>
                  <a:cubicBezTo>
                    <a:pt x="135543" y="522524"/>
                    <a:pt x="0" y="577850"/>
                    <a:pt x="0" y="577850"/>
                  </a:cubicBezTo>
                  <a:lnTo>
                    <a:pt x="258763" y="577850"/>
                  </a:lnTo>
                  <a:lnTo>
                    <a:pt x="517526" y="577850"/>
                  </a:lnTo>
                  <a:cubicBezTo>
                    <a:pt x="517526" y="577850"/>
                    <a:pt x="381984" y="522524"/>
                    <a:pt x="406628" y="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3" name="Rectangle: Rounded Corners 39"/>
            <p:cNvSpPr/>
            <p:nvPr/>
          </p:nvSpPr>
          <p:spPr>
            <a:xfrm>
              <a:off x="4730750" y="3657600"/>
              <a:ext cx="596900" cy="214313"/>
            </a:xfrm>
            <a:prstGeom prst="roundRect">
              <a:avLst>
                <a:gd name="adj" fmla="val 174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Trapezoid 40"/>
            <p:cNvSpPr/>
            <p:nvPr/>
          </p:nvSpPr>
          <p:spPr>
            <a:xfrm flipH="1">
              <a:off x="4757737" y="3871913"/>
              <a:ext cx="542926" cy="274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35" name="Group 41"/>
            <p:cNvGrpSpPr/>
            <p:nvPr/>
          </p:nvGrpSpPr>
          <p:grpSpPr>
            <a:xfrm rot="10800000">
              <a:off x="4557712" y="4462461"/>
              <a:ext cx="942976" cy="241745"/>
              <a:chOff x="3306762" y="3657600"/>
              <a:chExt cx="596900" cy="241745"/>
            </a:xfrm>
            <a:grpFill/>
          </p:grpSpPr>
          <p:sp>
            <p:nvSpPr>
              <p:cNvPr id="37" name="Rectangle: Rounded Corners 43"/>
              <p:cNvSpPr/>
              <p:nvPr/>
            </p:nvSpPr>
            <p:spPr>
              <a:xfrm>
                <a:off x="3306762" y="3657600"/>
                <a:ext cx="596900" cy="214313"/>
              </a:xfrm>
              <a:prstGeom prst="roundRect">
                <a:avLst>
                  <a:gd name="adj" fmla="val 174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8" name="Trapezoid 44"/>
              <p:cNvSpPr/>
              <p:nvPr/>
            </p:nvSpPr>
            <p:spPr>
              <a:xfrm flipH="1">
                <a:off x="3333749" y="3871913"/>
                <a:ext cx="542926" cy="274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36" name="Freeform: Shape 42"/>
            <p:cNvSpPr/>
            <p:nvPr/>
          </p:nvSpPr>
          <p:spPr bwMode="auto">
            <a:xfrm flipH="1">
              <a:off x="5803900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0" name="千图PPT彼岸天：ID 8661124库_Freeform: Shape 16"/>
          <p:cNvSpPr/>
          <p:nvPr>
            <p:custDataLst>
              <p:tags r:id="rId7"/>
            </p:custDataLst>
          </p:nvPr>
        </p:nvSpPr>
        <p:spPr bwMode="auto">
          <a:xfrm>
            <a:off x="8000688" y="3562800"/>
            <a:ext cx="224452" cy="193199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千图PPT彼岸天：ID 8661124库_Freeform: Shape 30"/>
          <p:cNvSpPr/>
          <p:nvPr>
            <p:custDataLst>
              <p:tags r:id="rId8"/>
            </p:custDataLst>
          </p:nvPr>
        </p:nvSpPr>
        <p:spPr bwMode="auto">
          <a:xfrm>
            <a:off x="7359335" y="3543294"/>
            <a:ext cx="230371" cy="232212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千图PPT彼岸天：ID 8661124库_Freeform: Shape 31"/>
          <p:cNvSpPr/>
          <p:nvPr>
            <p:custDataLst>
              <p:tags r:id="rId9"/>
            </p:custDataLst>
          </p:nvPr>
        </p:nvSpPr>
        <p:spPr bwMode="auto">
          <a:xfrm>
            <a:off x="6726474" y="3549861"/>
            <a:ext cx="233363" cy="219075"/>
          </a:xfrm>
          <a:custGeom>
            <a:avLst/>
            <a:gdLst/>
            <a:ahLst/>
            <a:cxnLst>
              <a:cxn ang="0">
                <a:pos x="24" y="36"/>
              </a:cxn>
              <a:cxn ang="0">
                <a:pos x="18" y="33"/>
              </a:cxn>
              <a:cxn ang="0">
                <a:pos x="9" y="50"/>
              </a:cxn>
              <a:cxn ang="0">
                <a:pos x="2" y="36"/>
              </a:cxn>
              <a:cxn ang="0">
                <a:pos x="1" y="32"/>
              </a:cxn>
              <a:cxn ang="0">
                <a:pos x="6" y="24"/>
              </a:cxn>
              <a:cxn ang="0">
                <a:pos x="0" y="21"/>
              </a:cxn>
              <a:cxn ang="0">
                <a:pos x="17" y="22"/>
              </a:cxn>
              <a:cxn ang="0">
                <a:pos x="24" y="36"/>
              </a:cxn>
              <a:cxn ang="0">
                <a:pos x="31" y="58"/>
              </a:cxn>
              <a:cxn ang="0">
                <a:pos x="31" y="59"/>
              </a:cxn>
              <a:cxn ang="0">
                <a:pos x="15" y="58"/>
              </a:cxn>
              <a:cxn ang="0">
                <a:pos x="11" y="54"/>
              </a:cxn>
              <a:cxn ang="0">
                <a:pos x="12" y="43"/>
              </a:cxn>
              <a:cxn ang="0">
                <a:pos x="31" y="44"/>
              </a:cxn>
              <a:cxn ang="0">
                <a:pos x="31" y="58"/>
              </a:cxn>
              <a:cxn ang="0">
                <a:pos x="24" y="23"/>
              </a:cxn>
              <a:cxn ang="0">
                <a:pos x="12" y="16"/>
              </a:cxn>
              <a:cxn ang="0">
                <a:pos x="11" y="15"/>
              </a:cxn>
              <a:cxn ang="0">
                <a:pos x="19" y="2"/>
              </a:cxn>
              <a:cxn ang="0">
                <a:pos x="25" y="0"/>
              </a:cxn>
              <a:cxn ang="0">
                <a:pos x="34" y="6"/>
              </a:cxn>
              <a:cxn ang="0">
                <a:pos x="24" y="23"/>
              </a:cxn>
              <a:cxn ang="0">
                <a:pos x="59" y="6"/>
              </a:cxn>
              <a:cxn ang="0">
                <a:pos x="50" y="20"/>
              </a:cxn>
              <a:cxn ang="0">
                <a:pos x="34" y="20"/>
              </a:cxn>
              <a:cxn ang="0">
                <a:pos x="40" y="16"/>
              </a:cxn>
              <a:cxn ang="0">
                <a:pos x="29" y="0"/>
              </a:cxn>
              <a:cxn ang="0">
                <a:pos x="45" y="0"/>
              </a:cxn>
              <a:cxn ang="0">
                <a:pos x="49" y="2"/>
              </a:cxn>
              <a:cxn ang="0">
                <a:pos x="53" y="9"/>
              </a:cxn>
              <a:cxn ang="0">
                <a:pos x="59" y="6"/>
              </a:cxn>
              <a:cxn ang="0">
                <a:pos x="56" y="55"/>
              </a:cxn>
              <a:cxn ang="0">
                <a:pos x="53" y="58"/>
              </a:cxn>
              <a:cxn ang="0">
                <a:pos x="44" y="58"/>
              </a:cxn>
              <a:cxn ang="0">
                <a:pos x="45" y="64"/>
              </a:cxn>
              <a:cxn ang="0">
                <a:pos x="36" y="51"/>
              </a:cxn>
              <a:cxn ang="0">
                <a:pos x="44" y="37"/>
              </a:cxn>
              <a:cxn ang="0">
                <a:pos x="44" y="43"/>
              </a:cxn>
              <a:cxn ang="0">
                <a:pos x="64" y="41"/>
              </a:cxn>
              <a:cxn ang="0">
                <a:pos x="56" y="55"/>
              </a:cxn>
              <a:cxn ang="0">
                <a:pos x="67" y="32"/>
              </a:cxn>
              <a:cxn ang="0">
                <a:pos x="66" y="38"/>
              </a:cxn>
              <a:cxn ang="0">
                <a:pos x="56" y="42"/>
              </a:cxn>
              <a:cxn ang="0">
                <a:pos x="46" y="26"/>
              </a:cxn>
              <a:cxn ang="0">
                <a:pos x="58" y="18"/>
              </a:cxn>
              <a:cxn ang="0">
                <a:pos x="59" y="18"/>
              </a:cxn>
              <a:cxn ang="0">
                <a:pos x="67" y="32"/>
              </a:cxn>
            </a:cxnLst>
            <a:rect l="0" t="0" r="r" b="b"/>
            <a:pathLst>
              <a:path w="68" h="64">
                <a:moveTo>
                  <a:pt x="24" y="36"/>
                </a:moveTo>
                <a:cubicBezTo>
                  <a:pt x="18" y="33"/>
                  <a:pt x="18" y="33"/>
                  <a:pt x="18" y="33"/>
                </a:cubicBezTo>
                <a:cubicBezTo>
                  <a:pt x="10" y="42"/>
                  <a:pt x="9" y="50"/>
                  <a:pt x="9" y="50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1" y="32"/>
                  <a:pt x="1" y="32"/>
                </a:cubicBezTo>
                <a:cubicBezTo>
                  <a:pt x="1" y="32"/>
                  <a:pt x="3" y="29"/>
                  <a:pt x="6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7" y="22"/>
                  <a:pt x="17" y="22"/>
                  <a:pt x="17" y="22"/>
                </a:cubicBezTo>
                <a:lnTo>
                  <a:pt x="24" y="36"/>
                </a:lnTo>
                <a:close/>
                <a:moveTo>
                  <a:pt x="31" y="58"/>
                </a:moveTo>
                <a:cubicBezTo>
                  <a:pt x="31" y="59"/>
                  <a:pt x="31" y="59"/>
                  <a:pt x="31" y="59"/>
                </a:cubicBezTo>
                <a:cubicBezTo>
                  <a:pt x="15" y="58"/>
                  <a:pt x="15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9" y="51"/>
                  <a:pt x="11" y="46"/>
                  <a:pt x="12" y="43"/>
                </a:cubicBezTo>
                <a:cubicBezTo>
                  <a:pt x="12" y="43"/>
                  <a:pt x="15" y="43"/>
                  <a:pt x="31" y="44"/>
                </a:cubicBezTo>
                <a:lnTo>
                  <a:pt x="31" y="58"/>
                </a:lnTo>
                <a:close/>
                <a:moveTo>
                  <a:pt x="24" y="23"/>
                </a:moveTo>
                <a:cubicBezTo>
                  <a:pt x="12" y="16"/>
                  <a:pt x="12" y="16"/>
                  <a:pt x="12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0"/>
                  <a:pt x="23" y="0"/>
                  <a:pt x="25" y="0"/>
                </a:cubicBezTo>
                <a:cubicBezTo>
                  <a:pt x="29" y="0"/>
                  <a:pt x="31" y="4"/>
                  <a:pt x="34" y="6"/>
                </a:cubicBezTo>
                <a:cubicBezTo>
                  <a:pt x="34" y="6"/>
                  <a:pt x="32" y="9"/>
                  <a:pt x="24" y="23"/>
                </a:cubicBezTo>
                <a:close/>
                <a:moveTo>
                  <a:pt x="59" y="6"/>
                </a:moveTo>
                <a:cubicBezTo>
                  <a:pt x="50" y="20"/>
                  <a:pt x="50" y="20"/>
                  <a:pt x="50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4"/>
                  <a:pt x="29" y="0"/>
                  <a:pt x="2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2"/>
                  <a:pt x="49" y="2"/>
                </a:cubicBezTo>
                <a:cubicBezTo>
                  <a:pt x="49" y="2"/>
                  <a:pt x="50" y="5"/>
                  <a:pt x="53" y="9"/>
                </a:cubicBezTo>
                <a:lnTo>
                  <a:pt x="59" y="6"/>
                </a:lnTo>
                <a:close/>
                <a:moveTo>
                  <a:pt x="56" y="55"/>
                </a:moveTo>
                <a:cubicBezTo>
                  <a:pt x="55" y="58"/>
                  <a:pt x="53" y="58"/>
                  <a:pt x="53" y="58"/>
                </a:cubicBezTo>
                <a:cubicBezTo>
                  <a:pt x="53" y="58"/>
                  <a:pt x="50" y="58"/>
                  <a:pt x="44" y="58"/>
                </a:cubicBezTo>
                <a:cubicBezTo>
                  <a:pt x="45" y="64"/>
                  <a:pt x="45" y="64"/>
                  <a:pt x="45" y="64"/>
                </a:cubicBezTo>
                <a:cubicBezTo>
                  <a:pt x="36" y="51"/>
                  <a:pt x="36" y="51"/>
                  <a:pt x="36" y="51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3"/>
                  <a:pt x="44" y="43"/>
                  <a:pt x="44" y="43"/>
                </a:cubicBezTo>
                <a:cubicBezTo>
                  <a:pt x="57" y="45"/>
                  <a:pt x="64" y="41"/>
                  <a:pt x="64" y="41"/>
                </a:cubicBezTo>
                <a:lnTo>
                  <a:pt x="56" y="55"/>
                </a:lnTo>
                <a:close/>
                <a:moveTo>
                  <a:pt x="67" y="32"/>
                </a:moveTo>
                <a:cubicBezTo>
                  <a:pt x="68" y="34"/>
                  <a:pt x="67" y="36"/>
                  <a:pt x="66" y="38"/>
                </a:cubicBezTo>
                <a:cubicBezTo>
                  <a:pt x="64" y="41"/>
                  <a:pt x="59" y="41"/>
                  <a:pt x="56" y="42"/>
                </a:cubicBezTo>
                <a:cubicBezTo>
                  <a:pt x="56" y="42"/>
                  <a:pt x="55" y="40"/>
                  <a:pt x="46" y="26"/>
                </a:cubicBezTo>
                <a:cubicBezTo>
                  <a:pt x="58" y="18"/>
                  <a:pt x="58" y="18"/>
                  <a:pt x="58" y="18"/>
                </a:cubicBezTo>
                <a:cubicBezTo>
                  <a:pt x="59" y="18"/>
                  <a:pt x="59" y="18"/>
                  <a:pt x="59" y="18"/>
                </a:cubicBezTo>
                <a:lnTo>
                  <a:pt x="67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千图PPT彼岸天：ID 8661124库_Freeform: Shape 33"/>
          <p:cNvSpPr/>
          <p:nvPr>
            <p:custDataLst>
              <p:tags r:id="rId10"/>
            </p:custDataLst>
          </p:nvPr>
        </p:nvSpPr>
        <p:spPr bwMode="auto">
          <a:xfrm>
            <a:off x="6100604" y="3560972"/>
            <a:ext cx="250825" cy="196851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4" name="千图PPT彼岸天：ID 8661124库_组合 5"/>
          <p:cNvGrpSpPr/>
          <p:nvPr>
            <p:custDataLst>
              <p:tags r:id="rId11"/>
            </p:custDataLst>
          </p:nvPr>
        </p:nvGrpSpPr>
        <p:grpSpPr>
          <a:xfrm>
            <a:off x="8597890" y="3303476"/>
            <a:ext cx="2192453" cy="866137"/>
            <a:chOff x="8597890" y="3303476"/>
            <a:chExt cx="2192453" cy="866137"/>
          </a:xfrm>
        </p:grpSpPr>
        <p:sp>
          <p:nvSpPr>
            <p:cNvPr id="27" name="TextBox 50"/>
            <p:cNvSpPr txBox="1"/>
            <p:nvPr/>
          </p:nvSpPr>
          <p:spPr bwMode="auto">
            <a:xfrm>
              <a:off x="8597890" y="3303476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5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TextBox 51"/>
            <p:cNvSpPr txBox="1"/>
            <p:nvPr/>
          </p:nvSpPr>
          <p:spPr bwMode="auto">
            <a:xfrm>
              <a:off x="8597890" y="3613434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5" name="千图PPT彼岸天：ID 8661124库_组合 4"/>
          <p:cNvGrpSpPr/>
          <p:nvPr>
            <p:custDataLst>
              <p:tags r:id="rId12"/>
            </p:custDataLst>
          </p:nvPr>
        </p:nvGrpSpPr>
        <p:grpSpPr>
          <a:xfrm>
            <a:off x="1665615" y="3303476"/>
            <a:ext cx="2192453" cy="866137"/>
            <a:chOff x="1665615" y="3303476"/>
            <a:chExt cx="2192453" cy="866137"/>
          </a:xfrm>
        </p:grpSpPr>
        <p:sp>
          <p:nvSpPr>
            <p:cNvPr id="25" name="TextBox 52"/>
            <p:cNvSpPr txBox="1"/>
            <p:nvPr/>
          </p:nvSpPr>
          <p:spPr bwMode="auto">
            <a:xfrm>
              <a:off x="1665615" y="3303476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TextBox 53"/>
            <p:cNvSpPr txBox="1"/>
            <p:nvPr/>
          </p:nvSpPr>
          <p:spPr bwMode="auto">
            <a:xfrm>
              <a:off x="1665615" y="3613434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6" name="千图PPT彼岸天：ID 8661124库_组合 3"/>
          <p:cNvGrpSpPr/>
          <p:nvPr>
            <p:custDataLst>
              <p:tags r:id="rId13"/>
            </p:custDataLst>
          </p:nvPr>
        </p:nvGrpSpPr>
        <p:grpSpPr>
          <a:xfrm>
            <a:off x="6537483" y="1828160"/>
            <a:ext cx="2192453" cy="866137"/>
            <a:chOff x="6537483" y="1828160"/>
            <a:chExt cx="2192453" cy="866137"/>
          </a:xfrm>
        </p:grpSpPr>
        <p:sp>
          <p:nvSpPr>
            <p:cNvPr id="23" name="TextBox 54"/>
            <p:cNvSpPr txBox="1"/>
            <p:nvPr/>
          </p:nvSpPr>
          <p:spPr bwMode="auto">
            <a:xfrm>
              <a:off x="6537483" y="1828160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4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TextBox 55"/>
            <p:cNvSpPr txBox="1"/>
            <p:nvPr/>
          </p:nvSpPr>
          <p:spPr bwMode="auto">
            <a:xfrm>
              <a:off x="6537483" y="2138118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7" name="千图PPT彼岸天：ID 8661124库_组合 6"/>
          <p:cNvGrpSpPr/>
          <p:nvPr>
            <p:custDataLst>
              <p:tags r:id="rId14"/>
            </p:custDataLst>
          </p:nvPr>
        </p:nvGrpSpPr>
        <p:grpSpPr>
          <a:xfrm>
            <a:off x="5129789" y="4767681"/>
            <a:ext cx="2192453" cy="866137"/>
            <a:chOff x="5983117" y="4767681"/>
            <a:chExt cx="2192453" cy="866137"/>
          </a:xfrm>
        </p:grpSpPr>
        <p:sp>
          <p:nvSpPr>
            <p:cNvPr id="21" name="TextBox 56"/>
            <p:cNvSpPr txBox="1"/>
            <p:nvPr/>
          </p:nvSpPr>
          <p:spPr bwMode="auto">
            <a:xfrm>
              <a:off x="5983117" y="4767681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3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TextBox 57"/>
            <p:cNvSpPr txBox="1"/>
            <p:nvPr/>
          </p:nvSpPr>
          <p:spPr bwMode="auto">
            <a:xfrm>
              <a:off x="5983117" y="5077639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8" name="千图PPT彼岸天：ID 8661124库_组合 2"/>
          <p:cNvGrpSpPr/>
          <p:nvPr>
            <p:custDataLst>
              <p:tags r:id="rId15"/>
            </p:custDataLst>
          </p:nvPr>
        </p:nvGrpSpPr>
        <p:grpSpPr>
          <a:xfrm>
            <a:off x="3746018" y="1844824"/>
            <a:ext cx="2192453" cy="866137"/>
            <a:chOff x="3746018" y="1844824"/>
            <a:chExt cx="2192453" cy="866137"/>
          </a:xfrm>
        </p:grpSpPr>
        <p:sp>
          <p:nvSpPr>
            <p:cNvPr id="19" name="TextBox 58"/>
            <p:cNvSpPr txBox="1"/>
            <p:nvPr/>
          </p:nvSpPr>
          <p:spPr bwMode="auto">
            <a:xfrm>
              <a:off x="3746018" y="1844824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400" dirty="0">
                <a:solidFill>
                  <a:schemeClr val="accent2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TextBox 59"/>
            <p:cNvSpPr txBox="1"/>
            <p:nvPr/>
          </p:nvSpPr>
          <p:spPr bwMode="auto">
            <a:xfrm>
              <a:off x="3746018" y="2154782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千图PPT彼岸天：ID 8661124库_组合 18"/>
          <p:cNvGrpSpPr/>
          <p:nvPr>
            <p:custDataLst>
              <p:tags r:id="rId1"/>
            </p:custDataLst>
          </p:nvPr>
        </p:nvGrpSpPr>
        <p:grpSpPr>
          <a:xfrm>
            <a:off x="8242714" y="2504343"/>
            <a:ext cx="3230146" cy="646332"/>
            <a:chOff x="8242717" y="2504341"/>
            <a:chExt cx="3230146" cy="646332"/>
          </a:xfrm>
        </p:grpSpPr>
        <p:sp>
          <p:nvSpPr>
            <p:cNvPr id="29" name="TextBox 10"/>
            <p:cNvSpPr txBox="1"/>
            <p:nvPr/>
          </p:nvSpPr>
          <p:spPr>
            <a:xfrm>
              <a:off x="8242717" y="250434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200" b="1" dirty="0">
                <a:solidFill>
                  <a:schemeClr val="accent4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242717" y="2689008"/>
              <a:ext cx="323014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2" name="千图PPT彼岸天：ID 8661124库_组合 21"/>
          <p:cNvGrpSpPr/>
          <p:nvPr>
            <p:custDataLst>
              <p:tags r:id="rId2"/>
            </p:custDataLst>
          </p:nvPr>
        </p:nvGrpSpPr>
        <p:grpSpPr>
          <a:xfrm>
            <a:off x="719139" y="2496759"/>
            <a:ext cx="3418463" cy="646332"/>
            <a:chOff x="719138" y="2496757"/>
            <a:chExt cx="3418463" cy="646332"/>
          </a:xfrm>
        </p:grpSpPr>
        <p:sp>
          <p:nvSpPr>
            <p:cNvPr id="27" name="TextBox 13"/>
            <p:cNvSpPr txBox="1"/>
            <p:nvPr/>
          </p:nvSpPr>
          <p:spPr>
            <a:xfrm>
              <a:off x="3214271" y="24967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200" b="1" dirty="0">
                <a:solidFill>
                  <a:schemeClr val="accent6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719138" y="268142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3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8054401" y="3773872"/>
            <a:ext cx="3418463" cy="646332"/>
            <a:chOff x="8054399" y="3773870"/>
            <a:chExt cx="3418463" cy="646332"/>
          </a:xfrm>
        </p:grpSpPr>
        <p:sp>
          <p:nvSpPr>
            <p:cNvPr id="25" name="TextBox 16"/>
            <p:cNvSpPr txBox="1"/>
            <p:nvPr/>
          </p:nvSpPr>
          <p:spPr>
            <a:xfrm>
              <a:off x="8054399" y="377387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200" b="1" dirty="0">
                <a:solidFill>
                  <a:schemeClr val="accent3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8054399" y="3958537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4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719139" y="3689479"/>
            <a:ext cx="3418463" cy="646332"/>
            <a:chOff x="719138" y="3689477"/>
            <a:chExt cx="3418463" cy="646332"/>
          </a:xfrm>
        </p:grpSpPr>
        <p:sp>
          <p:nvSpPr>
            <p:cNvPr id="23" name="TextBox 19"/>
            <p:cNvSpPr txBox="1"/>
            <p:nvPr/>
          </p:nvSpPr>
          <p:spPr>
            <a:xfrm>
              <a:off x="3214271" y="368947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2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719138" y="387414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5" name="千图PPT彼岸天：ID 8661124库_组合 12"/>
          <p:cNvGrpSpPr/>
          <p:nvPr>
            <p:custDataLst>
              <p:tags r:id="rId5"/>
            </p:custDataLst>
          </p:nvPr>
        </p:nvGrpSpPr>
        <p:grpSpPr>
          <a:xfrm>
            <a:off x="5073940" y="1295075"/>
            <a:ext cx="2044120" cy="632608"/>
            <a:chOff x="5073940" y="1295074"/>
            <a:chExt cx="2044120" cy="632608"/>
          </a:xfrm>
        </p:grpSpPr>
        <p:sp>
          <p:nvSpPr>
            <p:cNvPr id="21" name="TextBox 22"/>
            <p:cNvSpPr txBox="1"/>
            <p:nvPr/>
          </p:nvSpPr>
          <p:spPr>
            <a:xfrm>
              <a:off x="5634335" y="129507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输入标题文本</a:t>
              </a:r>
              <a:endParaRPr lang="zh-CN" altLang="en-US" sz="1200" b="1" dirty="0">
                <a:solidFill>
                  <a:schemeClr val="accent2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073940" y="1466018"/>
              <a:ext cx="2044120" cy="46166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请替换文字内容复制你的内容到此 </a:t>
              </a:r>
              <a:endParaRPr lang="zh-CN" altLang="en-US" sz="100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237463" y="1980633"/>
            <a:ext cx="3717074" cy="4279674"/>
            <a:chOff x="4237463" y="1980633"/>
            <a:chExt cx="3717074" cy="4279674"/>
          </a:xfrm>
        </p:grpSpPr>
        <p:sp>
          <p:nvSpPr>
            <p:cNvPr id="4" name="Oval 2"/>
            <p:cNvSpPr/>
            <p:nvPr/>
          </p:nvSpPr>
          <p:spPr>
            <a:xfrm>
              <a:off x="6580385" y="2284526"/>
              <a:ext cx="1374152" cy="137414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" name="Oval 3"/>
            <p:cNvSpPr/>
            <p:nvPr/>
          </p:nvSpPr>
          <p:spPr>
            <a:xfrm>
              <a:off x="4237463" y="2284526"/>
              <a:ext cx="1374152" cy="1374149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5173138" y="2888490"/>
              <a:ext cx="1845725" cy="3371817"/>
            </a:xfrm>
            <a:custGeom>
              <a:avLst/>
              <a:gdLst/>
              <a:ahLst/>
              <a:cxnLst>
                <a:cxn ang="0">
                  <a:pos x="173" y="908"/>
                </a:cxn>
                <a:cxn ang="0">
                  <a:pos x="187" y="613"/>
                </a:cxn>
                <a:cxn ang="0">
                  <a:pos x="0" y="357"/>
                </a:cxn>
                <a:cxn ang="0">
                  <a:pos x="0" y="357"/>
                </a:cxn>
                <a:cxn ang="0">
                  <a:pos x="203" y="547"/>
                </a:cxn>
                <a:cxn ang="0">
                  <a:pos x="230" y="0"/>
                </a:cxn>
                <a:cxn ang="0">
                  <a:pos x="255" y="237"/>
                </a:cxn>
                <a:cxn ang="0">
                  <a:pos x="271" y="439"/>
                </a:cxn>
                <a:cxn ang="0">
                  <a:pos x="496" y="295"/>
                </a:cxn>
                <a:cxn ang="0">
                  <a:pos x="496" y="295"/>
                </a:cxn>
                <a:cxn ang="0">
                  <a:pos x="291" y="500"/>
                </a:cxn>
                <a:cxn ang="0">
                  <a:pos x="282" y="660"/>
                </a:cxn>
                <a:cxn ang="0">
                  <a:pos x="307" y="905"/>
                </a:cxn>
                <a:cxn ang="0">
                  <a:pos x="173" y="908"/>
                </a:cxn>
              </a:cxnLst>
              <a:rect l="0" t="0" r="r" b="b"/>
              <a:pathLst>
                <a:path w="496" h="908">
                  <a:moveTo>
                    <a:pt x="173" y="908"/>
                  </a:moveTo>
                  <a:cubicBezTo>
                    <a:pt x="173" y="908"/>
                    <a:pt x="208" y="680"/>
                    <a:pt x="187" y="61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203" y="547"/>
                    <a:pt x="203" y="547"/>
                    <a:pt x="203" y="547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71" y="439"/>
                    <a:pt x="271" y="439"/>
                    <a:pt x="271" y="439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68" y="500"/>
                    <a:pt x="282" y="660"/>
                  </a:cubicBezTo>
                  <a:cubicBezTo>
                    <a:pt x="295" y="819"/>
                    <a:pt x="307" y="905"/>
                    <a:pt x="307" y="905"/>
                  </a:cubicBezTo>
                  <a:lnTo>
                    <a:pt x="173" y="9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5173138" y="1980633"/>
              <a:ext cx="1788893" cy="1788891"/>
            </a:xfrm>
            <a:prstGeom prst="ellipse">
              <a:avLst/>
            </a:prstGeom>
            <a:solidFill>
              <a:schemeClr val="accent2"/>
            </a:solidFill>
            <a:ln w="381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6339023" y="3282781"/>
              <a:ext cx="1459644" cy="145964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4379102" y="3282781"/>
              <a:ext cx="1459644" cy="14596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4850533" y="3680041"/>
              <a:ext cx="516785" cy="665123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7" name="Freeform: Shape 25"/>
            <p:cNvSpPr/>
            <p:nvPr/>
          </p:nvSpPr>
          <p:spPr bwMode="auto">
            <a:xfrm>
              <a:off x="6826572" y="3745653"/>
              <a:ext cx="484547" cy="533900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7026621" y="2730759"/>
              <a:ext cx="481684" cy="48168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Freeform: Shape 27"/>
            <p:cNvSpPr/>
            <p:nvPr/>
          </p:nvSpPr>
          <p:spPr bwMode="auto">
            <a:xfrm>
              <a:off x="4711309" y="2730760"/>
              <a:ext cx="406139" cy="44104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Freeform: Shape 28"/>
            <p:cNvSpPr/>
            <p:nvPr/>
          </p:nvSpPr>
          <p:spPr bwMode="auto">
            <a:xfrm>
              <a:off x="5652497" y="2459993"/>
              <a:ext cx="830177" cy="830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96" y="1329179"/>
            <a:ext cx="3643097" cy="4440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93" y="163697"/>
            <a:ext cx="3392412" cy="3352501"/>
          </a:xfrm>
          <a:prstGeom prst="rect">
            <a:avLst/>
          </a:prstGeom>
        </p:spPr>
      </p:pic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4685409" y="3516198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请输入您的标题</a:t>
            </a:r>
            <a:endParaRPr lang="zh-CN" altLang="en-US" sz="5400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0419" y="2038870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  <a:endParaRPr lang="zh-CN" altLang="en-US" sz="9600" dirty="0">
              <a:solidFill>
                <a:srgbClr val="9B050E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A8D81"/>
      </a:accent1>
      <a:accent2>
        <a:srgbClr val="F5650E"/>
      </a:accent2>
      <a:accent3>
        <a:srgbClr val="85AF6C"/>
      </a:accent3>
      <a:accent4>
        <a:srgbClr val="5A8D81"/>
      </a:accent4>
      <a:accent5>
        <a:srgbClr val="F5650E"/>
      </a:accent5>
      <a:accent6>
        <a:srgbClr val="85AF6C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2259</Words>
  <Application>WPS 演示</Application>
  <PresentationFormat>自定义</PresentationFormat>
  <Paragraphs>350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汉仪乐喵体简</vt:lpstr>
      <vt:lpstr>Arial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演示文稿5</dc:title>
  <dc:creator>柚子设计</dc:creator>
  <cp:keywords>MC-PPT模板</cp:keywords>
  <cp:category>模板</cp:category>
  <cp:lastModifiedBy>沈健</cp:lastModifiedBy>
  <cp:revision>10</cp:revision>
  <dcterms:created xsi:type="dcterms:W3CDTF">2017-11-18T11:57:00Z</dcterms:created>
  <dcterms:modified xsi:type="dcterms:W3CDTF">2018-03-09T02:14:52Z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