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7127" r:id="rId4"/>
    <p:sldId id="256" r:id="rId5"/>
    <p:sldId id="257" r:id="rId6"/>
    <p:sldId id="7129" r:id="rId7"/>
    <p:sldId id="259" r:id="rId8"/>
    <p:sldId id="260" r:id="rId9"/>
    <p:sldId id="261" r:id="rId10"/>
    <p:sldId id="262" r:id="rId11"/>
    <p:sldId id="7117" r:id="rId12"/>
    <p:sldId id="7118" r:id="rId13"/>
    <p:sldId id="7119" r:id="rId14"/>
    <p:sldId id="7120" r:id="rId15"/>
    <p:sldId id="7121" r:id="rId16"/>
    <p:sldId id="7123" r:id="rId17"/>
    <p:sldId id="263" r:id="rId18"/>
    <p:sldId id="264" r:id="rId19"/>
    <p:sldId id="265" r:id="rId20"/>
    <p:sldId id="7128" r:id="rId21"/>
    <p:sldId id="266" r:id="rId22"/>
    <p:sldId id="267" r:id="rId23"/>
    <p:sldId id="268" r:id="rId24"/>
    <p:sldId id="269" r:id="rId25"/>
    <p:sldId id="270" r:id="rId26"/>
    <p:sldId id="271" r:id="rId27"/>
    <p:sldId id="7124" r:id="rId28"/>
    <p:sldId id="7125" r:id="rId29"/>
    <p:sldId id="712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45" autoAdjust="0"/>
    <p:restoredTop sz="94660"/>
  </p:normalViewPr>
  <p:slideViewPr>
    <p:cSldViewPr snapToGrid="0">
      <p:cViewPr varScale="1">
        <p:scale>
          <a:sx n="113" d="100"/>
          <a:sy n="113"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6A6FF6-FBB5-453F-A87D-6E671E9E0231}"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681AB-92BD-4127-B719-F886A0008EBC}" type="slidenum">
              <a:rPr lang="en-US" smtClean="0"/>
              <a:t>‹#›</a:t>
            </a:fld>
            <a:endParaRPr lang="en-US"/>
          </a:p>
        </p:txBody>
      </p:sp>
    </p:spTree>
    <p:extLst>
      <p:ext uri="{BB962C8B-B14F-4D97-AF65-F5344CB8AC3E}">
        <p14:creationId xmlns:p14="http://schemas.microsoft.com/office/powerpoint/2010/main" val="3579494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5A35-7F4B-E880-4CB5-E6254790CC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BE826-62C6-0C07-EF9A-A67C3B347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17F059-49D0-05A8-73B7-F83200716F94}"/>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5" name="Footer Placeholder 4">
            <a:extLst>
              <a:ext uri="{FF2B5EF4-FFF2-40B4-BE49-F238E27FC236}">
                <a16:creationId xmlns:a16="http://schemas.microsoft.com/office/drawing/2014/main" id="{E381DED9-FD94-0E18-DAED-B989D72AF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6A6B5-F6E5-3B35-7AE1-B2F81DA18667}"/>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199140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9646-C511-1846-61D3-BF96D85D3A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7B2CE8-9FA7-3569-5A60-512994345E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C01C-955C-FBA1-44B1-634B4524F844}"/>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5" name="Footer Placeholder 4">
            <a:extLst>
              <a:ext uri="{FF2B5EF4-FFF2-40B4-BE49-F238E27FC236}">
                <a16:creationId xmlns:a16="http://schemas.microsoft.com/office/drawing/2014/main" id="{BD929220-8E13-1BDF-BC32-82B4EADB1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88712-32DE-A0F8-6D0D-7D6CE033E2B1}"/>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408281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F3D16-2EB6-1C91-1768-E7FAA5C00F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C8D7AE-8174-5C61-4436-FBFD760EF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80321-5B23-EA3F-9E78-11F2803446A4}"/>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5" name="Footer Placeholder 4">
            <a:extLst>
              <a:ext uri="{FF2B5EF4-FFF2-40B4-BE49-F238E27FC236}">
                <a16:creationId xmlns:a16="http://schemas.microsoft.com/office/drawing/2014/main" id="{EA94BF4C-449D-6702-8531-FBFA0A058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9D060-C6E8-CB54-EB86-9535D51F56F2}"/>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2251926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04" indent="0" algn="ctr">
              <a:buNone/>
              <a:defRPr>
                <a:solidFill>
                  <a:schemeClr val="tx1">
                    <a:tint val="75000"/>
                  </a:schemeClr>
                </a:solidFill>
              </a:defRPr>
            </a:lvl2pPr>
            <a:lvl3pPr marL="1087803" indent="0" algn="ctr">
              <a:buNone/>
              <a:defRPr>
                <a:solidFill>
                  <a:schemeClr val="tx1">
                    <a:tint val="75000"/>
                  </a:schemeClr>
                </a:solidFill>
              </a:defRPr>
            </a:lvl3pPr>
            <a:lvl4pPr marL="1631710" indent="0" algn="ctr">
              <a:buNone/>
              <a:defRPr>
                <a:solidFill>
                  <a:schemeClr val="tx1">
                    <a:tint val="75000"/>
                  </a:schemeClr>
                </a:solidFill>
              </a:defRPr>
            </a:lvl4pPr>
            <a:lvl5pPr marL="2175612" indent="0" algn="ctr">
              <a:buNone/>
              <a:defRPr>
                <a:solidFill>
                  <a:schemeClr val="tx1">
                    <a:tint val="75000"/>
                  </a:schemeClr>
                </a:solidFill>
              </a:defRPr>
            </a:lvl5pPr>
            <a:lvl6pPr marL="2719513" indent="0" algn="ctr">
              <a:buNone/>
              <a:defRPr>
                <a:solidFill>
                  <a:schemeClr val="tx1">
                    <a:tint val="75000"/>
                  </a:schemeClr>
                </a:solidFill>
              </a:defRPr>
            </a:lvl6pPr>
            <a:lvl7pPr marL="3263418" indent="0" algn="ctr">
              <a:buNone/>
              <a:defRPr>
                <a:solidFill>
                  <a:schemeClr val="tx1">
                    <a:tint val="75000"/>
                  </a:schemeClr>
                </a:solidFill>
              </a:defRPr>
            </a:lvl7pPr>
            <a:lvl8pPr marL="3807319" indent="0" algn="ctr">
              <a:buNone/>
              <a:defRPr>
                <a:solidFill>
                  <a:schemeClr val="tx1">
                    <a:tint val="75000"/>
                  </a:schemeClr>
                </a:solidFill>
              </a:defRPr>
            </a:lvl8pPr>
            <a:lvl9pPr marL="435122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779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941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71">
                <a:solidFill>
                  <a:schemeClr val="tx1">
                    <a:tint val="75000"/>
                  </a:schemeClr>
                </a:solidFill>
              </a:defRPr>
            </a:lvl1pPr>
            <a:lvl2pPr marL="543904" indent="0">
              <a:buNone/>
              <a:defRPr sz="2181">
                <a:solidFill>
                  <a:schemeClr val="tx1">
                    <a:tint val="75000"/>
                  </a:schemeClr>
                </a:solidFill>
              </a:defRPr>
            </a:lvl2pPr>
            <a:lvl3pPr marL="1087803" indent="0">
              <a:buNone/>
              <a:defRPr sz="1896">
                <a:solidFill>
                  <a:schemeClr val="tx1">
                    <a:tint val="75000"/>
                  </a:schemeClr>
                </a:solidFill>
              </a:defRPr>
            </a:lvl3pPr>
            <a:lvl4pPr marL="1631710" indent="0">
              <a:buNone/>
              <a:defRPr sz="1707">
                <a:solidFill>
                  <a:schemeClr val="tx1">
                    <a:tint val="75000"/>
                  </a:schemeClr>
                </a:solidFill>
              </a:defRPr>
            </a:lvl4pPr>
            <a:lvl5pPr marL="2175612" indent="0">
              <a:buNone/>
              <a:defRPr sz="1707">
                <a:solidFill>
                  <a:schemeClr val="tx1">
                    <a:tint val="75000"/>
                  </a:schemeClr>
                </a:solidFill>
              </a:defRPr>
            </a:lvl5pPr>
            <a:lvl6pPr marL="2719513" indent="0">
              <a:buNone/>
              <a:defRPr sz="1707">
                <a:solidFill>
                  <a:schemeClr val="tx1">
                    <a:tint val="75000"/>
                  </a:schemeClr>
                </a:solidFill>
              </a:defRPr>
            </a:lvl6pPr>
            <a:lvl7pPr marL="3263418" indent="0">
              <a:buNone/>
              <a:defRPr sz="1707">
                <a:solidFill>
                  <a:schemeClr val="tx1">
                    <a:tint val="75000"/>
                  </a:schemeClr>
                </a:solidFill>
              </a:defRPr>
            </a:lvl7pPr>
            <a:lvl8pPr marL="3807319" indent="0">
              <a:buNone/>
              <a:defRPr sz="1707">
                <a:solidFill>
                  <a:schemeClr val="tx1">
                    <a:tint val="75000"/>
                  </a:schemeClr>
                </a:solidFill>
              </a:defRPr>
            </a:lvl8pPr>
            <a:lvl9pPr marL="4351223"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99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6"/>
            <a:ext cx="5384800" cy="4525963"/>
          </a:xfrm>
        </p:spPr>
        <p:txBody>
          <a:bodyPr/>
          <a:lstStyle>
            <a:lvl1pPr>
              <a:defRPr sz="3319"/>
            </a:lvl1pPr>
            <a:lvl2pPr>
              <a:defRPr sz="2844"/>
            </a:lvl2pPr>
            <a:lvl3pPr>
              <a:defRPr sz="2371"/>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319"/>
            </a:lvl1pPr>
            <a:lvl2pPr>
              <a:defRPr sz="2844"/>
            </a:lvl2pPr>
            <a:lvl3pPr>
              <a:defRPr sz="2371"/>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133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44" b="1"/>
            </a:lvl1pPr>
            <a:lvl2pPr marL="543904" indent="0">
              <a:buNone/>
              <a:defRPr sz="2371" b="1"/>
            </a:lvl2pPr>
            <a:lvl3pPr marL="1087803" indent="0">
              <a:buNone/>
              <a:defRPr sz="2181" b="1"/>
            </a:lvl3pPr>
            <a:lvl4pPr marL="1631710" indent="0">
              <a:buNone/>
              <a:defRPr sz="1896" b="1"/>
            </a:lvl4pPr>
            <a:lvl5pPr marL="2175612" indent="0">
              <a:buNone/>
              <a:defRPr sz="1896" b="1"/>
            </a:lvl5pPr>
            <a:lvl6pPr marL="2719513" indent="0">
              <a:buNone/>
              <a:defRPr sz="1896" b="1"/>
            </a:lvl6pPr>
            <a:lvl7pPr marL="3263418" indent="0">
              <a:buNone/>
              <a:defRPr sz="1896" b="1"/>
            </a:lvl7pPr>
            <a:lvl8pPr marL="3807319" indent="0">
              <a:buNone/>
              <a:defRPr sz="1896" b="1"/>
            </a:lvl8pPr>
            <a:lvl9pPr marL="4351223"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0" y="2174879"/>
            <a:ext cx="5386917" cy="3951288"/>
          </a:xfrm>
        </p:spPr>
        <p:txBody>
          <a:bodyPr/>
          <a:lstStyle>
            <a:lvl1pPr>
              <a:defRPr sz="2844"/>
            </a:lvl1pPr>
            <a:lvl2pPr>
              <a:defRPr sz="2371"/>
            </a:lvl2pPr>
            <a:lvl3pPr>
              <a:defRPr sz="2181"/>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844" b="1"/>
            </a:lvl1pPr>
            <a:lvl2pPr marL="543904" indent="0">
              <a:buNone/>
              <a:defRPr sz="2371" b="1"/>
            </a:lvl2pPr>
            <a:lvl3pPr marL="1087803" indent="0">
              <a:buNone/>
              <a:defRPr sz="2181" b="1"/>
            </a:lvl3pPr>
            <a:lvl4pPr marL="1631710" indent="0">
              <a:buNone/>
              <a:defRPr sz="1896" b="1"/>
            </a:lvl4pPr>
            <a:lvl5pPr marL="2175612" indent="0">
              <a:buNone/>
              <a:defRPr sz="1896" b="1"/>
            </a:lvl5pPr>
            <a:lvl6pPr marL="2719513" indent="0">
              <a:buNone/>
              <a:defRPr sz="1896" b="1"/>
            </a:lvl6pPr>
            <a:lvl7pPr marL="3263418" indent="0">
              <a:buNone/>
              <a:defRPr sz="1896" b="1"/>
            </a:lvl7pPr>
            <a:lvl8pPr marL="3807319" indent="0">
              <a:buNone/>
              <a:defRPr sz="1896" b="1"/>
            </a:lvl8pPr>
            <a:lvl9pPr marL="4351223"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368" y="2174879"/>
            <a:ext cx="5389033" cy="3951288"/>
          </a:xfrm>
        </p:spPr>
        <p:txBody>
          <a:bodyPr/>
          <a:lstStyle>
            <a:lvl1pPr>
              <a:defRPr sz="2844"/>
            </a:lvl1pPr>
            <a:lvl2pPr>
              <a:defRPr sz="2371"/>
            </a:lvl2pPr>
            <a:lvl3pPr>
              <a:defRPr sz="2181"/>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47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005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810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371" b="1"/>
            </a:lvl1pPr>
          </a:lstStyle>
          <a:p>
            <a:r>
              <a:rPr lang="en-US"/>
              <a:t>Click to edit Master title style</a:t>
            </a:r>
          </a:p>
        </p:txBody>
      </p:sp>
      <p:sp>
        <p:nvSpPr>
          <p:cNvPr id="3" name="Content Placeholder 2"/>
          <p:cNvSpPr>
            <a:spLocks noGrp="1"/>
          </p:cNvSpPr>
          <p:nvPr>
            <p:ph idx="1"/>
          </p:nvPr>
        </p:nvSpPr>
        <p:spPr>
          <a:xfrm>
            <a:off x="4766733" y="273051"/>
            <a:ext cx="6815667" cy="5853112"/>
          </a:xfrm>
        </p:spPr>
        <p:txBody>
          <a:bodyPr/>
          <a:lstStyle>
            <a:lvl1pPr>
              <a:defRPr sz="3792"/>
            </a:lvl1pPr>
            <a:lvl2pPr>
              <a:defRPr sz="3319"/>
            </a:lvl2pPr>
            <a:lvl3pPr>
              <a:defRPr sz="2844"/>
            </a:lvl3pPr>
            <a:lvl4pPr>
              <a:defRPr sz="2371"/>
            </a:lvl4pPr>
            <a:lvl5pPr>
              <a:defRPr sz="2371"/>
            </a:lvl5pPr>
            <a:lvl6pPr>
              <a:defRPr sz="2371"/>
            </a:lvl6pPr>
            <a:lvl7pPr>
              <a:defRPr sz="2371"/>
            </a:lvl7pPr>
            <a:lvl8pPr>
              <a:defRPr sz="2371"/>
            </a:lvl8pPr>
            <a:lvl9pPr>
              <a:defRPr sz="2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6"/>
            <a:ext cx="4011084" cy="4691063"/>
          </a:xfrm>
        </p:spPr>
        <p:txBody>
          <a:bodyPr/>
          <a:lstStyle>
            <a:lvl1pPr marL="0" indent="0">
              <a:buNone/>
              <a:defRPr sz="1707"/>
            </a:lvl1pPr>
            <a:lvl2pPr marL="543904" indent="0">
              <a:buNone/>
              <a:defRPr sz="1423"/>
            </a:lvl2pPr>
            <a:lvl3pPr marL="1087803" indent="0">
              <a:buNone/>
              <a:defRPr sz="1232"/>
            </a:lvl3pPr>
            <a:lvl4pPr marL="1631710" indent="0">
              <a:buNone/>
              <a:defRPr sz="1043"/>
            </a:lvl4pPr>
            <a:lvl5pPr marL="2175612" indent="0">
              <a:buNone/>
              <a:defRPr sz="1043"/>
            </a:lvl5pPr>
            <a:lvl6pPr marL="2719513" indent="0">
              <a:buNone/>
              <a:defRPr sz="1043"/>
            </a:lvl6pPr>
            <a:lvl7pPr marL="3263418" indent="0">
              <a:buNone/>
              <a:defRPr sz="1043"/>
            </a:lvl7pPr>
            <a:lvl8pPr marL="3807319" indent="0">
              <a:buNone/>
              <a:defRPr sz="1043"/>
            </a:lvl8pPr>
            <a:lvl9pPr marL="4351223" indent="0">
              <a:buNone/>
              <a:defRPr sz="1043"/>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39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F844A-3CFB-B847-EB2F-9B882C4C4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2E66A1-A58F-29E2-30ED-C07BECAAAD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13685-58C8-40FB-29C7-20BE87D30147}"/>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5" name="Footer Placeholder 4">
            <a:extLst>
              <a:ext uri="{FF2B5EF4-FFF2-40B4-BE49-F238E27FC236}">
                <a16:creationId xmlns:a16="http://schemas.microsoft.com/office/drawing/2014/main" id="{0D562B26-74A6-43CD-A9CF-AB0948AB4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9AC1E-7E2F-D4DF-6698-00593B799308}"/>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885098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371"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792"/>
            </a:lvl1pPr>
            <a:lvl2pPr marL="543904" indent="0">
              <a:buNone/>
              <a:defRPr sz="3319"/>
            </a:lvl2pPr>
            <a:lvl3pPr marL="1087803" indent="0">
              <a:buNone/>
              <a:defRPr sz="2844"/>
            </a:lvl3pPr>
            <a:lvl4pPr marL="1631710" indent="0">
              <a:buNone/>
              <a:defRPr sz="2371"/>
            </a:lvl4pPr>
            <a:lvl5pPr marL="2175612" indent="0">
              <a:buNone/>
              <a:defRPr sz="2371"/>
            </a:lvl5pPr>
            <a:lvl6pPr marL="2719513" indent="0">
              <a:buNone/>
              <a:defRPr sz="2371"/>
            </a:lvl6pPr>
            <a:lvl7pPr marL="3263418" indent="0">
              <a:buNone/>
              <a:defRPr sz="2371"/>
            </a:lvl7pPr>
            <a:lvl8pPr marL="3807319" indent="0">
              <a:buNone/>
              <a:defRPr sz="2371"/>
            </a:lvl8pPr>
            <a:lvl9pPr marL="4351223" indent="0">
              <a:buNone/>
              <a:defRPr sz="2371"/>
            </a:lvl9pPr>
          </a:lstStyle>
          <a:p>
            <a:endParaRPr lang="en-US"/>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707"/>
            </a:lvl1pPr>
            <a:lvl2pPr marL="543904" indent="0">
              <a:buNone/>
              <a:defRPr sz="1423"/>
            </a:lvl2pPr>
            <a:lvl3pPr marL="1087803" indent="0">
              <a:buNone/>
              <a:defRPr sz="1232"/>
            </a:lvl3pPr>
            <a:lvl4pPr marL="1631710" indent="0">
              <a:buNone/>
              <a:defRPr sz="1043"/>
            </a:lvl4pPr>
            <a:lvl5pPr marL="2175612" indent="0">
              <a:buNone/>
              <a:defRPr sz="1043"/>
            </a:lvl5pPr>
            <a:lvl6pPr marL="2719513" indent="0">
              <a:buNone/>
              <a:defRPr sz="1043"/>
            </a:lvl6pPr>
            <a:lvl7pPr marL="3263418" indent="0">
              <a:buNone/>
              <a:defRPr sz="1043"/>
            </a:lvl7pPr>
            <a:lvl8pPr marL="3807319" indent="0">
              <a:buNone/>
              <a:defRPr sz="1043"/>
            </a:lvl8pPr>
            <a:lvl9pPr marL="4351223" indent="0">
              <a:buNone/>
              <a:defRPr sz="1043"/>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819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71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684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65" indent="0" algn="ctr">
              <a:buNone/>
              <a:defRPr>
                <a:solidFill>
                  <a:schemeClr val="tx1">
                    <a:tint val="75000"/>
                  </a:schemeClr>
                </a:solidFill>
              </a:defRPr>
            </a:lvl2pPr>
            <a:lvl3pPr marL="1088326" indent="0" algn="ctr">
              <a:buNone/>
              <a:defRPr>
                <a:solidFill>
                  <a:schemeClr val="tx1">
                    <a:tint val="75000"/>
                  </a:schemeClr>
                </a:solidFill>
              </a:defRPr>
            </a:lvl3pPr>
            <a:lvl4pPr marL="1632491" indent="0" algn="ctr">
              <a:buNone/>
              <a:defRPr>
                <a:solidFill>
                  <a:schemeClr val="tx1">
                    <a:tint val="75000"/>
                  </a:schemeClr>
                </a:solidFill>
              </a:defRPr>
            </a:lvl4pPr>
            <a:lvl5pPr marL="2176654" indent="0" algn="ctr">
              <a:buNone/>
              <a:defRPr>
                <a:solidFill>
                  <a:schemeClr val="tx1">
                    <a:tint val="75000"/>
                  </a:schemeClr>
                </a:solidFill>
              </a:defRPr>
            </a:lvl5pPr>
            <a:lvl6pPr marL="2720817" indent="0" algn="ctr">
              <a:buNone/>
              <a:defRPr>
                <a:solidFill>
                  <a:schemeClr val="tx1">
                    <a:tint val="75000"/>
                  </a:schemeClr>
                </a:solidFill>
              </a:defRPr>
            </a:lvl6pPr>
            <a:lvl7pPr marL="3264982" indent="0" algn="ctr">
              <a:buNone/>
              <a:defRPr>
                <a:solidFill>
                  <a:schemeClr val="tx1">
                    <a:tint val="75000"/>
                  </a:schemeClr>
                </a:solidFill>
              </a:defRPr>
            </a:lvl7pPr>
            <a:lvl8pPr marL="3809145" indent="0" algn="ctr">
              <a:buNone/>
              <a:defRPr>
                <a:solidFill>
                  <a:schemeClr val="tx1">
                    <a:tint val="75000"/>
                  </a:schemeClr>
                </a:solidFill>
              </a:defRPr>
            </a:lvl8pPr>
            <a:lvl9pPr marL="43533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63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994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74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371">
                <a:solidFill>
                  <a:schemeClr val="tx1">
                    <a:tint val="75000"/>
                  </a:schemeClr>
                </a:solidFill>
              </a:defRPr>
            </a:lvl1pPr>
            <a:lvl2pPr marL="544165" indent="0">
              <a:buNone/>
              <a:defRPr sz="2181">
                <a:solidFill>
                  <a:schemeClr val="tx1">
                    <a:tint val="75000"/>
                  </a:schemeClr>
                </a:solidFill>
              </a:defRPr>
            </a:lvl2pPr>
            <a:lvl3pPr marL="1088326" indent="0">
              <a:buNone/>
              <a:defRPr sz="1896">
                <a:solidFill>
                  <a:schemeClr val="tx1">
                    <a:tint val="75000"/>
                  </a:schemeClr>
                </a:solidFill>
              </a:defRPr>
            </a:lvl3pPr>
            <a:lvl4pPr marL="1632491" indent="0">
              <a:buNone/>
              <a:defRPr sz="1707">
                <a:solidFill>
                  <a:schemeClr val="tx1">
                    <a:tint val="75000"/>
                  </a:schemeClr>
                </a:solidFill>
              </a:defRPr>
            </a:lvl4pPr>
            <a:lvl5pPr marL="2176654" indent="0">
              <a:buNone/>
              <a:defRPr sz="1707">
                <a:solidFill>
                  <a:schemeClr val="tx1">
                    <a:tint val="75000"/>
                  </a:schemeClr>
                </a:solidFill>
              </a:defRPr>
            </a:lvl5pPr>
            <a:lvl6pPr marL="2720817" indent="0">
              <a:buNone/>
              <a:defRPr sz="1707">
                <a:solidFill>
                  <a:schemeClr val="tx1">
                    <a:tint val="75000"/>
                  </a:schemeClr>
                </a:solidFill>
              </a:defRPr>
            </a:lvl6pPr>
            <a:lvl7pPr marL="3264982" indent="0">
              <a:buNone/>
              <a:defRPr sz="1707">
                <a:solidFill>
                  <a:schemeClr val="tx1">
                    <a:tint val="75000"/>
                  </a:schemeClr>
                </a:solidFill>
              </a:defRPr>
            </a:lvl7pPr>
            <a:lvl8pPr marL="3809145" indent="0">
              <a:buNone/>
              <a:defRPr sz="1707">
                <a:solidFill>
                  <a:schemeClr val="tx1">
                    <a:tint val="75000"/>
                  </a:schemeClr>
                </a:solidFill>
              </a:defRPr>
            </a:lvl8pPr>
            <a:lvl9pPr marL="4353308"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878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319"/>
            </a:lvl1pPr>
            <a:lvl2pPr>
              <a:defRPr sz="2844"/>
            </a:lvl2pPr>
            <a:lvl3pPr>
              <a:defRPr sz="2371"/>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3319"/>
            </a:lvl1pPr>
            <a:lvl2pPr>
              <a:defRPr sz="2844"/>
            </a:lvl2pPr>
            <a:lvl3pPr>
              <a:defRPr sz="2371"/>
            </a:lvl3pPr>
            <a:lvl4pPr>
              <a:defRPr sz="2181"/>
            </a:lvl4pPr>
            <a:lvl5pPr>
              <a:defRPr sz="2181"/>
            </a:lvl5pPr>
            <a:lvl6pPr>
              <a:defRPr sz="2181"/>
            </a:lvl6pPr>
            <a:lvl7pPr>
              <a:defRPr sz="2181"/>
            </a:lvl7pPr>
            <a:lvl8pPr>
              <a:defRPr sz="2181"/>
            </a:lvl8pPr>
            <a:lvl9pPr>
              <a:defRPr sz="2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142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844" b="1"/>
            </a:lvl1pPr>
            <a:lvl2pPr marL="544165" indent="0">
              <a:buNone/>
              <a:defRPr sz="2371" b="1"/>
            </a:lvl2pPr>
            <a:lvl3pPr marL="1088326" indent="0">
              <a:buNone/>
              <a:defRPr sz="2181" b="1"/>
            </a:lvl3pPr>
            <a:lvl4pPr marL="1632491" indent="0">
              <a:buNone/>
              <a:defRPr sz="1896" b="1"/>
            </a:lvl4pPr>
            <a:lvl5pPr marL="2176654" indent="0">
              <a:buNone/>
              <a:defRPr sz="1896" b="1"/>
            </a:lvl5pPr>
            <a:lvl6pPr marL="2720817" indent="0">
              <a:buNone/>
              <a:defRPr sz="1896" b="1"/>
            </a:lvl6pPr>
            <a:lvl7pPr marL="3264982" indent="0">
              <a:buNone/>
              <a:defRPr sz="1896" b="1"/>
            </a:lvl7pPr>
            <a:lvl8pPr marL="3809145" indent="0">
              <a:buNone/>
              <a:defRPr sz="1896" b="1"/>
            </a:lvl8pPr>
            <a:lvl9pPr marL="4353308" indent="0">
              <a:buNone/>
              <a:defRPr sz="1896"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844"/>
            </a:lvl1pPr>
            <a:lvl2pPr>
              <a:defRPr sz="2371"/>
            </a:lvl2pPr>
            <a:lvl3pPr>
              <a:defRPr sz="2181"/>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844" b="1"/>
            </a:lvl1pPr>
            <a:lvl2pPr marL="544165" indent="0">
              <a:buNone/>
              <a:defRPr sz="2371" b="1"/>
            </a:lvl2pPr>
            <a:lvl3pPr marL="1088326" indent="0">
              <a:buNone/>
              <a:defRPr sz="2181" b="1"/>
            </a:lvl3pPr>
            <a:lvl4pPr marL="1632491" indent="0">
              <a:buNone/>
              <a:defRPr sz="1896" b="1"/>
            </a:lvl4pPr>
            <a:lvl5pPr marL="2176654" indent="0">
              <a:buNone/>
              <a:defRPr sz="1896" b="1"/>
            </a:lvl5pPr>
            <a:lvl6pPr marL="2720817" indent="0">
              <a:buNone/>
              <a:defRPr sz="1896" b="1"/>
            </a:lvl6pPr>
            <a:lvl7pPr marL="3264982" indent="0">
              <a:buNone/>
              <a:defRPr sz="1896" b="1"/>
            </a:lvl7pPr>
            <a:lvl8pPr marL="3809145" indent="0">
              <a:buNone/>
              <a:defRPr sz="1896" b="1"/>
            </a:lvl8pPr>
            <a:lvl9pPr marL="4353308" indent="0">
              <a:buNone/>
              <a:defRPr sz="1896"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844"/>
            </a:lvl1pPr>
            <a:lvl2pPr>
              <a:defRPr sz="2371"/>
            </a:lvl2pPr>
            <a:lvl3pPr>
              <a:defRPr sz="2181"/>
            </a:lvl3pPr>
            <a:lvl4pPr>
              <a:defRPr sz="1896"/>
            </a:lvl4pPr>
            <a:lvl5pPr>
              <a:defRPr sz="1896"/>
            </a:lvl5pPr>
            <a:lvl6pPr>
              <a:defRPr sz="1896"/>
            </a:lvl6pPr>
            <a:lvl7pPr>
              <a:defRPr sz="1896"/>
            </a:lvl7pPr>
            <a:lvl8pPr>
              <a:defRPr sz="1896"/>
            </a:lvl8pPr>
            <a:lvl9pPr>
              <a:defRPr sz="18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015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430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11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3D982-0BF8-C32E-9AD3-9AD3A0605A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BD0BD-FAED-EA8A-4D53-C899A5EA88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26C9AB-B24B-61AA-170C-A3761A900521}"/>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5" name="Footer Placeholder 4">
            <a:extLst>
              <a:ext uri="{FF2B5EF4-FFF2-40B4-BE49-F238E27FC236}">
                <a16:creationId xmlns:a16="http://schemas.microsoft.com/office/drawing/2014/main" id="{FE813B50-F1A2-6673-7AF8-51627E6B9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F84EC-D941-2AEE-FAF5-2229E8C5C2E5}"/>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499603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371" b="1"/>
            </a:lvl1pPr>
          </a:lstStyle>
          <a:p>
            <a:r>
              <a:rPr lang="en-US"/>
              <a:t>Click to edit Master title style</a:t>
            </a:r>
          </a:p>
        </p:txBody>
      </p:sp>
      <p:sp>
        <p:nvSpPr>
          <p:cNvPr id="3" name="Content Placeholder 2"/>
          <p:cNvSpPr>
            <a:spLocks noGrp="1"/>
          </p:cNvSpPr>
          <p:nvPr>
            <p:ph idx="1"/>
          </p:nvPr>
        </p:nvSpPr>
        <p:spPr>
          <a:xfrm>
            <a:off x="4766733" y="273051"/>
            <a:ext cx="6815667" cy="5853112"/>
          </a:xfrm>
        </p:spPr>
        <p:txBody>
          <a:bodyPr/>
          <a:lstStyle>
            <a:lvl1pPr>
              <a:defRPr sz="3792"/>
            </a:lvl1pPr>
            <a:lvl2pPr>
              <a:defRPr sz="3319"/>
            </a:lvl2pPr>
            <a:lvl3pPr>
              <a:defRPr sz="2844"/>
            </a:lvl3pPr>
            <a:lvl4pPr>
              <a:defRPr sz="2371"/>
            </a:lvl4pPr>
            <a:lvl5pPr>
              <a:defRPr sz="2371"/>
            </a:lvl5pPr>
            <a:lvl6pPr>
              <a:defRPr sz="2371"/>
            </a:lvl6pPr>
            <a:lvl7pPr>
              <a:defRPr sz="2371"/>
            </a:lvl7pPr>
            <a:lvl8pPr>
              <a:defRPr sz="2371"/>
            </a:lvl8pPr>
            <a:lvl9pPr>
              <a:defRPr sz="2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707"/>
            </a:lvl1pPr>
            <a:lvl2pPr marL="544165" indent="0">
              <a:buNone/>
              <a:defRPr sz="1423"/>
            </a:lvl2pPr>
            <a:lvl3pPr marL="1088326" indent="0">
              <a:buNone/>
              <a:defRPr sz="1232"/>
            </a:lvl3pPr>
            <a:lvl4pPr marL="1632491" indent="0">
              <a:buNone/>
              <a:defRPr sz="1043"/>
            </a:lvl4pPr>
            <a:lvl5pPr marL="2176654" indent="0">
              <a:buNone/>
              <a:defRPr sz="1043"/>
            </a:lvl5pPr>
            <a:lvl6pPr marL="2720817" indent="0">
              <a:buNone/>
              <a:defRPr sz="1043"/>
            </a:lvl6pPr>
            <a:lvl7pPr marL="3264982" indent="0">
              <a:buNone/>
              <a:defRPr sz="1043"/>
            </a:lvl7pPr>
            <a:lvl8pPr marL="3809145" indent="0">
              <a:buNone/>
              <a:defRPr sz="1043"/>
            </a:lvl8pPr>
            <a:lvl9pPr marL="4353308" indent="0">
              <a:buNone/>
              <a:defRPr sz="1043"/>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70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371"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792"/>
            </a:lvl1pPr>
            <a:lvl2pPr marL="544165" indent="0">
              <a:buNone/>
              <a:defRPr sz="3319"/>
            </a:lvl2pPr>
            <a:lvl3pPr marL="1088326" indent="0">
              <a:buNone/>
              <a:defRPr sz="2844"/>
            </a:lvl3pPr>
            <a:lvl4pPr marL="1632491" indent="0">
              <a:buNone/>
              <a:defRPr sz="2371"/>
            </a:lvl4pPr>
            <a:lvl5pPr marL="2176654" indent="0">
              <a:buNone/>
              <a:defRPr sz="2371"/>
            </a:lvl5pPr>
            <a:lvl6pPr marL="2720817" indent="0">
              <a:buNone/>
              <a:defRPr sz="2371"/>
            </a:lvl6pPr>
            <a:lvl7pPr marL="3264982" indent="0">
              <a:buNone/>
              <a:defRPr sz="2371"/>
            </a:lvl7pPr>
            <a:lvl8pPr marL="3809145" indent="0">
              <a:buNone/>
              <a:defRPr sz="2371"/>
            </a:lvl8pPr>
            <a:lvl9pPr marL="4353308" indent="0">
              <a:buNone/>
              <a:defRPr sz="2371"/>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707"/>
            </a:lvl1pPr>
            <a:lvl2pPr marL="544165" indent="0">
              <a:buNone/>
              <a:defRPr sz="1423"/>
            </a:lvl2pPr>
            <a:lvl3pPr marL="1088326" indent="0">
              <a:buNone/>
              <a:defRPr sz="1232"/>
            </a:lvl3pPr>
            <a:lvl4pPr marL="1632491" indent="0">
              <a:buNone/>
              <a:defRPr sz="1043"/>
            </a:lvl4pPr>
            <a:lvl5pPr marL="2176654" indent="0">
              <a:buNone/>
              <a:defRPr sz="1043"/>
            </a:lvl5pPr>
            <a:lvl6pPr marL="2720817" indent="0">
              <a:buNone/>
              <a:defRPr sz="1043"/>
            </a:lvl6pPr>
            <a:lvl7pPr marL="3264982" indent="0">
              <a:buNone/>
              <a:defRPr sz="1043"/>
            </a:lvl7pPr>
            <a:lvl8pPr marL="3809145" indent="0">
              <a:buNone/>
              <a:defRPr sz="1043"/>
            </a:lvl8pPr>
            <a:lvl9pPr marL="4353308" indent="0">
              <a:buNone/>
              <a:defRPr sz="1043"/>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094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98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11/22/2023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77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1767-0B56-9D39-79EA-90B1C373D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CA0E9-482D-2F52-571F-6FB4F16802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D32957-8149-8A72-D1B5-AB527824DB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C694AB-2B2C-F3FE-C0C7-AC65EA6624F0}"/>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6" name="Footer Placeholder 5">
            <a:extLst>
              <a:ext uri="{FF2B5EF4-FFF2-40B4-BE49-F238E27FC236}">
                <a16:creationId xmlns:a16="http://schemas.microsoft.com/office/drawing/2014/main" id="{9137B1F0-9238-56F8-CEB1-9907FD688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1DA79-140D-4A37-E4F2-5D3BA407F1EA}"/>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150491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1DF6-3D01-A045-EA85-FC007B6BA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B0231-1426-7F22-B4D3-018D435559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5F8242-7380-CBD3-B4AA-C27F97AA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47BA41-A4EA-75A8-0F00-E8DE6DA20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7CB8DA-BFEB-C951-3832-3C5CE9472C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ED8DA0-DB96-204F-1E95-5ACB67E5AAA4}"/>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8" name="Footer Placeholder 7">
            <a:extLst>
              <a:ext uri="{FF2B5EF4-FFF2-40B4-BE49-F238E27FC236}">
                <a16:creationId xmlns:a16="http://schemas.microsoft.com/office/drawing/2014/main" id="{6D6F758C-1541-F9C3-51FF-4C8D6EFBAF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1F82A2-1BD6-4D7E-30DD-5FF759D8AC58}"/>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2476733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F8B1-1B78-B8D4-96E6-8105810B5C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94B5F1-CFC3-E6AA-54B4-F2698CDEB9FA}"/>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4" name="Footer Placeholder 3">
            <a:extLst>
              <a:ext uri="{FF2B5EF4-FFF2-40B4-BE49-F238E27FC236}">
                <a16:creationId xmlns:a16="http://schemas.microsoft.com/office/drawing/2014/main" id="{C2D7CB38-CEC1-41CC-5949-42AEBE63A1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91DAED-36C1-020B-594D-0D16CA9130C2}"/>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79513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118ADF-5AAB-A772-EE3B-5AD0B9D18258}"/>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3" name="Footer Placeholder 2">
            <a:extLst>
              <a:ext uri="{FF2B5EF4-FFF2-40B4-BE49-F238E27FC236}">
                <a16:creationId xmlns:a16="http://schemas.microsoft.com/office/drawing/2014/main" id="{6CADA0B1-67EB-0428-93EB-917D5C5743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5E24FA-CA1C-0247-1CD3-52071A68FF1D}"/>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257218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5F51-B0C1-017F-5E6C-D0D9C2AAD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C31A14-9A99-B687-2ECB-B0DA9DF5F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292FF2-CC84-5A7D-57DA-67374E24C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F87F2D-3836-2FA3-D5E4-03237374342C}"/>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6" name="Footer Placeholder 5">
            <a:extLst>
              <a:ext uri="{FF2B5EF4-FFF2-40B4-BE49-F238E27FC236}">
                <a16:creationId xmlns:a16="http://schemas.microsoft.com/office/drawing/2014/main" id="{0C5A01AB-9A25-1044-8F65-46E99C86F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AA5EFD-456A-C2AB-A7B2-55A476EAD325}"/>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152850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8260-DEB6-D867-54AD-FA6746C0C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1B5EAF-6447-57F6-486D-4C05A6267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598C3F-3403-BAFC-FD4A-991E398BC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1F40A3-6DDD-98A3-EE1E-99ED6149498F}"/>
              </a:ext>
            </a:extLst>
          </p:cNvPr>
          <p:cNvSpPr>
            <a:spLocks noGrp="1"/>
          </p:cNvSpPr>
          <p:nvPr>
            <p:ph type="dt" sz="half" idx="10"/>
          </p:nvPr>
        </p:nvSpPr>
        <p:spPr/>
        <p:txBody>
          <a:bodyPr/>
          <a:lstStyle/>
          <a:p>
            <a:fld id="{49436A3C-DEC3-4752-ADA7-E24C12BCB975}" type="datetimeFigureOut">
              <a:rPr lang="en-US" smtClean="0"/>
              <a:t>11/22/2023</a:t>
            </a:fld>
            <a:endParaRPr lang="en-US"/>
          </a:p>
        </p:txBody>
      </p:sp>
      <p:sp>
        <p:nvSpPr>
          <p:cNvPr id="6" name="Footer Placeholder 5">
            <a:extLst>
              <a:ext uri="{FF2B5EF4-FFF2-40B4-BE49-F238E27FC236}">
                <a16:creationId xmlns:a16="http://schemas.microsoft.com/office/drawing/2014/main" id="{A51EA822-1139-DD2A-76D8-80ABFF870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4B01C-F27A-FC68-EDCE-B2EB5DC8AE83}"/>
              </a:ext>
            </a:extLst>
          </p:cNvPr>
          <p:cNvSpPr>
            <a:spLocks noGrp="1"/>
          </p:cNvSpPr>
          <p:nvPr>
            <p:ph type="sldNum" sz="quarter" idx="12"/>
          </p:nvPr>
        </p:nvSpPr>
        <p:spPr/>
        <p:txBody>
          <a:bodyPr/>
          <a:lstStyle/>
          <a:p>
            <a:fld id="{E9434696-CFF2-4B88-AB12-3BCF818C30F2}" type="slidenum">
              <a:rPr lang="en-US" smtClean="0"/>
              <a:t>‹#›</a:t>
            </a:fld>
            <a:endParaRPr lang="en-US"/>
          </a:p>
        </p:txBody>
      </p:sp>
    </p:spTree>
    <p:extLst>
      <p:ext uri="{BB962C8B-B14F-4D97-AF65-F5344CB8AC3E}">
        <p14:creationId xmlns:p14="http://schemas.microsoft.com/office/powerpoint/2010/main" val="2639128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F8E75-E3D1-A4DD-5E7B-75EE2E24C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E7C6C5-A453-07BF-2630-720D69337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8141BE-B771-58F0-D08E-0B28C096AE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36A3C-DEC3-4752-ADA7-E24C12BCB975}" type="datetimeFigureOut">
              <a:rPr lang="en-US" smtClean="0"/>
              <a:t>11/22/2023</a:t>
            </a:fld>
            <a:endParaRPr lang="en-US"/>
          </a:p>
        </p:txBody>
      </p:sp>
      <p:sp>
        <p:nvSpPr>
          <p:cNvPr id="5" name="Footer Placeholder 4">
            <a:extLst>
              <a:ext uri="{FF2B5EF4-FFF2-40B4-BE49-F238E27FC236}">
                <a16:creationId xmlns:a16="http://schemas.microsoft.com/office/drawing/2014/main" id="{06219A2A-1D31-B973-E902-157E52051D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C4EFB-9BDC-AE75-382D-08630D608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34696-CFF2-4B88-AB12-3BCF818C30F2}" type="slidenum">
              <a:rPr lang="en-US" smtClean="0"/>
              <a:t>‹#›</a:t>
            </a:fld>
            <a:endParaRPr lang="en-US"/>
          </a:p>
        </p:txBody>
      </p:sp>
    </p:spTree>
    <p:extLst>
      <p:ext uri="{BB962C8B-B14F-4D97-AF65-F5344CB8AC3E}">
        <p14:creationId xmlns:p14="http://schemas.microsoft.com/office/powerpoint/2010/main" val="58215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7"/>
            <a:ext cx="10972800" cy="1143000"/>
          </a:xfrm>
          <a:prstGeom prst="rect">
            <a:avLst/>
          </a:prstGeom>
        </p:spPr>
        <p:txBody>
          <a:bodyPr vert="horz" lIns="114734" tIns="57368" rIns="114734" bIns="57368" rtlCol="0" anchor="ctr">
            <a:normAutofit/>
          </a:bodyPr>
          <a:lstStyle/>
          <a:p>
            <a:r>
              <a:rPr lang="en-US"/>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114734" tIns="57368" rIns="114734" bIns="573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14734" tIns="57368" rIns="114734" bIns="57368" rtlCol="0" anchor="ctr"/>
          <a:lstStyle>
            <a:lvl1pPr algn="l">
              <a:defRPr sz="1423">
                <a:solidFill>
                  <a:schemeClr val="tx1">
                    <a:tint val="75000"/>
                  </a:schemeClr>
                </a:solidFill>
              </a:defRPr>
            </a:lvl1pPr>
          </a:lstStyle>
          <a:p>
            <a:pPr defTabSz="1087803"/>
            <a:fld id="{411E9A5C-35A2-4C87-9D5B-FD128F0C16A1}" type="datetimeFigureOut">
              <a:rPr lang="en-US" smtClean="0">
                <a:solidFill>
                  <a:prstClr val="black">
                    <a:tint val="75000"/>
                  </a:prstClr>
                </a:solidFill>
              </a:rPr>
              <a:pPr defTabSz="1087803"/>
              <a:t>11/22/2023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114734" tIns="57368" rIns="114734" bIns="57368" rtlCol="0" anchor="ctr"/>
          <a:lstStyle>
            <a:lvl1pPr algn="ctr">
              <a:defRPr sz="1423">
                <a:solidFill>
                  <a:schemeClr val="tx1">
                    <a:tint val="75000"/>
                  </a:schemeClr>
                </a:solidFill>
              </a:defRPr>
            </a:lvl1pPr>
          </a:lstStyle>
          <a:p>
            <a:pPr defTabSz="1087803"/>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14734" tIns="57368" rIns="114734" bIns="57368" rtlCol="0" anchor="ctr"/>
          <a:lstStyle>
            <a:lvl1pPr algn="r">
              <a:defRPr sz="1423">
                <a:solidFill>
                  <a:schemeClr val="tx1">
                    <a:tint val="75000"/>
                  </a:schemeClr>
                </a:solidFill>
              </a:defRPr>
            </a:lvl1pPr>
          </a:lstStyle>
          <a:p>
            <a:pPr defTabSz="1087803"/>
            <a:fld id="{F55BA874-1D26-4199-B4C1-394EEF75C4B1}" type="slidenum">
              <a:rPr lang="en-US" smtClean="0">
                <a:solidFill>
                  <a:prstClr val="black">
                    <a:tint val="75000"/>
                  </a:prstClr>
                </a:solidFill>
              </a:rPr>
              <a:pPr defTabSz="1087803"/>
              <a:t>‹#›</a:t>
            </a:fld>
            <a:endParaRPr lang="en-US">
              <a:solidFill>
                <a:prstClr val="black">
                  <a:tint val="75000"/>
                </a:prstClr>
              </a:solidFill>
            </a:endParaRPr>
          </a:p>
        </p:txBody>
      </p:sp>
    </p:spTree>
    <p:extLst>
      <p:ext uri="{BB962C8B-B14F-4D97-AF65-F5344CB8AC3E}">
        <p14:creationId xmlns:p14="http://schemas.microsoft.com/office/powerpoint/2010/main" val="20036668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87803" rtl="0" eaLnBrk="1" latinLnBrk="0" hangingPunct="1">
        <a:spcBef>
          <a:spcPct val="0"/>
        </a:spcBef>
        <a:buNone/>
        <a:defRPr sz="5215" kern="1200">
          <a:solidFill>
            <a:schemeClr val="tx1"/>
          </a:solidFill>
          <a:latin typeface="+mj-lt"/>
          <a:ea typeface="+mj-ea"/>
          <a:cs typeface="+mj-cs"/>
        </a:defRPr>
      </a:lvl1pPr>
    </p:titleStyle>
    <p:bodyStyle>
      <a:lvl1pPr marL="407928" indent="-407928" algn="l" defTabSz="1087803" rtl="0" eaLnBrk="1" latinLnBrk="0" hangingPunct="1">
        <a:spcBef>
          <a:spcPct val="20000"/>
        </a:spcBef>
        <a:buFont typeface="Arial" pitchFamily="34" charset="0"/>
        <a:buChar char="•"/>
        <a:defRPr sz="3792" kern="1200">
          <a:solidFill>
            <a:schemeClr val="tx1"/>
          </a:solidFill>
          <a:latin typeface="+mn-lt"/>
          <a:ea typeface="+mn-ea"/>
          <a:cs typeface="+mn-cs"/>
        </a:defRPr>
      </a:lvl1pPr>
      <a:lvl2pPr marL="883842" indent="-339938" algn="l" defTabSz="1087803" rtl="0" eaLnBrk="1" latinLnBrk="0" hangingPunct="1">
        <a:spcBef>
          <a:spcPct val="20000"/>
        </a:spcBef>
        <a:buFont typeface="Arial" pitchFamily="34" charset="0"/>
        <a:buChar char="–"/>
        <a:defRPr sz="3319" kern="1200">
          <a:solidFill>
            <a:schemeClr val="tx1"/>
          </a:solidFill>
          <a:latin typeface="+mn-lt"/>
          <a:ea typeface="+mn-ea"/>
          <a:cs typeface="+mn-cs"/>
        </a:defRPr>
      </a:lvl2pPr>
      <a:lvl3pPr marL="1359757" indent="-271951" algn="l" defTabSz="1087803" rtl="0" eaLnBrk="1" latinLnBrk="0" hangingPunct="1">
        <a:spcBef>
          <a:spcPct val="20000"/>
        </a:spcBef>
        <a:buFont typeface="Arial" pitchFamily="34" charset="0"/>
        <a:buChar char="•"/>
        <a:defRPr sz="2844" kern="1200">
          <a:solidFill>
            <a:schemeClr val="tx1"/>
          </a:solidFill>
          <a:latin typeface="+mn-lt"/>
          <a:ea typeface="+mn-ea"/>
          <a:cs typeface="+mn-cs"/>
        </a:defRPr>
      </a:lvl3pPr>
      <a:lvl4pPr marL="1903658" indent="-271951" algn="l" defTabSz="1087803" rtl="0" eaLnBrk="1" latinLnBrk="0" hangingPunct="1">
        <a:spcBef>
          <a:spcPct val="20000"/>
        </a:spcBef>
        <a:buFont typeface="Arial" pitchFamily="34" charset="0"/>
        <a:buChar char="–"/>
        <a:defRPr sz="2371" kern="1200">
          <a:solidFill>
            <a:schemeClr val="tx1"/>
          </a:solidFill>
          <a:latin typeface="+mn-lt"/>
          <a:ea typeface="+mn-ea"/>
          <a:cs typeface="+mn-cs"/>
        </a:defRPr>
      </a:lvl4pPr>
      <a:lvl5pPr marL="2447564" indent="-271951" algn="l" defTabSz="1087803" rtl="0" eaLnBrk="1" latinLnBrk="0" hangingPunct="1">
        <a:spcBef>
          <a:spcPct val="20000"/>
        </a:spcBef>
        <a:buFont typeface="Arial" pitchFamily="34" charset="0"/>
        <a:buChar char="»"/>
        <a:defRPr sz="2371" kern="1200">
          <a:solidFill>
            <a:schemeClr val="tx1"/>
          </a:solidFill>
          <a:latin typeface="+mn-lt"/>
          <a:ea typeface="+mn-ea"/>
          <a:cs typeface="+mn-cs"/>
        </a:defRPr>
      </a:lvl5pPr>
      <a:lvl6pPr marL="2991467" indent="-271951" algn="l" defTabSz="1087803" rtl="0" eaLnBrk="1" latinLnBrk="0" hangingPunct="1">
        <a:spcBef>
          <a:spcPct val="20000"/>
        </a:spcBef>
        <a:buFont typeface="Arial" pitchFamily="34" charset="0"/>
        <a:buChar char="•"/>
        <a:defRPr sz="2371" kern="1200">
          <a:solidFill>
            <a:schemeClr val="tx1"/>
          </a:solidFill>
          <a:latin typeface="+mn-lt"/>
          <a:ea typeface="+mn-ea"/>
          <a:cs typeface="+mn-cs"/>
        </a:defRPr>
      </a:lvl6pPr>
      <a:lvl7pPr marL="3535368" indent="-271951" algn="l" defTabSz="1087803" rtl="0" eaLnBrk="1" latinLnBrk="0" hangingPunct="1">
        <a:spcBef>
          <a:spcPct val="20000"/>
        </a:spcBef>
        <a:buFont typeface="Arial" pitchFamily="34" charset="0"/>
        <a:buChar char="•"/>
        <a:defRPr sz="2371" kern="1200">
          <a:solidFill>
            <a:schemeClr val="tx1"/>
          </a:solidFill>
          <a:latin typeface="+mn-lt"/>
          <a:ea typeface="+mn-ea"/>
          <a:cs typeface="+mn-cs"/>
        </a:defRPr>
      </a:lvl7pPr>
      <a:lvl8pPr marL="4079273" indent="-271951" algn="l" defTabSz="1087803" rtl="0" eaLnBrk="1" latinLnBrk="0" hangingPunct="1">
        <a:spcBef>
          <a:spcPct val="20000"/>
        </a:spcBef>
        <a:buFont typeface="Arial" pitchFamily="34" charset="0"/>
        <a:buChar char="•"/>
        <a:defRPr sz="2371" kern="1200">
          <a:solidFill>
            <a:schemeClr val="tx1"/>
          </a:solidFill>
          <a:latin typeface="+mn-lt"/>
          <a:ea typeface="+mn-ea"/>
          <a:cs typeface="+mn-cs"/>
        </a:defRPr>
      </a:lvl8pPr>
      <a:lvl9pPr marL="4623174" indent="-271951" algn="l" defTabSz="1087803" rtl="0" eaLnBrk="1" latinLnBrk="0" hangingPunct="1">
        <a:spcBef>
          <a:spcPct val="20000"/>
        </a:spcBef>
        <a:buFont typeface="Arial" pitchFamily="34" charset="0"/>
        <a:buChar char="•"/>
        <a:defRPr sz="2371" kern="1200">
          <a:solidFill>
            <a:schemeClr val="tx1"/>
          </a:solidFill>
          <a:latin typeface="+mn-lt"/>
          <a:ea typeface="+mn-ea"/>
          <a:cs typeface="+mn-cs"/>
        </a:defRPr>
      </a:lvl9pPr>
    </p:bodyStyle>
    <p:otherStyle>
      <a:defPPr>
        <a:defRPr lang="en-US"/>
      </a:defPPr>
      <a:lvl1pPr marL="0" algn="l" defTabSz="1087803" rtl="0" eaLnBrk="1" latinLnBrk="0" hangingPunct="1">
        <a:defRPr sz="2181" kern="1200">
          <a:solidFill>
            <a:schemeClr val="tx1"/>
          </a:solidFill>
          <a:latin typeface="+mn-lt"/>
          <a:ea typeface="+mn-ea"/>
          <a:cs typeface="+mn-cs"/>
        </a:defRPr>
      </a:lvl1pPr>
      <a:lvl2pPr marL="543904" algn="l" defTabSz="1087803" rtl="0" eaLnBrk="1" latinLnBrk="0" hangingPunct="1">
        <a:defRPr sz="2181" kern="1200">
          <a:solidFill>
            <a:schemeClr val="tx1"/>
          </a:solidFill>
          <a:latin typeface="+mn-lt"/>
          <a:ea typeface="+mn-ea"/>
          <a:cs typeface="+mn-cs"/>
        </a:defRPr>
      </a:lvl2pPr>
      <a:lvl3pPr marL="1087803" algn="l" defTabSz="1087803" rtl="0" eaLnBrk="1" latinLnBrk="0" hangingPunct="1">
        <a:defRPr sz="2181" kern="1200">
          <a:solidFill>
            <a:schemeClr val="tx1"/>
          </a:solidFill>
          <a:latin typeface="+mn-lt"/>
          <a:ea typeface="+mn-ea"/>
          <a:cs typeface="+mn-cs"/>
        </a:defRPr>
      </a:lvl3pPr>
      <a:lvl4pPr marL="1631710" algn="l" defTabSz="1087803" rtl="0" eaLnBrk="1" latinLnBrk="0" hangingPunct="1">
        <a:defRPr sz="2181" kern="1200">
          <a:solidFill>
            <a:schemeClr val="tx1"/>
          </a:solidFill>
          <a:latin typeface="+mn-lt"/>
          <a:ea typeface="+mn-ea"/>
          <a:cs typeface="+mn-cs"/>
        </a:defRPr>
      </a:lvl4pPr>
      <a:lvl5pPr marL="2175612" algn="l" defTabSz="1087803" rtl="0" eaLnBrk="1" latinLnBrk="0" hangingPunct="1">
        <a:defRPr sz="2181" kern="1200">
          <a:solidFill>
            <a:schemeClr val="tx1"/>
          </a:solidFill>
          <a:latin typeface="+mn-lt"/>
          <a:ea typeface="+mn-ea"/>
          <a:cs typeface="+mn-cs"/>
        </a:defRPr>
      </a:lvl5pPr>
      <a:lvl6pPr marL="2719513" algn="l" defTabSz="1087803" rtl="0" eaLnBrk="1" latinLnBrk="0" hangingPunct="1">
        <a:defRPr sz="2181" kern="1200">
          <a:solidFill>
            <a:schemeClr val="tx1"/>
          </a:solidFill>
          <a:latin typeface="+mn-lt"/>
          <a:ea typeface="+mn-ea"/>
          <a:cs typeface="+mn-cs"/>
        </a:defRPr>
      </a:lvl6pPr>
      <a:lvl7pPr marL="3263418" algn="l" defTabSz="1087803" rtl="0" eaLnBrk="1" latinLnBrk="0" hangingPunct="1">
        <a:defRPr sz="2181" kern="1200">
          <a:solidFill>
            <a:schemeClr val="tx1"/>
          </a:solidFill>
          <a:latin typeface="+mn-lt"/>
          <a:ea typeface="+mn-ea"/>
          <a:cs typeface="+mn-cs"/>
        </a:defRPr>
      </a:lvl7pPr>
      <a:lvl8pPr marL="3807319" algn="l" defTabSz="1087803" rtl="0" eaLnBrk="1" latinLnBrk="0" hangingPunct="1">
        <a:defRPr sz="2181" kern="1200">
          <a:solidFill>
            <a:schemeClr val="tx1"/>
          </a:solidFill>
          <a:latin typeface="+mn-lt"/>
          <a:ea typeface="+mn-ea"/>
          <a:cs typeface="+mn-cs"/>
        </a:defRPr>
      </a:lvl8pPr>
      <a:lvl9pPr marL="4351223" algn="l" defTabSz="1087803" rtl="0" eaLnBrk="1" latinLnBrk="0" hangingPunct="1">
        <a:defRPr sz="21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7"/>
            <a:ext cx="10972800" cy="1143000"/>
          </a:xfrm>
          <a:prstGeom prst="rect">
            <a:avLst/>
          </a:prstGeom>
        </p:spPr>
        <p:txBody>
          <a:bodyPr vert="horz" lIns="114789" tIns="57394" rIns="114789" bIns="57394" rtlCol="0" anchor="ctr">
            <a:normAutofit/>
          </a:bodyPr>
          <a:lstStyle/>
          <a:p>
            <a:r>
              <a:rPr lang="en-US"/>
              <a:t>Click to edit Master title style</a:t>
            </a:r>
          </a:p>
        </p:txBody>
      </p:sp>
      <p:sp>
        <p:nvSpPr>
          <p:cNvPr id="3" name="Text Placeholder 2"/>
          <p:cNvSpPr>
            <a:spLocks noGrp="1"/>
          </p:cNvSpPr>
          <p:nvPr>
            <p:ph type="body" idx="1"/>
          </p:nvPr>
        </p:nvSpPr>
        <p:spPr>
          <a:xfrm>
            <a:off x="609601" y="1600203"/>
            <a:ext cx="10972800" cy="4525963"/>
          </a:xfrm>
          <a:prstGeom prst="rect">
            <a:avLst/>
          </a:prstGeom>
        </p:spPr>
        <p:txBody>
          <a:bodyPr vert="horz" lIns="114789" tIns="57394" rIns="114789" bIns="573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14789" tIns="57394" rIns="114789" bIns="57394" rtlCol="0" anchor="ctr"/>
          <a:lstStyle>
            <a:lvl1pPr algn="l">
              <a:defRPr sz="1423">
                <a:solidFill>
                  <a:schemeClr val="tx1">
                    <a:tint val="75000"/>
                  </a:schemeClr>
                </a:solidFill>
              </a:defRPr>
            </a:lvl1pPr>
          </a:lstStyle>
          <a:p>
            <a:pPr defTabSz="1088326"/>
            <a:fld id="{411E9A5C-35A2-4C87-9D5B-FD128F0C16A1}" type="datetimeFigureOut">
              <a:rPr lang="en-US" smtClean="0">
                <a:solidFill>
                  <a:prstClr val="black">
                    <a:tint val="75000"/>
                  </a:prstClr>
                </a:solidFill>
              </a:rPr>
              <a:pPr defTabSz="1088326"/>
              <a:t>11/22/2023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114789" tIns="57394" rIns="114789" bIns="57394" rtlCol="0" anchor="ctr"/>
          <a:lstStyle>
            <a:lvl1pPr algn="ctr">
              <a:defRPr sz="1423">
                <a:solidFill>
                  <a:schemeClr val="tx1">
                    <a:tint val="75000"/>
                  </a:schemeClr>
                </a:solidFill>
              </a:defRPr>
            </a:lvl1pPr>
          </a:lstStyle>
          <a:p>
            <a:pPr defTabSz="10883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14789" tIns="57394" rIns="114789" bIns="57394" rtlCol="0" anchor="ctr"/>
          <a:lstStyle>
            <a:lvl1pPr algn="r">
              <a:defRPr sz="1423">
                <a:solidFill>
                  <a:schemeClr val="tx1">
                    <a:tint val="75000"/>
                  </a:schemeClr>
                </a:solidFill>
              </a:defRPr>
            </a:lvl1pPr>
          </a:lstStyle>
          <a:p>
            <a:pPr defTabSz="1088326"/>
            <a:fld id="{F55BA874-1D26-4199-B4C1-394EEF75C4B1}" type="slidenum">
              <a:rPr lang="en-US" smtClean="0">
                <a:solidFill>
                  <a:prstClr val="black">
                    <a:tint val="75000"/>
                  </a:prstClr>
                </a:solidFill>
              </a:rPr>
              <a:pPr defTabSz="1088326"/>
              <a:t>‹#›</a:t>
            </a:fld>
            <a:endParaRPr lang="en-US">
              <a:solidFill>
                <a:prstClr val="black">
                  <a:tint val="75000"/>
                </a:prstClr>
              </a:solidFill>
            </a:endParaRPr>
          </a:p>
        </p:txBody>
      </p:sp>
    </p:spTree>
    <p:extLst>
      <p:ext uri="{BB962C8B-B14F-4D97-AF65-F5344CB8AC3E}">
        <p14:creationId xmlns:p14="http://schemas.microsoft.com/office/powerpoint/2010/main" val="24732811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88326" rtl="0" eaLnBrk="1" latinLnBrk="0" hangingPunct="1">
        <a:spcBef>
          <a:spcPct val="0"/>
        </a:spcBef>
        <a:buNone/>
        <a:defRPr sz="5215" kern="1200">
          <a:solidFill>
            <a:schemeClr val="tx1"/>
          </a:solidFill>
          <a:latin typeface="+mj-lt"/>
          <a:ea typeface="+mj-ea"/>
          <a:cs typeface="+mj-cs"/>
        </a:defRPr>
      </a:lvl1pPr>
    </p:titleStyle>
    <p:bodyStyle>
      <a:lvl1pPr marL="408122" indent="-408122" algn="l" defTabSz="1088326" rtl="0" eaLnBrk="1" latinLnBrk="0" hangingPunct="1">
        <a:spcBef>
          <a:spcPct val="20000"/>
        </a:spcBef>
        <a:buFont typeface="Arial" pitchFamily="34" charset="0"/>
        <a:buChar char="•"/>
        <a:defRPr sz="3792" kern="1200">
          <a:solidFill>
            <a:schemeClr val="tx1"/>
          </a:solidFill>
          <a:latin typeface="+mn-lt"/>
          <a:ea typeface="+mn-ea"/>
          <a:cs typeface="+mn-cs"/>
        </a:defRPr>
      </a:lvl1pPr>
      <a:lvl2pPr marL="884266" indent="-340102" algn="l" defTabSz="1088326" rtl="0" eaLnBrk="1" latinLnBrk="0" hangingPunct="1">
        <a:spcBef>
          <a:spcPct val="20000"/>
        </a:spcBef>
        <a:buFont typeface="Arial" pitchFamily="34" charset="0"/>
        <a:buChar char="–"/>
        <a:defRPr sz="3319" kern="1200">
          <a:solidFill>
            <a:schemeClr val="tx1"/>
          </a:solidFill>
          <a:latin typeface="+mn-lt"/>
          <a:ea typeface="+mn-ea"/>
          <a:cs typeface="+mn-cs"/>
        </a:defRPr>
      </a:lvl2pPr>
      <a:lvl3pPr marL="1360409" indent="-272081" algn="l" defTabSz="1088326" rtl="0" eaLnBrk="1" latinLnBrk="0" hangingPunct="1">
        <a:spcBef>
          <a:spcPct val="20000"/>
        </a:spcBef>
        <a:buFont typeface="Arial" pitchFamily="34" charset="0"/>
        <a:buChar char="•"/>
        <a:defRPr sz="2844" kern="1200">
          <a:solidFill>
            <a:schemeClr val="tx1"/>
          </a:solidFill>
          <a:latin typeface="+mn-lt"/>
          <a:ea typeface="+mn-ea"/>
          <a:cs typeface="+mn-cs"/>
        </a:defRPr>
      </a:lvl3pPr>
      <a:lvl4pPr marL="1904572" indent="-272081" algn="l" defTabSz="1088326" rtl="0" eaLnBrk="1" latinLnBrk="0" hangingPunct="1">
        <a:spcBef>
          <a:spcPct val="20000"/>
        </a:spcBef>
        <a:buFont typeface="Arial" pitchFamily="34" charset="0"/>
        <a:buChar char="–"/>
        <a:defRPr sz="2371" kern="1200">
          <a:solidFill>
            <a:schemeClr val="tx1"/>
          </a:solidFill>
          <a:latin typeface="+mn-lt"/>
          <a:ea typeface="+mn-ea"/>
          <a:cs typeface="+mn-cs"/>
        </a:defRPr>
      </a:lvl4pPr>
      <a:lvl5pPr marL="2448737" indent="-272081" algn="l" defTabSz="1088326" rtl="0" eaLnBrk="1" latinLnBrk="0" hangingPunct="1">
        <a:spcBef>
          <a:spcPct val="20000"/>
        </a:spcBef>
        <a:buFont typeface="Arial" pitchFamily="34" charset="0"/>
        <a:buChar char="»"/>
        <a:defRPr sz="2371" kern="1200">
          <a:solidFill>
            <a:schemeClr val="tx1"/>
          </a:solidFill>
          <a:latin typeface="+mn-lt"/>
          <a:ea typeface="+mn-ea"/>
          <a:cs typeface="+mn-cs"/>
        </a:defRPr>
      </a:lvl5pPr>
      <a:lvl6pPr marL="2992900" indent="-272081" algn="l" defTabSz="1088326" rtl="0" eaLnBrk="1" latinLnBrk="0" hangingPunct="1">
        <a:spcBef>
          <a:spcPct val="20000"/>
        </a:spcBef>
        <a:buFont typeface="Arial" pitchFamily="34" charset="0"/>
        <a:buChar char="•"/>
        <a:defRPr sz="2371" kern="1200">
          <a:solidFill>
            <a:schemeClr val="tx1"/>
          </a:solidFill>
          <a:latin typeface="+mn-lt"/>
          <a:ea typeface="+mn-ea"/>
          <a:cs typeface="+mn-cs"/>
        </a:defRPr>
      </a:lvl6pPr>
      <a:lvl7pPr marL="3537064" indent="-272081" algn="l" defTabSz="1088326" rtl="0" eaLnBrk="1" latinLnBrk="0" hangingPunct="1">
        <a:spcBef>
          <a:spcPct val="20000"/>
        </a:spcBef>
        <a:buFont typeface="Arial" pitchFamily="34" charset="0"/>
        <a:buChar char="•"/>
        <a:defRPr sz="2371" kern="1200">
          <a:solidFill>
            <a:schemeClr val="tx1"/>
          </a:solidFill>
          <a:latin typeface="+mn-lt"/>
          <a:ea typeface="+mn-ea"/>
          <a:cs typeface="+mn-cs"/>
        </a:defRPr>
      </a:lvl7pPr>
      <a:lvl8pPr marL="4081229" indent="-272081" algn="l" defTabSz="1088326" rtl="0" eaLnBrk="1" latinLnBrk="0" hangingPunct="1">
        <a:spcBef>
          <a:spcPct val="20000"/>
        </a:spcBef>
        <a:buFont typeface="Arial" pitchFamily="34" charset="0"/>
        <a:buChar char="•"/>
        <a:defRPr sz="2371" kern="1200">
          <a:solidFill>
            <a:schemeClr val="tx1"/>
          </a:solidFill>
          <a:latin typeface="+mn-lt"/>
          <a:ea typeface="+mn-ea"/>
          <a:cs typeface="+mn-cs"/>
        </a:defRPr>
      </a:lvl8pPr>
      <a:lvl9pPr marL="4625390" indent="-272081" algn="l" defTabSz="1088326" rtl="0" eaLnBrk="1" latinLnBrk="0" hangingPunct="1">
        <a:spcBef>
          <a:spcPct val="20000"/>
        </a:spcBef>
        <a:buFont typeface="Arial" pitchFamily="34" charset="0"/>
        <a:buChar char="•"/>
        <a:defRPr sz="2371" kern="1200">
          <a:solidFill>
            <a:schemeClr val="tx1"/>
          </a:solidFill>
          <a:latin typeface="+mn-lt"/>
          <a:ea typeface="+mn-ea"/>
          <a:cs typeface="+mn-cs"/>
        </a:defRPr>
      </a:lvl9pPr>
    </p:bodyStyle>
    <p:otherStyle>
      <a:defPPr>
        <a:defRPr lang="en-US"/>
      </a:defPPr>
      <a:lvl1pPr marL="0" algn="l" defTabSz="1088326" rtl="0" eaLnBrk="1" latinLnBrk="0" hangingPunct="1">
        <a:defRPr sz="2181" kern="1200">
          <a:solidFill>
            <a:schemeClr val="tx1"/>
          </a:solidFill>
          <a:latin typeface="+mn-lt"/>
          <a:ea typeface="+mn-ea"/>
          <a:cs typeface="+mn-cs"/>
        </a:defRPr>
      </a:lvl1pPr>
      <a:lvl2pPr marL="544165" algn="l" defTabSz="1088326" rtl="0" eaLnBrk="1" latinLnBrk="0" hangingPunct="1">
        <a:defRPr sz="2181" kern="1200">
          <a:solidFill>
            <a:schemeClr val="tx1"/>
          </a:solidFill>
          <a:latin typeface="+mn-lt"/>
          <a:ea typeface="+mn-ea"/>
          <a:cs typeface="+mn-cs"/>
        </a:defRPr>
      </a:lvl2pPr>
      <a:lvl3pPr marL="1088326" algn="l" defTabSz="1088326" rtl="0" eaLnBrk="1" latinLnBrk="0" hangingPunct="1">
        <a:defRPr sz="2181" kern="1200">
          <a:solidFill>
            <a:schemeClr val="tx1"/>
          </a:solidFill>
          <a:latin typeface="+mn-lt"/>
          <a:ea typeface="+mn-ea"/>
          <a:cs typeface="+mn-cs"/>
        </a:defRPr>
      </a:lvl3pPr>
      <a:lvl4pPr marL="1632491" algn="l" defTabSz="1088326" rtl="0" eaLnBrk="1" latinLnBrk="0" hangingPunct="1">
        <a:defRPr sz="2181" kern="1200">
          <a:solidFill>
            <a:schemeClr val="tx1"/>
          </a:solidFill>
          <a:latin typeface="+mn-lt"/>
          <a:ea typeface="+mn-ea"/>
          <a:cs typeface="+mn-cs"/>
        </a:defRPr>
      </a:lvl4pPr>
      <a:lvl5pPr marL="2176654" algn="l" defTabSz="1088326" rtl="0" eaLnBrk="1" latinLnBrk="0" hangingPunct="1">
        <a:defRPr sz="2181" kern="1200">
          <a:solidFill>
            <a:schemeClr val="tx1"/>
          </a:solidFill>
          <a:latin typeface="+mn-lt"/>
          <a:ea typeface="+mn-ea"/>
          <a:cs typeface="+mn-cs"/>
        </a:defRPr>
      </a:lvl5pPr>
      <a:lvl6pPr marL="2720817" algn="l" defTabSz="1088326" rtl="0" eaLnBrk="1" latinLnBrk="0" hangingPunct="1">
        <a:defRPr sz="2181" kern="1200">
          <a:solidFill>
            <a:schemeClr val="tx1"/>
          </a:solidFill>
          <a:latin typeface="+mn-lt"/>
          <a:ea typeface="+mn-ea"/>
          <a:cs typeface="+mn-cs"/>
        </a:defRPr>
      </a:lvl6pPr>
      <a:lvl7pPr marL="3264982" algn="l" defTabSz="1088326" rtl="0" eaLnBrk="1" latinLnBrk="0" hangingPunct="1">
        <a:defRPr sz="2181" kern="1200">
          <a:solidFill>
            <a:schemeClr val="tx1"/>
          </a:solidFill>
          <a:latin typeface="+mn-lt"/>
          <a:ea typeface="+mn-ea"/>
          <a:cs typeface="+mn-cs"/>
        </a:defRPr>
      </a:lvl7pPr>
      <a:lvl8pPr marL="3809145" algn="l" defTabSz="1088326" rtl="0" eaLnBrk="1" latinLnBrk="0" hangingPunct="1">
        <a:defRPr sz="2181" kern="1200">
          <a:solidFill>
            <a:schemeClr val="tx1"/>
          </a:solidFill>
          <a:latin typeface="+mn-lt"/>
          <a:ea typeface="+mn-ea"/>
          <a:cs typeface="+mn-cs"/>
        </a:defRPr>
      </a:lvl8pPr>
      <a:lvl9pPr marL="4353308" algn="l" defTabSz="1088326" rtl="0" eaLnBrk="1" latinLnBrk="0" hangingPunct="1">
        <a:defRPr sz="21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microsoft.com/office/2007/relationships/media" Target="../media/media6.mp3"/><Relationship Id="rId7" Type="http://schemas.openxmlformats.org/officeDocument/2006/relationships/image" Target="../media/image22.jpg"/><Relationship Id="rId12"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jpe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24.png"/><Relationship Id="rId4" Type="http://schemas.openxmlformats.org/officeDocument/2006/relationships/audio" Target="../media/media6.mp3"/><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microsoft.com/office/2007/relationships/media" Target="../media/media6.mp3"/><Relationship Id="rId7" Type="http://schemas.openxmlformats.org/officeDocument/2006/relationships/image" Target="../media/image22.jpg"/><Relationship Id="rId12"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6.jpg"/><Relationship Id="rId11" Type="http://schemas.microsoft.com/office/2007/relationships/hdphoto" Target="../media/hdphoto3.wdp"/><Relationship Id="rId5" Type="http://schemas.openxmlformats.org/officeDocument/2006/relationships/slideLayout" Target="../slideLayouts/slideLayout29.xml"/><Relationship Id="rId10" Type="http://schemas.openxmlformats.org/officeDocument/2006/relationships/image" Target="../media/image24.png"/><Relationship Id="rId4" Type="http://schemas.openxmlformats.org/officeDocument/2006/relationships/audio" Target="../media/media6.mp3"/><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microsoft.com/office/2007/relationships/media" Target="../media/media6.mp3"/><Relationship Id="rId7" Type="http://schemas.openxmlformats.org/officeDocument/2006/relationships/image" Target="../media/image22.jpg"/><Relationship Id="rId12"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7.jpeg"/><Relationship Id="rId11" Type="http://schemas.microsoft.com/office/2007/relationships/hdphoto" Target="../media/hdphoto3.wdp"/><Relationship Id="rId5" Type="http://schemas.openxmlformats.org/officeDocument/2006/relationships/slideLayout" Target="../slideLayouts/slideLayout29.xml"/><Relationship Id="rId10" Type="http://schemas.openxmlformats.org/officeDocument/2006/relationships/image" Target="../media/image24.png"/><Relationship Id="rId4" Type="http://schemas.openxmlformats.org/officeDocument/2006/relationships/audio" Target="../media/media6.mp3"/><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png"/><Relationship Id="rId3" Type="http://schemas.microsoft.com/office/2007/relationships/media" Target="../media/media6.mp3"/><Relationship Id="rId7" Type="http://schemas.openxmlformats.org/officeDocument/2006/relationships/image" Target="../media/image22.jpg"/><Relationship Id="rId12" Type="http://schemas.openxmlformats.org/officeDocument/2006/relationships/image" Target="../media/image2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jpeg"/><Relationship Id="rId11" Type="http://schemas.microsoft.com/office/2007/relationships/hdphoto" Target="../media/hdphoto3.wdp"/><Relationship Id="rId5" Type="http://schemas.openxmlformats.org/officeDocument/2006/relationships/slideLayout" Target="../slideLayouts/slideLayout29.xml"/><Relationship Id="rId10" Type="http://schemas.openxmlformats.org/officeDocument/2006/relationships/image" Target="../media/image24.png"/><Relationship Id="rId4" Type="http://schemas.openxmlformats.org/officeDocument/2006/relationships/audio" Target="../media/media6.mp3"/><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5" Type="http://schemas.openxmlformats.org/officeDocument/2006/relationships/slide" Target="slide10.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2739B-14DA-F651-9D85-A2F9A7BF6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5"/>
            <a:ext cx="12192000" cy="6858000"/>
          </a:xfrm>
          <a:prstGeom prst="rect">
            <a:avLst/>
          </a:prstGeom>
        </p:spPr>
      </p:pic>
      <p:sp>
        <p:nvSpPr>
          <p:cNvPr id="6" name="Google Shape;6594;p52">
            <a:extLst>
              <a:ext uri="{FF2B5EF4-FFF2-40B4-BE49-F238E27FC236}">
                <a16:creationId xmlns:a16="http://schemas.microsoft.com/office/drawing/2014/main" id="{70ABCFA7-209F-2CFE-7D16-6F3770C2572C}"/>
              </a:ext>
            </a:extLst>
          </p:cNvPr>
          <p:cNvSpPr txBox="1">
            <a:spLocks noGrp="1"/>
          </p:cNvSpPr>
          <p:nvPr>
            <p:ph type="subTitle" idx="1"/>
          </p:nvPr>
        </p:nvSpPr>
        <p:spPr>
          <a:xfrm>
            <a:off x="1555898" y="87884"/>
            <a:ext cx="9080204"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a:solidFill>
                  <a:srgbClr val="002060"/>
                </a:solidFill>
                <a:latin typeface="Cambria" panose="02040503050406030204" pitchFamily="18" charset="0"/>
                <a:ea typeface="Cambria" panose="02040503050406030204" pitchFamily="18" charset="0"/>
              </a:rPr>
              <a:t>CHÀO MỪNG CÁC EM </a:t>
            </a:r>
          </a:p>
          <a:p>
            <a:pPr marL="0" lvl="0" indent="0" algn="ctr" rtl="0">
              <a:lnSpc>
                <a:spcPct val="150000"/>
              </a:lnSpc>
              <a:spcBef>
                <a:spcPts val="0"/>
              </a:spcBef>
              <a:spcAft>
                <a:spcPts val="0"/>
              </a:spcAft>
              <a:buNone/>
            </a:pPr>
            <a:r>
              <a:rPr lang="en-US" sz="3600" b="1" dirty="0">
                <a:solidFill>
                  <a:srgbClr val="002060"/>
                </a:solidFill>
                <a:latin typeface="Cambria" panose="02040503050406030204" pitchFamily="18" charset="0"/>
                <a:ea typeface="Cambria" panose="02040503050406030204" pitchFamily="18" charset="0"/>
              </a:rPr>
              <a:t>ĐẾN VỚI BUỔI HỌC NGÀY HÔM NAY!</a:t>
            </a:r>
          </a:p>
        </p:txBody>
      </p:sp>
      <p:sp>
        <p:nvSpPr>
          <p:cNvPr id="2" name="TextBox 1">
            <a:extLst>
              <a:ext uri="{FF2B5EF4-FFF2-40B4-BE49-F238E27FC236}">
                <a16:creationId xmlns:a16="http://schemas.microsoft.com/office/drawing/2014/main" id="{E6BE522F-1A2E-41E7-93D5-3008D73F8244}"/>
              </a:ext>
            </a:extLst>
          </p:cNvPr>
          <p:cNvSpPr txBox="1"/>
          <p:nvPr/>
        </p:nvSpPr>
        <p:spPr>
          <a:xfrm>
            <a:off x="622300" y="5816009"/>
            <a:ext cx="6618472" cy="954107"/>
          </a:xfrm>
          <a:prstGeom prst="rect">
            <a:avLst/>
          </a:prstGeom>
          <a:noFill/>
        </p:spPr>
        <p:txBody>
          <a:bodyPr wrap="square" rtlCol="0">
            <a:spAutoFit/>
          </a:bodyPr>
          <a:lstStyle/>
          <a:p>
            <a:r>
              <a:rPr lang="en-US" sz="2800" b="1" dirty="0" err="1">
                <a:solidFill>
                  <a:srgbClr val="FF0000"/>
                </a:solidFill>
              </a:rPr>
              <a:t>Giáo</a:t>
            </a:r>
            <a:r>
              <a:rPr lang="en-US" sz="2800" b="1" dirty="0">
                <a:solidFill>
                  <a:srgbClr val="FF0000"/>
                </a:solidFill>
              </a:rPr>
              <a:t> </a:t>
            </a:r>
            <a:r>
              <a:rPr lang="en-US" sz="2800" b="1" dirty="0" err="1">
                <a:solidFill>
                  <a:srgbClr val="FF0000"/>
                </a:solidFill>
              </a:rPr>
              <a:t>viên</a:t>
            </a:r>
            <a:r>
              <a:rPr lang="en-US" sz="2800" b="1" dirty="0">
                <a:solidFill>
                  <a:srgbClr val="FF0000"/>
                </a:solidFill>
              </a:rPr>
              <a:t>: </a:t>
            </a:r>
            <a:r>
              <a:rPr lang="en-US" sz="2800" b="1" dirty="0" err="1">
                <a:solidFill>
                  <a:srgbClr val="FF0000"/>
                </a:solidFill>
              </a:rPr>
              <a:t>Nguyễn</a:t>
            </a:r>
            <a:r>
              <a:rPr lang="en-US" sz="2800" b="1" dirty="0">
                <a:solidFill>
                  <a:srgbClr val="FF0000"/>
                </a:solidFill>
              </a:rPr>
              <a:t> </a:t>
            </a:r>
            <a:r>
              <a:rPr lang="en-US" sz="2800" b="1" dirty="0" err="1">
                <a:solidFill>
                  <a:srgbClr val="FF0000"/>
                </a:solidFill>
              </a:rPr>
              <a:t>Thị</a:t>
            </a:r>
            <a:r>
              <a:rPr lang="en-US" sz="2800" b="1" dirty="0">
                <a:solidFill>
                  <a:srgbClr val="FF0000"/>
                </a:solidFill>
              </a:rPr>
              <a:t> </a:t>
            </a:r>
            <a:r>
              <a:rPr lang="en-US" sz="2800" b="1" dirty="0" err="1">
                <a:solidFill>
                  <a:srgbClr val="FF0000"/>
                </a:solidFill>
              </a:rPr>
              <a:t>Phương</a:t>
            </a:r>
            <a:r>
              <a:rPr lang="en-US" sz="2800" b="1" dirty="0">
                <a:solidFill>
                  <a:srgbClr val="FF0000"/>
                </a:solidFill>
              </a:rPr>
              <a:t> </a:t>
            </a:r>
            <a:r>
              <a:rPr lang="en-US" sz="2800" b="1" dirty="0" err="1">
                <a:solidFill>
                  <a:srgbClr val="FF0000"/>
                </a:solidFill>
              </a:rPr>
              <a:t>Thảo</a:t>
            </a:r>
            <a:endParaRPr lang="en-US" sz="2800" b="1" dirty="0">
              <a:solidFill>
                <a:srgbClr val="FF0000"/>
              </a:solidFill>
            </a:endParaRPr>
          </a:p>
          <a:p>
            <a:r>
              <a:rPr lang="en-US" sz="2800" b="1" dirty="0" err="1">
                <a:solidFill>
                  <a:srgbClr val="FF0000"/>
                </a:solidFill>
              </a:rPr>
              <a:t>Đơn</a:t>
            </a:r>
            <a:r>
              <a:rPr lang="en-US" sz="2800" b="1" dirty="0">
                <a:solidFill>
                  <a:srgbClr val="FF0000"/>
                </a:solidFill>
              </a:rPr>
              <a:t> </a:t>
            </a:r>
            <a:r>
              <a:rPr lang="en-US" sz="2800" b="1" dirty="0" err="1">
                <a:solidFill>
                  <a:srgbClr val="FF0000"/>
                </a:solidFill>
              </a:rPr>
              <a:t>vị</a:t>
            </a:r>
            <a:r>
              <a:rPr lang="en-US" sz="2800" b="1" dirty="0">
                <a:solidFill>
                  <a:srgbClr val="FF0000"/>
                </a:solidFill>
              </a:rPr>
              <a:t>: </a:t>
            </a:r>
            <a:r>
              <a:rPr lang="en-US" sz="2800" b="1" dirty="0" err="1">
                <a:solidFill>
                  <a:srgbClr val="FF0000"/>
                </a:solidFill>
              </a:rPr>
              <a:t>Trường</a:t>
            </a:r>
            <a:r>
              <a:rPr lang="en-US" sz="2800" b="1" dirty="0">
                <a:solidFill>
                  <a:srgbClr val="FF0000"/>
                </a:solidFill>
              </a:rPr>
              <a:t> THCS Lê </a:t>
            </a:r>
            <a:r>
              <a:rPr lang="en-US" sz="2800" b="1" dirty="0" err="1">
                <a:solidFill>
                  <a:srgbClr val="FF0000"/>
                </a:solidFill>
              </a:rPr>
              <a:t>Lợi</a:t>
            </a:r>
            <a:r>
              <a:rPr lang="en-US" sz="2800" b="1" dirty="0">
                <a:solidFill>
                  <a:srgbClr val="FF0000"/>
                </a:solidFill>
              </a:rPr>
              <a:t>, </a:t>
            </a:r>
            <a:r>
              <a:rPr lang="en-US" sz="2800" b="1" dirty="0" err="1">
                <a:solidFill>
                  <a:srgbClr val="FF0000"/>
                </a:solidFill>
              </a:rPr>
              <a:t>quận</a:t>
            </a:r>
            <a:r>
              <a:rPr lang="en-US" sz="2800" b="1" dirty="0">
                <a:solidFill>
                  <a:srgbClr val="FF0000"/>
                </a:solidFill>
              </a:rPr>
              <a:t> </a:t>
            </a:r>
            <a:r>
              <a:rPr lang="en-US" sz="2800" b="1" dirty="0" err="1">
                <a:solidFill>
                  <a:srgbClr val="FF0000"/>
                </a:solidFill>
              </a:rPr>
              <a:t>Hải</a:t>
            </a:r>
            <a:r>
              <a:rPr lang="en-US" sz="2800" b="1" dirty="0">
                <a:solidFill>
                  <a:srgbClr val="FF0000"/>
                </a:solidFill>
              </a:rPr>
              <a:t> An</a:t>
            </a:r>
          </a:p>
        </p:txBody>
      </p:sp>
      <p:sp>
        <p:nvSpPr>
          <p:cNvPr id="4" name="Google Shape;5106;p36">
            <a:extLst>
              <a:ext uri="{FF2B5EF4-FFF2-40B4-BE49-F238E27FC236}">
                <a16:creationId xmlns:a16="http://schemas.microsoft.com/office/drawing/2014/main" id="{57023728-A9A3-6AD3-36C5-F36BA9929918}"/>
              </a:ext>
            </a:extLst>
          </p:cNvPr>
          <p:cNvSpPr txBox="1">
            <a:spLocks/>
          </p:cNvSpPr>
          <p:nvPr/>
        </p:nvSpPr>
        <p:spPr>
          <a:xfrm>
            <a:off x="622300" y="2309238"/>
            <a:ext cx="10414000" cy="3871429"/>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000"/>
              </a:spcBef>
              <a:spcAft>
                <a:spcPts val="1000"/>
              </a:spcAft>
              <a:buClr>
                <a:schemeClr val="dk1"/>
              </a:buClr>
              <a:buSzPts val="1100"/>
              <a:buFont typeface="Arial"/>
              <a:buNone/>
            </a:pPr>
            <a:r>
              <a:rPr lang="en-US" b="1" dirty="0" err="1">
                <a:solidFill>
                  <a:srgbClr val="FF0000"/>
                </a:solidFill>
                <a:latin typeface="Times New Roman" panose="02020603050405020304" pitchFamily="18" charset="0"/>
                <a:cs typeface="Times New Roman" panose="02020603050405020304" pitchFamily="18" charset="0"/>
              </a:rPr>
              <a:t>Môn</a:t>
            </a:r>
            <a:r>
              <a:rPr lang="en-US" b="1" dirty="0">
                <a:solidFill>
                  <a:srgbClr val="FF0000"/>
                </a:solidFill>
                <a:latin typeface="Times New Roman" panose="02020603050405020304" pitchFamily="18" charset="0"/>
                <a:cs typeface="Times New Roman" panose="02020603050405020304" pitchFamily="18" charset="0"/>
              </a:rPr>
              <a:t> Tin </a:t>
            </a:r>
            <a:r>
              <a:rPr lang="en-US" b="1" dirty="0" err="1">
                <a:solidFill>
                  <a:srgbClr val="FF0000"/>
                </a:solidFill>
                <a:latin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cs typeface="Times New Roman" panose="02020603050405020304" pitchFamily="18" charset="0"/>
              </a:rPr>
              <a:t> 7</a:t>
            </a:r>
          </a:p>
          <a:p>
            <a:pPr algn="ctr">
              <a:lnSpc>
                <a:spcPct val="150000"/>
              </a:lnSpc>
              <a:spcBef>
                <a:spcPts val="1000"/>
              </a:spcBef>
              <a:spcAft>
                <a:spcPts val="1000"/>
              </a:spcAft>
              <a:buClr>
                <a:schemeClr val="dk1"/>
              </a:buClr>
              <a:buSzPts val="1100"/>
              <a:buFont typeface="Arial"/>
              <a:buNone/>
            </a:pP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4: MẠNG XÃ HỘI VÀ MỘT SỐ KÊNH </a:t>
            </a:r>
          </a:p>
          <a:p>
            <a:pPr algn="ctr">
              <a:lnSpc>
                <a:spcPct val="150000"/>
              </a:lnSpc>
              <a:spcBef>
                <a:spcPts val="1000"/>
              </a:spcBef>
              <a:spcAft>
                <a:spcPts val="1000"/>
              </a:spcAft>
              <a:buClr>
                <a:schemeClr val="dk1"/>
              </a:buClr>
              <a:buSzPts val="1100"/>
              <a:buFont typeface="Arial"/>
              <a:buNone/>
            </a:pPr>
            <a:r>
              <a:rPr lang="en-US" sz="4000" b="1" dirty="0">
                <a:solidFill>
                  <a:srgbClr val="FF0000"/>
                </a:solidFill>
                <a:latin typeface="Times New Roman" panose="02020603050405020304" pitchFamily="18" charset="0"/>
                <a:cs typeface="Times New Roman" panose="02020603050405020304" pitchFamily="18" charset="0"/>
              </a:rPr>
              <a:t>TRAO ĐỔI THÔNG TIN TRÊN INTERNET</a:t>
            </a:r>
          </a:p>
          <a:p>
            <a:pPr algn="ctr">
              <a:lnSpc>
                <a:spcPct val="150000"/>
              </a:lnSpc>
              <a:spcBef>
                <a:spcPts val="1000"/>
              </a:spcBef>
              <a:spcAft>
                <a:spcPts val="1000"/>
              </a:spcAft>
              <a:buClr>
                <a:schemeClr val="dk1"/>
              </a:buClr>
              <a:buSzPts val="1100"/>
              <a:buFont typeface="Arial"/>
              <a:buNone/>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47193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80254" y="152587"/>
            <a:ext cx="9763217" cy="1625792"/>
          </a:xfrm>
          <a:prstGeom prst="roundRect">
            <a:avLst/>
          </a:prstGeom>
        </p:spPr>
        <p:style>
          <a:lnRef idx="3">
            <a:schemeClr val="lt1"/>
          </a:lnRef>
          <a:fillRef idx="1">
            <a:schemeClr val="accent3"/>
          </a:fillRef>
          <a:effectRef idx="1">
            <a:schemeClr val="accent3"/>
          </a:effectRef>
          <a:fontRef idx="minor">
            <a:schemeClr val="lt1"/>
          </a:fontRef>
        </p:style>
        <p:txBody>
          <a:bodyPr lIns="108772" tIns="54387" rIns="108772" bIns="54387" rtlCol="0" anchor="ctr"/>
          <a:lstStyle/>
          <a:p>
            <a:pPr algn="ctr" defTabSz="1087674"/>
            <a:endParaRPr lang="en-US" sz="1707">
              <a:solidFill>
                <a:prstClr val="white"/>
              </a:solidFill>
              <a:latin typeface="Calibri"/>
              <a:sym typeface="Arial"/>
            </a:endParaRPr>
          </a:p>
        </p:txBody>
      </p:sp>
      <p:sp>
        <p:nvSpPr>
          <p:cNvPr id="3" name="TextBox 2"/>
          <p:cNvSpPr txBox="1"/>
          <p:nvPr/>
        </p:nvSpPr>
        <p:spPr>
          <a:xfrm>
            <a:off x="1172320" y="455287"/>
            <a:ext cx="9763217" cy="693394"/>
          </a:xfrm>
          <a:prstGeom prst="rect">
            <a:avLst/>
          </a:prstGeom>
          <a:noFill/>
        </p:spPr>
        <p:txBody>
          <a:bodyPr wrap="square" lIns="108772" tIns="54387" rIns="108772" bIns="54387" rtlCol="0">
            <a:spAutoFit/>
          </a:bodyPr>
          <a:lstStyle/>
          <a:p>
            <a:pPr algn="ctr" defTabSz="1087674"/>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Mạng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xã</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hội</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thường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được</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tổ</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chức</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dưới</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dạng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a:t>
            </a:r>
          </a:p>
        </p:txBody>
      </p:sp>
      <p:sp>
        <p:nvSpPr>
          <p:cNvPr id="7" name="TextBox 6"/>
          <p:cNvSpPr txBox="1"/>
          <p:nvPr/>
        </p:nvSpPr>
        <p:spPr>
          <a:xfrm>
            <a:off x="914400" y="3276611"/>
            <a:ext cx="2641600" cy="693394"/>
          </a:xfrm>
          <a:prstGeom prst="rect">
            <a:avLst/>
          </a:prstGeom>
        </p:spPr>
        <p:style>
          <a:lnRef idx="1">
            <a:schemeClr val="accent3"/>
          </a:lnRef>
          <a:fillRef idx="2">
            <a:schemeClr val="accent3"/>
          </a:fillRef>
          <a:effectRef idx="1">
            <a:schemeClr val="accent3"/>
          </a:effectRef>
          <a:fontRef idx="minor">
            <a:schemeClr val="dk1"/>
          </a:fontRef>
        </p:style>
        <p:txBody>
          <a:bodyPr wrap="square" lIns="108772" tIns="54387" rIns="108772" bIns="54387" rtlCol="0">
            <a:spAutoFit/>
          </a:bodyPr>
          <a:lstStyle/>
          <a:p>
            <a:pPr defTabSz="1087674"/>
            <a:r>
              <a:rPr lang="en-US" sz="3792" dirty="0">
                <a:solidFill>
                  <a:prstClr val="black"/>
                </a:solidFill>
                <a:latin typeface="Times New Roman" pitchFamily="18" charset="0"/>
                <a:cs typeface="Times New Roman" pitchFamily="18" charset="0"/>
                <a:sym typeface="Arial"/>
              </a:rPr>
              <a:t>A: Website</a:t>
            </a:r>
          </a:p>
        </p:txBody>
      </p:sp>
      <p:sp>
        <p:nvSpPr>
          <p:cNvPr id="8" name="TextBox 7"/>
          <p:cNvSpPr txBox="1"/>
          <p:nvPr/>
        </p:nvSpPr>
        <p:spPr>
          <a:xfrm>
            <a:off x="923636" y="4574827"/>
            <a:ext cx="2641600" cy="693394"/>
          </a:xfrm>
          <a:prstGeom prst="rect">
            <a:avLst/>
          </a:prstGeom>
        </p:spPr>
        <p:style>
          <a:lnRef idx="1">
            <a:schemeClr val="accent3"/>
          </a:lnRef>
          <a:fillRef idx="2">
            <a:schemeClr val="accent3"/>
          </a:fillRef>
          <a:effectRef idx="1">
            <a:schemeClr val="accent3"/>
          </a:effectRef>
          <a:fontRef idx="minor">
            <a:schemeClr val="dk1"/>
          </a:fontRef>
        </p:style>
        <p:txBody>
          <a:bodyPr wrap="square" lIns="108772" tIns="54387" rIns="108772" bIns="54387" rtlCol="0">
            <a:spAutoFit/>
          </a:bodyPr>
          <a:lstStyle/>
          <a:p>
            <a:pPr defTabSz="1087674"/>
            <a:r>
              <a:rPr lang="en-US" sz="3792" dirty="0">
                <a:solidFill>
                  <a:prstClr val="black"/>
                </a:solidFill>
                <a:latin typeface="Times New Roman" pitchFamily="18" charset="0"/>
                <a:cs typeface="Times New Roman" pitchFamily="18" charset="0"/>
                <a:sym typeface="Arial"/>
              </a:rPr>
              <a:t>C: </a:t>
            </a:r>
            <a:r>
              <a:rPr lang="en-US" sz="3792" dirty="0" err="1">
                <a:solidFill>
                  <a:prstClr val="black"/>
                </a:solidFill>
                <a:latin typeface="Times New Roman" pitchFamily="18" charset="0"/>
                <a:cs typeface="Times New Roman" pitchFamily="18" charset="0"/>
                <a:sym typeface="Arial"/>
              </a:rPr>
              <a:t>Văn</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bản</a:t>
            </a:r>
            <a:endParaRPr lang="en-US" sz="3792" dirty="0">
              <a:solidFill>
                <a:prstClr val="black"/>
              </a:solidFill>
              <a:latin typeface="Times New Roman" pitchFamily="18" charset="0"/>
              <a:cs typeface="Times New Roman" pitchFamily="18" charset="0"/>
              <a:sym typeface="Arial"/>
            </a:endParaRPr>
          </a:p>
        </p:txBody>
      </p:sp>
      <p:sp>
        <p:nvSpPr>
          <p:cNvPr id="9" name="TextBox 8"/>
          <p:cNvSpPr txBox="1"/>
          <p:nvPr/>
        </p:nvSpPr>
        <p:spPr>
          <a:xfrm>
            <a:off x="6983566" y="4578935"/>
            <a:ext cx="3072341" cy="693394"/>
          </a:xfrm>
          <a:prstGeom prst="rect">
            <a:avLst/>
          </a:prstGeom>
        </p:spPr>
        <p:style>
          <a:lnRef idx="1">
            <a:schemeClr val="accent3"/>
          </a:lnRef>
          <a:fillRef idx="2">
            <a:schemeClr val="accent3"/>
          </a:fillRef>
          <a:effectRef idx="1">
            <a:schemeClr val="accent3"/>
          </a:effectRef>
          <a:fontRef idx="minor">
            <a:schemeClr val="dk1"/>
          </a:fontRef>
        </p:style>
        <p:txBody>
          <a:bodyPr wrap="square" lIns="108772" tIns="54387" rIns="108772" bIns="54387" rtlCol="0">
            <a:spAutoFit/>
          </a:bodyPr>
          <a:lstStyle/>
          <a:p>
            <a:pPr defTabSz="1087674"/>
            <a:r>
              <a:rPr lang="en-US" sz="3792" dirty="0">
                <a:solidFill>
                  <a:prstClr val="black"/>
                </a:solidFill>
                <a:latin typeface="Times New Roman" pitchFamily="18" charset="0"/>
                <a:cs typeface="Times New Roman" pitchFamily="18" charset="0"/>
                <a:sym typeface="Arial"/>
              </a:rPr>
              <a:t>D: </a:t>
            </a:r>
            <a:r>
              <a:rPr lang="en-US" sz="3792" dirty="0" err="1">
                <a:solidFill>
                  <a:prstClr val="black"/>
                </a:solidFill>
                <a:latin typeface="Times New Roman" pitchFamily="18" charset="0"/>
                <a:cs typeface="Times New Roman" pitchFamily="18" charset="0"/>
                <a:sym typeface="Arial"/>
              </a:rPr>
              <a:t>Âm</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thanh</a:t>
            </a:r>
            <a:endParaRPr lang="en-US" sz="3792" dirty="0">
              <a:solidFill>
                <a:prstClr val="black"/>
              </a:solidFill>
              <a:latin typeface="Times New Roman" pitchFamily="18" charset="0"/>
              <a:cs typeface="Times New Roman" pitchFamily="18" charset="0"/>
              <a:sym typeface="Arial"/>
            </a:endParaRPr>
          </a:p>
        </p:txBody>
      </p:sp>
      <p:sp>
        <p:nvSpPr>
          <p:cNvPr id="10" name="TextBox 9"/>
          <p:cNvSpPr txBox="1"/>
          <p:nvPr/>
        </p:nvSpPr>
        <p:spPr>
          <a:xfrm>
            <a:off x="6983566" y="3337615"/>
            <a:ext cx="3072341" cy="693394"/>
          </a:xfrm>
          <a:prstGeom prst="rect">
            <a:avLst/>
          </a:prstGeom>
        </p:spPr>
        <p:style>
          <a:lnRef idx="1">
            <a:schemeClr val="accent3"/>
          </a:lnRef>
          <a:fillRef idx="2">
            <a:schemeClr val="accent3"/>
          </a:fillRef>
          <a:effectRef idx="1">
            <a:schemeClr val="accent3"/>
          </a:effectRef>
          <a:fontRef idx="minor">
            <a:schemeClr val="dk1"/>
          </a:fontRef>
        </p:style>
        <p:txBody>
          <a:bodyPr wrap="square" lIns="108772" tIns="54387" rIns="108772" bIns="54387" rtlCol="0">
            <a:spAutoFit/>
          </a:bodyPr>
          <a:lstStyle/>
          <a:p>
            <a:pPr defTabSz="1087674"/>
            <a:r>
              <a:rPr lang="en-US" sz="3792" dirty="0">
                <a:solidFill>
                  <a:prstClr val="black"/>
                </a:solidFill>
                <a:latin typeface="Times New Roman" pitchFamily="18" charset="0"/>
                <a:cs typeface="Times New Roman" pitchFamily="18" charset="0"/>
                <a:sym typeface="Arial"/>
              </a:rPr>
              <a:t>B: </a:t>
            </a:r>
            <a:r>
              <a:rPr lang="en-US" sz="3792" dirty="0" err="1">
                <a:solidFill>
                  <a:prstClr val="black"/>
                </a:solidFill>
                <a:latin typeface="Times New Roman" pitchFamily="18" charset="0"/>
                <a:cs typeface="Times New Roman" pitchFamily="18" charset="0"/>
                <a:sym typeface="Arial"/>
              </a:rPr>
              <a:t>Hình</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ảnh</a:t>
            </a:r>
            <a:endParaRPr lang="en-US" sz="3792" dirty="0">
              <a:solidFill>
                <a:prstClr val="black"/>
              </a:solidFill>
              <a:latin typeface="Times New Roman" pitchFamily="18" charset="0"/>
              <a:cs typeface="Times New Roman" pitchFamily="18" charset="0"/>
              <a:sym typeface="Arial"/>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208654" y="4864309"/>
            <a:ext cx="2937165" cy="192776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294"/>
            <a:ext cx="5957453" cy="5487519"/>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76956" y="2131068"/>
            <a:ext cx="6400801" cy="4826429"/>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80156" y="2283463"/>
            <a:ext cx="6400801" cy="4826429"/>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07684" y="2089682"/>
            <a:ext cx="6400801" cy="4826429"/>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943"/>
            <a:ext cx="812800" cy="609567"/>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811"/>
            <a:ext cx="812800" cy="609567"/>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461"/>
            <a:ext cx="812800" cy="609567"/>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86"/>
            <a:ext cx="812800" cy="609567"/>
          </a:xfrm>
          <a:prstGeom prst="rect">
            <a:avLst/>
          </a:prstGeom>
        </p:spPr>
      </p:pic>
    </p:spTree>
    <p:extLst>
      <p:ext uri="{BB962C8B-B14F-4D97-AF65-F5344CB8AC3E}">
        <p14:creationId xmlns:p14="http://schemas.microsoft.com/office/powerpoint/2010/main" val="340196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1453351" y="152584"/>
            <a:ext cx="9694944" cy="1016227"/>
          </a:xfrm>
          <a:prstGeom prst="roundRect">
            <a:avLst/>
          </a:prstGeom>
        </p:spPr>
        <p:style>
          <a:lnRef idx="3">
            <a:schemeClr val="lt1"/>
          </a:lnRef>
          <a:fillRef idx="1">
            <a:schemeClr val="accent3"/>
          </a:fillRef>
          <a:effectRef idx="1">
            <a:schemeClr val="accent3"/>
          </a:effectRef>
          <a:fontRef idx="minor">
            <a:schemeClr val="lt1"/>
          </a:fontRef>
        </p:style>
        <p:txBody>
          <a:bodyPr lIns="108824" tIns="54412" rIns="108824" bIns="54412" rtlCol="0" anchor="ctr"/>
          <a:lstStyle/>
          <a:p>
            <a:pPr algn="ctr" defTabSz="1088195"/>
            <a:endParaRPr lang="en-US" sz="1707">
              <a:solidFill>
                <a:prstClr val="white"/>
              </a:solidFill>
              <a:latin typeface="Calibri"/>
              <a:sym typeface="Arial"/>
            </a:endParaRPr>
          </a:p>
        </p:txBody>
      </p:sp>
      <p:sp>
        <p:nvSpPr>
          <p:cNvPr id="3" name="TextBox 2"/>
          <p:cNvSpPr txBox="1"/>
          <p:nvPr/>
        </p:nvSpPr>
        <p:spPr>
          <a:xfrm>
            <a:off x="1624037" y="319873"/>
            <a:ext cx="9353572" cy="693444"/>
          </a:xfrm>
          <a:prstGeom prst="rect">
            <a:avLst/>
          </a:prstGeom>
          <a:noFill/>
        </p:spPr>
        <p:txBody>
          <a:bodyPr wrap="square" lIns="108824" tIns="54412" rIns="108824" bIns="54412" rtlCol="0">
            <a:spAutoFit/>
          </a:bodyPr>
          <a:lstStyle/>
          <a:p>
            <a:pPr algn="ctr" defTabSz="1088195"/>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Mạng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xã</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hội</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là</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gì</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a:t>
            </a:r>
          </a:p>
        </p:txBody>
      </p:sp>
      <p:sp>
        <p:nvSpPr>
          <p:cNvPr id="7" name="TextBox 6"/>
          <p:cNvSpPr txBox="1"/>
          <p:nvPr/>
        </p:nvSpPr>
        <p:spPr>
          <a:xfrm>
            <a:off x="258623" y="5390026"/>
            <a:ext cx="11203707" cy="1277001"/>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792" dirty="0">
                <a:solidFill>
                  <a:prstClr val="black"/>
                </a:solidFill>
                <a:latin typeface="Times New Roman" pitchFamily="18" charset="0"/>
                <a:cs typeface="Times New Roman" pitchFamily="18" charset="0"/>
                <a:sym typeface="Arial"/>
              </a:rPr>
              <a:t>D: </a:t>
            </a:r>
            <a:r>
              <a:rPr lang="en-US" sz="3792" dirty="0" err="1">
                <a:solidFill>
                  <a:prstClr val="black"/>
                </a:solidFill>
                <a:latin typeface="Times New Roman" pitchFamily="18" charset="0"/>
                <a:cs typeface="Times New Roman" pitchFamily="18" charset="0"/>
                <a:sym typeface="Arial"/>
              </a:rPr>
              <a:t>Là</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cộng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đồng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trực</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tuyến</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để</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mọi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người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có</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thể</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tương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tác</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với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nhau</a:t>
            </a:r>
            <a:endParaRPr lang="en-US" sz="3792" dirty="0">
              <a:solidFill>
                <a:prstClr val="black"/>
              </a:solidFill>
              <a:latin typeface="Times New Roman" pitchFamily="18" charset="0"/>
              <a:cs typeface="Times New Roman" pitchFamily="18" charset="0"/>
              <a:sym typeface="Arial"/>
            </a:endParaRPr>
          </a:p>
        </p:txBody>
      </p:sp>
      <p:sp>
        <p:nvSpPr>
          <p:cNvPr id="8" name="TextBox 7"/>
          <p:cNvSpPr txBox="1"/>
          <p:nvPr/>
        </p:nvSpPr>
        <p:spPr>
          <a:xfrm>
            <a:off x="277449" y="4307471"/>
            <a:ext cx="9694944" cy="693444"/>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792" dirty="0">
                <a:solidFill>
                  <a:prstClr val="black"/>
                </a:solidFill>
                <a:latin typeface="Times New Roman" pitchFamily="18" charset="0"/>
                <a:cs typeface="Times New Roman" pitchFamily="18" charset="0"/>
                <a:sym typeface="Arial"/>
              </a:rPr>
              <a:t>C: </a:t>
            </a:r>
            <a:r>
              <a:rPr lang="en-US" sz="3792" dirty="0" err="1">
                <a:solidFill>
                  <a:prstClr val="black"/>
                </a:solidFill>
                <a:latin typeface="Times New Roman" pitchFamily="18" charset="0"/>
                <a:cs typeface="Times New Roman" pitchFamily="18" charset="0"/>
                <a:sym typeface="Arial"/>
              </a:rPr>
              <a:t>Là</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nơi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để</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tiếp</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nhận</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và</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học</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hỏi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kiến</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thức</a:t>
            </a:r>
            <a:endParaRPr lang="en-US" sz="3792" dirty="0">
              <a:solidFill>
                <a:prstClr val="black"/>
              </a:solidFill>
              <a:latin typeface="Times New Roman" pitchFamily="18" charset="0"/>
              <a:cs typeface="Times New Roman" pitchFamily="18" charset="0"/>
              <a:sym typeface="Arial"/>
            </a:endParaRPr>
          </a:p>
        </p:txBody>
      </p:sp>
      <p:sp>
        <p:nvSpPr>
          <p:cNvPr id="9" name="TextBox 8"/>
          <p:cNvSpPr txBox="1"/>
          <p:nvPr/>
        </p:nvSpPr>
        <p:spPr>
          <a:xfrm>
            <a:off x="258623" y="1991093"/>
            <a:ext cx="6606309" cy="693444"/>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792" dirty="0">
                <a:solidFill>
                  <a:prstClr val="black"/>
                </a:solidFill>
                <a:latin typeface="Times New Roman" pitchFamily="18" charset="0"/>
                <a:cs typeface="Times New Roman" pitchFamily="18" charset="0"/>
                <a:sym typeface="Arial"/>
              </a:rPr>
              <a:t>A: </a:t>
            </a:r>
            <a:r>
              <a:rPr lang="en-US" sz="3792" dirty="0" err="1">
                <a:solidFill>
                  <a:prstClr val="black"/>
                </a:solidFill>
                <a:latin typeface="Times New Roman" pitchFamily="18" charset="0"/>
                <a:cs typeface="Times New Roman" pitchFamily="18" charset="0"/>
                <a:sym typeface="Arial"/>
              </a:rPr>
              <a:t>Là</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nơi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để</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trao</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đổi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thông</a:t>
            </a:r>
            <a:r>
              <a:rPr lang="en-US" sz="3792" dirty="0">
                <a:solidFill>
                  <a:prstClr val="black"/>
                </a:solidFill>
                <a:latin typeface="Times New Roman" pitchFamily="18" charset="0"/>
                <a:cs typeface="Times New Roman" pitchFamily="18" charset="0"/>
                <a:sym typeface="Arial"/>
              </a:rPr>
              <a:t> tin</a:t>
            </a:r>
          </a:p>
        </p:txBody>
      </p:sp>
      <p:sp>
        <p:nvSpPr>
          <p:cNvPr id="10" name="TextBox 9"/>
          <p:cNvSpPr txBox="1"/>
          <p:nvPr/>
        </p:nvSpPr>
        <p:spPr>
          <a:xfrm>
            <a:off x="258623" y="3155570"/>
            <a:ext cx="6821045" cy="693444"/>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792" dirty="0">
                <a:solidFill>
                  <a:prstClr val="black"/>
                </a:solidFill>
                <a:latin typeface="Times New Roman" pitchFamily="18" charset="0"/>
                <a:cs typeface="Times New Roman" pitchFamily="18" charset="0"/>
                <a:sym typeface="Arial"/>
              </a:rPr>
              <a:t>B: </a:t>
            </a:r>
            <a:r>
              <a:rPr lang="en-US" sz="3792" dirty="0" err="1">
                <a:solidFill>
                  <a:prstClr val="black"/>
                </a:solidFill>
                <a:latin typeface="Times New Roman" pitchFamily="18" charset="0"/>
                <a:cs typeface="Times New Roman" pitchFamily="18" charset="0"/>
                <a:sym typeface="Arial"/>
              </a:rPr>
              <a:t>Là</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thư</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điện</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tử</a:t>
            </a:r>
            <a:endParaRPr lang="en-US" sz="3792" dirty="0">
              <a:solidFill>
                <a:prstClr val="black"/>
              </a:solidFill>
              <a:latin typeface="Times New Roman" pitchFamily="18" charset="0"/>
              <a:cs typeface="Times New Roman" pitchFamily="18" charset="0"/>
              <a:sym typeface="Arial"/>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55454" y="-12543"/>
            <a:ext cx="2937165" cy="192776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7728424" y="1013337"/>
            <a:ext cx="4490213" cy="4136016"/>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7274447" y="814519"/>
            <a:ext cx="5190629" cy="455415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7357831" y="862272"/>
            <a:ext cx="5107096" cy="4485043"/>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7274447" y="900728"/>
            <a:ext cx="5243699" cy="440813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943"/>
            <a:ext cx="812800" cy="609567"/>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811"/>
            <a:ext cx="812800" cy="609567"/>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461"/>
            <a:ext cx="812800" cy="609567"/>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86"/>
            <a:ext cx="812800" cy="609567"/>
          </a:xfrm>
          <a:prstGeom prst="rect">
            <a:avLst/>
          </a:prstGeom>
        </p:spPr>
      </p:pic>
    </p:spTree>
    <p:extLst>
      <p:ext uri="{BB962C8B-B14F-4D97-AF65-F5344CB8AC3E}">
        <p14:creationId xmlns:p14="http://schemas.microsoft.com/office/powerpoint/2010/main" val="42495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14350" y="402645"/>
            <a:ext cx="11163300" cy="2594556"/>
          </a:xfrm>
          <a:prstGeom prst="roundRect">
            <a:avLst/>
          </a:prstGeom>
        </p:spPr>
        <p:style>
          <a:lnRef idx="3">
            <a:schemeClr val="lt1"/>
          </a:lnRef>
          <a:fillRef idx="1">
            <a:schemeClr val="accent3"/>
          </a:fillRef>
          <a:effectRef idx="1">
            <a:schemeClr val="accent3"/>
          </a:effectRef>
          <a:fontRef idx="minor">
            <a:schemeClr val="lt1"/>
          </a:fontRef>
        </p:style>
        <p:txBody>
          <a:bodyPr lIns="108824" tIns="54412" rIns="108824" bIns="54412" rtlCol="0" anchor="ctr"/>
          <a:lstStyle/>
          <a:p>
            <a:pPr defTabSz="1088195"/>
            <a:endParaRPr lang="en-US" sz="1707" dirty="0">
              <a:solidFill>
                <a:prstClr val="white"/>
              </a:solidFill>
              <a:latin typeface="Calibri"/>
              <a:sym typeface="Arial"/>
            </a:endParaRPr>
          </a:p>
        </p:txBody>
      </p:sp>
      <p:sp>
        <p:nvSpPr>
          <p:cNvPr id="3" name="TextBox 2"/>
          <p:cNvSpPr txBox="1"/>
          <p:nvPr/>
        </p:nvSpPr>
        <p:spPr>
          <a:xfrm>
            <a:off x="647699" y="402645"/>
            <a:ext cx="10896600" cy="2444115"/>
          </a:xfrm>
          <a:prstGeom prst="rect">
            <a:avLst/>
          </a:prstGeom>
          <a:noFill/>
        </p:spPr>
        <p:txBody>
          <a:bodyPr wrap="square" lIns="108824" tIns="54412" rIns="108824" bIns="54412" rtlCol="0">
            <a:spAutoFit/>
          </a:bodyPr>
          <a:lstStyle/>
          <a:p>
            <a:pPr defTabSz="1088195"/>
            <a:r>
              <a:rPr lang="en-US" sz="3792" b="1" dirty="0">
                <a:solidFill>
                  <a:prstClr val="black"/>
                </a:solidFill>
                <a:latin typeface="Times New Roman" pitchFamily="18" charset="0"/>
                <a:ea typeface="宋体" panose="02010600030101010101" pitchFamily="2" charset="-122"/>
                <a:cs typeface="Times New Roman" pitchFamily="18" charset="0"/>
                <a:sym typeface="Arial"/>
              </a:rPr>
              <a:t>“</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Đưa</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thông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tin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sai</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sự</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thật</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lên</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mạng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sử</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dụng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thông</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tin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vào</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mục</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đích</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sai</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trái</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là</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hành</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vi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bị</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nghiêm</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cấm</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và</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có</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thể</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bị</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phạt</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theo</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quy</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định</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của</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pháp</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luật</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Theo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em</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điều</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đó</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 </a:t>
            </a:r>
            <a:r>
              <a:rPr lang="en-US" sz="3792" b="1" dirty="0" err="1">
                <a:solidFill>
                  <a:prstClr val="black"/>
                </a:solidFill>
                <a:latin typeface="Times New Roman" pitchFamily="18" charset="0"/>
                <a:ea typeface="宋体" panose="02010600030101010101" pitchFamily="2" charset="-122"/>
                <a:cs typeface="Times New Roman" pitchFamily="18" charset="0"/>
                <a:sym typeface="Arial"/>
              </a:rPr>
              <a:t>là</a:t>
            </a:r>
            <a:r>
              <a:rPr lang="en-US" sz="3792" b="1" dirty="0">
                <a:solidFill>
                  <a:prstClr val="black"/>
                </a:solidFill>
                <a:latin typeface="Times New Roman" pitchFamily="18" charset="0"/>
                <a:ea typeface="宋体" panose="02010600030101010101" pitchFamily="2" charset="-122"/>
                <a:cs typeface="Times New Roman" pitchFamily="18" charset="0"/>
                <a:sym typeface="Arial"/>
              </a:rPr>
              <a:t>:</a:t>
            </a:r>
          </a:p>
        </p:txBody>
      </p:sp>
      <p:sp>
        <p:nvSpPr>
          <p:cNvPr id="7" name="TextBox 6"/>
          <p:cNvSpPr txBox="1"/>
          <p:nvPr/>
        </p:nvSpPr>
        <p:spPr>
          <a:xfrm>
            <a:off x="8781473" y="3429001"/>
            <a:ext cx="2641600" cy="693444"/>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792" dirty="0">
                <a:solidFill>
                  <a:prstClr val="black"/>
                </a:solidFill>
                <a:latin typeface="Times New Roman" pitchFamily="18" charset="0"/>
                <a:cs typeface="Times New Roman" pitchFamily="18" charset="0"/>
                <a:sym typeface="Arial"/>
              </a:rPr>
              <a:t>B: </a:t>
            </a:r>
            <a:r>
              <a:rPr lang="en-US" sz="3792" dirty="0" err="1">
                <a:solidFill>
                  <a:prstClr val="black"/>
                </a:solidFill>
                <a:latin typeface="Times New Roman" pitchFamily="18" charset="0"/>
                <a:cs typeface="Times New Roman" pitchFamily="18" charset="0"/>
                <a:sym typeface="Arial"/>
              </a:rPr>
              <a:t>Đúng</a:t>
            </a:r>
            <a:endParaRPr lang="en-US" sz="3792" dirty="0">
              <a:solidFill>
                <a:prstClr val="black"/>
              </a:solidFill>
              <a:latin typeface="Times New Roman" pitchFamily="18" charset="0"/>
              <a:cs typeface="Times New Roman" pitchFamily="18" charset="0"/>
              <a:sym typeface="Arial"/>
            </a:endParaRPr>
          </a:p>
        </p:txBody>
      </p:sp>
      <p:sp>
        <p:nvSpPr>
          <p:cNvPr id="10" name="TextBox 9"/>
          <p:cNvSpPr txBox="1"/>
          <p:nvPr/>
        </p:nvSpPr>
        <p:spPr>
          <a:xfrm>
            <a:off x="923637" y="3503187"/>
            <a:ext cx="3124137" cy="693444"/>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792" dirty="0">
                <a:solidFill>
                  <a:prstClr val="black"/>
                </a:solidFill>
                <a:latin typeface="Times New Roman" pitchFamily="18" charset="0"/>
                <a:cs typeface="Times New Roman" pitchFamily="18" charset="0"/>
                <a:sym typeface="Arial"/>
              </a:rPr>
              <a:t>A: Sai</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208654" y="4864309"/>
            <a:ext cx="2937165" cy="192776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294"/>
            <a:ext cx="5957453" cy="5487519"/>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955472" y="1879196"/>
            <a:ext cx="6400801" cy="4826429"/>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943"/>
            <a:ext cx="812800" cy="609567"/>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811"/>
            <a:ext cx="812800" cy="609567"/>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461"/>
            <a:ext cx="812800" cy="609567"/>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86"/>
            <a:ext cx="812800" cy="609567"/>
          </a:xfrm>
          <a:prstGeom prst="rect">
            <a:avLst/>
          </a:prstGeom>
        </p:spPr>
      </p:pic>
    </p:spTree>
    <p:extLst>
      <p:ext uri="{BB962C8B-B14F-4D97-AF65-F5344CB8AC3E}">
        <p14:creationId xmlns:p14="http://schemas.microsoft.com/office/powerpoint/2010/main" val="19039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 presetClass="mediacall" presetSubtype="0" fill="hold" nodeType="withEffect">
                                  <p:stCondLst>
                                    <p:cond delay="0"/>
                                  </p:stCondLst>
                                  <p:childTnLst>
                                    <p:cmd type="call" cmd="playFrom(0.0)">
                                      <p:cBhvr>
                                        <p:cTn id="22" dur="8124" fill="hold"/>
                                        <p:tgtEl>
                                          <p:spTgt spid="21"/>
                                        </p:tgtEl>
                                      </p:cBhvr>
                                    </p:cmd>
                                  </p:childTnLst>
                                </p:cTn>
                              </p:par>
                              <p:par>
                                <p:cTn id="23" presetID="1" presetClass="mediacall" presetSubtype="0" fill="hold" nodeType="withEffect">
                                  <p:stCondLst>
                                    <p:cond delay="0"/>
                                  </p:stCondLst>
                                  <p:childTnLst>
                                    <p:cmd type="call" cmd="playFrom(0.0)">
                                      <p:cBhvr>
                                        <p:cTn id="24" dur="812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mediacall" presetSubtype="0" fill="hold" nodeType="withEffect">
                                  <p:stCondLst>
                                    <p:cond delay="0"/>
                                  </p:stCondLst>
                                  <p:childTnLst>
                                    <p:cmd type="call" cmd="playFrom(0.0)">
                                      <p:cBhvr>
                                        <p:cTn id="31" dur="8091" fill="hold"/>
                                        <p:tgtEl>
                                          <p:spTgt spid="18"/>
                                        </p:tgtEl>
                                      </p:cBhvr>
                                    </p:cmd>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 presetClass="mediacall" presetSubtype="0" fill="hold" nodeType="withEffect">
                                  <p:stCondLst>
                                    <p:cond delay="0"/>
                                  </p:stCondLst>
                                  <p:childTnLst>
                                    <p:cmd type="call" cmd="playFrom(0.0)">
                                      <p:cBhvr>
                                        <p:cTn id="45" dur="8124" fill="hold"/>
                                        <p:tgtEl>
                                          <p:spTgt spid="19"/>
                                        </p:tgtEl>
                                      </p:cBhvr>
                                    </p:cmd>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52" fill="hold" display="0">
                  <p:stCondLst>
                    <p:cond delay="indefinite"/>
                  </p:stCondLst>
                  <p:endCondLst>
                    <p:cond evt="onStopAudio" delay="0">
                      <p:tgtEl>
                        <p:sldTgt/>
                      </p:tgtEl>
                    </p:cond>
                  </p:endCondLst>
                </p:cTn>
                <p:tgtEl>
                  <p:spTgt spid="18"/>
                </p:tgtEl>
              </p:cMediaNode>
            </p:audio>
            <p:audio>
              <p:cMediaNode vol="80000">
                <p:cTn id="53" fill="hold" display="0">
                  <p:stCondLst>
                    <p:cond delay="indefinite"/>
                  </p:stCondLst>
                  <p:endCondLst>
                    <p:cond evt="onStopAudio" delay="0">
                      <p:tgtEl>
                        <p:sldTgt/>
                      </p:tgtEl>
                    </p:cond>
                  </p:endCondLst>
                </p:cTn>
                <p:tgtEl>
                  <p:spTgt spid="19"/>
                </p:tgtEl>
              </p:cMediaNode>
            </p:audio>
            <p:audio>
              <p:cMediaNode vol="80000">
                <p:cTn id="54" fill="hold" display="0">
                  <p:stCondLst>
                    <p:cond delay="indefinite"/>
                  </p:stCondLst>
                  <p:endCondLst>
                    <p:cond evt="onStopAudio" delay="0">
                      <p:tgtEl>
                        <p:sldTgt/>
                      </p:tgtEl>
                    </p:cond>
                  </p:endCondLst>
                </p:cTn>
                <p:tgtEl>
                  <p:spTgt spid="21"/>
                </p:tgtEl>
              </p:cMediaNode>
            </p:audio>
            <p:audio>
              <p:cMediaNode vol="80000">
                <p:cTn id="55"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1726450" y="152583"/>
            <a:ext cx="8943927" cy="2057287"/>
          </a:xfrm>
          <a:prstGeom prst="roundRect">
            <a:avLst/>
          </a:prstGeom>
        </p:spPr>
        <p:style>
          <a:lnRef idx="3">
            <a:schemeClr val="lt1"/>
          </a:lnRef>
          <a:fillRef idx="1">
            <a:schemeClr val="accent3"/>
          </a:fillRef>
          <a:effectRef idx="1">
            <a:schemeClr val="accent3"/>
          </a:effectRef>
          <a:fontRef idx="minor">
            <a:schemeClr val="lt1"/>
          </a:fontRef>
        </p:style>
        <p:txBody>
          <a:bodyPr lIns="108824" tIns="54412" rIns="108824" bIns="54412" rtlCol="0" anchor="ctr"/>
          <a:lstStyle/>
          <a:p>
            <a:pPr algn="ctr" defTabSz="1088195"/>
            <a:endParaRPr lang="en-US" sz="1707">
              <a:solidFill>
                <a:prstClr val="white"/>
              </a:solidFill>
              <a:latin typeface="Calibri"/>
              <a:sym typeface="Arial"/>
            </a:endParaRPr>
          </a:p>
        </p:txBody>
      </p:sp>
      <p:sp>
        <p:nvSpPr>
          <p:cNvPr id="3" name="TextBox 2"/>
          <p:cNvSpPr txBox="1"/>
          <p:nvPr/>
        </p:nvSpPr>
        <p:spPr>
          <a:xfrm>
            <a:off x="1952370" y="701842"/>
            <a:ext cx="8555865" cy="678825"/>
          </a:xfrm>
          <a:prstGeom prst="rect">
            <a:avLst/>
          </a:prstGeom>
          <a:noFill/>
        </p:spPr>
        <p:txBody>
          <a:bodyPr wrap="square" lIns="108824" tIns="54412" rIns="108824" bIns="54412" rtlCol="0">
            <a:spAutoFit/>
          </a:bodyPr>
          <a:lstStyle/>
          <a:p>
            <a:pPr defTabSz="1088195"/>
            <a:r>
              <a:rPr lang="en-US" sz="3697" b="1" dirty="0" err="1">
                <a:solidFill>
                  <a:prstClr val="black"/>
                </a:solidFill>
                <a:latin typeface="Times New Roman" pitchFamily="18" charset="0"/>
                <a:ea typeface="宋体" panose="02010600030101010101" pitchFamily="2" charset="-122"/>
                <a:cs typeface="Times New Roman" pitchFamily="18" charset="0"/>
                <a:sym typeface="Arial"/>
              </a:rPr>
              <a:t>Nên</a:t>
            </a:r>
            <a:r>
              <a:rPr lang="en-US" sz="3697" b="1" dirty="0">
                <a:solidFill>
                  <a:prstClr val="black"/>
                </a:solidFill>
                <a:latin typeface="Times New Roman" pitchFamily="18" charset="0"/>
                <a:ea typeface="宋体" panose="02010600030101010101" pitchFamily="2" charset="-122"/>
                <a:cs typeface="Times New Roman" pitchFamily="18" charset="0"/>
                <a:sym typeface="Arial"/>
              </a:rPr>
              <a:t> </a:t>
            </a:r>
            <a:r>
              <a:rPr lang="vi-VN" sz="3697"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Arial"/>
              </a:rPr>
              <a:t>sử dụng mạng xã hội vào mục đích</a:t>
            </a:r>
            <a:r>
              <a:rPr lang="en-US" sz="3697"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Arial"/>
              </a:rPr>
              <a:t>:</a:t>
            </a:r>
          </a:p>
        </p:txBody>
      </p:sp>
      <p:sp>
        <p:nvSpPr>
          <p:cNvPr id="7" name="TextBox 6"/>
          <p:cNvSpPr txBox="1"/>
          <p:nvPr/>
        </p:nvSpPr>
        <p:spPr>
          <a:xfrm>
            <a:off x="292689" y="3276611"/>
            <a:ext cx="4233003" cy="1043989"/>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035" dirty="0">
                <a:solidFill>
                  <a:prstClr val="black"/>
                </a:solidFill>
                <a:latin typeface="Times New Roman" pitchFamily="18" charset="0"/>
                <a:cs typeface="Times New Roman" pitchFamily="18" charset="0"/>
                <a:sym typeface="Arial"/>
              </a:rPr>
              <a:t>A: </a:t>
            </a:r>
            <a:r>
              <a:rPr lang="en-US" sz="3035" dirty="0" err="1">
                <a:solidFill>
                  <a:prstClr val="black"/>
                </a:solidFill>
                <a:latin typeface="Times New Roman" pitchFamily="18" charset="0"/>
                <a:cs typeface="Times New Roman" pitchFamily="18" charset="0"/>
                <a:sym typeface="Arial"/>
              </a:rPr>
              <a:t>Kết</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nối</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giao</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lưu</a:t>
            </a:r>
            <a:r>
              <a:rPr lang="en-US" sz="3035" dirty="0">
                <a:solidFill>
                  <a:prstClr val="black"/>
                </a:solidFill>
                <a:latin typeface="Times New Roman" pitchFamily="18" charset="0"/>
                <a:cs typeface="Times New Roman" pitchFamily="18" charset="0"/>
                <a:sym typeface="Arial"/>
              </a:rPr>
              <a:t>, chia </a:t>
            </a:r>
            <a:r>
              <a:rPr lang="en-US" sz="3035" dirty="0" err="1">
                <a:solidFill>
                  <a:prstClr val="black"/>
                </a:solidFill>
                <a:latin typeface="Times New Roman" pitchFamily="18" charset="0"/>
                <a:cs typeface="Times New Roman" pitchFamily="18" charset="0"/>
                <a:sym typeface="Arial"/>
              </a:rPr>
              <a:t>sẻ</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với</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bạn</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bè</a:t>
            </a:r>
            <a:endParaRPr lang="en-US" sz="3035" dirty="0">
              <a:solidFill>
                <a:prstClr val="black"/>
              </a:solidFill>
              <a:latin typeface="Times New Roman" pitchFamily="18" charset="0"/>
              <a:cs typeface="Times New Roman" pitchFamily="18" charset="0"/>
              <a:sym typeface="Arial"/>
            </a:endParaRPr>
          </a:p>
        </p:txBody>
      </p:sp>
      <p:sp>
        <p:nvSpPr>
          <p:cNvPr id="8" name="TextBox 7"/>
          <p:cNvSpPr txBox="1"/>
          <p:nvPr/>
        </p:nvSpPr>
        <p:spPr>
          <a:xfrm>
            <a:off x="292689" y="4727223"/>
            <a:ext cx="4233004" cy="576938"/>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035" dirty="0">
                <a:solidFill>
                  <a:prstClr val="black"/>
                </a:solidFill>
                <a:latin typeface="Times New Roman" pitchFamily="18" charset="0"/>
                <a:cs typeface="Times New Roman" pitchFamily="18" charset="0"/>
                <a:sym typeface="Arial"/>
              </a:rPr>
              <a:t>C: </a:t>
            </a:r>
            <a:r>
              <a:rPr lang="en-US" sz="3035" dirty="0" err="1">
                <a:solidFill>
                  <a:prstClr val="black"/>
                </a:solidFill>
                <a:latin typeface="Times New Roman" pitchFamily="18" charset="0"/>
                <a:cs typeface="Times New Roman" pitchFamily="18" charset="0"/>
                <a:sym typeface="Arial"/>
              </a:rPr>
              <a:t>Đăng</a:t>
            </a:r>
            <a:r>
              <a:rPr lang="en-US" sz="3035" dirty="0">
                <a:solidFill>
                  <a:prstClr val="black"/>
                </a:solidFill>
                <a:latin typeface="Times New Roman" pitchFamily="18" charset="0"/>
                <a:cs typeface="Times New Roman" pitchFamily="18" charset="0"/>
                <a:sym typeface="Arial"/>
              </a:rPr>
              <a:t> </a:t>
            </a:r>
            <a:r>
              <a:rPr lang="vi-VN" sz="3035" dirty="0">
                <a:solidFill>
                  <a:prstClr val="black"/>
                </a:solidFill>
                <a:latin typeface="Times New Roman" panose="02020603050405020304" pitchFamily="18" charset="0"/>
                <a:cs typeface="Times New Roman" panose="02020603050405020304" pitchFamily="18" charset="0"/>
                <a:sym typeface="Arial"/>
              </a:rPr>
              <a:t>thông tin đe doạ</a:t>
            </a:r>
            <a:endParaRPr lang="en-US" sz="3035" dirty="0">
              <a:solidFill>
                <a:prstClr val="black"/>
              </a:solidFill>
              <a:latin typeface="Times New Roman" pitchFamily="18" charset="0"/>
              <a:cs typeface="Times New Roman" pitchFamily="18" charset="0"/>
              <a:sym typeface="Arial"/>
            </a:endParaRPr>
          </a:p>
        </p:txBody>
      </p:sp>
      <p:sp>
        <p:nvSpPr>
          <p:cNvPr id="9" name="TextBox 8"/>
          <p:cNvSpPr txBox="1"/>
          <p:nvPr/>
        </p:nvSpPr>
        <p:spPr>
          <a:xfrm>
            <a:off x="7935877" y="4468339"/>
            <a:ext cx="3959905" cy="1043989"/>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035" dirty="0">
                <a:solidFill>
                  <a:prstClr val="black"/>
                </a:solidFill>
                <a:latin typeface="Times New Roman" pitchFamily="18" charset="0"/>
                <a:cs typeface="Times New Roman" pitchFamily="18" charset="0"/>
                <a:sym typeface="Arial"/>
              </a:rPr>
              <a:t>D: </a:t>
            </a:r>
            <a:r>
              <a:rPr lang="en-US" sz="3035" dirty="0" err="1">
                <a:solidFill>
                  <a:prstClr val="black"/>
                </a:solidFill>
                <a:latin typeface="Times New Roman" pitchFamily="18" charset="0"/>
                <a:cs typeface="Times New Roman" pitchFamily="18" charset="0"/>
                <a:sym typeface="Arial"/>
              </a:rPr>
              <a:t>Bình</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luận</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xấu</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người</a:t>
            </a:r>
            <a:r>
              <a:rPr lang="en-US" sz="3035" dirty="0">
                <a:solidFill>
                  <a:prstClr val="black"/>
                </a:solidFill>
                <a:latin typeface="Times New Roman" pitchFamily="18" charset="0"/>
                <a:cs typeface="Times New Roman" pitchFamily="18" charset="0"/>
                <a:sym typeface="Arial"/>
              </a:rPr>
              <a:t> </a:t>
            </a:r>
            <a:r>
              <a:rPr lang="en-US" sz="3035" dirty="0" err="1">
                <a:solidFill>
                  <a:prstClr val="black"/>
                </a:solidFill>
                <a:latin typeface="Times New Roman" pitchFamily="18" charset="0"/>
                <a:cs typeface="Times New Roman" pitchFamily="18" charset="0"/>
                <a:sym typeface="Arial"/>
              </a:rPr>
              <a:t>khác</a:t>
            </a:r>
            <a:endParaRPr lang="en-US" sz="3035" dirty="0">
              <a:solidFill>
                <a:prstClr val="black"/>
              </a:solidFill>
              <a:latin typeface="Times New Roman" pitchFamily="18" charset="0"/>
              <a:cs typeface="Times New Roman" pitchFamily="18" charset="0"/>
              <a:sym typeface="Arial"/>
            </a:endParaRPr>
          </a:p>
        </p:txBody>
      </p:sp>
      <p:sp>
        <p:nvSpPr>
          <p:cNvPr id="10" name="TextBox 9"/>
          <p:cNvSpPr txBox="1"/>
          <p:nvPr/>
        </p:nvSpPr>
        <p:spPr>
          <a:xfrm>
            <a:off x="7900021" y="3276611"/>
            <a:ext cx="3988860" cy="576938"/>
          </a:xfrm>
          <a:prstGeom prst="rect">
            <a:avLst/>
          </a:prstGeom>
        </p:spPr>
        <p:style>
          <a:lnRef idx="1">
            <a:schemeClr val="accent3"/>
          </a:lnRef>
          <a:fillRef idx="2">
            <a:schemeClr val="accent3"/>
          </a:fillRef>
          <a:effectRef idx="1">
            <a:schemeClr val="accent3"/>
          </a:effectRef>
          <a:fontRef idx="minor">
            <a:schemeClr val="dk1"/>
          </a:fontRef>
        </p:style>
        <p:txBody>
          <a:bodyPr wrap="square" lIns="108824" tIns="54412" rIns="108824" bIns="54412" rtlCol="0">
            <a:spAutoFit/>
          </a:bodyPr>
          <a:lstStyle/>
          <a:p>
            <a:pPr defTabSz="1088195"/>
            <a:r>
              <a:rPr lang="en-US" sz="3035" dirty="0">
                <a:solidFill>
                  <a:prstClr val="black"/>
                </a:solidFill>
                <a:latin typeface="Times New Roman" pitchFamily="18" charset="0"/>
                <a:cs typeface="Times New Roman" pitchFamily="18" charset="0"/>
                <a:sym typeface="Arial"/>
              </a:rPr>
              <a:t>B: Đ</a:t>
            </a:r>
            <a:r>
              <a:rPr lang="vi-VN" sz="3035" dirty="0">
                <a:solidFill>
                  <a:prstClr val="black"/>
                </a:solidFill>
                <a:latin typeface="Times New Roman" panose="02020603050405020304" pitchFamily="18" charset="0"/>
                <a:cs typeface="Times New Roman" panose="02020603050405020304" pitchFamily="18" charset="0"/>
                <a:sym typeface="Arial"/>
              </a:rPr>
              <a:t>ăng</a:t>
            </a:r>
            <a:r>
              <a:rPr lang="en-US" sz="3035" dirty="0">
                <a:solidFill>
                  <a:prstClr val="black"/>
                </a:solidFill>
                <a:latin typeface="Times New Roman" panose="02020603050405020304" pitchFamily="18" charset="0"/>
                <a:cs typeface="Times New Roman" panose="02020603050405020304" pitchFamily="18" charset="0"/>
                <a:sym typeface="Arial"/>
              </a:rPr>
              <a:t> </a:t>
            </a:r>
            <a:r>
              <a:rPr lang="vi-VN" sz="3035" dirty="0">
                <a:solidFill>
                  <a:prstClr val="black"/>
                </a:solidFill>
                <a:latin typeface="Times New Roman" panose="02020603050405020304" pitchFamily="18" charset="0"/>
                <a:cs typeface="Times New Roman" panose="02020603050405020304" pitchFamily="18" charset="0"/>
                <a:sym typeface="Arial"/>
              </a:rPr>
              <a:t>thông tin giả</a:t>
            </a:r>
            <a:endParaRPr lang="en-US" sz="3035" dirty="0">
              <a:solidFill>
                <a:prstClr val="black"/>
              </a:solidFill>
              <a:latin typeface="Times New Roman" pitchFamily="18" charset="0"/>
              <a:cs typeface="Times New Roman" pitchFamily="18" charset="0"/>
              <a:sym typeface="Arial"/>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9162472" y="4836601"/>
            <a:ext cx="2937165" cy="192776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25092" y="1370294"/>
            <a:ext cx="5957453" cy="5487519"/>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76951" y="2131068"/>
            <a:ext cx="5977603" cy="4826429"/>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80151" y="2283463"/>
            <a:ext cx="5774403" cy="4826429"/>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507679" y="2209869"/>
            <a:ext cx="5896295" cy="47062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96800" y="216943"/>
            <a:ext cx="812800" cy="609567"/>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0019" y="1168811"/>
            <a:ext cx="812800" cy="609567"/>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5180" y="2283461"/>
            <a:ext cx="812800" cy="609567"/>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96800" y="3504486"/>
            <a:ext cx="812800" cy="609567"/>
          </a:xfrm>
          <a:prstGeom prst="rect">
            <a:avLst/>
          </a:prstGeom>
        </p:spPr>
      </p:pic>
    </p:spTree>
    <p:extLst>
      <p:ext uri="{BB962C8B-B14F-4D97-AF65-F5344CB8AC3E}">
        <p14:creationId xmlns:p14="http://schemas.microsoft.com/office/powerpoint/2010/main" val="3068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24"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24"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24"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Oval Callout 1"/>
          <p:cNvSpPr/>
          <p:nvPr/>
        </p:nvSpPr>
        <p:spPr>
          <a:xfrm>
            <a:off x="8622147" y="1380773"/>
            <a:ext cx="3345439" cy="2867519"/>
          </a:xfrm>
          <a:prstGeom prst="wedgeEllipseCallout">
            <a:avLst>
              <a:gd name="adj1" fmla="val -61146"/>
              <a:gd name="adj2" fmla="val 46879"/>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866952" fontAlgn="base">
              <a:spcBef>
                <a:spcPct val="0"/>
              </a:spcBef>
              <a:spcAft>
                <a:spcPct val="0"/>
              </a:spcAft>
            </a:pPr>
            <a:r>
              <a:rPr lang="en-US" sz="2655" dirty="0" err="1">
                <a:solidFill>
                  <a:prstClr val="black"/>
                </a:solidFill>
                <a:latin typeface="Times New Roman" pitchFamily="18" charset="0"/>
                <a:cs typeface="Times New Roman" pitchFamily="18" charset="0"/>
                <a:sym typeface="Arial"/>
              </a:rPr>
              <a:t>Mình</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đã</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nhặt</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đủ</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hạt</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dẻ</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Cảm</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ơn</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các</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bạn</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rất</a:t>
            </a:r>
            <a:r>
              <a:rPr lang="en-US" sz="2655" dirty="0">
                <a:solidFill>
                  <a:prstClr val="black"/>
                </a:solidFill>
                <a:latin typeface="Times New Roman" pitchFamily="18" charset="0"/>
                <a:cs typeface="Times New Roman" pitchFamily="18" charset="0"/>
                <a:sym typeface="Arial"/>
              </a:rPr>
              <a:t> </a:t>
            </a:r>
            <a:r>
              <a:rPr lang="en-US" sz="2655" dirty="0" err="1">
                <a:solidFill>
                  <a:prstClr val="black"/>
                </a:solidFill>
                <a:latin typeface="Times New Roman" pitchFamily="18" charset="0"/>
                <a:cs typeface="Times New Roman" pitchFamily="18" charset="0"/>
                <a:sym typeface="Arial"/>
              </a:rPr>
              <a:t>nhiều</a:t>
            </a:r>
            <a:r>
              <a:rPr lang="en-US" sz="2655" dirty="0">
                <a:solidFill>
                  <a:prstClr val="black"/>
                </a:solidFill>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56369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562428-F294-7E9B-D27B-B99BDCF2B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9540"/>
          </a:xfrm>
          <a:prstGeom prst="rect">
            <a:avLst/>
          </a:prstGeom>
        </p:spPr>
      </p:pic>
      <p:sp>
        <p:nvSpPr>
          <p:cNvPr id="5" name="TextBox 4">
            <a:extLst>
              <a:ext uri="{FF2B5EF4-FFF2-40B4-BE49-F238E27FC236}">
                <a16:creationId xmlns:a16="http://schemas.microsoft.com/office/drawing/2014/main" id="{49753ACC-9471-6BC7-0B6B-6A4FC33A9776}"/>
              </a:ext>
            </a:extLst>
          </p:cNvPr>
          <p:cNvSpPr txBox="1"/>
          <p:nvPr/>
        </p:nvSpPr>
        <p:spPr>
          <a:xfrm>
            <a:off x="1631197" y="703070"/>
            <a:ext cx="413726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b. </a:t>
            </a:r>
            <a:r>
              <a:rPr lang="en-US" sz="3200" b="1" dirty="0" err="1">
                <a:solidFill>
                  <a:srgbClr val="FF0000"/>
                </a:solidFill>
                <a:latin typeface="Cambria" panose="02040503050406030204" pitchFamily="18" charset="0"/>
                <a:ea typeface="Cambria" panose="02040503050406030204" pitchFamily="18" charset="0"/>
              </a:rPr>
              <a:t>Mạng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C63ABF0-A5AB-4221-BAE1-0E9DAD6EB260}"/>
              </a:ext>
            </a:extLst>
          </p:cNvPr>
          <p:cNvSpPr/>
          <p:nvPr/>
        </p:nvSpPr>
        <p:spPr>
          <a:xfrm>
            <a:off x="927100" y="1447800"/>
            <a:ext cx="10223500" cy="481330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just">
              <a:lnSpc>
                <a:spcPct val="150000"/>
              </a:lnSpc>
              <a:spcBef>
                <a:spcPts val="0"/>
              </a:spcBef>
              <a:spcAft>
                <a:spcPts val="800"/>
              </a:spcAft>
            </a:pP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Tham gia mạng xã hội là tham gia một cộng đồng trực tuyến, nơi mọi người tương tác với nhau theo nhiều cách.</a:t>
            </a:r>
          </a:p>
          <a:p>
            <a:pPr marR="0" algn="just">
              <a:lnSpc>
                <a:spcPct val="150000"/>
              </a:lnSpc>
              <a:spcBef>
                <a:spcPts val="0"/>
              </a:spcBef>
              <a:spcAft>
                <a:spcPts val="800"/>
              </a:spcAft>
            </a:pPr>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Mạng xã hội thường được tổ chức dưới dạng các website. Mỗi mạng xã hội thường có mục đích nhất định như: thảo luận, chia sẻ ảnh, video,…</a:t>
            </a:r>
            <a:endParaRPr lang="en-US" sz="3200" dirty="0">
              <a:solidFill>
                <a:schemeClr val="tx1"/>
              </a:solidFill>
            </a:endParaRPr>
          </a:p>
        </p:txBody>
      </p:sp>
    </p:spTree>
    <p:extLst>
      <p:ext uri="{BB962C8B-B14F-4D97-AF65-F5344CB8AC3E}">
        <p14:creationId xmlns:p14="http://schemas.microsoft.com/office/powerpoint/2010/main" val="35271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5B99C4-9CC1-AAD4-5E48-01EA65BF8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353072D-2C76-ED5B-4D32-B4DB72B09098}"/>
              </a:ext>
            </a:extLst>
          </p:cNvPr>
          <p:cNvSpPr txBox="1"/>
          <p:nvPr/>
        </p:nvSpPr>
        <p:spPr>
          <a:xfrm>
            <a:off x="2498652" y="2548200"/>
            <a:ext cx="7230139" cy="923330"/>
          </a:xfrm>
          <a:prstGeom prst="rect">
            <a:avLst/>
          </a:prstGeom>
          <a:noFill/>
        </p:spPr>
        <p:txBody>
          <a:bodyPr wrap="square" rtlCol="0">
            <a:spAutoFit/>
          </a:bodyPr>
          <a:lstStyle/>
          <a:p>
            <a:pPr algn="ctr"/>
            <a:r>
              <a:rPr lang="en-US" sz="5400" b="1" dirty="0">
                <a:solidFill>
                  <a:srgbClr val="FF0000"/>
                </a:solidFill>
                <a:latin typeface="Cambria" panose="02040503050406030204" pitchFamily="18" charset="0"/>
                <a:ea typeface="Cambria" panose="02040503050406030204" pitchFamily="18" charset="0"/>
              </a:rPr>
              <a:t>TRÒ CHƠI: TIẾP SỨC</a:t>
            </a:r>
          </a:p>
        </p:txBody>
      </p:sp>
    </p:spTree>
    <p:extLst>
      <p:ext uri="{BB962C8B-B14F-4D97-AF65-F5344CB8AC3E}">
        <p14:creationId xmlns:p14="http://schemas.microsoft.com/office/powerpoint/2010/main" val="2155173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E990E-C0DA-AB0D-3D09-5FEAE782F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7" y="74428"/>
            <a:ext cx="11958084" cy="6783572"/>
          </a:xfrm>
          <a:prstGeom prst="rect">
            <a:avLst/>
          </a:prstGeom>
        </p:spPr>
      </p:pic>
      <p:pic>
        <p:nvPicPr>
          <p:cNvPr id="5" name="Tính 2 mặt của mạng xã hội và cách người Việt ứng xử trên môi trường mạng xã hội">
            <a:hlinkClick r:id="" action="ppaction://media"/>
            <a:extLst>
              <a:ext uri="{FF2B5EF4-FFF2-40B4-BE49-F238E27FC236}">
                <a16:creationId xmlns:a16="http://schemas.microsoft.com/office/drawing/2014/main" id="{295CDF09-0F5B-51BB-6650-F0C4C303F2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2771" y="300370"/>
            <a:ext cx="11408736" cy="5302988"/>
          </a:xfrm>
          <a:prstGeom prst="rect">
            <a:avLst/>
          </a:prstGeom>
        </p:spPr>
      </p:pic>
    </p:spTree>
    <p:extLst>
      <p:ext uri="{BB962C8B-B14F-4D97-AF65-F5344CB8AC3E}">
        <p14:creationId xmlns:p14="http://schemas.microsoft.com/office/powerpoint/2010/main" val="11715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2C40B1-F63C-D570-9805-7293DD48E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0" y="0"/>
            <a:ext cx="12192000" cy="6869540"/>
          </a:xfrm>
          <a:prstGeom prst="rect">
            <a:avLst/>
          </a:prstGeom>
        </p:spPr>
      </p:pic>
      <p:sp>
        <p:nvSpPr>
          <p:cNvPr id="5" name="Rectangle: Rounded Corners 4">
            <a:extLst>
              <a:ext uri="{FF2B5EF4-FFF2-40B4-BE49-F238E27FC236}">
                <a16:creationId xmlns:a16="http://schemas.microsoft.com/office/drawing/2014/main" id="{6FE10CB3-E21D-C1F4-A769-D042C616A02A}"/>
              </a:ext>
            </a:extLst>
          </p:cNvPr>
          <p:cNvSpPr/>
          <p:nvPr/>
        </p:nvSpPr>
        <p:spPr>
          <a:xfrm>
            <a:off x="4401879" y="2520467"/>
            <a:ext cx="6804836" cy="1604966"/>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err="1">
                <a:solidFill>
                  <a:srgbClr val="FF0000"/>
                </a:solidFill>
                <a:latin typeface="Cambria" panose="02040503050406030204" pitchFamily="18" charset="0"/>
                <a:ea typeface="Cambria" panose="02040503050406030204" pitchFamily="18" charset="0"/>
              </a:rPr>
              <a:t>Nhóm</a:t>
            </a:r>
            <a:r>
              <a:rPr lang="en-US" sz="3200" b="1" dirty="0">
                <a:solidFill>
                  <a:srgbClr val="FF0000"/>
                </a:solidFill>
                <a:latin typeface="Cambria" panose="02040503050406030204" pitchFamily="18" charset="0"/>
                <a:ea typeface="Cambria" panose="02040503050406030204" pitchFamily="18" charset="0"/>
              </a:rPr>
              <a:t> 1: </a:t>
            </a:r>
            <a:r>
              <a:rPr lang="en-US" sz="3200" dirty="0" err="1">
                <a:solidFill>
                  <a:srgbClr val="000000"/>
                </a:solidFill>
                <a:latin typeface="Cambria" panose="02040503050406030204" pitchFamily="18" charset="0"/>
                <a:ea typeface="Cambria" panose="02040503050406030204" pitchFamily="18" charset="0"/>
              </a:rPr>
              <a:t>Tìm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hiểu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về</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mặt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tích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cực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mạng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xã</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hội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Nêu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ví</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dụ</a:t>
            </a:r>
            <a:r>
              <a:rPr lang="en-US" sz="3200" dirty="0">
                <a:solidFill>
                  <a:srgbClr val="000000"/>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A75C2322-74E4-C121-CC6D-AF6219A4B3B4}"/>
              </a:ext>
            </a:extLst>
          </p:cNvPr>
          <p:cNvSpPr/>
          <p:nvPr/>
        </p:nvSpPr>
        <p:spPr>
          <a:xfrm>
            <a:off x="4338084" y="4784834"/>
            <a:ext cx="6868631" cy="133933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err="1">
                <a:solidFill>
                  <a:srgbClr val="FF0000"/>
                </a:solidFill>
                <a:latin typeface="Cambria" panose="02040503050406030204" pitchFamily="18" charset="0"/>
                <a:ea typeface="Cambria" panose="02040503050406030204" pitchFamily="18" charset="0"/>
              </a:rPr>
              <a:t>Nhóm</a:t>
            </a:r>
            <a:r>
              <a:rPr lang="en-US" sz="3200" b="1" dirty="0">
                <a:solidFill>
                  <a:srgbClr val="FF0000"/>
                </a:solidFill>
                <a:latin typeface="Cambria" panose="02040503050406030204" pitchFamily="18" charset="0"/>
                <a:ea typeface="Cambria" panose="02040503050406030204" pitchFamily="18" charset="0"/>
              </a:rPr>
              <a:t> 2: </a:t>
            </a:r>
            <a:r>
              <a:rPr lang="en-US" sz="3200" dirty="0" err="1">
                <a:solidFill>
                  <a:srgbClr val="000000"/>
                </a:solidFill>
                <a:latin typeface="Cambria" panose="02040503050406030204" pitchFamily="18" charset="0"/>
                <a:ea typeface="Cambria" panose="02040503050406030204" pitchFamily="18" charset="0"/>
              </a:rPr>
              <a:t>Tìm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hiểu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về</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mặt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tiêu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cực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mạng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xã</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hội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Nêu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ví</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dụ</a:t>
            </a:r>
            <a:endParaRPr lang="en-US" sz="3200" dirty="0">
              <a:solidFill>
                <a:srgbClr val="00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97F038B-B463-26C7-67C7-2F8083503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30" y="296718"/>
            <a:ext cx="3923414" cy="2105247"/>
          </a:xfrm>
          <a:prstGeom prst="rect">
            <a:avLst/>
          </a:prstGeom>
        </p:spPr>
      </p:pic>
      <p:cxnSp>
        <p:nvCxnSpPr>
          <p:cNvPr id="10" name="Straight Connector 9">
            <a:extLst>
              <a:ext uri="{FF2B5EF4-FFF2-40B4-BE49-F238E27FC236}">
                <a16:creationId xmlns:a16="http://schemas.microsoft.com/office/drawing/2014/main" id="{351F319D-FED5-6278-8815-6E59E2F1C6E7}"/>
              </a:ext>
            </a:extLst>
          </p:cNvPr>
          <p:cNvCxnSpPr/>
          <p:nvPr/>
        </p:nvCxnSpPr>
        <p:spPr>
          <a:xfrm>
            <a:off x="3115338" y="2401965"/>
            <a:ext cx="0" cy="3052537"/>
          </a:xfrm>
          <a:prstGeom prst="line">
            <a:avLst/>
          </a:prstGeom>
          <a:ln w="53975">
            <a:solidFill>
              <a:srgbClr val="0070C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3F8A289A-C178-6053-8DEB-4DF1A9C61A2C}"/>
              </a:ext>
            </a:extLst>
          </p:cNvPr>
          <p:cNvCxnSpPr/>
          <p:nvPr/>
        </p:nvCxnSpPr>
        <p:spPr>
          <a:xfrm>
            <a:off x="3115340" y="3306726"/>
            <a:ext cx="1286539" cy="0"/>
          </a:xfrm>
          <a:prstGeom prst="line">
            <a:avLst/>
          </a:prstGeom>
          <a:ln w="53975">
            <a:solidFill>
              <a:srgbClr val="0070C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D9FEEF1D-E531-2840-071A-E8B27212895B}"/>
              </a:ext>
            </a:extLst>
          </p:cNvPr>
          <p:cNvCxnSpPr>
            <a:cxnSpLocks/>
            <a:endCxn id="6" idx="1"/>
          </p:cNvCxnSpPr>
          <p:nvPr/>
        </p:nvCxnSpPr>
        <p:spPr>
          <a:xfrm>
            <a:off x="3115340" y="5454502"/>
            <a:ext cx="1222744" cy="0"/>
          </a:xfrm>
          <a:prstGeom prst="line">
            <a:avLst/>
          </a:prstGeom>
          <a:ln w="53975">
            <a:solidFill>
              <a:srgbClr val="0070C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0066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DD8F4-F476-1FDE-043D-0658603DA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0" y="0"/>
            <a:ext cx="12192000" cy="6869540"/>
          </a:xfrm>
          <a:prstGeom prst="rect">
            <a:avLst/>
          </a:prstGeom>
        </p:spPr>
      </p:pic>
      <p:sp>
        <p:nvSpPr>
          <p:cNvPr id="4" name="TextBox 3">
            <a:extLst>
              <a:ext uri="{FF2B5EF4-FFF2-40B4-BE49-F238E27FC236}">
                <a16:creationId xmlns:a16="http://schemas.microsoft.com/office/drawing/2014/main" id="{B3D68F5D-7286-1346-B008-F8459135F5FA}"/>
              </a:ext>
            </a:extLst>
          </p:cNvPr>
          <p:cNvSpPr txBox="1"/>
          <p:nvPr/>
        </p:nvSpPr>
        <p:spPr>
          <a:xfrm>
            <a:off x="2466754" y="688552"/>
            <a:ext cx="6558845"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Điểm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tích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cực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endParaRPr lang="en-US" sz="3200" b="1" dirty="0">
              <a:solidFill>
                <a:srgbClr val="FF0000"/>
              </a:solidFill>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B389E0DA-0E93-0D9F-3FCD-6E73F5077894}"/>
              </a:ext>
            </a:extLst>
          </p:cNvPr>
          <p:cNvGraphicFramePr>
            <a:graphicFrameLocks noGrp="1"/>
          </p:cNvGraphicFramePr>
          <p:nvPr>
            <p:extLst>
              <p:ext uri="{D42A27DB-BD31-4B8C-83A1-F6EECF244321}">
                <p14:modId xmlns:p14="http://schemas.microsoft.com/office/powerpoint/2010/main" val="863758886"/>
              </p:ext>
            </p:extLst>
          </p:nvPr>
        </p:nvGraphicFramePr>
        <p:xfrm>
          <a:off x="1073888" y="1591598"/>
          <a:ext cx="10005238" cy="4374896"/>
        </p:xfrm>
        <a:graphic>
          <a:graphicData uri="http://schemas.openxmlformats.org/drawingml/2006/table">
            <a:tbl>
              <a:tblPr firstRow="1" firstCol="1" bandRow="1"/>
              <a:tblGrid>
                <a:gridCol w="10005238">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ü"/>
                      </a:pP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bè</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nhận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tin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học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hỏi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kiến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bày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tỏ</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a:t>
                      </a:r>
                    </a:p>
                    <a:p>
                      <a:pPr marL="342900" marR="0" indent="-342900" algn="just">
                        <a:lnSpc>
                          <a:spcPct val="150000"/>
                        </a:lnSpc>
                        <a:spcBef>
                          <a:spcPts val="600"/>
                        </a:spcBef>
                        <a:spcAft>
                          <a:spcPts val="0"/>
                        </a:spcAft>
                        <a:buFont typeface="Wingdings" panose="05000000000000000000" pitchFamily="2" charset="2"/>
                        <a:buChar char="ü"/>
                      </a:pPr>
                      <a:r>
                        <a:rPr lang="en-US" sz="3200" b="1" dirty="0" err="1">
                          <a:effectLst/>
                          <a:latin typeface="Cambria" panose="02040503050406030204" pitchFamily="18" charset="0"/>
                          <a:ea typeface="Cambria" panose="02040503050406030204" pitchFamily="18" charset="0"/>
                        </a:rPr>
                        <a:t>Ví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dụ</a:t>
                      </a:r>
                      <a:r>
                        <a:rPr lang="en-US" sz="3200" b="1"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em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đã</a:t>
                      </a:r>
                      <a:r>
                        <a:rPr lang="en-US" sz="3200" dirty="0">
                          <a:effectLst/>
                          <a:latin typeface="Cambria" panose="02040503050406030204" pitchFamily="18" charset="0"/>
                          <a:ea typeface="Cambria" panose="02040503050406030204" pitchFamily="18" charset="0"/>
                        </a:rPr>
                        <a:t> sang </a:t>
                      </a:r>
                      <a:r>
                        <a:rPr lang="en-US" sz="3200" dirty="0" err="1">
                          <a:effectLst/>
                          <a:latin typeface="Cambria" panose="02040503050406030204" pitchFamily="18" charset="0"/>
                          <a:ea typeface="Cambria" panose="02040503050406030204" pitchFamily="18" charset="0"/>
                        </a:rPr>
                        <a:t>nước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ngoài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lắm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rồi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em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Nhờ</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hội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em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tin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đó</a:t>
                      </a:r>
                      <a:r>
                        <a:rPr lang="en-US" sz="3200" dirty="0">
                          <a:effectLst/>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spTree>
    <p:extLst>
      <p:ext uri="{BB962C8B-B14F-4D97-AF65-F5344CB8AC3E}">
        <p14:creationId xmlns:p14="http://schemas.microsoft.com/office/powerpoint/2010/main" val="3216667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693099-08E1-8DB2-9CC8-DAABF7B62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14301"/>
            <a:ext cx="11811000" cy="6743699"/>
          </a:xfrm>
          <a:prstGeom prst="rect">
            <a:avLst/>
          </a:prstGeom>
        </p:spPr>
      </p:pic>
      <p:pic>
        <p:nvPicPr>
          <p:cNvPr id="4" name="Mang xa hoi la gi">
            <a:hlinkClick r:id="" action="ppaction://media"/>
            <a:extLst>
              <a:ext uri="{FF2B5EF4-FFF2-40B4-BE49-F238E27FC236}">
                <a16:creationId xmlns:a16="http://schemas.microsoft.com/office/drawing/2014/main" id="{1C546897-AB12-7C7A-5BB9-41B5AC28C0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7946" y="328740"/>
            <a:ext cx="11309554" cy="5284659"/>
          </a:xfrm>
          <a:prstGeom prst="rect">
            <a:avLst/>
          </a:prstGeom>
        </p:spPr>
      </p:pic>
    </p:spTree>
    <p:extLst>
      <p:ext uri="{BB962C8B-B14F-4D97-AF65-F5344CB8AC3E}">
        <p14:creationId xmlns:p14="http://schemas.microsoft.com/office/powerpoint/2010/main" val="184557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E765A-60D9-EE3A-FFF4-81B294C9C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0" y="0"/>
            <a:ext cx="12192000" cy="6869540"/>
          </a:xfrm>
          <a:prstGeom prst="rect">
            <a:avLst/>
          </a:prstGeom>
        </p:spPr>
      </p:pic>
      <p:sp>
        <p:nvSpPr>
          <p:cNvPr id="4" name="TextBox 3">
            <a:extLst>
              <a:ext uri="{FF2B5EF4-FFF2-40B4-BE49-F238E27FC236}">
                <a16:creationId xmlns:a16="http://schemas.microsoft.com/office/drawing/2014/main" id="{E3FCDB61-18A5-A486-7358-F17E5E0E1AB6}"/>
              </a:ext>
            </a:extLst>
          </p:cNvPr>
          <p:cNvSpPr txBox="1"/>
          <p:nvPr/>
        </p:nvSpPr>
        <p:spPr>
          <a:xfrm>
            <a:off x="2305821" y="493101"/>
            <a:ext cx="7082727"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Điểm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cực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endParaRPr lang="en-US" sz="3200" b="1" dirty="0">
              <a:solidFill>
                <a:srgbClr val="FF0000"/>
              </a:solidFill>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3EB570EE-7558-DE14-9081-268D266EF996}"/>
              </a:ext>
            </a:extLst>
          </p:cNvPr>
          <p:cNvGraphicFramePr>
            <a:graphicFrameLocks noGrp="1"/>
          </p:cNvGraphicFramePr>
          <p:nvPr>
            <p:extLst>
              <p:ext uri="{D42A27DB-BD31-4B8C-83A1-F6EECF244321}">
                <p14:modId xmlns:p14="http://schemas.microsoft.com/office/powerpoint/2010/main" val="3934038999"/>
              </p:ext>
            </p:extLst>
          </p:nvPr>
        </p:nvGraphicFramePr>
        <p:xfrm>
          <a:off x="988827" y="1258483"/>
          <a:ext cx="10058401" cy="5106416"/>
        </p:xfrm>
        <a:graphic>
          <a:graphicData uri="http://schemas.openxmlformats.org/drawingml/2006/table">
            <a:tbl>
              <a:tblPr firstRow="1" firstCol="1" bandRow="1"/>
              <a:tblGrid>
                <a:gridCol w="10058401">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3200" dirty="0">
                          <a:effectLst/>
                          <a:latin typeface="Cambria" panose="02040503050406030204" pitchFamily="18" charset="0"/>
                          <a:ea typeface="Cambria" panose="02040503050406030204" pitchFamily="18" charset="0"/>
                        </a:rPr>
                        <a:t>Đăng thông tin giả, thông tin đe dọa, bắt nạt,… gây hậu quả cho người khác và chính bản thân mình.</a:t>
                      </a:r>
                    </a:p>
                    <a:p>
                      <a:pPr marL="342900" marR="0" indent="-342900" algn="just">
                        <a:lnSpc>
                          <a:spcPct val="150000"/>
                        </a:lnSpc>
                        <a:spcBef>
                          <a:spcPts val="600"/>
                        </a:spcBef>
                        <a:spcAft>
                          <a:spcPts val="0"/>
                        </a:spcAft>
                        <a:buFont typeface="Wingdings" panose="05000000000000000000" pitchFamily="2" charset="2"/>
                        <a:buChar char="§"/>
                      </a:pPr>
                      <a:r>
                        <a:rPr lang="vi-VN" sz="3200" b="1" dirty="0">
                          <a:effectLst/>
                          <a:latin typeface="Cambria" panose="02040503050406030204" pitchFamily="18" charset="0"/>
                          <a:ea typeface="Cambria" panose="02040503050406030204" pitchFamily="18" charset="0"/>
                        </a:rPr>
                        <a:t>Ví dụ: </a:t>
                      </a:r>
                      <a:r>
                        <a:rPr lang="vi-VN" sz="3200" dirty="0">
                          <a:effectLst/>
                          <a:latin typeface="Cambria" panose="02040503050406030204" pitchFamily="18" charset="0"/>
                          <a:ea typeface="Cambria" panose="02040503050406030204" pitchFamily="18" charset="0"/>
                        </a:rPr>
                        <a:t>Trong đợt đại dịch Covid-19 vừa qua, có rất nhiều cá nhân đã sử dụng mạng xã hội để tuyên truyền những thông tin giả, sai sự thật về công tác phòng chống dịch dẫn đến hậu quả khiến nhiều người tin thật và chia sẻ thông tin sai trái.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spTree>
    <p:extLst>
      <p:ext uri="{BB962C8B-B14F-4D97-AF65-F5344CB8AC3E}">
        <p14:creationId xmlns:p14="http://schemas.microsoft.com/office/powerpoint/2010/main" val="160650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E7312-67BD-DC13-F302-45B218841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0" y="0"/>
            <a:ext cx="12192000" cy="6869540"/>
          </a:xfrm>
          <a:prstGeom prst="rect">
            <a:avLst/>
          </a:prstGeom>
        </p:spPr>
      </p:pic>
      <p:sp>
        <p:nvSpPr>
          <p:cNvPr id="5" name="TextBox 4">
            <a:extLst>
              <a:ext uri="{FF2B5EF4-FFF2-40B4-BE49-F238E27FC236}">
                <a16:creationId xmlns:a16="http://schemas.microsoft.com/office/drawing/2014/main" id="{71C6F35D-AB0D-CBA2-FC6F-740DEE667C65}"/>
              </a:ext>
            </a:extLst>
          </p:cNvPr>
          <p:cNvSpPr txBox="1"/>
          <p:nvPr/>
        </p:nvSpPr>
        <p:spPr>
          <a:xfrm>
            <a:off x="1564226" y="552213"/>
            <a:ext cx="2953503"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b. </a:t>
            </a:r>
            <a:r>
              <a:rPr lang="en-US" sz="3200" b="1" dirty="0" err="1">
                <a:solidFill>
                  <a:srgbClr val="FF0000"/>
                </a:solidFill>
                <a:latin typeface="Cambria" panose="02040503050406030204" pitchFamily="18" charset="0"/>
                <a:ea typeface="Cambria" panose="02040503050406030204" pitchFamily="18" charset="0"/>
              </a:rPr>
              <a:t>Mạng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B2E6780B-149C-2CE4-D629-2AE00CBF1BF5}"/>
              </a:ext>
            </a:extLst>
          </p:cNvPr>
          <p:cNvSpPr/>
          <p:nvPr/>
        </p:nvSpPr>
        <p:spPr>
          <a:xfrm>
            <a:off x="978195" y="1466597"/>
            <a:ext cx="9845749" cy="470028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algn="just">
              <a:lnSpc>
                <a:spcPct val="150000"/>
              </a:lnSpc>
              <a:spcBef>
                <a:spcPts val="600"/>
              </a:spcBef>
              <a:spcAft>
                <a:spcPts val="0"/>
              </a:spcAft>
            </a:pPr>
            <a:r>
              <a:rPr lang="en-US" sz="3200" b="1" dirty="0">
                <a:solidFill>
                  <a:schemeClr val="tx1"/>
                </a:solidFill>
                <a:effectLst/>
                <a:latin typeface="Cambria" panose="02040503050406030204" pitchFamily="18" charset="0"/>
                <a:ea typeface="Cambria" panose="02040503050406030204" pitchFamily="18" charset="0"/>
              </a:rPr>
              <a:t>- </a:t>
            </a:r>
            <a:r>
              <a:rPr lang="vi-VN" sz="3200" b="1" dirty="0">
                <a:solidFill>
                  <a:schemeClr val="tx1"/>
                </a:solidFill>
                <a:effectLst/>
                <a:latin typeface="Cambria" panose="02040503050406030204" pitchFamily="18" charset="0"/>
                <a:ea typeface="Cambria" panose="02040503050406030204" pitchFamily="18" charset="0"/>
              </a:rPr>
              <a:t>Mạng xã hội giúp người sử dụng kết nối, giao lưu, chia sẻ và thảo luận các vấn đề mà họ quan tâm.</a:t>
            </a:r>
          </a:p>
          <a:p>
            <a:pPr marR="0" algn="just">
              <a:lnSpc>
                <a:spcPct val="150000"/>
              </a:lnSpc>
              <a:spcBef>
                <a:spcPts val="600"/>
              </a:spcBef>
              <a:spcAft>
                <a:spcPts val="0"/>
              </a:spcAft>
            </a:pPr>
            <a:r>
              <a:rPr lang="en-US" sz="3200" b="1" dirty="0">
                <a:solidFill>
                  <a:schemeClr val="tx1"/>
                </a:solidFill>
                <a:effectLst/>
                <a:latin typeface="Cambria" panose="02040503050406030204" pitchFamily="18" charset="0"/>
                <a:ea typeface="Cambria" panose="02040503050406030204" pitchFamily="18" charset="0"/>
              </a:rPr>
              <a:t>- </a:t>
            </a:r>
            <a:r>
              <a:rPr lang="vi-VN" sz="3200" b="1" dirty="0">
                <a:solidFill>
                  <a:schemeClr val="tx1"/>
                </a:solidFill>
                <a:effectLst/>
                <a:latin typeface="Cambria" panose="02040503050406030204" pitchFamily="18" charset="0"/>
                <a:ea typeface="Cambria" panose="02040503050406030204" pitchFamily="18" charset="0"/>
              </a:rPr>
              <a:t>Cần tuần thủ đúng các quy định khi sử dụng mạng xã hội và các kênh trao đổi thông tin trên Internet.</a:t>
            </a:r>
          </a:p>
        </p:txBody>
      </p:sp>
    </p:spTree>
    <p:extLst>
      <p:ext uri="{BB962C8B-B14F-4D97-AF65-F5344CB8AC3E}">
        <p14:creationId xmlns:p14="http://schemas.microsoft.com/office/powerpoint/2010/main" val="359865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9075C8-83B0-2718-6B11-992B883B8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28"/>
            <a:ext cx="12192000" cy="6895628"/>
          </a:xfrm>
          <a:prstGeom prst="rect">
            <a:avLst/>
          </a:prstGeom>
        </p:spPr>
      </p:pic>
      <p:sp>
        <p:nvSpPr>
          <p:cNvPr id="5" name="TextBox 4">
            <a:extLst>
              <a:ext uri="{FF2B5EF4-FFF2-40B4-BE49-F238E27FC236}">
                <a16:creationId xmlns:a16="http://schemas.microsoft.com/office/drawing/2014/main" id="{9864C9F8-A82B-75C4-9B44-81018D29B27C}"/>
              </a:ext>
            </a:extLst>
          </p:cNvPr>
          <p:cNvSpPr txBox="1"/>
          <p:nvPr/>
        </p:nvSpPr>
        <p:spPr>
          <a:xfrm>
            <a:off x="2887512" y="1860970"/>
            <a:ext cx="6443331" cy="1305037"/>
          </a:xfrm>
          <a:prstGeom prst="rect">
            <a:avLst/>
          </a:prstGeom>
          <a:noFill/>
        </p:spPr>
        <p:txBody>
          <a:bodyPr wrap="square">
            <a:spAutoFit/>
          </a:bodyPr>
          <a:lstStyle/>
          <a:p>
            <a:pPr marL="0" marR="0" algn="just">
              <a:lnSpc>
                <a:spcPct val="150000"/>
              </a:lnSpc>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tập</a:t>
            </a:r>
            <a:r>
              <a:rPr lang="en-US"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1:</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Em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hãy</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nêu</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tên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ba</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kênh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trao</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tin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Internet.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Google Shape;5136;p37">
            <a:extLst>
              <a:ext uri="{FF2B5EF4-FFF2-40B4-BE49-F238E27FC236}">
                <a16:creationId xmlns:a16="http://schemas.microsoft.com/office/drawing/2014/main" id="{A88DF8CD-DF1E-7614-DE51-6F117D6F2690}"/>
              </a:ext>
            </a:extLst>
          </p:cNvPr>
          <p:cNvSpPr txBox="1">
            <a:spLocks/>
          </p:cNvSpPr>
          <p:nvPr/>
        </p:nvSpPr>
        <p:spPr>
          <a:xfrm>
            <a:off x="2567998" y="1121770"/>
            <a:ext cx="6786827" cy="4920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200" b="1" dirty="0">
                <a:solidFill>
                  <a:srgbClr val="000000"/>
                </a:solidFill>
                <a:latin typeface="Cambria" panose="02040503050406030204" pitchFamily="18" charset="0"/>
                <a:ea typeface="Cambria" panose="02040503050406030204" pitchFamily="18" charset="0"/>
              </a:rPr>
              <a:t>LUYỆN TẬP</a:t>
            </a:r>
          </a:p>
        </p:txBody>
      </p:sp>
      <p:sp>
        <p:nvSpPr>
          <p:cNvPr id="7" name="Arrow: Right 6">
            <a:extLst>
              <a:ext uri="{FF2B5EF4-FFF2-40B4-BE49-F238E27FC236}">
                <a16:creationId xmlns:a16="http://schemas.microsoft.com/office/drawing/2014/main" id="{6D9DC142-BF3D-FEF7-00BF-A8FD5B489065}"/>
              </a:ext>
            </a:extLst>
          </p:cNvPr>
          <p:cNvSpPr/>
          <p:nvPr/>
        </p:nvSpPr>
        <p:spPr>
          <a:xfrm>
            <a:off x="2248484" y="4718245"/>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14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D78E9-3ADC-21F3-12B2-D8C1FE815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 y="-11540"/>
            <a:ext cx="12192000" cy="6869540"/>
          </a:xfrm>
          <a:prstGeom prst="rect">
            <a:avLst/>
          </a:prstGeom>
        </p:spPr>
      </p:pic>
      <p:sp>
        <p:nvSpPr>
          <p:cNvPr id="4" name="TextBox 3">
            <a:extLst>
              <a:ext uri="{FF2B5EF4-FFF2-40B4-BE49-F238E27FC236}">
                <a16:creationId xmlns:a16="http://schemas.microsoft.com/office/drawing/2014/main" id="{4607EA93-8B6F-9564-4A96-462E2C18646C}"/>
              </a:ext>
            </a:extLst>
          </p:cNvPr>
          <p:cNvSpPr txBox="1"/>
          <p:nvPr/>
        </p:nvSpPr>
        <p:spPr>
          <a:xfrm>
            <a:off x="839352" y="1311192"/>
            <a:ext cx="9601820" cy="5171672"/>
          </a:xfrm>
          <a:prstGeom prst="rect">
            <a:avLst/>
          </a:prstGeom>
          <a:noFill/>
        </p:spPr>
        <p:txBody>
          <a:bodyPr wrap="square">
            <a:spAutoFit/>
          </a:bodyPr>
          <a:lstStyle/>
          <a:p>
            <a:pPr marL="0" marR="0">
              <a:lnSpc>
                <a:spcPct val="15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tập 2: </a:t>
            </a:r>
            <a:r>
              <a:rPr lang="vi-VN" sz="32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Các câu nói sau đây đúng hay sai?</a:t>
            </a:r>
          </a:p>
          <a:p>
            <a:pPr marL="0" marR="0">
              <a:lnSpc>
                <a:spcPct val="150000"/>
              </a:lnSpc>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Mạng xã hội giúp mọi người tương tác với nhau mà không cần gặp mặt.</a:t>
            </a:r>
            <a:r>
              <a:rPr lang="vi-VN" sz="3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 </a:t>
            </a:r>
            <a:endParaRPr lang="vi-VN" sz="3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nSpc>
                <a:spcPct val="150000"/>
              </a:lnSpc>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Tất cả các website đều là mạng xã hội</a:t>
            </a:r>
          </a:p>
          <a:p>
            <a:pPr marL="0" marR="0">
              <a:lnSpc>
                <a:spcPct val="150000"/>
              </a:lnSpc>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Người xấu có thể đưa tin giả lên mạng xã hội. Vì vậy, chỉ nên trò chuyện với người mình quen biết.</a:t>
            </a:r>
          </a:p>
          <a:p>
            <a:pPr marL="0" marR="0">
              <a:lnSpc>
                <a:spcPct val="150000"/>
              </a:lnSpc>
              <a:spcBef>
                <a:spcPts val="0"/>
              </a:spcBef>
              <a:spcAft>
                <a:spcPts val="0"/>
              </a:spcAft>
            </a:pPr>
            <a:r>
              <a:rPr lang="vi-VN" sz="32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Bất cứ tuổi nào cũng có thể tham gia mạng xã hội.</a:t>
            </a:r>
          </a:p>
        </p:txBody>
      </p:sp>
      <p:sp>
        <p:nvSpPr>
          <p:cNvPr id="5" name="Google Shape;5136;p37">
            <a:extLst>
              <a:ext uri="{FF2B5EF4-FFF2-40B4-BE49-F238E27FC236}">
                <a16:creationId xmlns:a16="http://schemas.microsoft.com/office/drawing/2014/main" id="{E66C358E-BDA5-8034-15B9-760DCA346C5E}"/>
              </a:ext>
            </a:extLst>
          </p:cNvPr>
          <p:cNvSpPr txBox="1">
            <a:spLocks/>
          </p:cNvSpPr>
          <p:nvPr/>
        </p:nvSpPr>
        <p:spPr>
          <a:xfrm>
            <a:off x="1922865" y="544550"/>
            <a:ext cx="6786827" cy="4920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200" b="1" dirty="0">
                <a:solidFill>
                  <a:srgbClr val="FF0000"/>
                </a:solidFill>
                <a:latin typeface="Cambria" panose="02040503050406030204" pitchFamily="18" charset="0"/>
                <a:ea typeface="Cambria" panose="02040503050406030204" pitchFamily="18" charset="0"/>
              </a:rPr>
              <a:t>LUYỆN TẬP</a:t>
            </a:r>
          </a:p>
        </p:txBody>
      </p:sp>
      <p:sp>
        <p:nvSpPr>
          <p:cNvPr id="3" name="Rectangle 2">
            <a:extLst>
              <a:ext uri="{FF2B5EF4-FFF2-40B4-BE49-F238E27FC236}">
                <a16:creationId xmlns:a16="http://schemas.microsoft.com/office/drawing/2014/main" id="{D744F358-0032-4A52-8427-D40CDA2EEE33}"/>
              </a:ext>
            </a:extLst>
          </p:cNvPr>
          <p:cNvSpPr/>
          <p:nvPr/>
        </p:nvSpPr>
        <p:spPr>
          <a:xfrm>
            <a:off x="10481298" y="2307265"/>
            <a:ext cx="701749" cy="7974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C89851D-2A37-5667-F762-E66E9C686B5D}"/>
              </a:ext>
            </a:extLst>
          </p:cNvPr>
          <p:cNvSpPr/>
          <p:nvPr/>
        </p:nvSpPr>
        <p:spPr>
          <a:xfrm>
            <a:off x="10481297" y="3583169"/>
            <a:ext cx="701749" cy="6485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6EF079-F88D-3545-4F70-725DCEF36E83}"/>
              </a:ext>
            </a:extLst>
          </p:cNvPr>
          <p:cNvSpPr/>
          <p:nvPr/>
        </p:nvSpPr>
        <p:spPr>
          <a:xfrm>
            <a:off x="10481296" y="5826643"/>
            <a:ext cx="701749" cy="6485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E857789-6728-0BB8-6B97-135C54012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155" y="2339174"/>
            <a:ext cx="682890" cy="765533"/>
          </a:xfrm>
          <a:prstGeom prst="rect">
            <a:avLst/>
          </a:prstGeom>
        </p:spPr>
      </p:pic>
      <p:sp>
        <p:nvSpPr>
          <p:cNvPr id="21" name="Rectangle 20">
            <a:extLst>
              <a:ext uri="{FF2B5EF4-FFF2-40B4-BE49-F238E27FC236}">
                <a16:creationId xmlns:a16="http://schemas.microsoft.com/office/drawing/2014/main" id="{5ECB24D1-0ED8-3A85-25E4-ED4DA287474F}"/>
              </a:ext>
            </a:extLst>
          </p:cNvPr>
          <p:cNvSpPr/>
          <p:nvPr/>
        </p:nvSpPr>
        <p:spPr>
          <a:xfrm>
            <a:off x="10481295" y="4654065"/>
            <a:ext cx="701749" cy="79744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D2901CE-5A7F-88E1-B049-E375D9A06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155" y="4685160"/>
            <a:ext cx="682890" cy="765533"/>
          </a:xfrm>
          <a:prstGeom prst="rect">
            <a:avLst/>
          </a:prstGeom>
        </p:spPr>
      </p:pic>
      <p:pic>
        <p:nvPicPr>
          <p:cNvPr id="24" name="Picture 23">
            <a:extLst>
              <a:ext uri="{FF2B5EF4-FFF2-40B4-BE49-F238E27FC236}">
                <a16:creationId xmlns:a16="http://schemas.microsoft.com/office/drawing/2014/main" id="{118C90FA-98FF-8CF2-0F7F-A310E4A22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8412" y="3640789"/>
            <a:ext cx="623365" cy="563842"/>
          </a:xfrm>
          <a:prstGeom prst="rect">
            <a:avLst/>
          </a:prstGeom>
        </p:spPr>
      </p:pic>
      <p:pic>
        <p:nvPicPr>
          <p:cNvPr id="25" name="Picture 24">
            <a:extLst>
              <a:ext uri="{FF2B5EF4-FFF2-40B4-BE49-F238E27FC236}">
                <a16:creationId xmlns:a16="http://schemas.microsoft.com/office/drawing/2014/main" id="{FE0419EC-E8F5-4B4D-2435-1758F19B1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9645" y="5869015"/>
            <a:ext cx="621500" cy="563842"/>
          </a:xfrm>
          <a:prstGeom prst="rect">
            <a:avLst/>
          </a:prstGeom>
        </p:spPr>
      </p:pic>
    </p:spTree>
    <p:extLst>
      <p:ext uri="{BB962C8B-B14F-4D97-AF65-F5344CB8AC3E}">
        <p14:creationId xmlns:p14="http://schemas.microsoft.com/office/powerpoint/2010/main" val="344705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BE94C-E57A-4497-2796-00FD98F60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 y="3048"/>
            <a:ext cx="12192000" cy="6851904"/>
          </a:xfrm>
          <a:prstGeom prst="rect">
            <a:avLst/>
          </a:prstGeom>
        </p:spPr>
      </p:pic>
      <p:sp>
        <p:nvSpPr>
          <p:cNvPr id="4" name="TextBox 3">
            <a:extLst>
              <a:ext uri="{FF2B5EF4-FFF2-40B4-BE49-F238E27FC236}">
                <a16:creationId xmlns:a16="http://schemas.microsoft.com/office/drawing/2014/main" id="{C15DD2A6-74EC-E2B1-B618-214B47F97C15}"/>
              </a:ext>
            </a:extLst>
          </p:cNvPr>
          <p:cNvSpPr txBox="1"/>
          <p:nvPr/>
        </p:nvSpPr>
        <p:spPr>
          <a:xfrm>
            <a:off x="882489" y="1239195"/>
            <a:ext cx="8814404" cy="1951368"/>
          </a:xfrm>
          <a:prstGeom prst="rect">
            <a:avLst/>
          </a:prstGeom>
          <a:noFill/>
        </p:spPr>
        <p:txBody>
          <a:bodyPr wrap="square">
            <a:spAutoFit/>
          </a:bodyPr>
          <a:lstStyle/>
          <a:p>
            <a:pPr marL="0" marR="0">
              <a:lnSpc>
                <a:spcPct val="150000"/>
              </a:lnSpc>
              <a:spcBef>
                <a:spcPts val="0"/>
              </a:spcBef>
              <a:spcAft>
                <a:spcPts val="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1: </a:t>
            </a:r>
            <a:r>
              <a:rPr lang="vi-VN" sz="2800" i="1" dirty="0">
                <a:effectLst/>
                <a:latin typeface="Cambria" panose="02040503050406030204" pitchFamily="18" charset="0"/>
                <a:ea typeface="Cambria" panose="02040503050406030204" pitchFamily="18" charset="0"/>
                <a:cs typeface="Times New Roman" panose="02020603050405020304" pitchFamily="18" charset="0"/>
              </a:rPr>
              <a:t>Em hãy tìm hiểu kĩ một mạng xã hội (ví dụ: Zalo, Lotus) mà em quan tâm và giới thiệu với các bạn hay người thân về mạng xã hội đó. </a:t>
            </a:r>
          </a:p>
        </p:txBody>
      </p:sp>
      <p:sp>
        <p:nvSpPr>
          <p:cNvPr id="5" name="Google Shape;5136;p37">
            <a:extLst>
              <a:ext uri="{FF2B5EF4-FFF2-40B4-BE49-F238E27FC236}">
                <a16:creationId xmlns:a16="http://schemas.microsoft.com/office/drawing/2014/main" id="{D230E226-A0AA-BDBC-01F8-E421F5BA387F}"/>
              </a:ext>
            </a:extLst>
          </p:cNvPr>
          <p:cNvSpPr txBox="1">
            <a:spLocks/>
          </p:cNvSpPr>
          <p:nvPr/>
        </p:nvSpPr>
        <p:spPr>
          <a:xfrm>
            <a:off x="2235091" y="420505"/>
            <a:ext cx="6786827" cy="4920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200" b="1" dirty="0">
                <a:solidFill>
                  <a:srgbClr val="FF0000"/>
                </a:solidFill>
                <a:latin typeface="Cambria" panose="02040503050406030204" pitchFamily="18" charset="0"/>
                <a:ea typeface="Cambria" panose="02040503050406030204" pitchFamily="18" charset="0"/>
              </a:rPr>
              <a:t>VẬN DỤNG</a:t>
            </a:r>
          </a:p>
        </p:txBody>
      </p:sp>
      <p:sp>
        <p:nvSpPr>
          <p:cNvPr id="7" name="TextBox 6">
            <a:extLst>
              <a:ext uri="{FF2B5EF4-FFF2-40B4-BE49-F238E27FC236}">
                <a16:creationId xmlns:a16="http://schemas.microsoft.com/office/drawing/2014/main" id="{9A123D9C-7ACC-C224-B7F0-DE5BAC182D7B}"/>
              </a:ext>
            </a:extLst>
          </p:cNvPr>
          <p:cNvSpPr txBox="1"/>
          <p:nvPr/>
        </p:nvSpPr>
        <p:spPr>
          <a:xfrm>
            <a:off x="2022883" y="3197321"/>
            <a:ext cx="7674010" cy="3244030"/>
          </a:xfrm>
          <a:prstGeom prst="rect">
            <a:avLst/>
          </a:prstGeom>
          <a:noFill/>
        </p:spPr>
        <p:txBody>
          <a:bodyPr wrap="square" rtlCol="0">
            <a:spAutoFit/>
          </a:bodyPr>
          <a:lstStyle/>
          <a:p>
            <a:pPr marL="285750" indent="-285750">
              <a:lnSpc>
                <a:spcPct val="150000"/>
              </a:lnSpc>
              <a:buFontTx/>
              <a:buChar char="-"/>
            </a:pPr>
            <a:r>
              <a:rPr lang="vi-VN" sz="2800" dirty="0">
                <a:latin typeface="Cambria" panose="02040503050406030204" pitchFamily="18" charset="0"/>
                <a:ea typeface="Cambria" panose="02040503050406030204" pitchFamily="18" charset="0"/>
              </a:rPr>
              <a:t>Ứng dụng cho phép người dùng gọi điện, nhắn tin kết nối với nhau trên không gian mạng.</a:t>
            </a:r>
          </a:p>
          <a:p>
            <a:pPr marL="285750" indent="-285750">
              <a:lnSpc>
                <a:spcPct val="150000"/>
              </a:lnSpc>
              <a:buFontTx/>
              <a:buChar char="-"/>
            </a:pPr>
            <a:r>
              <a:rPr lang="vi-VN" sz="2800" dirty="0">
                <a:latin typeface="Cambria" panose="02040503050406030204" pitchFamily="18" charset="0"/>
                <a:ea typeface="Cambria" panose="02040503050406030204" pitchFamily="18" charset="0"/>
              </a:rPr>
              <a:t>Người dùng đủ 13 tuổi mới có thể đăng kí sử dụng tài khoản.</a:t>
            </a:r>
          </a:p>
          <a:p>
            <a:pPr marL="285750" indent="-285750">
              <a:lnSpc>
                <a:spcPct val="150000"/>
              </a:lnSpc>
              <a:buFontTx/>
              <a:buChar char="-"/>
            </a:pPr>
            <a:r>
              <a:rPr lang="vi-VN" sz="2800" dirty="0">
                <a:latin typeface="Cambria" panose="02040503050406030204" pitchFamily="18" charset="0"/>
                <a:ea typeface="Cambria" panose="02040503050406030204" pitchFamily="18" charset="0"/>
              </a:rPr>
              <a:t>Lưu ý bảo mật thông tin khi sử dụng zalo.</a:t>
            </a:r>
            <a:endParaRPr lang="en-US" sz="2800" dirty="0">
              <a:latin typeface="Cambria" panose="02040503050406030204" pitchFamily="18" charset="0"/>
              <a:ea typeface="Cambria" panose="02040503050406030204" pitchFamily="18" charset="0"/>
            </a:endParaRPr>
          </a:p>
        </p:txBody>
      </p:sp>
      <p:pic>
        <p:nvPicPr>
          <p:cNvPr id="8" name="Picture 4">
            <a:extLst>
              <a:ext uri="{FF2B5EF4-FFF2-40B4-BE49-F238E27FC236}">
                <a16:creationId xmlns:a16="http://schemas.microsoft.com/office/drawing/2014/main" id="{A558C77A-1FFD-BBF5-8D87-A28DF5376E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17476" y="87183"/>
            <a:ext cx="1689427" cy="1689427"/>
          </a:xfrm>
          <a:prstGeom prst="rect">
            <a:avLst/>
          </a:prstGeom>
        </p:spPr>
      </p:pic>
    </p:spTree>
    <p:extLst>
      <p:ext uri="{BB962C8B-B14F-4D97-AF65-F5344CB8AC3E}">
        <p14:creationId xmlns:p14="http://schemas.microsoft.com/office/powerpoint/2010/main" val="7533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AC3C8B-1811-1D5C-3752-7F9D1B6D5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 y="3048"/>
            <a:ext cx="12192000" cy="6851904"/>
          </a:xfrm>
          <a:prstGeom prst="rect">
            <a:avLst/>
          </a:prstGeom>
        </p:spPr>
      </p:pic>
      <p:sp>
        <p:nvSpPr>
          <p:cNvPr id="3" name="Google Shape;5136;p37">
            <a:extLst>
              <a:ext uri="{FF2B5EF4-FFF2-40B4-BE49-F238E27FC236}">
                <a16:creationId xmlns:a16="http://schemas.microsoft.com/office/drawing/2014/main" id="{02335EDA-05B9-F58D-BF9B-F1A1EBCA241B}"/>
              </a:ext>
            </a:extLst>
          </p:cNvPr>
          <p:cNvSpPr txBox="1">
            <a:spLocks/>
          </p:cNvSpPr>
          <p:nvPr/>
        </p:nvSpPr>
        <p:spPr>
          <a:xfrm>
            <a:off x="2235091" y="420505"/>
            <a:ext cx="6786827" cy="4920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200" b="1" dirty="0">
                <a:solidFill>
                  <a:srgbClr val="FF0000"/>
                </a:solidFill>
                <a:latin typeface="Cambria" panose="02040503050406030204" pitchFamily="18" charset="0"/>
                <a:ea typeface="Cambria" panose="02040503050406030204" pitchFamily="18" charset="0"/>
              </a:rPr>
              <a:t>VẬN DỤNG</a:t>
            </a:r>
          </a:p>
        </p:txBody>
      </p:sp>
      <p:sp>
        <p:nvSpPr>
          <p:cNvPr id="4" name="TextBox 3">
            <a:extLst>
              <a:ext uri="{FF2B5EF4-FFF2-40B4-BE49-F238E27FC236}">
                <a16:creationId xmlns:a16="http://schemas.microsoft.com/office/drawing/2014/main" id="{2933E86B-4D73-503F-9881-A0463259A10A}"/>
              </a:ext>
            </a:extLst>
          </p:cNvPr>
          <p:cNvSpPr txBox="1"/>
          <p:nvPr/>
        </p:nvSpPr>
        <p:spPr>
          <a:xfrm>
            <a:off x="882488" y="1239195"/>
            <a:ext cx="8803771" cy="1685783"/>
          </a:xfrm>
          <a:prstGeom prst="rect">
            <a:avLst/>
          </a:prstGeom>
          <a:noFill/>
        </p:spPr>
        <p:txBody>
          <a:bodyPr wrap="square">
            <a:spAutoFit/>
          </a:bodyPr>
          <a:lstStyle/>
          <a:p>
            <a:pPr marL="0" marR="0">
              <a:lnSpc>
                <a:spcPct val="15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tập 2: </a:t>
            </a:r>
            <a:r>
              <a:rPr lang="vi-VN" sz="2400" dirty="0">
                <a:effectLst/>
                <a:latin typeface="Cambria" panose="02040503050406030204" pitchFamily="18" charset="0"/>
                <a:ea typeface="Cambria" panose="02040503050406030204" pitchFamily="18" charset="0"/>
                <a:cs typeface="Times New Roman" panose="02020603050405020304" pitchFamily="18" charset="0"/>
              </a:rPr>
              <a:t>Em hãy tìm hiểu thêm những ví dụ cụ thể về hậu quả của việc sử dụng thông tin vào mục đích sai trái. Hãy chia sẻ với người thân và bạn bè để cùng phòng tránh.</a:t>
            </a:r>
          </a:p>
        </p:txBody>
      </p:sp>
      <p:sp>
        <p:nvSpPr>
          <p:cNvPr id="6" name="TextBox 5">
            <a:extLst>
              <a:ext uri="{FF2B5EF4-FFF2-40B4-BE49-F238E27FC236}">
                <a16:creationId xmlns:a16="http://schemas.microsoft.com/office/drawing/2014/main" id="{DB90514F-9CDF-3E63-AB90-1AB3D1B1EDBC}"/>
              </a:ext>
            </a:extLst>
          </p:cNvPr>
          <p:cNvSpPr txBox="1"/>
          <p:nvPr/>
        </p:nvSpPr>
        <p:spPr>
          <a:xfrm>
            <a:off x="1491982" y="3148039"/>
            <a:ext cx="8194274" cy="2239780"/>
          </a:xfrm>
          <a:prstGeom prst="rect">
            <a:avLst/>
          </a:prstGeom>
          <a:noFill/>
        </p:spPr>
        <p:txBody>
          <a:bodyPr wrap="square" rtlCol="0">
            <a:spAutoFit/>
          </a:bodyPr>
          <a:lstStyle/>
          <a:p>
            <a:pPr marL="285750" indent="-285750">
              <a:lnSpc>
                <a:spcPct val="150000"/>
              </a:lnSpc>
              <a:buFontTx/>
              <a:buChar char="-"/>
            </a:pPr>
            <a:r>
              <a:rPr lang="vi-VN" sz="2400" dirty="0">
                <a:latin typeface="Cambria" panose="02040503050406030204" pitchFamily="18" charset="0"/>
                <a:ea typeface="Cambria" panose="02040503050406030204" pitchFamily="18" charset="0"/>
              </a:rPr>
              <a:t>Những thông tin xấu, đoạn video cắt ghép của một người có thể xúc phạm nhân phẩm, danh dự của người khác, thậm chí ảnh hưởng đến tâm lí và tính mạng của họ.</a:t>
            </a:r>
          </a:p>
          <a:p>
            <a:pPr marL="285750" indent="-285750">
              <a:lnSpc>
                <a:spcPct val="150000"/>
              </a:lnSpc>
              <a:buFontTx/>
              <a:buChar char="-"/>
            </a:pPr>
            <a:r>
              <a:rPr lang="vi-VN" sz="2400" dirty="0">
                <a:latin typeface="Cambria" panose="02040503050406030204" pitchFamily="18" charset="0"/>
                <a:ea typeface="Cambria" panose="02040503050406030204" pitchFamily="18" charset="0"/>
              </a:rPr>
              <a:t>Những thông tin lừa đảo có thể gây thiệt hại cho nạn nhân.</a:t>
            </a:r>
          </a:p>
        </p:txBody>
      </p:sp>
    </p:spTree>
    <p:extLst>
      <p:ext uri="{BB962C8B-B14F-4D97-AF65-F5344CB8AC3E}">
        <p14:creationId xmlns:p14="http://schemas.microsoft.com/office/powerpoint/2010/main" val="295668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3E623E-AA7D-D49B-D53F-87A1BD1A8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4">
            <a:extLst>
              <a:ext uri="{FF2B5EF4-FFF2-40B4-BE49-F238E27FC236}">
                <a16:creationId xmlns:a16="http://schemas.microsoft.com/office/drawing/2014/main" id="{C3E304E9-EED6-8AC2-5143-F7B899D8D8AD}"/>
              </a:ext>
            </a:extLst>
          </p:cNvPr>
          <p:cNvSpPr txBox="1">
            <a:spLocks/>
          </p:cNvSpPr>
          <p:nvPr/>
        </p:nvSpPr>
        <p:spPr>
          <a:xfrm>
            <a:off x="2238577" y="2694000"/>
            <a:ext cx="7500845" cy="735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Ôn tập lại nội dung bài học ngày hôm nay</a:t>
            </a:r>
            <a:endParaRPr lang="en-US" dirty="0">
              <a:latin typeface="Cambria" panose="02040503050406030204" pitchFamily="18" charset="0"/>
              <a:ea typeface="Cambria" panose="02040503050406030204" pitchFamily="18" charset="0"/>
            </a:endParaRPr>
          </a:p>
        </p:txBody>
      </p:sp>
      <p:sp>
        <p:nvSpPr>
          <p:cNvPr id="5" name="Google Shape;5136;p37">
            <a:extLst>
              <a:ext uri="{FF2B5EF4-FFF2-40B4-BE49-F238E27FC236}">
                <a16:creationId xmlns:a16="http://schemas.microsoft.com/office/drawing/2014/main" id="{D5DC7871-B0E4-A7C8-6C09-085C93777696}"/>
              </a:ext>
            </a:extLst>
          </p:cNvPr>
          <p:cNvSpPr txBox="1">
            <a:spLocks/>
          </p:cNvSpPr>
          <p:nvPr/>
        </p:nvSpPr>
        <p:spPr>
          <a:xfrm>
            <a:off x="2613981" y="1197779"/>
            <a:ext cx="6786827" cy="4920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3200" b="1" dirty="0">
                <a:solidFill>
                  <a:srgbClr val="FF0000"/>
                </a:solidFill>
                <a:latin typeface="Cambria" panose="02040503050406030204" pitchFamily="18" charset="0"/>
                <a:ea typeface="Cambria" panose="02040503050406030204" pitchFamily="18" charset="0"/>
              </a:rPr>
              <a:t>HƯỚNG DẪN VỀ NHÀ</a:t>
            </a:r>
          </a:p>
        </p:txBody>
      </p:sp>
      <p:sp>
        <p:nvSpPr>
          <p:cNvPr id="6" name="Subtitle 4">
            <a:extLst>
              <a:ext uri="{FF2B5EF4-FFF2-40B4-BE49-F238E27FC236}">
                <a16:creationId xmlns:a16="http://schemas.microsoft.com/office/drawing/2014/main" id="{BEB57AB0-80D0-7610-5580-2A7F4A854B12}"/>
              </a:ext>
            </a:extLst>
          </p:cNvPr>
          <p:cNvSpPr txBox="1">
            <a:spLocks/>
          </p:cNvSpPr>
          <p:nvPr/>
        </p:nvSpPr>
        <p:spPr>
          <a:xfrm>
            <a:off x="2121619" y="3491041"/>
            <a:ext cx="7500845"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gn="l">
              <a:lnSpc>
                <a:spcPct val="150000"/>
              </a:lnSpc>
            </a:pP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Làm bài tập trong sách bài tập Tin học</a:t>
            </a:r>
            <a:endParaRPr lang="en-US" sz="2800" dirty="0">
              <a:latin typeface="Cambria" panose="02040503050406030204" pitchFamily="18" charset="0"/>
              <a:ea typeface="Cambria" panose="02040503050406030204" pitchFamily="18" charset="0"/>
            </a:endParaRPr>
          </a:p>
        </p:txBody>
      </p:sp>
      <p:sp>
        <p:nvSpPr>
          <p:cNvPr id="7" name="Subtitle 4">
            <a:extLst>
              <a:ext uri="{FF2B5EF4-FFF2-40B4-BE49-F238E27FC236}">
                <a16:creationId xmlns:a16="http://schemas.microsoft.com/office/drawing/2014/main" id="{72F9D560-EC9F-6795-4E45-740F487E91AC}"/>
              </a:ext>
            </a:extLst>
          </p:cNvPr>
          <p:cNvSpPr txBox="1">
            <a:spLocks/>
          </p:cNvSpPr>
          <p:nvPr/>
        </p:nvSpPr>
        <p:spPr>
          <a:xfrm>
            <a:off x="2121619" y="4301876"/>
            <a:ext cx="7500845"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gn="l">
              <a:lnSpc>
                <a:spcPct val="150000"/>
              </a:lnSpc>
            </a:pPr>
            <a:r>
              <a:rPr lang="en-US" sz="2800" dirty="0">
                <a:latin typeface="+mj-lt"/>
              </a:rPr>
              <a:t>- </a:t>
            </a:r>
            <a:r>
              <a:rPr lang="vi-VN" sz="2800" dirty="0">
                <a:latin typeface="+mj-lt"/>
              </a:rPr>
              <a:t>Chuẩn bị cho bài học của tiết học mới</a:t>
            </a:r>
            <a:endParaRPr lang="en-US" sz="2800" dirty="0">
              <a:latin typeface="+mj-lt"/>
            </a:endParaRPr>
          </a:p>
        </p:txBody>
      </p:sp>
    </p:spTree>
    <p:extLst>
      <p:ext uri="{BB962C8B-B14F-4D97-AF65-F5344CB8AC3E}">
        <p14:creationId xmlns:p14="http://schemas.microsoft.com/office/powerpoint/2010/main" val="663109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76E93-4B61-DBC1-C72E-CFB75EEF3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Google Shape;6594;p52">
            <a:extLst>
              <a:ext uri="{FF2B5EF4-FFF2-40B4-BE49-F238E27FC236}">
                <a16:creationId xmlns:a16="http://schemas.microsoft.com/office/drawing/2014/main" id="{268822AD-A58D-A5AE-F788-45702FE11BCD}"/>
              </a:ext>
            </a:extLst>
          </p:cNvPr>
          <p:cNvSpPr txBox="1">
            <a:spLocks/>
          </p:cNvSpPr>
          <p:nvPr/>
        </p:nvSpPr>
        <p:spPr>
          <a:xfrm>
            <a:off x="2719720" y="2022426"/>
            <a:ext cx="6752560" cy="1561517"/>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vi-VN" sz="4000" b="1" dirty="0">
                <a:latin typeface="Cambria" panose="02040503050406030204" pitchFamily="18" charset="0"/>
                <a:ea typeface="Cambria" panose="02040503050406030204" pitchFamily="18" charset="0"/>
              </a:rPr>
              <a:t>CẢM ƠN CÁC EM ĐÃ CHÚ Ý </a:t>
            </a:r>
          </a:p>
          <a:p>
            <a:pPr marL="0" indent="0" algn="ctr">
              <a:lnSpc>
                <a:spcPct val="150000"/>
              </a:lnSpc>
              <a:spcBef>
                <a:spcPts val="0"/>
              </a:spcBef>
              <a:buFont typeface="Arial" panose="020B0604020202020204" pitchFamily="34" charset="0"/>
              <a:buNone/>
            </a:pPr>
            <a:r>
              <a:rPr lang="vi-VN" sz="4000" b="1" dirty="0">
                <a:latin typeface="Cambria" panose="02040503050406030204" pitchFamily="18" charset="0"/>
                <a:ea typeface="Cambria" panose="02040503050406030204" pitchFamily="18" charset="0"/>
              </a:rPr>
              <a:t>LẮNG NGHE BÀI GIẢNG!</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4391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F4DC95-A0FC-9A88-821D-E0379F1FF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9174"/>
          </a:xfrm>
          <a:prstGeom prst="rect">
            <a:avLst/>
          </a:prstGeom>
        </p:spPr>
      </p:pic>
      <p:sp>
        <p:nvSpPr>
          <p:cNvPr id="4" name="Google Shape;5106;p36">
            <a:extLst>
              <a:ext uri="{FF2B5EF4-FFF2-40B4-BE49-F238E27FC236}">
                <a16:creationId xmlns:a16="http://schemas.microsoft.com/office/drawing/2014/main" id="{B8B0EB6E-3168-29B0-0FD4-0DE4C7785F37}"/>
              </a:ext>
            </a:extLst>
          </p:cNvPr>
          <p:cNvSpPr txBox="1">
            <a:spLocks/>
          </p:cNvSpPr>
          <p:nvPr/>
        </p:nvSpPr>
        <p:spPr>
          <a:xfrm>
            <a:off x="977900" y="812800"/>
            <a:ext cx="10414000" cy="3884379"/>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000"/>
              </a:spcBef>
              <a:spcAft>
                <a:spcPts val="1000"/>
              </a:spcAft>
              <a:buClr>
                <a:schemeClr val="dk1"/>
              </a:buClr>
              <a:buSzPts val="1100"/>
              <a:buFont typeface="Arial"/>
              <a:buNone/>
            </a:pPr>
            <a:r>
              <a:rPr lang="en-US" b="1" dirty="0">
                <a:solidFill>
                  <a:srgbClr val="FF0000"/>
                </a:solidFill>
                <a:latin typeface="Times New Roman" panose="02020603050405020304" pitchFamily="18" charset="0"/>
                <a:cs typeface="Times New Roman" panose="02020603050405020304" pitchFamily="18" charset="0"/>
              </a:rPr>
              <a:t>BÀI 4 </a:t>
            </a:r>
          </a:p>
          <a:p>
            <a:pPr algn="ctr">
              <a:lnSpc>
                <a:spcPct val="150000"/>
              </a:lnSpc>
              <a:spcBef>
                <a:spcPts val="1000"/>
              </a:spcBef>
              <a:spcAft>
                <a:spcPts val="1000"/>
              </a:spcAft>
              <a:buClr>
                <a:schemeClr val="dk1"/>
              </a:buClr>
              <a:buSzPts val="1100"/>
              <a:buFont typeface="Arial"/>
              <a:buNone/>
            </a:pPr>
            <a:r>
              <a:rPr lang="en-US" sz="4000" b="1" dirty="0">
                <a:solidFill>
                  <a:srgbClr val="FF0000"/>
                </a:solidFill>
                <a:latin typeface="Times New Roman" panose="02020603050405020304" pitchFamily="18" charset="0"/>
                <a:cs typeface="Times New Roman" panose="02020603050405020304" pitchFamily="18" charset="0"/>
              </a:rPr>
              <a:t>MẠNG XÃ HỘI VÀ MỘT SỐ KÊNH </a:t>
            </a:r>
          </a:p>
          <a:p>
            <a:pPr algn="ctr">
              <a:lnSpc>
                <a:spcPct val="150000"/>
              </a:lnSpc>
              <a:spcBef>
                <a:spcPts val="1000"/>
              </a:spcBef>
              <a:spcAft>
                <a:spcPts val="1000"/>
              </a:spcAft>
              <a:buClr>
                <a:schemeClr val="dk1"/>
              </a:buClr>
              <a:buSzPts val="1100"/>
              <a:buFont typeface="Arial"/>
              <a:buNone/>
            </a:pPr>
            <a:r>
              <a:rPr lang="en-US" sz="4000" b="1" dirty="0">
                <a:solidFill>
                  <a:srgbClr val="FF0000"/>
                </a:solidFill>
                <a:latin typeface="Times New Roman" panose="02020603050405020304" pitchFamily="18" charset="0"/>
                <a:cs typeface="Times New Roman" panose="02020603050405020304" pitchFamily="18" charset="0"/>
              </a:rPr>
              <a:t>TRAO ĐỔI THÔNG TIN TRÊN INTERNET</a:t>
            </a:r>
          </a:p>
          <a:p>
            <a:pPr algn="ctr">
              <a:lnSpc>
                <a:spcPct val="150000"/>
              </a:lnSpc>
              <a:spcBef>
                <a:spcPts val="1000"/>
              </a:spcBef>
              <a:spcAft>
                <a:spcPts val="1000"/>
              </a:spcAft>
              <a:buClr>
                <a:schemeClr val="dk1"/>
              </a:buClr>
              <a:buSzPts val="1100"/>
              <a:buFont typeface="Arial"/>
              <a:buNone/>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18650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32D8EF5-5680-8191-5111-D4B83360B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0"/>
            <a:ext cx="12192000" cy="6908800"/>
          </a:xfrm>
          <a:prstGeom prst="rect">
            <a:avLst/>
          </a:prstGeom>
        </p:spPr>
      </p:pic>
      <p:grpSp>
        <p:nvGrpSpPr>
          <p:cNvPr id="23" name="Group 22">
            <a:extLst>
              <a:ext uri="{FF2B5EF4-FFF2-40B4-BE49-F238E27FC236}">
                <a16:creationId xmlns:a16="http://schemas.microsoft.com/office/drawing/2014/main" id="{5F7A49C8-1D3B-4BA2-BEE6-491FB6417CCC}"/>
              </a:ext>
            </a:extLst>
          </p:cNvPr>
          <p:cNvGrpSpPr/>
          <p:nvPr/>
        </p:nvGrpSpPr>
        <p:grpSpPr>
          <a:xfrm>
            <a:off x="224072" y="3336246"/>
            <a:ext cx="2431624" cy="1814367"/>
            <a:chOff x="4477310" y="1838873"/>
            <a:chExt cx="3337260" cy="2933700"/>
          </a:xfrm>
        </p:grpSpPr>
        <p:pic>
          <p:nvPicPr>
            <p:cNvPr id="24" name="Picture 23" descr="D:\VO TRUONG TOAN 2018-2019\GIAO AN\THU VIEN HINH SOAN GIAO AN\IconInt.jpg">
              <a:extLst>
                <a:ext uri="{FF2B5EF4-FFF2-40B4-BE49-F238E27FC236}">
                  <a16:creationId xmlns:a16="http://schemas.microsoft.com/office/drawing/2014/main" id="{9DADF687-F93D-4743-B05E-39C380630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7310" y="1838873"/>
              <a:ext cx="3337260" cy="29337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ounded Rectangle 1">
              <a:extLst>
                <a:ext uri="{FF2B5EF4-FFF2-40B4-BE49-F238E27FC236}">
                  <a16:creationId xmlns:a16="http://schemas.microsoft.com/office/drawing/2014/main" id="{A5127FA5-EA1F-4AD2-80F7-E2A2B675EC7C}"/>
                </a:ext>
              </a:extLst>
            </p:cNvPr>
            <p:cNvSpPr/>
            <p:nvPr/>
          </p:nvSpPr>
          <p:spPr>
            <a:xfrm>
              <a:off x="5681183" y="2123618"/>
              <a:ext cx="737268" cy="609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t>Nội dung</a:t>
              </a:r>
            </a:p>
          </p:txBody>
        </p:sp>
      </p:grpSp>
      <p:sp>
        <p:nvSpPr>
          <p:cNvPr id="26" name="Speech Bubble: Rectangle with Corners Rounded 25">
            <a:extLst>
              <a:ext uri="{FF2B5EF4-FFF2-40B4-BE49-F238E27FC236}">
                <a16:creationId xmlns:a16="http://schemas.microsoft.com/office/drawing/2014/main" id="{5F9F6F52-D54C-4430-BF69-71826D25A590}"/>
              </a:ext>
            </a:extLst>
          </p:cNvPr>
          <p:cNvSpPr/>
          <p:nvPr/>
        </p:nvSpPr>
        <p:spPr>
          <a:xfrm>
            <a:off x="3013101" y="2017177"/>
            <a:ext cx="6576865" cy="1664561"/>
          </a:xfrm>
          <a:prstGeom prst="wedgeRoundRectCallout">
            <a:avLst>
              <a:gd name="adj1" fmla="val -47749"/>
              <a:gd name="adj2" fmla="val 15439"/>
              <a:gd name="adj3" fmla="val 16667"/>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nSpc>
                <a:spcPct val="150000"/>
              </a:lnSpc>
            </a:pPr>
            <a:r>
              <a:rPr lang="en-US" sz="3200" b="1" dirty="0" err="1">
                <a:latin typeface="Cambria" panose="02040503050406030204" pitchFamily="18" charset="0"/>
                <a:ea typeface="Cambria" panose="02040503050406030204" pitchFamily="18" charset="0"/>
                <a:cs typeface="Times New Roman" panose="02020603050405020304" pitchFamily="18" charset="0"/>
              </a:rPr>
              <a:t>Mạng</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xã</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hội</a:t>
            </a:r>
            <a:r>
              <a:rPr lang="en-US" sz="3200" b="1" dirty="0">
                <a:latin typeface="Cambria" panose="02040503050406030204" pitchFamily="18" charset="0"/>
                <a:ea typeface="Cambria" panose="02040503050406030204" pitchFamily="18" charset="0"/>
                <a:cs typeface="Times New Roman" panose="02020603050405020304" pitchFamily="18" charset="0"/>
              </a:rPr>
              <a:t> - </a:t>
            </a:r>
            <a:r>
              <a:rPr lang="en-US" sz="3200" b="1" dirty="0" err="1">
                <a:latin typeface="Cambria" panose="02040503050406030204" pitchFamily="18" charset="0"/>
                <a:ea typeface="Cambria" panose="02040503050406030204" pitchFamily="18" charset="0"/>
                <a:cs typeface="Times New Roman" panose="02020603050405020304" pitchFamily="18" charset="0"/>
              </a:rPr>
              <a:t>Kênh</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trao</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thông</a:t>
            </a:r>
            <a:r>
              <a:rPr lang="en-US" sz="3200" b="1" dirty="0">
                <a:latin typeface="Cambria" panose="02040503050406030204" pitchFamily="18" charset="0"/>
                <a:ea typeface="Cambria" panose="02040503050406030204" pitchFamily="18" charset="0"/>
                <a:cs typeface="Times New Roman" panose="02020603050405020304" pitchFamily="18" charset="0"/>
              </a:rPr>
              <a:t> tin </a:t>
            </a:r>
            <a:r>
              <a:rPr lang="en-US" sz="3200" b="1" dirty="0" err="1">
                <a:latin typeface="Cambria" panose="02040503050406030204" pitchFamily="18" charset="0"/>
                <a:ea typeface="Cambria" panose="02040503050406030204" pitchFamily="18" charset="0"/>
                <a:cs typeface="Times New Roman" panose="02020603050405020304" pitchFamily="18" charset="0"/>
              </a:rPr>
              <a:t>phổ</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biến</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trên</a:t>
            </a:r>
            <a:r>
              <a:rPr lang="en-US" sz="3200" b="1" dirty="0">
                <a:latin typeface="Cambria" panose="02040503050406030204" pitchFamily="18" charset="0"/>
                <a:ea typeface="Cambria" panose="02040503050406030204" pitchFamily="18" charset="0"/>
                <a:cs typeface="Times New Roman" panose="02020603050405020304" pitchFamily="18" charset="0"/>
              </a:rPr>
              <a:t> internet</a:t>
            </a:r>
          </a:p>
        </p:txBody>
      </p:sp>
      <p:sp>
        <p:nvSpPr>
          <p:cNvPr id="27" name="Speech Bubble: Rectangle with Corners Rounded 26">
            <a:extLst>
              <a:ext uri="{FF2B5EF4-FFF2-40B4-BE49-F238E27FC236}">
                <a16:creationId xmlns:a16="http://schemas.microsoft.com/office/drawing/2014/main" id="{9B3ADA92-EA5A-4C05-B12A-54DCEC67CE35}"/>
              </a:ext>
            </a:extLst>
          </p:cNvPr>
          <p:cNvSpPr/>
          <p:nvPr/>
        </p:nvSpPr>
        <p:spPr>
          <a:xfrm>
            <a:off x="2986270" y="4001215"/>
            <a:ext cx="6728086" cy="1368303"/>
          </a:xfrm>
          <a:prstGeom prst="wedgeRoundRectCallout">
            <a:avLst>
              <a:gd name="adj1" fmla="val -47749"/>
              <a:gd name="adj2" fmla="val 15439"/>
              <a:gd name="adj3" fmla="val 16667"/>
            </a:avLst>
          </a:prstGeom>
          <a:solidFill>
            <a:srgbClr val="FF0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nSpc>
                <a:spcPct val="150000"/>
              </a:lnSpc>
            </a:pPr>
            <a:r>
              <a:rPr lang="en-US" sz="3200" b="1" dirty="0" err="1">
                <a:latin typeface="Cambria" panose="02040503050406030204" pitchFamily="18" charset="0"/>
                <a:ea typeface="Cambria" panose="02040503050406030204" pitchFamily="18" charset="0"/>
                <a:cs typeface="Times New Roman" panose="020206030504050203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hội</a:t>
            </a:r>
            <a:endParaRPr lang="en-US" sz="3200" b="1" dirty="0">
              <a:latin typeface="Cambria" panose="02040503050406030204" pitchFamily="18" charset="0"/>
              <a:ea typeface="Cambria" panose="02040503050406030204" pitchFamily="18" charset="0"/>
            </a:endParaRPr>
          </a:p>
        </p:txBody>
      </p:sp>
      <p:cxnSp>
        <p:nvCxnSpPr>
          <p:cNvPr id="3" name="Connector: Curved 2">
            <a:extLst>
              <a:ext uri="{FF2B5EF4-FFF2-40B4-BE49-F238E27FC236}">
                <a16:creationId xmlns:a16="http://schemas.microsoft.com/office/drawing/2014/main" id="{CD3DBAAC-21DF-40AC-AFED-28842FE30C21}"/>
              </a:ext>
            </a:extLst>
          </p:cNvPr>
          <p:cNvCxnSpPr>
            <a:cxnSpLocks/>
          </p:cNvCxnSpPr>
          <p:nvPr/>
        </p:nvCxnSpPr>
        <p:spPr>
          <a:xfrm rot="5400000" flipH="1" flipV="1">
            <a:off x="2203547" y="3410565"/>
            <a:ext cx="1056820" cy="562288"/>
          </a:xfrm>
          <a:prstGeom prst="curvedConnector3">
            <a:avLst>
              <a:gd name="adj1" fmla="val 7884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A9E46BA5-3AE4-4199-A5FA-C9D502FD8078}"/>
              </a:ext>
            </a:extLst>
          </p:cNvPr>
          <p:cNvCxnSpPr>
            <a:cxnSpLocks/>
            <a:endCxn id="27" idx="1"/>
          </p:cNvCxnSpPr>
          <p:nvPr/>
        </p:nvCxnSpPr>
        <p:spPr>
          <a:xfrm>
            <a:off x="2450813" y="4174884"/>
            <a:ext cx="535457" cy="510483"/>
          </a:xfrm>
          <a:prstGeom prst="curved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47" name="Picture 6" descr="Thực hành live trade - Blog ngoại hối">
            <a:extLst>
              <a:ext uri="{FF2B5EF4-FFF2-40B4-BE49-F238E27FC236}">
                <a16:creationId xmlns:a16="http://schemas.microsoft.com/office/drawing/2014/main" id="{8D06C604-905A-4DA1-881E-9C46F6FB5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4610" y="3889360"/>
            <a:ext cx="2677390" cy="20147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56" name="Rectangle 1055">
            <a:extLst>
              <a:ext uri="{FF2B5EF4-FFF2-40B4-BE49-F238E27FC236}">
                <a16:creationId xmlns:a16="http://schemas.microsoft.com/office/drawing/2014/main" id="{13E4F590-7E3F-40CA-A864-3213DBCE30CC}"/>
              </a:ext>
            </a:extLst>
          </p:cNvPr>
          <p:cNvSpPr/>
          <p:nvPr/>
        </p:nvSpPr>
        <p:spPr>
          <a:xfrm>
            <a:off x="-165716" y="1173954"/>
            <a:ext cx="12523432" cy="1026506"/>
          </a:xfrm>
          <a:prstGeom prst="rect">
            <a:avLst/>
          </a:prstGeom>
          <a:noFill/>
        </p:spPr>
        <p:txBody>
          <a:bodyPr wrap="none" lIns="91440" tIns="45720" rIns="91440" bIns="45720">
            <a:prstTxWarp prst="textArchUp">
              <a:avLst>
                <a:gd name="adj" fmla="val 10800000"/>
              </a:avLst>
            </a:prstTxWarp>
            <a:spAutoFit/>
          </a:bodyPr>
          <a:lstStyle/>
          <a:p>
            <a:pPr algn="ctr"/>
            <a:r>
              <a:rPr lang="en-US" sz="5400" b="1" u="sng" dirty="0">
                <a:solidFill>
                  <a:srgbClr val="FF0000"/>
                </a:solidFill>
                <a:latin typeface="Cambria" panose="02040503050406030204" pitchFamily="18" charset="0"/>
                <a:ea typeface="Cambria" panose="02040503050406030204" pitchFamily="18" charset="0"/>
              </a:rPr>
              <a:t>              </a:t>
            </a:r>
            <a:r>
              <a:rPr lang="en-US" sz="5400" b="1" u="sng" dirty="0">
                <a:solidFill>
                  <a:srgbClr val="FF0000"/>
                </a:solidFill>
                <a:latin typeface="Cambria" panose="02040503050406030204" pitchFamily="18" charset="0"/>
                <a:ea typeface="Cambria" panose="02040503050406030204" pitchFamily="18" charset="0"/>
                <a:sym typeface="Wingdings 2" panose="05020102010507070707" pitchFamily="18" charset="2"/>
              </a:rPr>
              <a:t></a:t>
            </a:r>
            <a:r>
              <a:rPr lang="en-US" sz="5400" b="1" u="sng" dirty="0">
                <a:solidFill>
                  <a:srgbClr val="FF0000"/>
                </a:solidFill>
                <a:latin typeface="Cambria" panose="02040503050406030204" pitchFamily="18" charset="0"/>
                <a:ea typeface="Cambria" panose="02040503050406030204" pitchFamily="18" charset="0"/>
              </a:rPr>
              <a:t>  KIẾN THỨC BÀI HỌC </a:t>
            </a:r>
            <a:r>
              <a:rPr lang="en-US" sz="5400" b="1" u="sng" dirty="0">
                <a:solidFill>
                  <a:srgbClr val="FF0000"/>
                </a:solidFill>
                <a:latin typeface="Cambria" panose="02040503050406030204" pitchFamily="18" charset="0"/>
                <a:ea typeface="Cambria" panose="02040503050406030204" pitchFamily="18" charset="0"/>
                <a:sym typeface="Wingdings 2" panose="05020102010507070707" pitchFamily="18" charset="2"/>
              </a:rPr>
              <a:t>  </a:t>
            </a:r>
            <a:r>
              <a:rPr lang="en-US" sz="5400" b="1" u="sng" dirty="0">
                <a:solidFill>
                  <a:srgbClr val="FF0000"/>
                </a:solidFill>
                <a:latin typeface="Cambria" panose="02040503050406030204" pitchFamily="18" charset="0"/>
                <a:ea typeface="Cambria" panose="02040503050406030204" pitchFamily="18" charset="0"/>
              </a:rPr>
              <a:t>          </a:t>
            </a:r>
          </a:p>
        </p:txBody>
      </p:sp>
      <p:pic>
        <p:nvPicPr>
          <p:cNvPr id="12" name="social_media_-_24495 (540p)">
            <a:hlinkClick r:id="" action="ppaction://media"/>
            <a:extLst>
              <a:ext uri="{FF2B5EF4-FFF2-40B4-BE49-F238E27FC236}">
                <a16:creationId xmlns:a16="http://schemas.microsoft.com/office/drawing/2014/main" id="{362B1E23-BA3B-81C8-C536-6ED845517EF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14610" y="1905000"/>
            <a:ext cx="2677390" cy="1880549"/>
          </a:xfrm>
          <a:prstGeom prst="rect">
            <a:avLst/>
          </a:prstGeom>
        </p:spPr>
      </p:pic>
    </p:spTree>
    <p:extLst>
      <p:ext uri="{BB962C8B-B14F-4D97-AF65-F5344CB8AC3E}">
        <p14:creationId xmlns:p14="http://schemas.microsoft.com/office/powerpoint/2010/main" val="15446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56"/>
                                        </p:tgtEl>
                                        <p:attrNameLst>
                                          <p:attrName>style.visibility</p:attrName>
                                        </p:attrNameLst>
                                      </p:cBhvr>
                                      <p:to>
                                        <p:strVal val="visible"/>
                                      </p:to>
                                    </p:set>
                                    <p:animEffect transition="in" filter="wipe(right)">
                                      <p:cBhvr>
                                        <p:cTn id="7" dur="500"/>
                                        <p:tgtEl>
                                          <p:spTgt spid="10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1" presetClass="mediacall" presetSubtype="0" fill="hold" nodeType="withEffect">
                                  <p:stCondLst>
                                    <p:cond delay="0"/>
                                  </p:stCondLst>
                                  <p:childTnLst>
                                    <p:cmd type="call" cmd="playFrom(0.0)">
                                      <p:cBhvr>
                                        <p:cTn id="20" dur="6160" fill="hold"/>
                                        <p:tgtEl>
                                          <p:spTgt spid="12"/>
                                        </p:tgtEl>
                                      </p:cBhvr>
                                    </p:cmd>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2" presetClass="entr" presetSubtype="8" fill="hold" nodeType="withEffect">
                                  <p:stCondLst>
                                    <p:cond delay="0"/>
                                  </p:stCondLst>
                                  <p:childTnLst>
                                    <p:set>
                                      <p:cBhvr>
                                        <p:cTn id="34" dur="1" fill="hold">
                                          <p:stCondLst>
                                            <p:cond delay="0"/>
                                          </p:stCondLst>
                                        </p:cTn>
                                        <p:tgtEl>
                                          <p:spTgt spid="1047"/>
                                        </p:tgtEl>
                                        <p:attrNameLst>
                                          <p:attrName>style.visibility</p:attrName>
                                        </p:attrNameLst>
                                      </p:cBhvr>
                                      <p:to>
                                        <p:strVal val="visible"/>
                                      </p:to>
                                    </p:set>
                                    <p:animEffect transition="in" filter="wipe(left)">
                                      <p:cBhvr>
                                        <p:cTn id="35" dur="5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2"/>
                </p:tgtEl>
              </p:cMediaNode>
            </p:video>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2"/>
                                        </p:tgtEl>
                                      </p:cBhvr>
                                    </p:cmd>
                                  </p:childTnLst>
                                </p:cTn>
                              </p:par>
                            </p:childTnLst>
                          </p:cTn>
                        </p:par>
                      </p:childTnLst>
                    </p:cTn>
                  </p:par>
                </p:childTnLst>
              </p:cTn>
              <p:nextCondLst>
                <p:cond evt="onClick" delay="0">
                  <p:tgtEl>
                    <p:spTgt spid="12"/>
                  </p:tgtEl>
                </p:cond>
              </p:nextCondLst>
            </p:seq>
          </p:childTnLst>
        </p:cTn>
      </p:par>
    </p:tnLst>
    <p:bldLst>
      <p:bldP spid="26" grpId="0" animBg="1"/>
      <p:bldP spid="27" grpId="0" animBg="1"/>
      <p:bldP spid="10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708E3B4-232A-3932-5EDB-4ECD0BFEF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073900"/>
          </a:xfrm>
          <a:prstGeom prst="rect">
            <a:avLst/>
          </a:prstGeom>
        </p:spPr>
      </p:pic>
      <p:sp>
        <p:nvSpPr>
          <p:cNvPr id="4" name="Google Shape;5136;p37">
            <a:extLst>
              <a:ext uri="{FF2B5EF4-FFF2-40B4-BE49-F238E27FC236}">
                <a16:creationId xmlns:a16="http://schemas.microsoft.com/office/drawing/2014/main" id="{AA326728-E3D9-2F59-DA65-307C00A794D9}"/>
              </a:ext>
            </a:extLst>
          </p:cNvPr>
          <p:cNvSpPr txBox="1">
            <a:spLocks/>
          </p:cNvSpPr>
          <p:nvPr/>
        </p:nvSpPr>
        <p:spPr>
          <a:xfrm>
            <a:off x="1955800" y="93925"/>
            <a:ext cx="9423401" cy="4920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dirty="0">
                <a:solidFill>
                  <a:srgbClr val="FF0000"/>
                </a:solidFill>
                <a:latin typeface="Cambria" panose="02040503050406030204" pitchFamily="18" charset="0"/>
                <a:ea typeface="Cambria" panose="02040503050406030204" pitchFamily="18" charset="0"/>
              </a:rPr>
              <a:t>1. </a:t>
            </a:r>
            <a:r>
              <a:rPr lang="en-US" sz="3200" b="1" dirty="0" err="1">
                <a:solidFill>
                  <a:srgbClr val="FF0000"/>
                </a:solidFill>
                <a:latin typeface="Cambria" panose="02040503050406030204" pitchFamily="18" charset="0"/>
                <a:ea typeface="Cambria" panose="02040503050406030204" pitchFamily="18" charset="0"/>
              </a:rPr>
              <a:t>Mạng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r>
              <a:rPr lang="en-US" sz="3200" b="1" dirty="0">
                <a:solidFill>
                  <a:srgbClr val="FF0000"/>
                </a:solidFill>
                <a:latin typeface="Cambria" panose="02040503050406030204" pitchFamily="18" charset="0"/>
                <a:ea typeface="Cambria" panose="02040503050406030204" pitchFamily="18" charset="0"/>
              </a:rPr>
              <a:t> – </a:t>
            </a:r>
            <a:r>
              <a:rPr lang="en-US" sz="3200" b="1" dirty="0" err="1">
                <a:solidFill>
                  <a:srgbClr val="FF0000"/>
                </a:solidFill>
                <a:latin typeface="Cambria" panose="02040503050406030204" pitchFamily="18" charset="0"/>
                <a:ea typeface="Cambria" panose="02040503050406030204" pitchFamily="18" charset="0"/>
              </a:rPr>
              <a:t>Kênh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thông</a:t>
            </a:r>
            <a:r>
              <a:rPr lang="en-US" sz="3200" b="1" dirty="0">
                <a:solidFill>
                  <a:srgbClr val="FF0000"/>
                </a:solidFill>
                <a:latin typeface="Cambria" panose="02040503050406030204" pitchFamily="18" charset="0"/>
                <a:ea typeface="Cambria" panose="02040503050406030204" pitchFamily="18" charset="0"/>
              </a:rPr>
              <a:t> tin </a:t>
            </a:r>
            <a:r>
              <a:rPr lang="en-US" sz="3200" b="1" dirty="0" err="1">
                <a:solidFill>
                  <a:srgbClr val="FF0000"/>
                </a:solidFill>
                <a:latin typeface="Cambria" panose="02040503050406030204" pitchFamily="18" charset="0"/>
                <a:ea typeface="Cambria" panose="02040503050406030204" pitchFamily="18" charset="0"/>
              </a:rPr>
              <a:t>phổ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biến</a:t>
            </a:r>
            <a:endParaRPr lang="en-US" sz="3200" b="1" dirty="0">
              <a:solidFill>
                <a:srgbClr val="FF0000"/>
              </a:solidFill>
              <a:latin typeface="Cambria" panose="02040503050406030204" pitchFamily="18" charset="0"/>
              <a:ea typeface="Cambria" panose="02040503050406030204" pitchFamily="18" charset="0"/>
            </a:endParaRPr>
          </a:p>
        </p:txBody>
      </p:sp>
      <p:pic>
        <p:nvPicPr>
          <p:cNvPr id="5" name="Soan Mail">
            <a:hlinkClick r:id="" action="ppaction://media"/>
            <a:extLst>
              <a:ext uri="{FF2B5EF4-FFF2-40B4-BE49-F238E27FC236}">
                <a16:creationId xmlns:a16="http://schemas.microsoft.com/office/drawing/2014/main" id="{4E532991-2C55-DC87-0ADD-F47563EE33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0800" y="1663700"/>
            <a:ext cx="9537700" cy="3987800"/>
          </a:xfrm>
          <a:prstGeom prst="rect">
            <a:avLst/>
          </a:prstGeom>
        </p:spPr>
      </p:pic>
    </p:spTree>
    <p:extLst>
      <p:ext uri="{BB962C8B-B14F-4D97-AF65-F5344CB8AC3E}">
        <p14:creationId xmlns:p14="http://schemas.microsoft.com/office/powerpoint/2010/main" val="42848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7B782D-85C0-1A72-D15A-3DDBFFA5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B6295E8-27E3-22C7-A40F-719F34B6ABFB}"/>
              </a:ext>
            </a:extLst>
          </p:cNvPr>
          <p:cNvSpPr txBox="1"/>
          <p:nvPr/>
        </p:nvSpPr>
        <p:spPr>
          <a:xfrm>
            <a:off x="1345381" y="364035"/>
            <a:ext cx="10240128"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kênh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thông</a:t>
            </a:r>
            <a:r>
              <a:rPr lang="en-US" sz="3200" b="1" dirty="0">
                <a:solidFill>
                  <a:srgbClr val="FF0000"/>
                </a:solidFill>
                <a:latin typeface="Cambria" panose="02040503050406030204" pitchFamily="18" charset="0"/>
                <a:ea typeface="Cambria" panose="02040503050406030204" pitchFamily="18" charset="0"/>
              </a:rPr>
              <a:t> tin </a:t>
            </a:r>
            <a:r>
              <a:rPr lang="en-US" sz="3200" b="1" dirty="0" err="1">
                <a:solidFill>
                  <a:srgbClr val="FF0000"/>
                </a:solidFill>
                <a:latin typeface="Cambria" panose="02040503050406030204" pitchFamily="18" charset="0"/>
                <a:ea typeface="Cambria" panose="02040503050406030204" pitchFamily="18" charset="0"/>
              </a:rPr>
              <a:t>trên</a:t>
            </a:r>
            <a:r>
              <a:rPr lang="en-US" sz="3200" b="1" dirty="0">
                <a:solidFill>
                  <a:srgbClr val="FF0000"/>
                </a:solidFill>
                <a:latin typeface="Cambria" panose="02040503050406030204" pitchFamily="18" charset="0"/>
                <a:ea typeface="Cambria" panose="02040503050406030204" pitchFamily="18" charset="0"/>
              </a:rPr>
              <a:t> Internet</a:t>
            </a:r>
          </a:p>
        </p:txBody>
      </p:sp>
      <p:pic>
        <p:nvPicPr>
          <p:cNvPr id="5" name="Picture 4">
            <a:extLst>
              <a:ext uri="{FF2B5EF4-FFF2-40B4-BE49-F238E27FC236}">
                <a16:creationId xmlns:a16="http://schemas.microsoft.com/office/drawing/2014/main" id="{A99F0DD2-536F-88FB-02DC-248D78E528D2}"/>
              </a:ext>
            </a:extLst>
          </p:cNvPr>
          <p:cNvPicPr>
            <a:picLocks noChangeAspect="1"/>
          </p:cNvPicPr>
          <p:nvPr/>
        </p:nvPicPr>
        <p:blipFill>
          <a:blip r:embed="rId3"/>
          <a:stretch>
            <a:fillRect/>
          </a:stretch>
        </p:blipFill>
        <p:spPr>
          <a:xfrm>
            <a:off x="862781" y="1134230"/>
            <a:ext cx="10414819" cy="5507870"/>
          </a:xfrm>
          <a:prstGeom prst="rect">
            <a:avLst/>
          </a:prstGeom>
        </p:spPr>
      </p:pic>
      <p:pic>
        <p:nvPicPr>
          <p:cNvPr id="6" name="Picture 5">
            <a:extLst>
              <a:ext uri="{FF2B5EF4-FFF2-40B4-BE49-F238E27FC236}">
                <a16:creationId xmlns:a16="http://schemas.microsoft.com/office/drawing/2014/main" id="{0311A521-B5CD-7C65-7104-B17793E28CFA}"/>
              </a:ext>
            </a:extLst>
          </p:cNvPr>
          <p:cNvPicPr>
            <a:picLocks noChangeAspect="1"/>
          </p:cNvPicPr>
          <p:nvPr/>
        </p:nvPicPr>
        <p:blipFill>
          <a:blip r:embed="rId4"/>
          <a:stretch>
            <a:fillRect/>
          </a:stretch>
        </p:blipFill>
        <p:spPr>
          <a:xfrm>
            <a:off x="1024428" y="2950982"/>
            <a:ext cx="3234056" cy="1512901"/>
          </a:xfrm>
          <a:prstGeom prst="rect">
            <a:avLst/>
          </a:prstGeom>
        </p:spPr>
      </p:pic>
      <p:pic>
        <p:nvPicPr>
          <p:cNvPr id="7" name="Picture 6">
            <a:extLst>
              <a:ext uri="{FF2B5EF4-FFF2-40B4-BE49-F238E27FC236}">
                <a16:creationId xmlns:a16="http://schemas.microsoft.com/office/drawing/2014/main" id="{84C70050-9FC5-3F3A-9028-C886B0F0FDB0}"/>
              </a:ext>
            </a:extLst>
          </p:cNvPr>
          <p:cNvPicPr>
            <a:picLocks noChangeAspect="1"/>
          </p:cNvPicPr>
          <p:nvPr/>
        </p:nvPicPr>
        <p:blipFill>
          <a:blip r:embed="rId5"/>
          <a:stretch>
            <a:fillRect/>
          </a:stretch>
        </p:blipFill>
        <p:spPr>
          <a:xfrm>
            <a:off x="4393885" y="2950980"/>
            <a:ext cx="3234056" cy="1512901"/>
          </a:xfrm>
          <a:prstGeom prst="rect">
            <a:avLst/>
          </a:prstGeom>
        </p:spPr>
      </p:pic>
      <p:pic>
        <p:nvPicPr>
          <p:cNvPr id="8" name="Picture 7">
            <a:extLst>
              <a:ext uri="{FF2B5EF4-FFF2-40B4-BE49-F238E27FC236}">
                <a16:creationId xmlns:a16="http://schemas.microsoft.com/office/drawing/2014/main" id="{36C3FD3A-1E40-D093-8AEC-2040D2F7433D}"/>
              </a:ext>
            </a:extLst>
          </p:cNvPr>
          <p:cNvPicPr>
            <a:picLocks noChangeAspect="1"/>
          </p:cNvPicPr>
          <p:nvPr/>
        </p:nvPicPr>
        <p:blipFill>
          <a:blip r:embed="rId6"/>
          <a:stretch>
            <a:fillRect/>
          </a:stretch>
        </p:blipFill>
        <p:spPr>
          <a:xfrm>
            <a:off x="7798116" y="2950981"/>
            <a:ext cx="3234056" cy="1512901"/>
          </a:xfrm>
          <a:prstGeom prst="rect">
            <a:avLst/>
          </a:prstGeom>
        </p:spPr>
      </p:pic>
    </p:spTree>
    <p:extLst>
      <p:ext uri="{BB962C8B-B14F-4D97-AF65-F5344CB8AC3E}">
        <p14:creationId xmlns:p14="http://schemas.microsoft.com/office/powerpoint/2010/main" val="30939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4AEB973-CB97-0C4D-4465-F0401AFF2881}"/>
              </a:ext>
            </a:extLst>
          </p:cNvPr>
          <p:cNvSpPr/>
          <p:nvPr/>
        </p:nvSpPr>
        <p:spPr>
          <a:xfrm>
            <a:off x="2070100" y="2360157"/>
            <a:ext cx="10134600" cy="21554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5B51C9-058B-5901-1ABE-F0B255291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
            <a:ext cx="12192000" cy="6840220"/>
          </a:xfrm>
          <a:prstGeom prst="rect">
            <a:avLst/>
          </a:prstGeom>
        </p:spPr>
      </p:pic>
      <p:sp>
        <p:nvSpPr>
          <p:cNvPr id="5" name="TextBox 4">
            <a:extLst>
              <a:ext uri="{FF2B5EF4-FFF2-40B4-BE49-F238E27FC236}">
                <a16:creationId xmlns:a16="http://schemas.microsoft.com/office/drawing/2014/main" id="{1690031B-DB09-F739-30CF-2AE5C01F8F0D}"/>
              </a:ext>
            </a:extLst>
          </p:cNvPr>
          <p:cNvSpPr txBox="1"/>
          <p:nvPr/>
        </p:nvSpPr>
        <p:spPr>
          <a:xfrm>
            <a:off x="1505324" y="559530"/>
            <a:ext cx="9111875"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 </a:t>
            </a:r>
            <a:r>
              <a:rPr lang="en-US" sz="3200" b="1" dirty="0" err="1">
                <a:solidFill>
                  <a:srgbClr val="FF0000"/>
                </a:solidFill>
                <a:latin typeface="Cambria" panose="02040503050406030204" pitchFamily="18" charset="0"/>
                <a:ea typeface="Cambria" panose="02040503050406030204" pitchFamily="18" charset="0"/>
              </a:rPr>
              <a:t>Các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kênh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thông</a:t>
            </a:r>
            <a:r>
              <a:rPr lang="en-US" sz="3200" b="1" dirty="0">
                <a:solidFill>
                  <a:srgbClr val="FF0000"/>
                </a:solidFill>
                <a:latin typeface="Cambria" panose="02040503050406030204" pitchFamily="18" charset="0"/>
                <a:ea typeface="Cambria" panose="02040503050406030204" pitchFamily="18" charset="0"/>
              </a:rPr>
              <a:t> tin </a:t>
            </a:r>
            <a:r>
              <a:rPr lang="en-US" sz="3200" b="1" dirty="0" err="1">
                <a:solidFill>
                  <a:srgbClr val="FF0000"/>
                </a:solidFill>
                <a:latin typeface="Cambria" panose="02040503050406030204" pitchFamily="18" charset="0"/>
                <a:ea typeface="Cambria" panose="02040503050406030204" pitchFamily="18" charset="0"/>
              </a:rPr>
              <a:t>trên</a:t>
            </a:r>
            <a:r>
              <a:rPr lang="en-US" sz="3200" b="1" dirty="0">
                <a:solidFill>
                  <a:srgbClr val="FF0000"/>
                </a:solidFill>
                <a:latin typeface="Cambria" panose="02040503050406030204" pitchFamily="18" charset="0"/>
                <a:ea typeface="Cambria" panose="02040503050406030204" pitchFamily="18" charset="0"/>
              </a:rPr>
              <a:t> Internet</a:t>
            </a:r>
          </a:p>
        </p:txBody>
      </p:sp>
      <p:pic>
        <p:nvPicPr>
          <p:cNvPr id="6" name="Picture 5">
            <a:extLst>
              <a:ext uri="{FF2B5EF4-FFF2-40B4-BE49-F238E27FC236}">
                <a16:creationId xmlns:a16="http://schemas.microsoft.com/office/drawing/2014/main" id="{A90CCE45-DFF6-05E9-A5ED-842110E35466}"/>
              </a:ext>
            </a:extLst>
          </p:cNvPr>
          <p:cNvPicPr>
            <a:picLocks noChangeAspect="1"/>
          </p:cNvPicPr>
          <p:nvPr/>
        </p:nvPicPr>
        <p:blipFill>
          <a:blip r:embed="rId3"/>
          <a:stretch>
            <a:fillRect/>
          </a:stretch>
        </p:blipFill>
        <p:spPr>
          <a:xfrm>
            <a:off x="1184399" y="3949701"/>
            <a:ext cx="3120901" cy="1866900"/>
          </a:xfrm>
          <a:prstGeom prst="rect">
            <a:avLst/>
          </a:prstGeom>
        </p:spPr>
      </p:pic>
      <p:pic>
        <p:nvPicPr>
          <p:cNvPr id="7" name="Picture 6">
            <a:extLst>
              <a:ext uri="{FF2B5EF4-FFF2-40B4-BE49-F238E27FC236}">
                <a16:creationId xmlns:a16="http://schemas.microsoft.com/office/drawing/2014/main" id="{58DB2B3E-7A15-B93D-C940-8D7D1B4400F3}"/>
              </a:ext>
            </a:extLst>
          </p:cNvPr>
          <p:cNvPicPr>
            <a:picLocks noChangeAspect="1"/>
          </p:cNvPicPr>
          <p:nvPr/>
        </p:nvPicPr>
        <p:blipFill>
          <a:blip r:embed="rId4"/>
          <a:stretch>
            <a:fillRect/>
          </a:stretch>
        </p:blipFill>
        <p:spPr>
          <a:xfrm>
            <a:off x="4604784" y="3949700"/>
            <a:ext cx="3120901" cy="1866900"/>
          </a:xfrm>
          <a:prstGeom prst="rect">
            <a:avLst/>
          </a:prstGeom>
        </p:spPr>
      </p:pic>
      <p:pic>
        <p:nvPicPr>
          <p:cNvPr id="8" name="Picture 7">
            <a:extLst>
              <a:ext uri="{FF2B5EF4-FFF2-40B4-BE49-F238E27FC236}">
                <a16:creationId xmlns:a16="http://schemas.microsoft.com/office/drawing/2014/main" id="{3F24F7F6-AEEB-F068-E3E1-EEFE4EDC99EA}"/>
              </a:ext>
            </a:extLst>
          </p:cNvPr>
          <p:cNvPicPr>
            <a:picLocks noChangeAspect="1"/>
          </p:cNvPicPr>
          <p:nvPr/>
        </p:nvPicPr>
        <p:blipFill>
          <a:blip r:embed="rId5"/>
          <a:stretch>
            <a:fillRect/>
          </a:stretch>
        </p:blipFill>
        <p:spPr>
          <a:xfrm>
            <a:off x="8094649" y="3949701"/>
            <a:ext cx="2912951" cy="1866900"/>
          </a:xfrm>
          <a:prstGeom prst="rect">
            <a:avLst/>
          </a:prstGeom>
        </p:spPr>
      </p:pic>
      <p:sp>
        <p:nvSpPr>
          <p:cNvPr id="11" name="Rectangle: Rounded Corners 10">
            <a:extLst>
              <a:ext uri="{FF2B5EF4-FFF2-40B4-BE49-F238E27FC236}">
                <a16:creationId xmlns:a16="http://schemas.microsoft.com/office/drawing/2014/main" id="{FCDA194A-C33F-575A-2A67-FFD986A2A0BF}"/>
              </a:ext>
            </a:extLst>
          </p:cNvPr>
          <p:cNvSpPr/>
          <p:nvPr/>
        </p:nvSpPr>
        <p:spPr>
          <a:xfrm>
            <a:off x="1149660" y="1607323"/>
            <a:ext cx="9823201" cy="215546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Thư điện tử, diễn đàn, mạng xã hội,… là những kênh trao đổi thông tin thông dụng trên Internet.</a:t>
            </a:r>
          </a:p>
        </p:txBody>
      </p:sp>
    </p:spTree>
    <p:extLst>
      <p:ext uri="{BB962C8B-B14F-4D97-AF65-F5344CB8AC3E}">
        <p14:creationId xmlns:p14="http://schemas.microsoft.com/office/powerpoint/2010/main" val="115087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2AEE1C-E90A-908A-99AC-9E912FC7F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9540"/>
          </a:xfrm>
          <a:prstGeom prst="rect">
            <a:avLst/>
          </a:prstGeom>
        </p:spPr>
      </p:pic>
      <p:pic>
        <p:nvPicPr>
          <p:cNvPr id="4" name="Picture 5">
            <a:extLst>
              <a:ext uri="{FF2B5EF4-FFF2-40B4-BE49-F238E27FC236}">
                <a16:creationId xmlns:a16="http://schemas.microsoft.com/office/drawing/2014/main" id="{14358C6D-5225-41F4-DC3C-724AB2D417BB}"/>
              </a:ext>
            </a:extLst>
          </p:cNvPr>
          <p:cNvPicPr>
            <a:picLocks noChangeAspect="1"/>
          </p:cNvPicPr>
          <p:nvPr/>
        </p:nvPicPr>
        <p:blipFill>
          <a:blip r:embed="rId3"/>
          <a:srcRect/>
          <a:stretch>
            <a:fillRect/>
          </a:stretch>
        </p:blipFill>
        <p:spPr>
          <a:xfrm>
            <a:off x="813436" y="1093358"/>
            <a:ext cx="3994689" cy="2195941"/>
          </a:xfrm>
          <a:prstGeom prst="rect">
            <a:avLst/>
          </a:prstGeom>
        </p:spPr>
      </p:pic>
      <p:sp>
        <p:nvSpPr>
          <p:cNvPr id="5" name="TextBox 4">
            <a:extLst>
              <a:ext uri="{FF2B5EF4-FFF2-40B4-BE49-F238E27FC236}">
                <a16:creationId xmlns:a16="http://schemas.microsoft.com/office/drawing/2014/main" id="{F18782F9-CB75-E9DB-BC87-ABD6DDD89725}"/>
              </a:ext>
            </a:extLst>
          </p:cNvPr>
          <p:cNvSpPr txBox="1"/>
          <p:nvPr/>
        </p:nvSpPr>
        <p:spPr>
          <a:xfrm>
            <a:off x="4902200" y="1093359"/>
            <a:ext cx="6338560" cy="1951368"/>
          </a:xfrm>
          <a:prstGeom prst="rect">
            <a:avLst/>
          </a:prstGeom>
          <a:noFill/>
        </p:spPr>
        <p:txBody>
          <a:bodyPr wrap="square">
            <a:spAutoFit/>
          </a:bodyPr>
          <a:lstStyle/>
          <a:p>
            <a:pPr marR="0" algn="just">
              <a:lnSpc>
                <a:spcPct val="150000"/>
              </a:lnSpc>
              <a:spcBef>
                <a:spcPts val="0"/>
              </a:spcBef>
              <a:spcAft>
                <a:spcPts val="800"/>
              </a:spcAft>
            </a:pPr>
            <a:r>
              <a:rPr lang="vi-VN" sz="2800" dirty="0">
                <a:latin typeface="Cambria" panose="02040503050406030204" pitchFamily="18" charset="0"/>
                <a:ea typeface="Cambria" panose="02040503050406030204" pitchFamily="18" charset="0"/>
                <a:cs typeface="Times New Roman" panose="02020603050405020304" pitchFamily="18" charset="0"/>
              </a:rPr>
              <a:t>Mạng xã hội là một cộng đồng trực tuyến để mọi người có thể tương tác với nhau.</a:t>
            </a:r>
          </a:p>
        </p:txBody>
      </p:sp>
      <p:pic>
        <p:nvPicPr>
          <p:cNvPr id="6" name="Picture 4">
            <a:extLst>
              <a:ext uri="{FF2B5EF4-FFF2-40B4-BE49-F238E27FC236}">
                <a16:creationId xmlns:a16="http://schemas.microsoft.com/office/drawing/2014/main" id="{FDC3279F-F11F-4A1E-591F-29DD4744C65D}"/>
              </a:ext>
            </a:extLst>
          </p:cNvPr>
          <p:cNvPicPr>
            <a:picLocks noChangeAspect="1"/>
          </p:cNvPicPr>
          <p:nvPr/>
        </p:nvPicPr>
        <p:blipFill>
          <a:blip r:embed="rId4"/>
          <a:srcRect/>
          <a:stretch>
            <a:fillRect/>
          </a:stretch>
        </p:blipFill>
        <p:spPr>
          <a:xfrm>
            <a:off x="7110650" y="3536488"/>
            <a:ext cx="3874850" cy="2407111"/>
          </a:xfrm>
          <a:prstGeom prst="rect">
            <a:avLst/>
          </a:prstGeom>
        </p:spPr>
      </p:pic>
      <p:sp>
        <p:nvSpPr>
          <p:cNvPr id="7" name="TextBox 6">
            <a:extLst>
              <a:ext uri="{FF2B5EF4-FFF2-40B4-BE49-F238E27FC236}">
                <a16:creationId xmlns:a16="http://schemas.microsoft.com/office/drawing/2014/main" id="{18B8D359-AC22-B6CD-DA79-302D430D9FEF}"/>
              </a:ext>
            </a:extLst>
          </p:cNvPr>
          <p:cNvSpPr txBox="1"/>
          <p:nvPr/>
        </p:nvSpPr>
        <p:spPr>
          <a:xfrm>
            <a:off x="813436" y="3721099"/>
            <a:ext cx="6095364" cy="1951368"/>
          </a:xfrm>
          <a:prstGeom prst="rect">
            <a:avLst/>
          </a:prstGeom>
          <a:noFill/>
        </p:spPr>
        <p:txBody>
          <a:bodyPr wrap="square">
            <a:spAutoFit/>
          </a:bodyPr>
          <a:lstStyle/>
          <a:p>
            <a:pPr marR="0" algn="just">
              <a:lnSpc>
                <a:spcPct val="150000"/>
              </a:lnSpc>
              <a:spcBef>
                <a:spcPts val="0"/>
              </a:spcBef>
              <a:spcAft>
                <a:spcPts val="800"/>
              </a:spcAft>
            </a:pPr>
            <a:r>
              <a:rPr lang="vi-VN" sz="2800" dirty="0">
                <a:latin typeface="Cambria" panose="02040503050406030204" pitchFamily="18" charset="0"/>
                <a:ea typeface="Cambria" panose="02040503050406030204" pitchFamily="18" charset="0"/>
                <a:cs typeface="Times New Roman" panose="02020603050405020304" pitchFamily="18" charset="0"/>
              </a:rPr>
              <a:t>Cách tổ chức mạng xã hội phổ biến nhất để người sử dụng tham gia là dưới dạng các website.</a:t>
            </a:r>
          </a:p>
        </p:txBody>
      </p:sp>
      <p:sp>
        <p:nvSpPr>
          <p:cNvPr id="8" name="TextBox 7">
            <a:extLst>
              <a:ext uri="{FF2B5EF4-FFF2-40B4-BE49-F238E27FC236}">
                <a16:creationId xmlns:a16="http://schemas.microsoft.com/office/drawing/2014/main" id="{9A47E69C-35A6-61EA-808F-30DD4D4BBA80}"/>
              </a:ext>
            </a:extLst>
          </p:cNvPr>
          <p:cNvSpPr txBox="1"/>
          <p:nvPr/>
        </p:nvSpPr>
        <p:spPr>
          <a:xfrm>
            <a:off x="1329572" y="343099"/>
            <a:ext cx="2953503"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b. </a:t>
            </a:r>
            <a:r>
              <a:rPr lang="en-US" sz="3200" b="1" dirty="0" err="1">
                <a:solidFill>
                  <a:srgbClr val="FF0000"/>
                </a:solidFill>
                <a:latin typeface="Cambria" panose="02040503050406030204" pitchFamily="18" charset="0"/>
                <a:ea typeface="Cambria" panose="02040503050406030204" pitchFamily="18" charset="0"/>
              </a:rPr>
              <a:t>Mạng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hội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3726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33600" y="2985686"/>
            <a:ext cx="8534400" cy="2444065"/>
          </a:xfrm>
          <a:prstGeom prst="rect">
            <a:avLst/>
          </a:prstGeom>
        </p:spPr>
        <p:style>
          <a:lnRef idx="3">
            <a:schemeClr val="lt1"/>
          </a:lnRef>
          <a:fillRef idx="1">
            <a:schemeClr val="accent3"/>
          </a:fillRef>
          <a:effectRef idx="1">
            <a:schemeClr val="accent3"/>
          </a:effectRef>
          <a:fontRef idx="minor">
            <a:schemeClr val="lt1"/>
          </a:fontRef>
        </p:style>
        <p:txBody>
          <a:bodyPr wrap="square" lIns="108772" tIns="54387" rIns="108772" bIns="54387" rtlCol="0">
            <a:spAutoFit/>
          </a:bodyPr>
          <a:lstStyle/>
          <a:p>
            <a:pPr algn="just" defTabSz="1087674"/>
            <a:r>
              <a:rPr lang="en-US" sz="3792" dirty="0">
                <a:solidFill>
                  <a:prstClr val="black"/>
                </a:solidFill>
                <a:latin typeface="Times New Roman" pitchFamily="18" charset="0"/>
                <a:cs typeface="Times New Roman" pitchFamily="18" charset="0"/>
                <a:sym typeface="Arial"/>
              </a:rPr>
              <a:t>Chú </a:t>
            </a:r>
            <a:r>
              <a:rPr lang="en-US" sz="3792" dirty="0" err="1">
                <a:solidFill>
                  <a:prstClr val="black"/>
                </a:solidFill>
                <a:latin typeface="Times New Roman" pitchFamily="18" charset="0"/>
                <a:cs typeface="Times New Roman" pitchFamily="18" charset="0"/>
                <a:sym typeface="Arial"/>
              </a:rPr>
              <a:t>Sóc</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nâu</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đang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cô</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gắng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nhặt</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những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hạt</a:t>
            </a:r>
            <a:r>
              <a:rPr lang="en-US" sz="3792" dirty="0">
                <a:solidFill>
                  <a:prstClr val="black"/>
                </a:solidFill>
                <a:latin typeface="Times New Roman" pitchFamily="18" charset="0"/>
                <a:cs typeface="Times New Roman" pitchFamily="18" charset="0"/>
                <a:sym typeface="Arial"/>
              </a:rPr>
              <a:t> dẻ </a:t>
            </a:r>
            <a:r>
              <a:rPr lang="en-US" sz="3792" dirty="0" err="1">
                <a:solidFill>
                  <a:prstClr val="black"/>
                </a:solidFill>
                <a:latin typeface="Times New Roman" pitchFamily="18" charset="0"/>
                <a:cs typeface="Times New Roman" pitchFamily="18" charset="0"/>
                <a:sym typeface="Arial"/>
              </a:rPr>
              <a:t>đê</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mang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vê</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tô</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Các</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em</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hãy</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giúp</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đỡ</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chu</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Sóc</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bằng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cách</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tra</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lời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đúng</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các</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câu</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hỏi</a:t>
            </a:r>
            <a:r>
              <a:rPr lang="en-US" sz="3792" dirty="0">
                <a:solidFill>
                  <a:prstClr val="black"/>
                </a:solidFill>
                <a:latin typeface="Times New Roman" pitchFamily="18" charset="0"/>
                <a:cs typeface="Times New Roman" pitchFamily="18" charset="0"/>
                <a:sym typeface="Arial"/>
              </a:rPr>
              <a:t> </a:t>
            </a:r>
            <a:r>
              <a:rPr lang="en-US" sz="3792" dirty="0" err="1">
                <a:solidFill>
                  <a:prstClr val="black"/>
                </a:solidFill>
                <a:latin typeface="Times New Roman" pitchFamily="18" charset="0"/>
                <a:cs typeface="Times New Roman" pitchFamily="18" charset="0"/>
                <a:sym typeface="Arial"/>
              </a:rPr>
              <a:t>nhe</a:t>
            </a:r>
            <a:r>
              <a:rPr lang="en-US" sz="3792" dirty="0">
                <a:solidFill>
                  <a:prstClr val="black"/>
                </a:solidFill>
                <a:latin typeface="Times New Roman" pitchFamily="18" charset="0"/>
                <a:cs typeface="Times New Roman" pitchFamily="18" charset="0"/>
                <a:sym typeface="Arial"/>
              </a:rPr>
              <a:t>́.</a:t>
            </a: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9652002" y="38620"/>
            <a:ext cx="2330613" cy="668617"/>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9385" y="126897"/>
            <a:ext cx="812800" cy="609567"/>
          </a:xfrm>
          <a:prstGeom prst="rect">
            <a:avLst/>
          </a:prstGeom>
        </p:spPr>
      </p:pic>
    </p:spTree>
    <p:extLst>
      <p:ext uri="{BB962C8B-B14F-4D97-AF65-F5344CB8AC3E}">
        <p14:creationId xmlns:p14="http://schemas.microsoft.com/office/powerpoint/2010/main" val="45167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1081</Words>
  <Application>Microsoft Office PowerPoint</Application>
  <PresentationFormat>Widescreen</PresentationFormat>
  <Paragraphs>81</Paragraphs>
  <Slides>27</Slides>
  <Notes>0</Notes>
  <HiddenSlides>0</HiddenSlides>
  <MMClips>21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27</vt:i4>
      </vt:variant>
    </vt:vector>
  </HeadingPairs>
  <TitlesOfParts>
    <vt:vector size="37" baseType="lpstr">
      <vt:lpstr>Arial</vt:lpstr>
      <vt:lpstr>Calibri</vt:lpstr>
      <vt:lpstr>Calibri Light</vt:lpstr>
      <vt:lpstr>Cambria</vt:lpstr>
      <vt:lpstr>Dosis</vt:lpstr>
      <vt:lpstr>Times New Roman</vt:lpstr>
      <vt:lpstr>Wingdings</vt:lpstr>
      <vt:lpstr>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Ngân</dc:creator>
  <cp:lastModifiedBy>SingPC</cp:lastModifiedBy>
  <cp:revision>10</cp:revision>
  <dcterms:created xsi:type="dcterms:W3CDTF">2023-10-06T04:00:27Z</dcterms:created>
  <dcterms:modified xsi:type="dcterms:W3CDTF">2023-11-22T02:28:29Z</dcterms:modified>
</cp:coreProperties>
</file>