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72200"/>
            <a:ext cx="6094730" cy="685800"/>
          </a:xfrm>
          <a:custGeom>
            <a:avLst/>
            <a:gdLst/>
            <a:ahLst/>
            <a:cxnLst/>
            <a:rect l="l" t="t" r="r" b="b"/>
            <a:pathLst>
              <a:path w="6094730" h="685800">
                <a:moveTo>
                  <a:pt x="0" y="685798"/>
                </a:moveTo>
                <a:lnTo>
                  <a:pt x="6094476" y="685798"/>
                </a:lnTo>
                <a:lnTo>
                  <a:pt x="6094476" y="0"/>
                </a:lnTo>
                <a:lnTo>
                  <a:pt x="0" y="0"/>
                </a:lnTo>
                <a:lnTo>
                  <a:pt x="0" y="685798"/>
                </a:lnTo>
                <a:close/>
              </a:path>
            </a:pathLst>
          </a:custGeom>
          <a:solidFill>
            <a:srgbClr val="1650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6094730" cy="685800"/>
          </a:xfrm>
          <a:custGeom>
            <a:avLst/>
            <a:gdLst/>
            <a:ahLst/>
            <a:cxnLst/>
            <a:rect l="l" t="t" r="r" b="b"/>
            <a:pathLst>
              <a:path w="6094730" h="685800">
                <a:moveTo>
                  <a:pt x="0" y="685800"/>
                </a:moveTo>
                <a:lnTo>
                  <a:pt x="6094476" y="685800"/>
                </a:lnTo>
                <a:lnTo>
                  <a:pt x="6094476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803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8176" y="93090"/>
            <a:ext cx="724280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952A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952A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"/>
            <a:ext cx="12188825" cy="6795770"/>
          </a:xfrm>
          <a:custGeom>
            <a:avLst/>
            <a:gdLst/>
            <a:ahLst/>
            <a:cxnLst/>
            <a:rect l="l" t="t" r="r" b="b"/>
            <a:pathLst>
              <a:path w="12188825" h="6795770">
                <a:moveTo>
                  <a:pt x="12188825" y="5271363"/>
                </a:moveTo>
                <a:lnTo>
                  <a:pt x="8837549" y="5271363"/>
                </a:lnTo>
                <a:lnTo>
                  <a:pt x="5789549" y="5271363"/>
                </a:lnTo>
                <a:lnTo>
                  <a:pt x="2284349" y="5271363"/>
                </a:lnTo>
                <a:lnTo>
                  <a:pt x="0" y="5271363"/>
                </a:lnTo>
                <a:lnTo>
                  <a:pt x="0" y="6795363"/>
                </a:lnTo>
                <a:lnTo>
                  <a:pt x="2284349" y="6795363"/>
                </a:lnTo>
                <a:lnTo>
                  <a:pt x="5789549" y="6795363"/>
                </a:lnTo>
                <a:lnTo>
                  <a:pt x="8837549" y="6795363"/>
                </a:lnTo>
                <a:lnTo>
                  <a:pt x="12188825" y="6795363"/>
                </a:lnTo>
                <a:lnTo>
                  <a:pt x="12188825" y="5271363"/>
                </a:lnTo>
                <a:close/>
              </a:path>
              <a:path w="12188825" h="6795770">
                <a:moveTo>
                  <a:pt x="12188825" y="0"/>
                </a:moveTo>
                <a:lnTo>
                  <a:pt x="8837549" y="0"/>
                </a:lnTo>
                <a:lnTo>
                  <a:pt x="5789549" y="0"/>
                </a:lnTo>
                <a:lnTo>
                  <a:pt x="2284349" y="0"/>
                </a:lnTo>
                <a:lnTo>
                  <a:pt x="0" y="0"/>
                </a:lnTo>
                <a:lnTo>
                  <a:pt x="0" y="547306"/>
                </a:lnTo>
                <a:lnTo>
                  <a:pt x="0" y="547433"/>
                </a:lnTo>
                <a:lnTo>
                  <a:pt x="0" y="2240470"/>
                </a:lnTo>
                <a:lnTo>
                  <a:pt x="0" y="3840289"/>
                </a:lnTo>
                <a:lnTo>
                  <a:pt x="0" y="5271325"/>
                </a:lnTo>
                <a:lnTo>
                  <a:pt x="2284349" y="5271325"/>
                </a:lnTo>
                <a:lnTo>
                  <a:pt x="5789549" y="5271325"/>
                </a:lnTo>
                <a:lnTo>
                  <a:pt x="8837549" y="5271325"/>
                </a:lnTo>
                <a:lnTo>
                  <a:pt x="12188825" y="5271325"/>
                </a:lnTo>
                <a:lnTo>
                  <a:pt x="12188825" y="3840289"/>
                </a:lnTo>
                <a:lnTo>
                  <a:pt x="12188825" y="2240470"/>
                </a:lnTo>
                <a:lnTo>
                  <a:pt x="12188825" y="547433"/>
                </a:lnTo>
                <a:lnTo>
                  <a:pt x="12188825" y="547306"/>
                </a:lnTo>
                <a:lnTo>
                  <a:pt x="12188825" y="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12189460" cy="6802120"/>
          </a:xfrm>
          <a:custGeom>
            <a:avLst/>
            <a:gdLst/>
            <a:ahLst/>
            <a:cxnLst/>
            <a:rect l="l" t="t" r="r" b="b"/>
            <a:pathLst>
              <a:path w="12189460" h="6802120">
                <a:moveTo>
                  <a:pt x="12188952" y="0"/>
                </a:moveTo>
                <a:lnTo>
                  <a:pt x="12182475" y="0"/>
                </a:lnTo>
                <a:lnTo>
                  <a:pt x="12182475" y="6350"/>
                </a:lnTo>
                <a:lnTo>
                  <a:pt x="12182475" y="541147"/>
                </a:lnTo>
                <a:lnTo>
                  <a:pt x="12182475" y="6789077"/>
                </a:lnTo>
                <a:lnTo>
                  <a:pt x="8843899" y="6789077"/>
                </a:lnTo>
                <a:lnTo>
                  <a:pt x="8843899" y="5277739"/>
                </a:lnTo>
                <a:lnTo>
                  <a:pt x="12182475" y="5277739"/>
                </a:lnTo>
                <a:lnTo>
                  <a:pt x="12182475" y="5265039"/>
                </a:lnTo>
                <a:lnTo>
                  <a:pt x="8843899" y="5265039"/>
                </a:lnTo>
                <a:lnTo>
                  <a:pt x="8843899" y="3846703"/>
                </a:lnTo>
                <a:lnTo>
                  <a:pt x="12182475" y="3846703"/>
                </a:lnTo>
                <a:lnTo>
                  <a:pt x="12182475" y="3834003"/>
                </a:lnTo>
                <a:lnTo>
                  <a:pt x="8843899" y="3834003"/>
                </a:lnTo>
                <a:lnTo>
                  <a:pt x="8843899" y="2246884"/>
                </a:lnTo>
                <a:lnTo>
                  <a:pt x="12182475" y="2246884"/>
                </a:lnTo>
                <a:lnTo>
                  <a:pt x="12182475" y="2234184"/>
                </a:lnTo>
                <a:lnTo>
                  <a:pt x="8843899" y="2234184"/>
                </a:lnTo>
                <a:lnTo>
                  <a:pt x="8843899" y="553847"/>
                </a:lnTo>
                <a:lnTo>
                  <a:pt x="12182475" y="553847"/>
                </a:lnTo>
                <a:lnTo>
                  <a:pt x="12182475" y="541147"/>
                </a:lnTo>
                <a:lnTo>
                  <a:pt x="8843899" y="541147"/>
                </a:lnTo>
                <a:lnTo>
                  <a:pt x="8843899" y="6350"/>
                </a:lnTo>
                <a:lnTo>
                  <a:pt x="12182475" y="6350"/>
                </a:lnTo>
                <a:lnTo>
                  <a:pt x="12182475" y="0"/>
                </a:lnTo>
                <a:lnTo>
                  <a:pt x="8843899" y="0"/>
                </a:lnTo>
                <a:lnTo>
                  <a:pt x="8831199" y="0"/>
                </a:lnTo>
                <a:lnTo>
                  <a:pt x="8831199" y="6350"/>
                </a:lnTo>
                <a:lnTo>
                  <a:pt x="8831199" y="6789077"/>
                </a:lnTo>
                <a:lnTo>
                  <a:pt x="5795899" y="6789077"/>
                </a:lnTo>
                <a:lnTo>
                  <a:pt x="5795899" y="5277739"/>
                </a:lnTo>
                <a:lnTo>
                  <a:pt x="8831199" y="5277739"/>
                </a:lnTo>
                <a:lnTo>
                  <a:pt x="8831199" y="5265039"/>
                </a:lnTo>
                <a:lnTo>
                  <a:pt x="5795899" y="5265039"/>
                </a:lnTo>
                <a:lnTo>
                  <a:pt x="5795899" y="3846703"/>
                </a:lnTo>
                <a:lnTo>
                  <a:pt x="8831199" y="3846703"/>
                </a:lnTo>
                <a:lnTo>
                  <a:pt x="8831199" y="3834003"/>
                </a:lnTo>
                <a:lnTo>
                  <a:pt x="5795899" y="3834003"/>
                </a:lnTo>
                <a:lnTo>
                  <a:pt x="5795899" y="2246884"/>
                </a:lnTo>
                <a:lnTo>
                  <a:pt x="8831199" y="2246884"/>
                </a:lnTo>
                <a:lnTo>
                  <a:pt x="8831199" y="2234184"/>
                </a:lnTo>
                <a:lnTo>
                  <a:pt x="5795899" y="2234184"/>
                </a:lnTo>
                <a:lnTo>
                  <a:pt x="5795899" y="553847"/>
                </a:lnTo>
                <a:lnTo>
                  <a:pt x="8831199" y="553847"/>
                </a:lnTo>
                <a:lnTo>
                  <a:pt x="8831199" y="541147"/>
                </a:lnTo>
                <a:lnTo>
                  <a:pt x="5795899" y="541147"/>
                </a:lnTo>
                <a:lnTo>
                  <a:pt x="5795899" y="6350"/>
                </a:lnTo>
                <a:lnTo>
                  <a:pt x="8831199" y="6350"/>
                </a:lnTo>
                <a:lnTo>
                  <a:pt x="8831199" y="0"/>
                </a:lnTo>
                <a:lnTo>
                  <a:pt x="5795899" y="0"/>
                </a:lnTo>
                <a:lnTo>
                  <a:pt x="5783199" y="0"/>
                </a:lnTo>
                <a:lnTo>
                  <a:pt x="5783199" y="6350"/>
                </a:lnTo>
                <a:lnTo>
                  <a:pt x="5783199" y="6789077"/>
                </a:lnTo>
                <a:lnTo>
                  <a:pt x="2290699" y="6789077"/>
                </a:lnTo>
                <a:lnTo>
                  <a:pt x="2290699" y="5277739"/>
                </a:lnTo>
                <a:lnTo>
                  <a:pt x="5783199" y="5277739"/>
                </a:lnTo>
                <a:lnTo>
                  <a:pt x="5783199" y="5265039"/>
                </a:lnTo>
                <a:lnTo>
                  <a:pt x="2290699" y="5265039"/>
                </a:lnTo>
                <a:lnTo>
                  <a:pt x="2290699" y="3846703"/>
                </a:lnTo>
                <a:lnTo>
                  <a:pt x="5783199" y="3846703"/>
                </a:lnTo>
                <a:lnTo>
                  <a:pt x="5783199" y="3834003"/>
                </a:lnTo>
                <a:lnTo>
                  <a:pt x="2290699" y="3834003"/>
                </a:lnTo>
                <a:lnTo>
                  <a:pt x="2290699" y="2246884"/>
                </a:lnTo>
                <a:lnTo>
                  <a:pt x="5783199" y="2246884"/>
                </a:lnTo>
                <a:lnTo>
                  <a:pt x="5783199" y="2234184"/>
                </a:lnTo>
                <a:lnTo>
                  <a:pt x="2290699" y="2234184"/>
                </a:lnTo>
                <a:lnTo>
                  <a:pt x="2290699" y="553847"/>
                </a:lnTo>
                <a:lnTo>
                  <a:pt x="5783199" y="553847"/>
                </a:lnTo>
                <a:lnTo>
                  <a:pt x="5783199" y="541147"/>
                </a:lnTo>
                <a:lnTo>
                  <a:pt x="2290699" y="541147"/>
                </a:lnTo>
                <a:lnTo>
                  <a:pt x="2290699" y="6350"/>
                </a:lnTo>
                <a:lnTo>
                  <a:pt x="5783199" y="6350"/>
                </a:lnTo>
                <a:lnTo>
                  <a:pt x="5783199" y="0"/>
                </a:lnTo>
                <a:lnTo>
                  <a:pt x="2290699" y="0"/>
                </a:lnTo>
                <a:lnTo>
                  <a:pt x="2277999" y="0"/>
                </a:lnTo>
                <a:lnTo>
                  <a:pt x="2277999" y="6350"/>
                </a:lnTo>
                <a:lnTo>
                  <a:pt x="2277999" y="6789077"/>
                </a:lnTo>
                <a:lnTo>
                  <a:pt x="6350" y="6789077"/>
                </a:lnTo>
                <a:lnTo>
                  <a:pt x="6350" y="5277739"/>
                </a:lnTo>
                <a:lnTo>
                  <a:pt x="2277999" y="5277739"/>
                </a:lnTo>
                <a:lnTo>
                  <a:pt x="2277999" y="5265039"/>
                </a:lnTo>
                <a:lnTo>
                  <a:pt x="6350" y="5265039"/>
                </a:lnTo>
                <a:lnTo>
                  <a:pt x="6350" y="3846703"/>
                </a:lnTo>
                <a:lnTo>
                  <a:pt x="2277999" y="3846703"/>
                </a:lnTo>
                <a:lnTo>
                  <a:pt x="2277999" y="3834003"/>
                </a:lnTo>
                <a:lnTo>
                  <a:pt x="6350" y="3834003"/>
                </a:lnTo>
                <a:lnTo>
                  <a:pt x="6350" y="2246884"/>
                </a:lnTo>
                <a:lnTo>
                  <a:pt x="2277999" y="2246884"/>
                </a:lnTo>
                <a:lnTo>
                  <a:pt x="2277999" y="2234184"/>
                </a:lnTo>
                <a:lnTo>
                  <a:pt x="6350" y="2234184"/>
                </a:lnTo>
                <a:lnTo>
                  <a:pt x="6350" y="553847"/>
                </a:lnTo>
                <a:lnTo>
                  <a:pt x="2277999" y="553847"/>
                </a:lnTo>
                <a:lnTo>
                  <a:pt x="2277999" y="541147"/>
                </a:lnTo>
                <a:lnTo>
                  <a:pt x="6350" y="541147"/>
                </a:lnTo>
                <a:lnTo>
                  <a:pt x="6350" y="6350"/>
                </a:lnTo>
                <a:lnTo>
                  <a:pt x="2277999" y="6350"/>
                </a:lnTo>
                <a:lnTo>
                  <a:pt x="2277999" y="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lnTo>
                  <a:pt x="0" y="6801777"/>
                </a:lnTo>
                <a:lnTo>
                  <a:pt x="6350" y="6801777"/>
                </a:lnTo>
                <a:lnTo>
                  <a:pt x="12188952" y="6801777"/>
                </a:lnTo>
                <a:lnTo>
                  <a:pt x="12188952" y="6789077"/>
                </a:lnTo>
                <a:lnTo>
                  <a:pt x="12188952" y="5265039"/>
                </a:lnTo>
                <a:lnTo>
                  <a:pt x="12188952" y="3834003"/>
                </a:lnTo>
                <a:lnTo>
                  <a:pt x="12188952" y="2234184"/>
                </a:lnTo>
                <a:lnTo>
                  <a:pt x="12188952" y="541147"/>
                </a:lnTo>
                <a:lnTo>
                  <a:pt x="121889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952A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952A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2700" y="23825"/>
            <a:ext cx="11933555" cy="1076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952A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7638" y="3080257"/>
            <a:ext cx="5969000" cy="2728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jpg"/><Relationship Id="rId9" Type="http://schemas.openxmlformats.org/officeDocument/2006/relationships/image" Target="../media/image58.jpg"/><Relationship Id="rId10" Type="http://schemas.openxmlformats.org/officeDocument/2006/relationships/image" Target="../media/image59.png"/><Relationship Id="rId11" Type="http://schemas.openxmlformats.org/officeDocument/2006/relationships/image" Target="../media/image6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88.png"/><Relationship Id="rId4" Type="http://schemas.openxmlformats.org/officeDocument/2006/relationships/image" Target="../media/image49.png"/><Relationship Id="rId5" Type="http://schemas.openxmlformats.org/officeDocument/2006/relationships/image" Target="../media/image45.png"/><Relationship Id="rId6" Type="http://schemas.openxmlformats.org/officeDocument/2006/relationships/image" Target="../media/image8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9.png"/><Relationship Id="rId4" Type="http://schemas.openxmlformats.org/officeDocument/2006/relationships/image" Target="../media/image39.png"/><Relationship Id="rId5" Type="http://schemas.openxmlformats.org/officeDocument/2006/relationships/image" Target="../media/image5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309365" y="988186"/>
            <a:ext cx="1350645" cy="1092835"/>
            <a:chOff x="3309365" y="988186"/>
            <a:chExt cx="1350645" cy="1092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2987" y="1011935"/>
              <a:ext cx="1326641" cy="106908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9365" y="988186"/>
              <a:ext cx="1325752" cy="1067434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4762753" y="1122680"/>
            <a:ext cx="857250" cy="735965"/>
            <a:chOff x="4762753" y="1122680"/>
            <a:chExt cx="857250" cy="73596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6883" y="1146048"/>
              <a:ext cx="832865" cy="71247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2753" y="1122680"/>
              <a:ext cx="832103" cy="71119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5718936" y="883666"/>
            <a:ext cx="1161415" cy="991869"/>
            <a:chOff x="5718936" y="883666"/>
            <a:chExt cx="1161415" cy="991869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2431" y="906780"/>
              <a:ext cx="1137665" cy="96850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8936" y="883666"/>
              <a:ext cx="1136776" cy="966469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6971410" y="1108455"/>
            <a:ext cx="244475" cy="750570"/>
            <a:chOff x="6971410" y="1108455"/>
            <a:chExt cx="244475" cy="75057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5159" y="1132331"/>
              <a:ext cx="220230" cy="72618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981316" y="1118361"/>
              <a:ext cx="199390" cy="706120"/>
            </a:xfrm>
            <a:custGeom>
              <a:avLst/>
              <a:gdLst/>
              <a:ahLst/>
              <a:cxnLst/>
              <a:rect l="l" t="t" r="r" b="b"/>
              <a:pathLst>
                <a:path w="199390" h="706119">
                  <a:moveTo>
                    <a:pt x="171323" y="550672"/>
                  </a:moveTo>
                  <a:lnTo>
                    <a:pt x="109727" y="550672"/>
                  </a:lnTo>
                  <a:lnTo>
                    <a:pt x="109727" y="705612"/>
                  </a:lnTo>
                  <a:lnTo>
                    <a:pt x="171323" y="705612"/>
                  </a:lnTo>
                  <a:lnTo>
                    <a:pt x="171323" y="550672"/>
                  </a:lnTo>
                  <a:close/>
                </a:path>
                <a:path w="199390" h="706119">
                  <a:moveTo>
                    <a:pt x="171323" y="0"/>
                  </a:moveTo>
                  <a:lnTo>
                    <a:pt x="144017" y="0"/>
                  </a:lnTo>
                  <a:lnTo>
                    <a:pt x="0" y="445135"/>
                  </a:lnTo>
                  <a:lnTo>
                    <a:pt x="0" y="550672"/>
                  </a:lnTo>
                  <a:lnTo>
                    <a:pt x="199008" y="550672"/>
                  </a:lnTo>
                  <a:lnTo>
                    <a:pt x="199008" y="445135"/>
                  </a:lnTo>
                  <a:lnTo>
                    <a:pt x="21716" y="445135"/>
                  </a:lnTo>
                  <a:lnTo>
                    <a:pt x="109727" y="172338"/>
                  </a:lnTo>
                  <a:lnTo>
                    <a:pt x="171323" y="172338"/>
                  </a:lnTo>
                  <a:lnTo>
                    <a:pt x="171323" y="0"/>
                  </a:lnTo>
                  <a:close/>
                </a:path>
                <a:path w="199390" h="706119">
                  <a:moveTo>
                    <a:pt x="171323" y="172338"/>
                  </a:moveTo>
                  <a:lnTo>
                    <a:pt x="109727" y="172338"/>
                  </a:lnTo>
                  <a:lnTo>
                    <a:pt x="109727" y="445135"/>
                  </a:lnTo>
                  <a:lnTo>
                    <a:pt x="171323" y="445135"/>
                  </a:lnTo>
                  <a:lnTo>
                    <a:pt x="171323" y="17233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981316" y="1118361"/>
              <a:ext cx="199390" cy="706120"/>
            </a:xfrm>
            <a:custGeom>
              <a:avLst/>
              <a:gdLst/>
              <a:ahLst/>
              <a:cxnLst/>
              <a:rect l="l" t="t" r="r" b="b"/>
              <a:pathLst>
                <a:path w="199390" h="706119">
                  <a:moveTo>
                    <a:pt x="109727" y="172338"/>
                  </a:moveTo>
                  <a:lnTo>
                    <a:pt x="109727" y="172338"/>
                  </a:lnTo>
                  <a:lnTo>
                    <a:pt x="36385" y="399668"/>
                  </a:lnTo>
                  <a:lnTo>
                    <a:pt x="21716" y="445135"/>
                  </a:lnTo>
                  <a:lnTo>
                    <a:pt x="43719" y="445135"/>
                  </a:lnTo>
                  <a:lnTo>
                    <a:pt x="65722" y="445135"/>
                  </a:lnTo>
                  <a:lnTo>
                    <a:pt x="87725" y="445135"/>
                  </a:lnTo>
                  <a:lnTo>
                    <a:pt x="109727" y="445135"/>
                  </a:lnTo>
                  <a:lnTo>
                    <a:pt x="109727" y="390575"/>
                  </a:lnTo>
                  <a:lnTo>
                    <a:pt x="109727" y="336016"/>
                  </a:lnTo>
                  <a:lnTo>
                    <a:pt x="109727" y="281457"/>
                  </a:lnTo>
                  <a:lnTo>
                    <a:pt x="109727" y="226898"/>
                  </a:lnTo>
                  <a:lnTo>
                    <a:pt x="109727" y="172338"/>
                  </a:lnTo>
                  <a:close/>
                </a:path>
                <a:path w="199390" h="706119">
                  <a:moveTo>
                    <a:pt x="144017" y="0"/>
                  </a:moveTo>
                  <a:lnTo>
                    <a:pt x="150802" y="0"/>
                  </a:lnTo>
                  <a:lnTo>
                    <a:pt x="157622" y="0"/>
                  </a:lnTo>
                  <a:lnTo>
                    <a:pt x="164466" y="0"/>
                  </a:lnTo>
                  <a:lnTo>
                    <a:pt x="171323" y="0"/>
                  </a:lnTo>
                  <a:lnTo>
                    <a:pt x="171323" y="49445"/>
                  </a:lnTo>
                  <a:lnTo>
                    <a:pt x="171323" y="445135"/>
                  </a:lnTo>
                  <a:lnTo>
                    <a:pt x="178202" y="445135"/>
                  </a:lnTo>
                  <a:lnTo>
                    <a:pt x="185118" y="445135"/>
                  </a:lnTo>
                  <a:lnTo>
                    <a:pt x="192057" y="445135"/>
                  </a:lnTo>
                  <a:lnTo>
                    <a:pt x="199008" y="445135"/>
                  </a:lnTo>
                  <a:lnTo>
                    <a:pt x="199008" y="471519"/>
                  </a:lnTo>
                  <a:lnTo>
                    <a:pt x="199008" y="497903"/>
                  </a:lnTo>
                  <a:lnTo>
                    <a:pt x="199008" y="524287"/>
                  </a:lnTo>
                  <a:lnTo>
                    <a:pt x="199008" y="550672"/>
                  </a:lnTo>
                  <a:lnTo>
                    <a:pt x="192057" y="550672"/>
                  </a:lnTo>
                  <a:lnTo>
                    <a:pt x="185118" y="550672"/>
                  </a:lnTo>
                  <a:lnTo>
                    <a:pt x="178202" y="550672"/>
                  </a:lnTo>
                  <a:lnTo>
                    <a:pt x="171323" y="550672"/>
                  </a:lnTo>
                  <a:lnTo>
                    <a:pt x="171323" y="589365"/>
                  </a:lnTo>
                  <a:lnTo>
                    <a:pt x="171323" y="628094"/>
                  </a:lnTo>
                  <a:lnTo>
                    <a:pt x="171323" y="666847"/>
                  </a:lnTo>
                  <a:lnTo>
                    <a:pt x="171323" y="705612"/>
                  </a:lnTo>
                  <a:lnTo>
                    <a:pt x="155912" y="705612"/>
                  </a:lnTo>
                  <a:lnTo>
                    <a:pt x="140525" y="705612"/>
                  </a:lnTo>
                  <a:lnTo>
                    <a:pt x="125138" y="705612"/>
                  </a:lnTo>
                  <a:lnTo>
                    <a:pt x="109727" y="705612"/>
                  </a:lnTo>
                  <a:lnTo>
                    <a:pt x="109727" y="666847"/>
                  </a:lnTo>
                  <a:lnTo>
                    <a:pt x="109727" y="628094"/>
                  </a:lnTo>
                  <a:lnTo>
                    <a:pt x="109727" y="589365"/>
                  </a:lnTo>
                  <a:lnTo>
                    <a:pt x="109727" y="550672"/>
                  </a:lnTo>
                  <a:lnTo>
                    <a:pt x="82296" y="550672"/>
                  </a:lnTo>
                  <a:lnTo>
                    <a:pt x="54864" y="550672"/>
                  </a:lnTo>
                  <a:lnTo>
                    <a:pt x="27432" y="550672"/>
                  </a:lnTo>
                  <a:lnTo>
                    <a:pt x="0" y="550672"/>
                  </a:lnTo>
                  <a:lnTo>
                    <a:pt x="0" y="524287"/>
                  </a:lnTo>
                  <a:lnTo>
                    <a:pt x="0" y="497903"/>
                  </a:lnTo>
                  <a:lnTo>
                    <a:pt x="0" y="471519"/>
                  </a:lnTo>
                  <a:lnTo>
                    <a:pt x="0" y="445135"/>
                  </a:lnTo>
                  <a:lnTo>
                    <a:pt x="16001" y="395651"/>
                  </a:lnTo>
                  <a:lnTo>
                    <a:pt x="32003" y="346177"/>
                  </a:lnTo>
                  <a:lnTo>
                    <a:pt x="48005" y="296709"/>
                  </a:lnTo>
                  <a:lnTo>
                    <a:pt x="64007" y="247248"/>
                  </a:lnTo>
                  <a:lnTo>
                    <a:pt x="80009" y="197792"/>
                  </a:lnTo>
                  <a:lnTo>
                    <a:pt x="96011" y="148340"/>
                  </a:lnTo>
                  <a:lnTo>
                    <a:pt x="112013" y="98892"/>
                  </a:lnTo>
                  <a:lnTo>
                    <a:pt x="128015" y="49445"/>
                  </a:lnTo>
                  <a:lnTo>
                    <a:pt x="144017" y="0"/>
                  </a:lnTo>
                  <a:close/>
                </a:path>
              </a:pathLst>
            </a:custGeom>
            <a:ln w="19812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7299452" y="886713"/>
            <a:ext cx="1410970" cy="988694"/>
            <a:chOff x="7299452" y="886713"/>
            <a:chExt cx="1410970" cy="988694"/>
          </a:xfrm>
        </p:grpSpPr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22820" y="909827"/>
              <a:ext cx="1387602" cy="96545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9452" y="886713"/>
              <a:ext cx="1386077" cy="963421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13076" y="0"/>
            <a:ext cx="2019300" cy="1286255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580376" y="0"/>
            <a:ext cx="2013203" cy="1286255"/>
          </a:xfrm>
          <a:prstGeom prst="rect">
            <a:avLst/>
          </a:prstGeom>
        </p:spPr>
      </p:pic>
      <p:sp>
        <p:nvSpPr>
          <p:cNvPr id="20" name="object 20" descr=""/>
          <p:cNvSpPr/>
          <p:nvPr/>
        </p:nvSpPr>
        <p:spPr>
          <a:xfrm>
            <a:off x="3723132" y="952500"/>
            <a:ext cx="56515" cy="402590"/>
          </a:xfrm>
          <a:custGeom>
            <a:avLst/>
            <a:gdLst/>
            <a:ahLst/>
            <a:cxnLst/>
            <a:rect l="l" t="t" r="r" b="b"/>
            <a:pathLst>
              <a:path w="56514" h="402590">
                <a:moveTo>
                  <a:pt x="0" y="0"/>
                </a:moveTo>
                <a:lnTo>
                  <a:pt x="56387" y="40233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502395" y="893063"/>
            <a:ext cx="104139" cy="262255"/>
          </a:xfrm>
          <a:custGeom>
            <a:avLst/>
            <a:gdLst/>
            <a:ahLst/>
            <a:cxnLst/>
            <a:rect l="l" t="t" r="r" b="b"/>
            <a:pathLst>
              <a:path w="104140" h="262255">
                <a:moveTo>
                  <a:pt x="0" y="0"/>
                </a:moveTo>
                <a:lnTo>
                  <a:pt x="103631" y="26212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352036" y="2514544"/>
            <a:ext cx="4660265" cy="604520"/>
            <a:chOff x="352036" y="2514544"/>
            <a:chExt cx="4660265" cy="604520"/>
          </a:xfrm>
        </p:grpSpPr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2036" y="2514544"/>
              <a:ext cx="4659644" cy="60437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0154" y="2517521"/>
              <a:ext cx="4625390" cy="570484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1242059" y="3688024"/>
            <a:ext cx="7776209" cy="604520"/>
            <a:chOff x="1242059" y="3688024"/>
            <a:chExt cx="7776209" cy="604520"/>
          </a:xfrm>
        </p:grpSpPr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42059" y="3688024"/>
              <a:ext cx="7776211" cy="60437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0525" y="3691763"/>
              <a:ext cx="7741107" cy="569213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4686298" y="4770080"/>
            <a:ext cx="4319905" cy="509905"/>
            <a:chOff x="4686298" y="4770080"/>
            <a:chExt cx="4319905" cy="509905"/>
          </a:xfrm>
        </p:grpSpPr>
        <p:pic>
          <p:nvPicPr>
            <p:cNvPr id="29" name="object 2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86298" y="4770080"/>
              <a:ext cx="4319781" cy="50983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04842" y="4773675"/>
              <a:ext cx="4284980" cy="470788"/>
            </a:xfrm>
            <a:prstGeom prst="rect">
              <a:avLst/>
            </a:prstGeom>
          </p:spPr>
        </p:pic>
      </p:grpSp>
      <p:grpSp>
        <p:nvGrpSpPr>
          <p:cNvPr id="31" name="object 31" descr=""/>
          <p:cNvGrpSpPr/>
          <p:nvPr/>
        </p:nvGrpSpPr>
        <p:grpSpPr>
          <a:xfrm>
            <a:off x="6623301" y="5891744"/>
            <a:ext cx="3849370" cy="505459"/>
            <a:chOff x="6623301" y="5891744"/>
            <a:chExt cx="3849370" cy="505459"/>
          </a:xfrm>
        </p:grpSpPr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23301" y="5891744"/>
              <a:ext cx="3848865" cy="505285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41972" y="5895047"/>
              <a:ext cx="3813682" cy="4708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684" y="-29768"/>
            <a:ext cx="22618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Hệ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cơ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quan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02610" y="-29768"/>
            <a:ext cx="18681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Hình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spc="-25" b="1">
                <a:latin typeface="Times New Roman"/>
                <a:cs typeface="Times New Roman"/>
              </a:rPr>
              <a:t>ảnh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182995" y="-29768"/>
            <a:ext cx="22618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Hệ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b="1">
                <a:latin typeface="Times New Roman"/>
                <a:cs typeface="Times New Roman"/>
              </a:rPr>
              <a:t>cơ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quan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580626" y="-29768"/>
            <a:ext cx="18681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0000"/>
                </a:solidFill>
                <a:latin typeface="Times New Roman"/>
                <a:cs typeface="Times New Roman"/>
              </a:rPr>
              <a:t>Hình</a:t>
            </a:r>
            <a:r>
              <a:rPr dirty="0" sz="3600" spc="-1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3600" spc="-25">
                <a:solidFill>
                  <a:srgbClr val="000000"/>
                </a:solidFill>
                <a:latin typeface="Times New Roman"/>
                <a:cs typeface="Times New Roman"/>
              </a:rPr>
              <a:t>ảnh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622160" y="1245489"/>
            <a:ext cx="14344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Bài</a:t>
            </a:r>
            <a:r>
              <a:rPr dirty="0" sz="3600" spc="-1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tiết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332601" y="2737561"/>
            <a:ext cx="207137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Thần</a:t>
            </a:r>
            <a:r>
              <a:rPr dirty="0" sz="3600" spc="-4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kinh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616065" y="4253610"/>
            <a:ext cx="14605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Nội</a:t>
            </a:r>
            <a:r>
              <a:rPr dirty="0" sz="3600" spc="-5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tiết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43052" y="1090625"/>
            <a:ext cx="2103755" cy="5215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Vận</a:t>
            </a:r>
            <a:r>
              <a:rPr dirty="0" sz="3600" spc="-20" b="1">
                <a:latin typeface="Times New Roman"/>
                <a:cs typeface="Times New Roman"/>
              </a:rPr>
              <a:t> động</a:t>
            </a:r>
            <a:endParaRPr sz="3600">
              <a:latin typeface="Times New Roman"/>
              <a:cs typeface="Times New Roman"/>
            </a:endParaRPr>
          </a:p>
          <a:p>
            <a:pPr algn="ctr" marL="12700" marR="5080" indent="1270">
              <a:lnSpc>
                <a:spcPct val="272800"/>
              </a:lnSpc>
              <a:spcBef>
                <a:spcPts val="1185"/>
              </a:spcBef>
            </a:pPr>
            <a:r>
              <a:rPr dirty="0" sz="3600" b="1">
                <a:latin typeface="Times New Roman"/>
                <a:cs typeface="Times New Roman"/>
              </a:rPr>
              <a:t>Tiêu</a:t>
            </a:r>
            <a:r>
              <a:rPr dirty="0" sz="3600" spc="-85" b="1">
                <a:latin typeface="Times New Roman"/>
                <a:cs typeface="Times New Roman"/>
              </a:rPr>
              <a:t> </a:t>
            </a:r>
            <a:r>
              <a:rPr dirty="0" sz="3600" spc="-25" b="1">
                <a:latin typeface="Times New Roman"/>
                <a:cs typeface="Times New Roman"/>
              </a:rPr>
              <a:t>hóa </a:t>
            </a:r>
            <a:r>
              <a:rPr dirty="0" sz="3600" b="1">
                <a:latin typeface="Times New Roman"/>
                <a:cs typeface="Times New Roman"/>
              </a:rPr>
              <a:t>Hô</a:t>
            </a:r>
            <a:r>
              <a:rPr dirty="0" sz="3600" spc="-5" b="1">
                <a:latin typeface="Times New Roman"/>
                <a:cs typeface="Times New Roman"/>
              </a:rPr>
              <a:t> </a:t>
            </a:r>
            <a:r>
              <a:rPr dirty="0" sz="3600" spc="-25" b="1">
                <a:latin typeface="Times New Roman"/>
                <a:cs typeface="Times New Roman"/>
              </a:rPr>
              <a:t>hấp </a:t>
            </a:r>
            <a:r>
              <a:rPr dirty="0" sz="3600" spc="-50" b="1">
                <a:latin typeface="Times New Roman"/>
                <a:cs typeface="Times New Roman"/>
              </a:rPr>
              <a:t>Tuần</a:t>
            </a:r>
            <a:r>
              <a:rPr dirty="0" sz="3600" spc="-170" b="1">
                <a:latin typeface="Times New Roman"/>
                <a:cs typeface="Times New Roman"/>
              </a:rPr>
              <a:t> </a:t>
            </a:r>
            <a:r>
              <a:rPr dirty="0" sz="3600" spc="-20" b="1">
                <a:latin typeface="Times New Roman"/>
                <a:cs typeface="Times New Roman"/>
              </a:rPr>
              <a:t>hoàn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501765" y="5731561"/>
            <a:ext cx="1741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Times New Roman"/>
                <a:cs typeface="Times New Roman"/>
              </a:rPr>
              <a:t>Sinh</a:t>
            </a:r>
            <a:r>
              <a:rPr dirty="0" sz="3600" spc="-15" b="1">
                <a:latin typeface="Times New Roman"/>
                <a:cs typeface="Times New Roman"/>
              </a:rPr>
              <a:t> </a:t>
            </a:r>
            <a:r>
              <a:rPr dirty="0" sz="3600" spc="-25" b="1">
                <a:latin typeface="Times New Roman"/>
                <a:cs typeface="Times New Roman"/>
              </a:rPr>
              <a:t>dục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2708723" y="586432"/>
            <a:ext cx="9466580" cy="6147435"/>
            <a:chOff x="2708723" y="586432"/>
            <a:chExt cx="9466580" cy="6147435"/>
          </a:xfrm>
        </p:grpSpPr>
        <p:sp>
          <p:nvSpPr>
            <p:cNvPr id="12" name="object 12" descr=""/>
            <p:cNvSpPr/>
            <p:nvPr/>
          </p:nvSpPr>
          <p:spPr>
            <a:xfrm>
              <a:off x="3911691" y="686893"/>
              <a:ext cx="1135380" cy="1447800"/>
            </a:xfrm>
            <a:custGeom>
              <a:avLst/>
              <a:gdLst/>
              <a:ahLst/>
              <a:cxnLst/>
              <a:rect l="l" t="t" r="r" b="b"/>
              <a:pathLst>
                <a:path w="1135379" h="1447800">
                  <a:moveTo>
                    <a:pt x="567427" y="0"/>
                  </a:moveTo>
                  <a:lnTo>
                    <a:pt x="529482" y="3996"/>
                  </a:lnTo>
                  <a:lnTo>
                    <a:pt x="479752" y="22693"/>
                  </a:lnTo>
                  <a:lnTo>
                    <a:pt x="448789" y="52333"/>
                  </a:lnTo>
                  <a:lnTo>
                    <a:pt x="440988" y="76042"/>
                  </a:lnTo>
                  <a:lnTo>
                    <a:pt x="441563" y="88166"/>
                  </a:lnTo>
                  <a:lnTo>
                    <a:pt x="445138" y="100146"/>
                  </a:lnTo>
                  <a:lnTo>
                    <a:pt x="441639" y="98018"/>
                  </a:lnTo>
                  <a:lnTo>
                    <a:pt x="436314" y="97818"/>
                  </a:lnTo>
                  <a:lnTo>
                    <a:pt x="428783" y="101597"/>
                  </a:lnTo>
                  <a:lnTo>
                    <a:pt x="426616" y="104476"/>
                  </a:lnTo>
                  <a:lnTo>
                    <a:pt x="426501" y="110634"/>
                  </a:lnTo>
                  <a:lnTo>
                    <a:pt x="427262" y="113688"/>
                  </a:lnTo>
                  <a:lnTo>
                    <a:pt x="451642" y="149159"/>
                  </a:lnTo>
                  <a:lnTo>
                    <a:pt x="469137" y="154667"/>
                  </a:lnTo>
                  <a:lnTo>
                    <a:pt x="474804" y="152464"/>
                  </a:lnTo>
                  <a:lnTo>
                    <a:pt x="476096" y="161514"/>
                  </a:lnTo>
                  <a:lnTo>
                    <a:pt x="479516" y="170271"/>
                  </a:lnTo>
                  <a:lnTo>
                    <a:pt x="484983" y="178573"/>
                  </a:lnTo>
                  <a:lnTo>
                    <a:pt x="492414" y="186258"/>
                  </a:lnTo>
                  <a:lnTo>
                    <a:pt x="492816" y="196927"/>
                  </a:lnTo>
                  <a:lnTo>
                    <a:pt x="491920" y="207570"/>
                  </a:lnTo>
                  <a:lnTo>
                    <a:pt x="489740" y="218133"/>
                  </a:lnTo>
                  <a:lnTo>
                    <a:pt x="486291" y="228563"/>
                  </a:lnTo>
                  <a:lnTo>
                    <a:pt x="458349" y="236943"/>
                  </a:lnTo>
                  <a:lnTo>
                    <a:pt x="431032" y="246151"/>
                  </a:lnTo>
                  <a:lnTo>
                    <a:pt x="404378" y="256172"/>
                  </a:lnTo>
                  <a:lnTo>
                    <a:pt x="378427" y="266988"/>
                  </a:lnTo>
                  <a:lnTo>
                    <a:pt x="339829" y="271963"/>
                  </a:lnTo>
                  <a:lnTo>
                    <a:pt x="278065" y="301458"/>
                  </a:lnTo>
                  <a:lnTo>
                    <a:pt x="253083" y="337808"/>
                  </a:lnTo>
                  <a:lnTo>
                    <a:pt x="245901" y="380536"/>
                  </a:lnTo>
                  <a:lnTo>
                    <a:pt x="239585" y="411645"/>
                  </a:lnTo>
                  <a:lnTo>
                    <a:pt x="229272" y="442232"/>
                  </a:lnTo>
                  <a:lnTo>
                    <a:pt x="215031" y="472128"/>
                  </a:lnTo>
                  <a:lnTo>
                    <a:pt x="196929" y="501168"/>
                  </a:lnTo>
                  <a:lnTo>
                    <a:pt x="176195" y="527812"/>
                  </a:lnTo>
                  <a:lnTo>
                    <a:pt x="159355" y="555642"/>
                  </a:lnTo>
                  <a:lnTo>
                    <a:pt x="135542" y="613589"/>
                  </a:lnTo>
                  <a:lnTo>
                    <a:pt x="121468" y="672835"/>
                  </a:lnTo>
                  <a:lnTo>
                    <a:pt x="112357" y="732419"/>
                  </a:lnTo>
                  <a:lnTo>
                    <a:pt x="102906" y="738197"/>
                  </a:lnTo>
                  <a:lnTo>
                    <a:pt x="69044" y="751444"/>
                  </a:lnTo>
                  <a:lnTo>
                    <a:pt x="55965" y="758983"/>
                  </a:lnTo>
                  <a:lnTo>
                    <a:pt x="31606" y="775452"/>
                  </a:lnTo>
                  <a:lnTo>
                    <a:pt x="17424" y="781809"/>
                  </a:lnTo>
                  <a:lnTo>
                    <a:pt x="10395" y="784112"/>
                  </a:lnTo>
                  <a:lnTo>
                    <a:pt x="1587" y="786064"/>
                  </a:lnTo>
                  <a:lnTo>
                    <a:pt x="0" y="795526"/>
                  </a:lnTo>
                  <a:lnTo>
                    <a:pt x="3408" y="799156"/>
                  </a:lnTo>
                  <a:lnTo>
                    <a:pt x="8889" y="800633"/>
                  </a:lnTo>
                  <a:lnTo>
                    <a:pt x="17441" y="802043"/>
                  </a:lnTo>
                  <a:lnTo>
                    <a:pt x="26061" y="801497"/>
                  </a:lnTo>
                  <a:lnTo>
                    <a:pt x="34562" y="799654"/>
                  </a:lnTo>
                  <a:lnTo>
                    <a:pt x="73745" y="787065"/>
                  </a:lnTo>
                  <a:lnTo>
                    <a:pt x="76848" y="787891"/>
                  </a:lnTo>
                  <a:lnTo>
                    <a:pt x="78080" y="789694"/>
                  </a:lnTo>
                  <a:lnTo>
                    <a:pt x="19236" y="856456"/>
                  </a:lnTo>
                  <a:lnTo>
                    <a:pt x="17497" y="859209"/>
                  </a:lnTo>
                  <a:lnTo>
                    <a:pt x="15797" y="864241"/>
                  </a:lnTo>
                  <a:lnTo>
                    <a:pt x="16522" y="866469"/>
                  </a:lnTo>
                  <a:lnTo>
                    <a:pt x="22196" y="871100"/>
                  </a:lnTo>
                  <a:lnTo>
                    <a:pt x="28719" y="871550"/>
                  </a:lnTo>
                  <a:lnTo>
                    <a:pt x="39362" y="865618"/>
                  </a:lnTo>
                  <a:lnTo>
                    <a:pt x="92777" y="819232"/>
                  </a:lnTo>
                  <a:lnTo>
                    <a:pt x="97158" y="820559"/>
                  </a:lnTo>
                  <a:lnTo>
                    <a:pt x="96748" y="822662"/>
                  </a:lnTo>
                  <a:lnTo>
                    <a:pt x="67903" y="882490"/>
                  </a:lnTo>
                  <a:lnTo>
                    <a:pt x="67248" y="885444"/>
                  </a:lnTo>
                  <a:lnTo>
                    <a:pt x="67458" y="890550"/>
                  </a:lnTo>
                  <a:lnTo>
                    <a:pt x="68971" y="892553"/>
                  </a:lnTo>
                  <a:lnTo>
                    <a:pt x="76057" y="896032"/>
                  </a:lnTo>
                  <a:lnTo>
                    <a:pt x="82405" y="895432"/>
                  </a:lnTo>
                  <a:lnTo>
                    <a:pt x="90202" y="888247"/>
                  </a:lnTo>
                  <a:lnTo>
                    <a:pt x="129289" y="827017"/>
                  </a:lnTo>
                  <a:lnTo>
                    <a:pt x="130069" y="826692"/>
                  </a:lnTo>
                  <a:lnTo>
                    <a:pt x="131511" y="884142"/>
                  </a:lnTo>
                  <a:lnTo>
                    <a:pt x="132226" y="887221"/>
                  </a:lnTo>
                  <a:lnTo>
                    <a:pt x="135713" y="893003"/>
                  </a:lnTo>
                  <a:lnTo>
                    <a:pt x="140140" y="894806"/>
                  </a:lnTo>
                  <a:lnTo>
                    <a:pt x="151243" y="893880"/>
                  </a:lnTo>
                  <a:lnTo>
                    <a:pt x="154437" y="889048"/>
                  </a:lnTo>
                  <a:lnTo>
                    <a:pt x="157171" y="871029"/>
                  </a:lnTo>
                  <a:lnTo>
                    <a:pt x="160553" y="829596"/>
                  </a:lnTo>
                  <a:lnTo>
                    <a:pt x="165037" y="868496"/>
                  </a:lnTo>
                  <a:lnTo>
                    <a:pt x="165863" y="871075"/>
                  </a:lnTo>
                  <a:lnTo>
                    <a:pt x="169343" y="875781"/>
                  </a:lnTo>
                  <a:lnTo>
                    <a:pt x="173352" y="877008"/>
                  </a:lnTo>
                  <a:lnTo>
                    <a:pt x="182004" y="875430"/>
                  </a:lnTo>
                  <a:lnTo>
                    <a:pt x="183282" y="871525"/>
                  </a:lnTo>
                  <a:lnTo>
                    <a:pt x="185507" y="842732"/>
                  </a:lnTo>
                  <a:lnTo>
                    <a:pt x="184423" y="817180"/>
                  </a:lnTo>
                  <a:lnTo>
                    <a:pt x="190327" y="801131"/>
                  </a:lnTo>
                  <a:lnTo>
                    <a:pt x="193283" y="784650"/>
                  </a:lnTo>
                  <a:lnTo>
                    <a:pt x="194262" y="767812"/>
                  </a:lnTo>
                  <a:lnTo>
                    <a:pt x="194236" y="750693"/>
                  </a:lnTo>
                  <a:lnTo>
                    <a:pt x="213397" y="727729"/>
                  </a:lnTo>
                  <a:lnTo>
                    <a:pt x="248399" y="680665"/>
                  </a:lnTo>
                  <a:lnTo>
                    <a:pt x="280809" y="633912"/>
                  </a:lnTo>
                  <a:lnTo>
                    <a:pt x="307238" y="586857"/>
                  </a:lnTo>
                  <a:lnTo>
                    <a:pt x="315275" y="562448"/>
                  </a:lnTo>
                  <a:lnTo>
                    <a:pt x="352107" y="494359"/>
                  </a:lnTo>
                  <a:lnTo>
                    <a:pt x="354663" y="490654"/>
                  </a:lnTo>
                  <a:lnTo>
                    <a:pt x="362634" y="521803"/>
                  </a:lnTo>
                  <a:lnTo>
                    <a:pt x="367869" y="553170"/>
                  </a:lnTo>
                  <a:lnTo>
                    <a:pt x="370357" y="584683"/>
                  </a:lnTo>
                  <a:lnTo>
                    <a:pt x="370090" y="616268"/>
                  </a:lnTo>
                  <a:lnTo>
                    <a:pt x="360850" y="644996"/>
                  </a:lnTo>
                  <a:lnTo>
                    <a:pt x="353368" y="673934"/>
                  </a:lnTo>
                  <a:lnTo>
                    <a:pt x="347652" y="703045"/>
                  </a:lnTo>
                  <a:lnTo>
                    <a:pt x="343709" y="732294"/>
                  </a:lnTo>
                  <a:lnTo>
                    <a:pt x="331078" y="758953"/>
                  </a:lnTo>
                  <a:lnTo>
                    <a:pt x="312800" y="813424"/>
                  </a:lnTo>
                  <a:lnTo>
                    <a:pt x="301925" y="872318"/>
                  </a:lnTo>
                  <a:lnTo>
                    <a:pt x="298408" y="935034"/>
                  </a:lnTo>
                  <a:lnTo>
                    <a:pt x="300168" y="966424"/>
                  </a:lnTo>
                  <a:lnTo>
                    <a:pt x="304242" y="998416"/>
                  </a:lnTo>
                  <a:lnTo>
                    <a:pt x="310061" y="1030298"/>
                  </a:lnTo>
                  <a:lnTo>
                    <a:pt x="323856" y="1093965"/>
                  </a:lnTo>
                  <a:lnTo>
                    <a:pt x="314852" y="1148141"/>
                  </a:lnTo>
                  <a:lnTo>
                    <a:pt x="311307" y="1202498"/>
                  </a:lnTo>
                  <a:lnTo>
                    <a:pt x="313212" y="1256861"/>
                  </a:lnTo>
                  <a:lnTo>
                    <a:pt x="320562" y="1311052"/>
                  </a:lnTo>
                  <a:lnTo>
                    <a:pt x="333349" y="1364893"/>
                  </a:lnTo>
                  <a:lnTo>
                    <a:pt x="315763" y="1370118"/>
                  </a:lnTo>
                  <a:lnTo>
                    <a:pt x="281978" y="1383429"/>
                  </a:lnTo>
                  <a:lnTo>
                    <a:pt x="263930" y="1388113"/>
                  </a:lnTo>
                  <a:lnTo>
                    <a:pt x="256262" y="1389405"/>
                  </a:lnTo>
                  <a:lnTo>
                    <a:pt x="248183" y="1389795"/>
                  </a:lnTo>
                  <a:lnTo>
                    <a:pt x="234035" y="1394542"/>
                  </a:lnTo>
                  <a:lnTo>
                    <a:pt x="228330" y="1399829"/>
                  </a:lnTo>
                  <a:lnTo>
                    <a:pt x="232342" y="1407323"/>
                  </a:lnTo>
                  <a:lnTo>
                    <a:pt x="234944" y="1409534"/>
                  </a:lnTo>
                  <a:lnTo>
                    <a:pt x="279492" y="1429476"/>
                  </a:lnTo>
                  <a:lnTo>
                    <a:pt x="318014" y="1436476"/>
                  </a:lnTo>
                  <a:lnTo>
                    <a:pt x="362515" y="1445621"/>
                  </a:lnTo>
                  <a:lnTo>
                    <a:pt x="377704" y="1447440"/>
                  </a:lnTo>
                  <a:lnTo>
                    <a:pt x="393387" y="1447539"/>
                  </a:lnTo>
                  <a:lnTo>
                    <a:pt x="408716" y="1445438"/>
                  </a:lnTo>
                  <a:lnTo>
                    <a:pt x="422327" y="1440922"/>
                  </a:lnTo>
                  <a:lnTo>
                    <a:pt x="432853" y="1433772"/>
                  </a:lnTo>
                  <a:lnTo>
                    <a:pt x="438216" y="1427552"/>
                  </a:lnTo>
                  <a:lnTo>
                    <a:pt x="440764" y="1420455"/>
                  </a:lnTo>
                  <a:lnTo>
                    <a:pt x="440194" y="1413316"/>
                  </a:lnTo>
                  <a:lnTo>
                    <a:pt x="438558" y="1406297"/>
                  </a:lnTo>
                  <a:lnTo>
                    <a:pt x="433614" y="1392469"/>
                  </a:lnTo>
                  <a:lnTo>
                    <a:pt x="435630" y="1388862"/>
                  </a:lnTo>
                  <a:lnTo>
                    <a:pt x="436619" y="1385042"/>
                  </a:lnTo>
                  <a:lnTo>
                    <a:pt x="436505" y="1381204"/>
                  </a:lnTo>
                  <a:lnTo>
                    <a:pt x="434589" y="1376112"/>
                  </a:lnTo>
                  <a:lnTo>
                    <a:pt x="431080" y="1370450"/>
                  </a:lnTo>
                  <a:lnTo>
                    <a:pt x="422432" y="1359156"/>
                  </a:lnTo>
                  <a:lnTo>
                    <a:pt x="434705" y="1306053"/>
                  </a:lnTo>
                  <a:lnTo>
                    <a:pt x="453325" y="1253462"/>
                  </a:lnTo>
                  <a:lnTo>
                    <a:pt x="469050" y="1200869"/>
                  </a:lnTo>
                  <a:lnTo>
                    <a:pt x="472637" y="1147760"/>
                  </a:lnTo>
                  <a:lnTo>
                    <a:pt x="465919" y="1105944"/>
                  </a:lnTo>
                  <a:lnTo>
                    <a:pt x="464992" y="1091862"/>
                  </a:lnTo>
                  <a:lnTo>
                    <a:pt x="489767" y="1041546"/>
                  </a:lnTo>
                  <a:lnTo>
                    <a:pt x="509930" y="990417"/>
                  </a:lnTo>
                  <a:lnTo>
                    <a:pt x="525435" y="938612"/>
                  </a:lnTo>
                  <a:lnTo>
                    <a:pt x="536233" y="886270"/>
                  </a:lnTo>
                  <a:lnTo>
                    <a:pt x="542277" y="833526"/>
                  </a:lnTo>
                  <a:lnTo>
                    <a:pt x="591188" y="833000"/>
                  </a:lnTo>
                  <a:lnTo>
                    <a:pt x="597415" y="884061"/>
                  </a:lnTo>
                  <a:lnTo>
                    <a:pt x="607971" y="934770"/>
                  </a:lnTo>
                  <a:lnTo>
                    <a:pt x="622820" y="985010"/>
                  </a:lnTo>
                  <a:lnTo>
                    <a:pt x="641926" y="1034663"/>
                  </a:lnTo>
                  <a:lnTo>
                    <a:pt x="651968" y="1057772"/>
                  </a:lnTo>
                  <a:lnTo>
                    <a:pt x="660591" y="1081051"/>
                  </a:lnTo>
                  <a:lnTo>
                    <a:pt x="665491" y="1104317"/>
                  </a:lnTo>
                  <a:lnTo>
                    <a:pt x="664366" y="1127384"/>
                  </a:lnTo>
                  <a:lnTo>
                    <a:pt x="660611" y="1151168"/>
                  </a:lnTo>
                  <a:lnTo>
                    <a:pt x="660800" y="1175101"/>
                  </a:lnTo>
                  <a:lnTo>
                    <a:pt x="664141" y="1199025"/>
                  </a:lnTo>
                  <a:lnTo>
                    <a:pt x="669843" y="1222778"/>
                  </a:lnTo>
                  <a:lnTo>
                    <a:pt x="677168" y="1246289"/>
                  </a:lnTo>
                  <a:lnTo>
                    <a:pt x="701221" y="1316530"/>
                  </a:lnTo>
                  <a:lnTo>
                    <a:pt x="704467" y="1328697"/>
                  </a:lnTo>
                  <a:lnTo>
                    <a:pt x="706536" y="1340959"/>
                  </a:lnTo>
                  <a:lnTo>
                    <a:pt x="706623" y="1353188"/>
                  </a:lnTo>
                  <a:lnTo>
                    <a:pt x="703921" y="1365254"/>
                  </a:lnTo>
                  <a:lnTo>
                    <a:pt x="700422" y="1373840"/>
                  </a:lnTo>
                  <a:lnTo>
                    <a:pt x="698444" y="1382972"/>
                  </a:lnTo>
                  <a:lnTo>
                    <a:pt x="700422" y="1387758"/>
                  </a:lnTo>
                  <a:lnTo>
                    <a:pt x="704872" y="1391538"/>
                  </a:lnTo>
                  <a:lnTo>
                    <a:pt x="701677" y="1398402"/>
                  </a:lnTo>
                  <a:lnTo>
                    <a:pt x="699395" y="1405438"/>
                  </a:lnTo>
                  <a:lnTo>
                    <a:pt x="696999" y="1419912"/>
                  </a:lnTo>
                  <a:lnTo>
                    <a:pt x="699585" y="1427289"/>
                  </a:lnTo>
                  <a:lnTo>
                    <a:pt x="705404" y="1433592"/>
                  </a:lnTo>
                  <a:lnTo>
                    <a:pt x="715915" y="1440742"/>
                  </a:lnTo>
                  <a:lnTo>
                    <a:pt x="729527" y="1445258"/>
                  </a:lnTo>
                  <a:lnTo>
                    <a:pt x="744866" y="1447359"/>
                  </a:lnTo>
                  <a:lnTo>
                    <a:pt x="760554" y="1447260"/>
                  </a:lnTo>
                  <a:lnTo>
                    <a:pt x="775739" y="1445441"/>
                  </a:lnTo>
                  <a:lnTo>
                    <a:pt x="820153" y="1436295"/>
                  </a:lnTo>
                  <a:lnTo>
                    <a:pt x="858726" y="1429296"/>
                  </a:lnTo>
                  <a:lnTo>
                    <a:pt x="903257" y="1409336"/>
                  </a:lnTo>
                  <a:lnTo>
                    <a:pt x="909913" y="1399648"/>
                  </a:lnTo>
                  <a:lnTo>
                    <a:pt x="904132" y="1394391"/>
                  </a:lnTo>
                  <a:lnTo>
                    <a:pt x="890173" y="1389585"/>
                  </a:lnTo>
                  <a:lnTo>
                    <a:pt x="881996" y="1389225"/>
                  </a:lnTo>
                  <a:lnTo>
                    <a:pt x="874313" y="1387933"/>
                  </a:lnTo>
                  <a:lnTo>
                    <a:pt x="854340" y="1382555"/>
                  </a:lnTo>
                  <a:lnTo>
                    <a:pt x="816704" y="1367868"/>
                  </a:lnTo>
                  <a:lnTo>
                    <a:pt x="796496" y="1363301"/>
                  </a:lnTo>
                  <a:lnTo>
                    <a:pt x="812489" y="1310754"/>
                  </a:lnTo>
                  <a:lnTo>
                    <a:pt x="821769" y="1257822"/>
                  </a:lnTo>
                  <a:lnTo>
                    <a:pt x="824688" y="1204575"/>
                  </a:lnTo>
                  <a:lnTo>
                    <a:pt x="821218" y="1151265"/>
                  </a:lnTo>
                  <a:lnTo>
                    <a:pt x="814866" y="1107905"/>
                  </a:lnTo>
                  <a:lnTo>
                    <a:pt x="812425" y="1085863"/>
                  </a:lnTo>
                  <a:lnTo>
                    <a:pt x="811709" y="1063400"/>
                  </a:lnTo>
                  <a:lnTo>
                    <a:pt x="825462" y="1013522"/>
                  </a:lnTo>
                  <a:lnTo>
                    <a:pt x="833573" y="963282"/>
                  </a:lnTo>
                  <a:lnTo>
                    <a:pt x="836056" y="912886"/>
                  </a:lnTo>
                  <a:lnTo>
                    <a:pt x="832922" y="862539"/>
                  </a:lnTo>
                  <a:lnTo>
                    <a:pt x="824186" y="812446"/>
                  </a:lnTo>
                  <a:lnTo>
                    <a:pt x="809859" y="762813"/>
                  </a:lnTo>
                  <a:lnTo>
                    <a:pt x="789954" y="713845"/>
                  </a:lnTo>
                  <a:lnTo>
                    <a:pt x="786018" y="679889"/>
                  </a:lnTo>
                  <a:lnTo>
                    <a:pt x="780264" y="646047"/>
                  </a:lnTo>
                  <a:lnTo>
                    <a:pt x="772699" y="612361"/>
                  </a:lnTo>
                  <a:lnTo>
                    <a:pt x="763330" y="578869"/>
                  </a:lnTo>
                  <a:lnTo>
                    <a:pt x="769025" y="554322"/>
                  </a:lnTo>
                  <a:lnTo>
                    <a:pt x="783488" y="480591"/>
                  </a:lnTo>
                  <a:lnTo>
                    <a:pt x="791228" y="504061"/>
                  </a:lnTo>
                  <a:lnTo>
                    <a:pt x="800850" y="527205"/>
                  </a:lnTo>
                  <a:lnTo>
                    <a:pt x="812327" y="549978"/>
                  </a:lnTo>
                  <a:lnTo>
                    <a:pt x="825629" y="572336"/>
                  </a:lnTo>
                  <a:lnTo>
                    <a:pt x="845733" y="620957"/>
                  </a:lnTo>
                  <a:lnTo>
                    <a:pt x="871988" y="668198"/>
                  </a:lnTo>
                  <a:lnTo>
                    <a:pt x="904226" y="713806"/>
                  </a:lnTo>
                  <a:lnTo>
                    <a:pt x="942279" y="757527"/>
                  </a:lnTo>
                  <a:lnTo>
                    <a:pt x="943726" y="773294"/>
                  </a:lnTo>
                  <a:lnTo>
                    <a:pt x="946748" y="788943"/>
                  </a:lnTo>
                  <a:lnTo>
                    <a:pt x="951340" y="804423"/>
                  </a:lnTo>
                  <a:lnTo>
                    <a:pt x="957493" y="819683"/>
                  </a:lnTo>
                  <a:lnTo>
                    <a:pt x="956003" y="831935"/>
                  </a:lnTo>
                  <a:lnTo>
                    <a:pt x="959357" y="871901"/>
                  </a:lnTo>
                  <a:lnTo>
                    <a:pt x="969360" y="876632"/>
                  </a:lnTo>
                  <a:lnTo>
                    <a:pt x="972669" y="875430"/>
                  </a:lnTo>
                  <a:lnTo>
                    <a:pt x="976586" y="869247"/>
                  </a:lnTo>
                  <a:lnTo>
                    <a:pt x="978249" y="857187"/>
                  </a:lnTo>
                  <a:lnTo>
                    <a:pt x="980656" y="827543"/>
                  </a:lnTo>
                  <a:lnTo>
                    <a:pt x="982557" y="882790"/>
                  </a:lnTo>
                  <a:lnTo>
                    <a:pt x="983775" y="886470"/>
                  </a:lnTo>
                  <a:lnTo>
                    <a:pt x="989442" y="892803"/>
                  </a:lnTo>
                  <a:lnTo>
                    <a:pt x="996250" y="894580"/>
                  </a:lnTo>
                  <a:lnTo>
                    <a:pt x="1003666" y="890450"/>
                  </a:lnTo>
                  <a:lnTo>
                    <a:pt x="1005302" y="887947"/>
                  </a:lnTo>
                  <a:lnTo>
                    <a:pt x="1007545" y="871948"/>
                  </a:lnTo>
                  <a:lnTo>
                    <a:pt x="1008853" y="858543"/>
                  </a:lnTo>
                  <a:lnTo>
                    <a:pt x="1009298" y="845114"/>
                  </a:lnTo>
                  <a:lnTo>
                    <a:pt x="1008725" y="830797"/>
                  </a:lnTo>
                  <a:lnTo>
                    <a:pt x="1009942" y="828269"/>
                  </a:lnTo>
                  <a:lnTo>
                    <a:pt x="1011349" y="827843"/>
                  </a:lnTo>
                  <a:lnTo>
                    <a:pt x="1013517" y="828469"/>
                  </a:lnTo>
                  <a:lnTo>
                    <a:pt x="1030010" y="854975"/>
                  </a:lnTo>
                  <a:lnTo>
                    <a:pt x="1045482" y="875614"/>
                  </a:lnTo>
                  <a:lnTo>
                    <a:pt x="1057446" y="888773"/>
                  </a:lnTo>
                  <a:lnTo>
                    <a:pt x="1062353" y="891226"/>
                  </a:lnTo>
                  <a:lnTo>
                    <a:pt x="1068286" y="891777"/>
                  </a:lnTo>
                  <a:lnTo>
                    <a:pt x="1072241" y="889824"/>
                  </a:lnTo>
                  <a:lnTo>
                    <a:pt x="1073382" y="883341"/>
                  </a:lnTo>
                  <a:lnTo>
                    <a:pt x="1067950" y="866485"/>
                  </a:lnTo>
                  <a:lnTo>
                    <a:pt x="1052788" y="837194"/>
                  </a:lnTo>
                  <a:lnTo>
                    <a:pt x="1045389" y="820934"/>
                  </a:lnTo>
                  <a:lnTo>
                    <a:pt x="1047367" y="819508"/>
                  </a:lnTo>
                  <a:lnTo>
                    <a:pt x="1049459" y="820434"/>
                  </a:lnTo>
                  <a:lnTo>
                    <a:pt x="1096222" y="858070"/>
                  </a:lnTo>
                  <a:lnTo>
                    <a:pt x="1111645" y="869197"/>
                  </a:lnTo>
                  <a:lnTo>
                    <a:pt x="1115182" y="870299"/>
                  </a:lnTo>
                  <a:lnTo>
                    <a:pt x="1118909" y="870324"/>
                  </a:lnTo>
                  <a:lnTo>
                    <a:pt x="1123169" y="869673"/>
                  </a:lnTo>
                  <a:lnTo>
                    <a:pt x="1126212" y="867195"/>
                  </a:lnTo>
                  <a:lnTo>
                    <a:pt x="1126173" y="861287"/>
                  </a:lnTo>
                  <a:lnTo>
                    <a:pt x="1124918" y="858308"/>
                  </a:lnTo>
                  <a:lnTo>
                    <a:pt x="1108731" y="839650"/>
                  </a:lnTo>
                  <a:lnTo>
                    <a:pt x="1077516" y="808942"/>
                  </a:lnTo>
                  <a:lnTo>
                    <a:pt x="1061744" y="790820"/>
                  </a:lnTo>
                  <a:lnTo>
                    <a:pt x="1060983" y="788317"/>
                  </a:lnTo>
                  <a:lnTo>
                    <a:pt x="1061630" y="785889"/>
                  </a:lnTo>
                  <a:lnTo>
                    <a:pt x="1067449" y="785839"/>
                  </a:lnTo>
                  <a:lnTo>
                    <a:pt x="1082054" y="795551"/>
                  </a:lnTo>
                  <a:lnTo>
                    <a:pt x="1089128" y="798756"/>
                  </a:lnTo>
                  <a:lnTo>
                    <a:pt x="1104760" y="803261"/>
                  </a:lnTo>
                  <a:lnTo>
                    <a:pt x="1113584" y="803637"/>
                  </a:lnTo>
                  <a:lnTo>
                    <a:pt x="1128456" y="800658"/>
                  </a:lnTo>
                  <a:lnTo>
                    <a:pt x="1134769" y="796953"/>
                  </a:lnTo>
                  <a:lnTo>
                    <a:pt x="1134313" y="789068"/>
                  </a:lnTo>
                  <a:lnTo>
                    <a:pt x="1131650" y="786089"/>
                  </a:lnTo>
                  <a:lnTo>
                    <a:pt x="1106472" y="776326"/>
                  </a:lnTo>
                  <a:lnTo>
                    <a:pt x="1099436" y="772071"/>
                  </a:lnTo>
                  <a:lnTo>
                    <a:pt x="1094149" y="766914"/>
                  </a:lnTo>
                  <a:lnTo>
                    <a:pt x="1090422" y="762433"/>
                  </a:lnTo>
                  <a:lnTo>
                    <a:pt x="1081408" y="754173"/>
                  </a:lnTo>
                  <a:lnTo>
                    <a:pt x="1075206" y="750717"/>
                  </a:lnTo>
                  <a:lnTo>
                    <a:pt x="1068110" y="748043"/>
                  </a:lnTo>
                  <a:lnTo>
                    <a:pt x="1045206" y="741753"/>
                  </a:lnTo>
                  <a:lnTo>
                    <a:pt x="1037778" y="739078"/>
                  </a:lnTo>
                  <a:lnTo>
                    <a:pt x="1030942" y="735576"/>
                  </a:lnTo>
                  <a:lnTo>
                    <a:pt x="1025079" y="730967"/>
                  </a:lnTo>
                  <a:lnTo>
                    <a:pt x="994804" y="601765"/>
                  </a:lnTo>
                  <a:lnTo>
                    <a:pt x="989338" y="584680"/>
                  </a:lnTo>
                  <a:lnTo>
                    <a:pt x="972623" y="549181"/>
                  </a:lnTo>
                  <a:lnTo>
                    <a:pt x="946176" y="513886"/>
                  </a:lnTo>
                  <a:lnTo>
                    <a:pt x="929728" y="497388"/>
                  </a:lnTo>
                  <a:lnTo>
                    <a:pt x="885913" y="379610"/>
                  </a:lnTo>
                  <a:lnTo>
                    <a:pt x="879980" y="332749"/>
                  </a:lnTo>
                  <a:lnTo>
                    <a:pt x="859955" y="300208"/>
                  </a:lnTo>
                  <a:lnTo>
                    <a:pt x="805985" y="273462"/>
                  </a:lnTo>
                  <a:lnTo>
                    <a:pt x="754658" y="265962"/>
                  </a:lnTo>
                  <a:lnTo>
                    <a:pt x="730160" y="253761"/>
                  </a:lnTo>
                  <a:lnTo>
                    <a:pt x="704382" y="242800"/>
                  </a:lnTo>
                  <a:lnTo>
                    <a:pt x="677441" y="233125"/>
                  </a:lnTo>
                  <a:lnTo>
                    <a:pt x="649456" y="224783"/>
                  </a:lnTo>
                  <a:lnTo>
                    <a:pt x="645564" y="214572"/>
                  </a:lnTo>
                  <a:lnTo>
                    <a:pt x="642853" y="204209"/>
                  </a:lnTo>
                  <a:lnTo>
                    <a:pt x="641332" y="193738"/>
                  </a:lnTo>
                  <a:lnTo>
                    <a:pt x="641013" y="183204"/>
                  </a:lnTo>
                  <a:lnTo>
                    <a:pt x="648050" y="175986"/>
                  </a:lnTo>
                  <a:lnTo>
                    <a:pt x="653664" y="168284"/>
                  </a:lnTo>
                  <a:lnTo>
                    <a:pt x="657802" y="160189"/>
                  </a:lnTo>
                  <a:lnTo>
                    <a:pt x="660410" y="151788"/>
                  </a:lnTo>
                  <a:lnTo>
                    <a:pt x="666039" y="154141"/>
                  </a:lnTo>
                  <a:lnTo>
                    <a:pt x="673227" y="154141"/>
                  </a:lnTo>
                  <a:lnTo>
                    <a:pt x="684409" y="149435"/>
                  </a:lnTo>
                  <a:lnTo>
                    <a:pt x="707914" y="106804"/>
                  </a:lnTo>
                  <a:lnTo>
                    <a:pt x="706925" y="104026"/>
                  </a:lnTo>
                  <a:lnTo>
                    <a:pt x="702019" y="100296"/>
                  </a:lnTo>
                  <a:lnTo>
                    <a:pt x="698634" y="99595"/>
                  </a:lnTo>
                  <a:lnTo>
                    <a:pt x="685741" y="101623"/>
                  </a:lnTo>
                  <a:lnTo>
                    <a:pt x="692213" y="89635"/>
                  </a:lnTo>
                  <a:lnTo>
                    <a:pt x="694959" y="77163"/>
                  </a:lnTo>
                  <a:lnTo>
                    <a:pt x="693961" y="64572"/>
                  </a:lnTo>
                  <a:lnTo>
                    <a:pt x="689202" y="52233"/>
                  </a:lnTo>
                  <a:lnTo>
                    <a:pt x="656875" y="21157"/>
                  </a:lnTo>
                  <a:lnTo>
                    <a:pt x="605557" y="3152"/>
                  </a:lnTo>
                  <a:lnTo>
                    <a:pt x="567427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933317" y="689787"/>
              <a:ext cx="1097915" cy="1441450"/>
            </a:xfrm>
            <a:custGeom>
              <a:avLst/>
              <a:gdLst/>
              <a:ahLst/>
              <a:cxnLst/>
              <a:rect l="l" t="t" r="r" b="b"/>
              <a:pathLst>
                <a:path w="1097914" h="1441450">
                  <a:moveTo>
                    <a:pt x="71005" y="760730"/>
                  </a:moveTo>
                  <a:lnTo>
                    <a:pt x="53213" y="760730"/>
                  </a:lnTo>
                  <a:lnTo>
                    <a:pt x="46393" y="760730"/>
                  </a:lnTo>
                  <a:lnTo>
                    <a:pt x="44081" y="762000"/>
                  </a:lnTo>
                  <a:lnTo>
                    <a:pt x="41656" y="763270"/>
                  </a:lnTo>
                  <a:lnTo>
                    <a:pt x="39928" y="765810"/>
                  </a:lnTo>
                  <a:lnTo>
                    <a:pt x="35090" y="768350"/>
                  </a:lnTo>
                  <a:lnTo>
                    <a:pt x="24130" y="774700"/>
                  </a:lnTo>
                  <a:lnTo>
                    <a:pt x="16497" y="778510"/>
                  </a:lnTo>
                  <a:lnTo>
                    <a:pt x="9144" y="782320"/>
                  </a:lnTo>
                  <a:lnTo>
                    <a:pt x="2133" y="786130"/>
                  </a:lnTo>
                  <a:lnTo>
                    <a:pt x="1485" y="786130"/>
                  </a:lnTo>
                  <a:lnTo>
                    <a:pt x="952" y="787400"/>
                  </a:lnTo>
                  <a:lnTo>
                    <a:pt x="584" y="787400"/>
                  </a:lnTo>
                  <a:lnTo>
                    <a:pt x="0" y="788670"/>
                  </a:lnTo>
                  <a:lnTo>
                    <a:pt x="1066" y="789940"/>
                  </a:lnTo>
                  <a:lnTo>
                    <a:pt x="3187" y="789940"/>
                  </a:lnTo>
                  <a:lnTo>
                    <a:pt x="5207" y="791210"/>
                  </a:lnTo>
                  <a:lnTo>
                    <a:pt x="7315" y="789940"/>
                  </a:lnTo>
                  <a:lnTo>
                    <a:pt x="9029" y="789940"/>
                  </a:lnTo>
                  <a:lnTo>
                    <a:pt x="10807" y="788670"/>
                  </a:lnTo>
                  <a:lnTo>
                    <a:pt x="12357" y="787400"/>
                  </a:lnTo>
                  <a:lnTo>
                    <a:pt x="14185" y="787400"/>
                  </a:lnTo>
                  <a:lnTo>
                    <a:pt x="17424" y="786130"/>
                  </a:lnTo>
                  <a:lnTo>
                    <a:pt x="24091" y="786130"/>
                  </a:lnTo>
                  <a:lnTo>
                    <a:pt x="27279" y="784860"/>
                  </a:lnTo>
                  <a:lnTo>
                    <a:pt x="30568" y="783590"/>
                  </a:lnTo>
                  <a:lnTo>
                    <a:pt x="29845" y="781050"/>
                  </a:lnTo>
                  <a:lnTo>
                    <a:pt x="33680" y="781050"/>
                  </a:lnTo>
                  <a:lnTo>
                    <a:pt x="37325" y="779780"/>
                  </a:lnTo>
                  <a:lnTo>
                    <a:pt x="42684" y="775970"/>
                  </a:lnTo>
                  <a:lnTo>
                    <a:pt x="45504" y="774700"/>
                  </a:lnTo>
                  <a:lnTo>
                    <a:pt x="48463" y="773430"/>
                  </a:lnTo>
                  <a:lnTo>
                    <a:pt x="50838" y="772160"/>
                  </a:lnTo>
                  <a:lnTo>
                    <a:pt x="53530" y="770890"/>
                  </a:lnTo>
                  <a:lnTo>
                    <a:pt x="55765" y="769620"/>
                  </a:lnTo>
                  <a:lnTo>
                    <a:pt x="58178" y="769620"/>
                  </a:lnTo>
                  <a:lnTo>
                    <a:pt x="59410" y="767080"/>
                  </a:lnTo>
                  <a:lnTo>
                    <a:pt x="58915" y="765810"/>
                  </a:lnTo>
                  <a:lnTo>
                    <a:pt x="62966" y="764540"/>
                  </a:lnTo>
                  <a:lnTo>
                    <a:pt x="66776" y="763270"/>
                  </a:lnTo>
                  <a:lnTo>
                    <a:pt x="69596" y="762000"/>
                  </a:lnTo>
                  <a:lnTo>
                    <a:pt x="71005" y="760730"/>
                  </a:lnTo>
                  <a:close/>
                </a:path>
                <a:path w="1097914" h="1441450">
                  <a:moveTo>
                    <a:pt x="435559" y="1087107"/>
                  </a:moveTo>
                  <a:lnTo>
                    <a:pt x="433743" y="1083297"/>
                  </a:lnTo>
                  <a:lnTo>
                    <a:pt x="430161" y="1080757"/>
                  </a:lnTo>
                  <a:lnTo>
                    <a:pt x="418211" y="1070597"/>
                  </a:lnTo>
                  <a:lnTo>
                    <a:pt x="408813" y="1059167"/>
                  </a:lnTo>
                  <a:lnTo>
                    <a:pt x="402120" y="1047737"/>
                  </a:lnTo>
                  <a:lnTo>
                    <a:pt x="398246" y="1035037"/>
                  </a:lnTo>
                  <a:lnTo>
                    <a:pt x="390436" y="1009637"/>
                  </a:lnTo>
                  <a:lnTo>
                    <a:pt x="385445" y="985507"/>
                  </a:lnTo>
                  <a:lnTo>
                    <a:pt x="381393" y="960107"/>
                  </a:lnTo>
                  <a:lnTo>
                    <a:pt x="376377" y="934707"/>
                  </a:lnTo>
                  <a:lnTo>
                    <a:pt x="375602" y="911847"/>
                  </a:lnTo>
                  <a:lnTo>
                    <a:pt x="373113" y="844537"/>
                  </a:lnTo>
                  <a:lnTo>
                    <a:pt x="380111" y="839457"/>
                  </a:lnTo>
                  <a:lnTo>
                    <a:pt x="385660" y="834377"/>
                  </a:lnTo>
                  <a:lnTo>
                    <a:pt x="389394" y="828027"/>
                  </a:lnTo>
                  <a:lnTo>
                    <a:pt x="392963" y="821677"/>
                  </a:lnTo>
                  <a:lnTo>
                    <a:pt x="390499" y="814057"/>
                  </a:lnTo>
                  <a:lnTo>
                    <a:pt x="383120" y="810247"/>
                  </a:lnTo>
                  <a:lnTo>
                    <a:pt x="391134" y="800087"/>
                  </a:lnTo>
                  <a:lnTo>
                    <a:pt x="397421" y="798817"/>
                  </a:lnTo>
                  <a:lnTo>
                    <a:pt x="404837" y="797547"/>
                  </a:lnTo>
                  <a:lnTo>
                    <a:pt x="407301" y="793737"/>
                  </a:lnTo>
                  <a:lnTo>
                    <a:pt x="408635" y="789927"/>
                  </a:lnTo>
                  <a:lnTo>
                    <a:pt x="407949" y="787387"/>
                  </a:lnTo>
                  <a:lnTo>
                    <a:pt x="405333" y="783577"/>
                  </a:lnTo>
                  <a:lnTo>
                    <a:pt x="403542" y="781037"/>
                  </a:lnTo>
                  <a:lnTo>
                    <a:pt x="401256" y="777227"/>
                  </a:lnTo>
                  <a:lnTo>
                    <a:pt x="398437" y="774687"/>
                  </a:lnTo>
                  <a:lnTo>
                    <a:pt x="395668" y="772147"/>
                  </a:lnTo>
                  <a:lnTo>
                    <a:pt x="391477" y="769607"/>
                  </a:lnTo>
                  <a:lnTo>
                    <a:pt x="386613" y="769607"/>
                  </a:lnTo>
                  <a:lnTo>
                    <a:pt x="380987" y="768337"/>
                  </a:lnTo>
                  <a:lnTo>
                    <a:pt x="375132" y="768337"/>
                  </a:lnTo>
                  <a:lnTo>
                    <a:pt x="369989" y="770877"/>
                  </a:lnTo>
                  <a:lnTo>
                    <a:pt x="363943" y="772147"/>
                  </a:lnTo>
                  <a:lnTo>
                    <a:pt x="359346" y="774687"/>
                  </a:lnTo>
                  <a:lnTo>
                    <a:pt x="357593" y="778497"/>
                  </a:lnTo>
                  <a:lnTo>
                    <a:pt x="357327" y="783577"/>
                  </a:lnTo>
                  <a:lnTo>
                    <a:pt x="358927" y="786117"/>
                  </a:lnTo>
                  <a:lnTo>
                    <a:pt x="362153" y="789927"/>
                  </a:lnTo>
                  <a:lnTo>
                    <a:pt x="361289" y="792467"/>
                  </a:lnTo>
                  <a:lnTo>
                    <a:pt x="358622" y="793737"/>
                  </a:lnTo>
                  <a:lnTo>
                    <a:pt x="355193" y="793737"/>
                  </a:lnTo>
                  <a:lnTo>
                    <a:pt x="355193" y="1303007"/>
                  </a:lnTo>
                  <a:lnTo>
                    <a:pt x="354076" y="1332217"/>
                  </a:lnTo>
                  <a:lnTo>
                    <a:pt x="341490" y="1299197"/>
                  </a:lnTo>
                  <a:lnTo>
                    <a:pt x="335280" y="1267447"/>
                  </a:lnTo>
                  <a:lnTo>
                    <a:pt x="335483" y="1234427"/>
                  </a:lnTo>
                  <a:lnTo>
                    <a:pt x="342112" y="1201407"/>
                  </a:lnTo>
                  <a:lnTo>
                    <a:pt x="344538" y="1206487"/>
                  </a:lnTo>
                  <a:lnTo>
                    <a:pt x="346265" y="1212837"/>
                  </a:lnTo>
                  <a:lnTo>
                    <a:pt x="347268" y="1219187"/>
                  </a:lnTo>
                  <a:lnTo>
                    <a:pt x="351790" y="1247127"/>
                  </a:lnTo>
                  <a:lnTo>
                    <a:pt x="354431" y="1275067"/>
                  </a:lnTo>
                  <a:lnTo>
                    <a:pt x="355193" y="1303007"/>
                  </a:lnTo>
                  <a:lnTo>
                    <a:pt x="355193" y="793737"/>
                  </a:lnTo>
                  <a:lnTo>
                    <a:pt x="352590" y="793737"/>
                  </a:lnTo>
                  <a:lnTo>
                    <a:pt x="349631" y="792467"/>
                  </a:lnTo>
                  <a:lnTo>
                    <a:pt x="344106" y="791197"/>
                  </a:lnTo>
                  <a:lnTo>
                    <a:pt x="338188" y="791197"/>
                  </a:lnTo>
                  <a:lnTo>
                    <a:pt x="332524" y="792467"/>
                  </a:lnTo>
                  <a:lnTo>
                    <a:pt x="319976" y="825487"/>
                  </a:lnTo>
                  <a:lnTo>
                    <a:pt x="322389" y="831837"/>
                  </a:lnTo>
                  <a:lnTo>
                    <a:pt x="327101" y="838187"/>
                  </a:lnTo>
                  <a:lnTo>
                    <a:pt x="333667" y="841997"/>
                  </a:lnTo>
                  <a:lnTo>
                    <a:pt x="335089" y="866127"/>
                  </a:lnTo>
                  <a:lnTo>
                    <a:pt x="336969" y="888987"/>
                  </a:lnTo>
                  <a:lnTo>
                    <a:pt x="339483" y="911847"/>
                  </a:lnTo>
                  <a:lnTo>
                    <a:pt x="342798" y="934707"/>
                  </a:lnTo>
                  <a:lnTo>
                    <a:pt x="344792" y="955027"/>
                  </a:lnTo>
                  <a:lnTo>
                    <a:pt x="345909" y="974077"/>
                  </a:lnTo>
                  <a:lnTo>
                    <a:pt x="346163" y="994397"/>
                  </a:lnTo>
                  <a:lnTo>
                    <a:pt x="345541" y="1013447"/>
                  </a:lnTo>
                  <a:lnTo>
                    <a:pt x="337502" y="1052817"/>
                  </a:lnTo>
                  <a:lnTo>
                    <a:pt x="317474" y="1078217"/>
                  </a:lnTo>
                  <a:lnTo>
                    <a:pt x="316331" y="1085837"/>
                  </a:lnTo>
                  <a:lnTo>
                    <a:pt x="331254" y="1111237"/>
                  </a:lnTo>
                  <a:lnTo>
                    <a:pt x="333946" y="1111237"/>
                  </a:lnTo>
                  <a:lnTo>
                    <a:pt x="332968" y="1113777"/>
                  </a:lnTo>
                  <a:lnTo>
                    <a:pt x="332181" y="1115047"/>
                  </a:lnTo>
                  <a:lnTo>
                    <a:pt x="331571" y="1116317"/>
                  </a:lnTo>
                  <a:lnTo>
                    <a:pt x="327583" y="1117587"/>
                  </a:lnTo>
                  <a:lnTo>
                    <a:pt x="324256" y="1118857"/>
                  </a:lnTo>
                  <a:lnTo>
                    <a:pt x="322440" y="1121397"/>
                  </a:lnTo>
                  <a:lnTo>
                    <a:pt x="320687" y="1123937"/>
                  </a:lnTo>
                  <a:lnTo>
                    <a:pt x="320687" y="1126477"/>
                  </a:lnTo>
                  <a:lnTo>
                    <a:pt x="322440" y="1129017"/>
                  </a:lnTo>
                  <a:lnTo>
                    <a:pt x="317474" y="1131557"/>
                  </a:lnTo>
                  <a:lnTo>
                    <a:pt x="314058" y="1135367"/>
                  </a:lnTo>
                  <a:lnTo>
                    <a:pt x="312864" y="1139177"/>
                  </a:lnTo>
                  <a:lnTo>
                    <a:pt x="311785" y="1144257"/>
                  </a:lnTo>
                  <a:lnTo>
                    <a:pt x="312928" y="1148067"/>
                  </a:lnTo>
                  <a:lnTo>
                    <a:pt x="316103" y="1151877"/>
                  </a:lnTo>
                  <a:lnTo>
                    <a:pt x="317538" y="1177277"/>
                  </a:lnTo>
                  <a:lnTo>
                    <a:pt x="318147" y="1198867"/>
                  </a:lnTo>
                  <a:lnTo>
                    <a:pt x="318249" y="1234427"/>
                  </a:lnTo>
                  <a:lnTo>
                    <a:pt x="317919" y="1253477"/>
                  </a:lnTo>
                  <a:lnTo>
                    <a:pt x="319532" y="1276337"/>
                  </a:lnTo>
                  <a:lnTo>
                    <a:pt x="323126" y="1297927"/>
                  </a:lnTo>
                  <a:lnTo>
                    <a:pt x="328676" y="1320787"/>
                  </a:lnTo>
                  <a:lnTo>
                    <a:pt x="336181" y="1342377"/>
                  </a:lnTo>
                  <a:lnTo>
                    <a:pt x="336169" y="1351267"/>
                  </a:lnTo>
                  <a:lnTo>
                    <a:pt x="335673" y="1360157"/>
                  </a:lnTo>
                  <a:lnTo>
                    <a:pt x="334695" y="1369047"/>
                  </a:lnTo>
                  <a:lnTo>
                    <a:pt x="333260" y="1377937"/>
                  </a:lnTo>
                  <a:lnTo>
                    <a:pt x="327279" y="1377937"/>
                  </a:lnTo>
                  <a:lnTo>
                    <a:pt x="321919" y="1380477"/>
                  </a:lnTo>
                  <a:lnTo>
                    <a:pt x="320167" y="1384287"/>
                  </a:lnTo>
                  <a:lnTo>
                    <a:pt x="313499" y="1384287"/>
                  </a:lnTo>
                  <a:lnTo>
                    <a:pt x="300291" y="1386827"/>
                  </a:lnTo>
                  <a:lnTo>
                    <a:pt x="293738" y="1386827"/>
                  </a:lnTo>
                  <a:lnTo>
                    <a:pt x="254254" y="1390637"/>
                  </a:lnTo>
                  <a:lnTo>
                    <a:pt x="247586" y="1390637"/>
                  </a:lnTo>
                  <a:lnTo>
                    <a:pt x="245478" y="1391907"/>
                  </a:lnTo>
                  <a:lnTo>
                    <a:pt x="243992" y="1393177"/>
                  </a:lnTo>
                  <a:lnTo>
                    <a:pt x="243662" y="1394447"/>
                  </a:lnTo>
                  <a:lnTo>
                    <a:pt x="240703" y="1395717"/>
                  </a:lnTo>
                  <a:lnTo>
                    <a:pt x="237007" y="1394447"/>
                  </a:lnTo>
                  <a:lnTo>
                    <a:pt x="234086" y="1394447"/>
                  </a:lnTo>
                  <a:lnTo>
                    <a:pt x="232270" y="1395717"/>
                  </a:lnTo>
                  <a:lnTo>
                    <a:pt x="230949" y="1396987"/>
                  </a:lnTo>
                  <a:lnTo>
                    <a:pt x="230339" y="1398257"/>
                  </a:lnTo>
                  <a:lnTo>
                    <a:pt x="223266" y="1398257"/>
                  </a:lnTo>
                  <a:lnTo>
                    <a:pt x="222034" y="1400797"/>
                  </a:lnTo>
                  <a:lnTo>
                    <a:pt x="221399" y="1400797"/>
                  </a:lnTo>
                  <a:lnTo>
                    <a:pt x="220065" y="1402067"/>
                  </a:lnTo>
                  <a:lnTo>
                    <a:pt x="217335" y="1402067"/>
                  </a:lnTo>
                  <a:lnTo>
                    <a:pt x="217335" y="1404607"/>
                  </a:lnTo>
                  <a:lnTo>
                    <a:pt x="220700" y="1404607"/>
                  </a:lnTo>
                  <a:lnTo>
                    <a:pt x="224231" y="1405877"/>
                  </a:lnTo>
                  <a:lnTo>
                    <a:pt x="227876" y="1405877"/>
                  </a:lnTo>
                  <a:lnTo>
                    <a:pt x="228727" y="1408417"/>
                  </a:lnTo>
                  <a:lnTo>
                    <a:pt x="230530" y="1409687"/>
                  </a:lnTo>
                  <a:lnTo>
                    <a:pt x="232892" y="1409687"/>
                  </a:lnTo>
                  <a:lnTo>
                    <a:pt x="235267" y="1410957"/>
                  </a:lnTo>
                  <a:lnTo>
                    <a:pt x="237744" y="1410957"/>
                  </a:lnTo>
                  <a:lnTo>
                    <a:pt x="240284" y="1412227"/>
                  </a:lnTo>
                  <a:lnTo>
                    <a:pt x="245351" y="1412227"/>
                  </a:lnTo>
                  <a:lnTo>
                    <a:pt x="247777" y="1413497"/>
                  </a:lnTo>
                  <a:lnTo>
                    <a:pt x="248158" y="1414767"/>
                  </a:lnTo>
                  <a:lnTo>
                    <a:pt x="248831" y="1416037"/>
                  </a:lnTo>
                  <a:lnTo>
                    <a:pt x="249783" y="1417307"/>
                  </a:lnTo>
                  <a:lnTo>
                    <a:pt x="255943" y="1417307"/>
                  </a:lnTo>
                  <a:lnTo>
                    <a:pt x="258914" y="1416037"/>
                  </a:lnTo>
                  <a:lnTo>
                    <a:pt x="263563" y="1416037"/>
                  </a:lnTo>
                  <a:lnTo>
                    <a:pt x="268173" y="1417307"/>
                  </a:lnTo>
                  <a:lnTo>
                    <a:pt x="272605" y="1418577"/>
                  </a:lnTo>
                  <a:lnTo>
                    <a:pt x="276161" y="1419847"/>
                  </a:lnTo>
                  <a:lnTo>
                    <a:pt x="280136" y="1422387"/>
                  </a:lnTo>
                  <a:lnTo>
                    <a:pt x="284467" y="1424927"/>
                  </a:lnTo>
                  <a:lnTo>
                    <a:pt x="288874" y="1426197"/>
                  </a:lnTo>
                  <a:lnTo>
                    <a:pt x="294106" y="1427467"/>
                  </a:lnTo>
                  <a:lnTo>
                    <a:pt x="299300" y="1426197"/>
                  </a:lnTo>
                  <a:lnTo>
                    <a:pt x="298297" y="1423657"/>
                  </a:lnTo>
                  <a:lnTo>
                    <a:pt x="297891" y="1421117"/>
                  </a:lnTo>
                  <a:lnTo>
                    <a:pt x="299681" y="1423657"/>
                  </a:lnTo>
                  <a:lnTo>
                    <a:pt x="305828" y="1423657"/>
                  </a:lnTo>
                  <a:lnTo>
                    <a:pt x="308864" y="1422387"/>
                  </a:lnTo>
                  <a:lnTo>
                    <a:pt x="311289" y="1421117"/>
                  </a:lnTo>
                  <a:lnTo>
                    <a:pt x="312305" y="1419847"/>
                  </a:lnTo>
                  <a:lnTo>
                    <a:pt x="318554" y="1419847"/>
                  </a:lnTo>
                  <a:lnTo>
                    <a:pt x="331152" y="1422387"/>
                  </a:lnTo>
                  <a:lnTo>
                    <a:pt x="337502" y="1422387"/>
                  </a:lnTo>
                  <a:lnTo>
                    <a:pt x="340639" y="1423657"/>
                  </a:lnTo>
                  <a:lnTo>
                    <a:pt x="342963" y="1424927"/>
                  </a:lnTo>
                  <a:lnTo>
                    <a:pt x="343306" y="1427467"/>
                  </a:lnTo>
                  <a:lnTo>
                    <a:pt x="343992" y="1428737"/>
                  </a:lnTo>
                  <a:lnTo>
                    <a:pt x="358775" y="1441437"/>
                  </a:lnTo>
                  <a:lnTo>
                    <a:pt x="372160" y="1441437"/>
                  </a:lnTo>
                  <a:lnTo>
                    <a:pt x="378587" y="1440167"/>
                  </a:lnTo>
                  <a:lnTo>
                    <a:pt x="384670" y="1440167"/>
                  </a:lnTo>
                  <a:lnTo>
                    <a:pt x="390423" y="1437627"/>
                  </a:lnTo>
                  <a:lnTo>
                    <a:pt x="395325" y="1436357"/>
                  </a:lnTo>
                  <a:lnTo>
                    <a:pt x="401180" y="1432547"/>
                  </a:lnTo>
                  <a:lnTo>
                    <a:pt x="403504" y="1427467"/>
                  </a:lnTo>
                  <a:lnTo>
                    <a:pt x="405587" y="1422387"/>
                  </a:lnTo>
                  <a:lnTo>
                    <a:pt x="406425" y="1421117"/>
                  </a:lnTo>
                  <a:lnTo>
                    <a:pt x="406488" y="1419847"/>
                  </a:lnTo>
                  <a:lnTo>
                    <a:pt x="406539" y="1418577"/>
                  </a:lnTo>
                  <a:lnTo>
                    <a:pt x="405968" y="1417307"/>
                  </a:lnTo>
                  <a:lnTo>
                    <a:pt x="404723" y="1416037"/>
                  </a:lnTo>
                  <a:lnTo>
                    <a:pt x="401408" y="1414767"/>
                  </a:lnTo>
                  <a:lnTo>
                    <a:pt x="396544" y="1412227"/>
                  </a:lnTo>
                  <a:lnTo>
                    <a:pt x="395706" y="1409687"/>
                  </a:lnTo>
                  <a:lnTo>
                    <a:pt x="396735" y="1407147"/>
                  </a:lnTo>
                  <a:lnTo>
                    <a:pt x="398856" y="1407147"/>
                  </a:lnTo>
                  <a:lnTo>
                    <a:pt x="401294" y="1405877"/>
                  </a:lnTo>
                  <a:lnTo>
                    <a:pt x="402094" y="1404607"/>
                  </a:lnTo>
                  <a:lnTo>
                    <a:pt x="402513" y="1404607"/>
                  </a:lnTo>
                  <a:lnTo>
                    <a:pt x="402399" y="1403337"/>
                  </a:lnTo>
                  <a:lnTo>
                    <a:pt x="401751" y="1403337"/>
                  </a:lnTo>
                  <a:lnTo>
                    <a:pt x="401066" y="1402067"/>
                  </a:lnTo>
                  <a:lnTo>
                    <a:pt x="400304" y="1400797"/>
                  </a:lnTo>
                  <a:lnTo>
                    <a:pt x="399427" y="1400797"/>
                  </a:lnTo>
                  <a:lnTo>
                    <a:pt x="396201" y="1398257"/>
                  </a:lnTo>
                  <a:lnTo>
                    <a:pt x="395363" y="1395717"/>
                  </a:lnTo>
                  <a:lnTo>
                    <a:pt x="394944" y="1394447"/>
                  </a:lnTo>
                  <a:lnTo>
                    <a:pt x="395973" y="1390637"/>
                  </a:lnTo>
                  <a:lnTo>
                    <a:pt x="398741" y="1389367"/>
                  </a:lnTo>
                  <a:lnTo>
                    <a:pt x="400532" y="1388097"/>
                  </a:lnTo>
                  <a:lnTo>
                    <a:pt x="400494" y="1384287"/>
                  </a:lnTo>
                  <a:lnTo>
                    <a:pt x="399923" y="1381747"/>
                  </a:lnTo>
                  <a:lnTo>
                    <a:pt x="398780" y="1380477"/>
                  </a:lnTo>
                  <a:lnTo>
                    <a:pt x="395135" y="1372857"/>
                  </a:lnTo>
                  <a:lnTo>
                    <a:pt x="391477" y="1366507"/>
                  </a:lnTo>
                  <a:lnTo>
                    <a:pt x="386765" y="1358887"/>
                  </a:lnTo>
                  <a:lnTo>
                    <a:pt x="387692" y="1332217"/>
                  </a:lnTo>
                  <a:lnTo>
                    <a:pt x="389026" y="1295387"/>
                  </a:lnTo>
                  <a:lnTo>
                    <a:pt x="390271" y="1263637"/>
                  </a:lnTo>
                  <a:lnTo>
                    <a:pt x="391629" y="1231887"/>
                  </a:lnTo>
                  <a:lnTo>
                    <a:pt x="391871" y="1215377"/>
                  </a:lnTo>
                  <a:lnTo>
                    <a:pt x="392531" y="1201407"/>
                  </a:lnTo>
                  <a:lnTo>
                    <a:pt x="392645" y="1198867"/>
                  </a:lnTo>
                  <a:lnTo>
                    <a:pt x="394055" y="1181087"/>
                  </a:lnTo>
                  <a:lnTo>
                    <a:pt x="396201" y="1164577"/>
                  </a:lnTo>
                  <a:lnTo>
                    <a:pt x="406730" y="1141717"/>
                  </a:lnTo>
                  <a:lnTo>
                    <a:pt x="409244" y="1137907"/>
                  </a:lnTo>
                  <a:lnTo>
                    <a:pt x="410578" y="1132827"/>
                  </a:lnTo>
                  <a:lnTo>
                    <a:pt x="410552" y="1126477"/>
                  </a:lnTo>
                  <a:lnTo>
                    <a:pt x="410273" y="1122667"/>
                  </a:lnTo>
                  <a:lnTo>
                    <a:pt x="406082" y="1117587"/>
                  </a:lnTo>
                  <a:lnTo>
                    <a:pt x="402094" y="1111237"/>
                  </a:lnTo>
                  <a:lnTo>
                    <a:pt x="407377" y="1113777"/>
                  </a:lnTo>
                  <a:lnTo>
                    <a:pt x="415137" y="1113777"/>
                  </a:lnTo>
                  <a:lnTo>
                    <a:pt x="434911" y="1093457"/>
                  </a:lnTo>
                  <a:lnTo>
                    <a:pt x="435559" y="1087107"/>
                  </a:lnTo>
                  <a:close/>
                </a:path>
                <a:path w="1097914" h="1441450">
                  <a:moveTo>
                    <a:pt x="512127" y="304800"/>
                  </a:moveTo>
                  <a:lnTo>
                    <a:pt x="511822" y="304800"/>
                  </a:lnTo>
                  <a:lnTo>
                    <a:pt x="512127" y="304800"/>
                  </a:lnTo>
                  <a:close/>
                </a:path>
                <a:path w="1097914" h="1441450">
                  <a:moveTo>
                    <a:pt x="514146" y="450850"/>
                  </a:moveTo>
                  <a:lnTo>
                    <a:pt x="513461" y="450850"/>
                  </a:lnTo>
                  <a:lnTo>
                    <a:pt x="513384" y="451192"/>
                  </a:lnTo>
                  <a:lnTo>
                    <a:pt x="514146" y="450850"/>
                  </a:lnTo>
                  <a:close/>
                </a:path>
                <a:path w="1097914" h="1441450">
                  <a:moveTo>
                    <a:pt x="582066" y="304800"/>
                  </a:moveTo>
                  <a:lnTo>
                    <a:pt x="581799" y="304800"/>
                  </a:lnTo>
                  <a:lnTo>
                    <a:pt x="582066" y="304812"/>
                  </a:lnTo>
                  <a:close/>
                </a:path>
                <a:path w="1097914" h="1441450">
                  <a:moveTo>
                    <a:pt x="879348" y="1401508"/>
                  </a:moveTo>
                  <a:lnTo>
                    <a:pt x="877862" y="1401508"/>
                  </a:lnTo>
                  <a:lnTo>
                    <a:pt x="876414" y="1400238"/>
                  </a:lnTo>
                  <a:lnTo>
                    <a:pt x="874966" y="1400238"/>
                  </a:lnTo>
                  <a:lnTo>
                    <a:pt x="874318" y="1398968"/>
                  </a:lnTo>
                  <a:lnTo>
                    <a:pt x="873747" y="1398968"/>
                  </a:lnTo>
                  <a:lnTo>
                    <a:pt x="873112" y="1397698"/>
                  </a:lnTo>
                  <a:lnTo>
                    <a:pt x="866025" y="1397698"/>
                  </a:lnTo>
                  <a:lnTo>
                    <a:pt x="865428" y="1396428"/>
                  </a:lnTo>
                  <a:lnTo>
                    <a:pt x="864095" y="1395158"/>
                  </a:lnTo>
                  <a:lnTo>
                    <a:pt x="862266" y="1393888"/>
                  </a:lnTo>
                  <a:lnTo>
                    <a:pt x="859370" y="1392618"/>
                  </a:lnTo>
                  <a:lnTo>
                    <a:pt x="855649" y="1395158"/>
                  </a:lnTo>
                  <a:lnTo>
                    <a:pt x="852678" y="1393888"/>
                  </a:lnTo>
                  <a:lnTo>
                    <a:pt x="852373" y="1392618"/>
                  </a:lnTo>
                  <a:lnTo>
                    <a:pt x="850938" y="1391348"/>
                  </a:lnTo>
                  <a:lnTo>
                    <a:pt x="848804" y="1390078"/>
                  </a:lnTo>
                  <a:lnTo>
                    <a:pt x="846709" y="1390078"/>
                  </a:lnTo>
                  <a:lnTo>
                    <a:pt x="844423" y="1388808"/>
                  </a:lnTo>
                  <a:lnTo>
                    <a:pt x="842149" y="1388808"/>
                  </a:lnTo>
                  <a:lnTo>
                    <a:pt x="802894" y="1386268"/>
                  </a:lnTo>
                  <a:lnTo>
                    <a:pt x="796340" y="1384998"/>
                  </a:lnTo>
                  <a:lnTo>
                    <a:pt x="789749" y="1384998"/>
                  </a:lnTo>
                  <a:lnTo>
                    <a:pt x="783120" y="1383728"/>
                  </a:lnTo>
                  <a:lnTo>
                    <a:pt x="776465" y="1383728"/>
                  </a:lnTo>
                  <a:lnTo>
                    <a:pt x="774712" y="1379918"/>
                  </a:lnTo>
                  <a:lnTo>
                    <a:pt x="769353" y="1377378"/>
                  </a:lnTo>
                  <a:lnTo>
                    <a:pt x="763384" y="1377378"/>
                  </a:lnTo>
                  <a:lnTo>
                    <a:pt x="761936" y="1368488"/>
                  </a:lnTo>
                  <a:lnTo>
                    <a:pt x="760971" y="1359598"/>
                  </a:lnTo>
                  <a:lnTo>
                    <a:pt x="760501" y="1350708"/>
                  </a:lnTo>
                  <a:lnTo>
                    <a:pt x="760488" y="1341818"/>
                  </a:lnTo>
                  <a:lnTo>
                    <a:pt x="763981" y="1331658"/>
                  </a:lnTo>
                  <a:lnTo>
                    <a:pt x="767905" y="1320228"/>
                  </a:lnTo>
                  <a:lnTo>
                    <a:pt x="773391" y="1297368"/>
                  </a:lnTo>
                  <a:lnTo>
                    <a:pt x="776935" y="1274508"/>
                  </a:lnTo>
                  <a:lnTo>
                    <a:pt x="778510" y="1252918"/>
                  </a:lnTo>
                  <a:lnTo>
                    <a:pt x="778179" y="1233868"/>
                  </a:lnTo>
                  <a:lnTo>
                    <a:pt x="778205" y="1200848"/>
                  </a:lnTo>
                  <a:lnTo>
                    <a:pt x="778916" y="1176718"/>
                  </a:lnTo>
                  <a:lnTo>
                    <a:pt x="780338" y="1151318"/>
                  </a:lnTo>
                  <a:lnTo>
                    <a:pt x="783501" y="1147508"/>
                  </a:lnTo>
                  <a:lnTo>
                    <a:pt x="784606" y="1143698"/>
                  </a:lnTo>
                  <a:lnTo>
                    <a:pt x="783539" y="1138618"/>
                  </a:lnTo>
                  <a:lnTo>
                    <a:pt x="782358" y="1134808"/>
                  </a:lnTo>
                  <a:lnTo>
                    <a:pt x="778929" y="1130998"/>
                  </a:lnTo>
                  <a:lnTo>
                    <a:pt x="773950" y="1128458"/>
                  </a:lnTo>
                  <a:lnTo>
                    <a:pt x="775741" y="1125918"/>
                  </a:lnTo>
                  <a:lnTo>
                    <a:pt x="775741" y="1123378"/>
                  </a:lnTo>
                  <a:lnTo>
                    <a:pt x="773950" y="1120838"/>
                  </a:lnTo>
                  <a:lnTo>
                    <a:pt x="772121" y="1118298"/>
                  </a:lnTo>
                  <a:lnTo>
                    <a:pt x="768819" y="1117028"/>
                  </a:lnTo>
                  <a:lnTo>
                    <a:pt x="764819" y="1115758"/>
                  </a:lnTo>
                  <a:lnTo>
                    <a:pt x="764209" y="1114488"/>
                  </a:lnTo>
                  <a:lnTo>
                    <a:pt x="763422" y="1113218"/>
                  </a:lnTo>
                  <a:lnTo>
                    <a:pt x="762469" y="1110678"/>
                  </a:lnTo>
                  <a:lnTo>
                    <a:pt x="765124" y="1110678"/>
                  </a:lnTo>
                  <a:lnTo>
                    <a:pt x="770267" y="1108138"/>
                  </a:lnTo>
                  <a:lnTo>
                    <a:pt x="774052" y="1103058"/>
                  </a:lnTo>
                  <a:lnTo>
                    <a:pt x="777430" y="1096708"/>
                  </a:lnTo>
                  <a:lnTo>
                    <a:pt x="779665" y="1091628"/>
                  </a:lnTo>
                  <a:lnTo>
                    <a:pt x="780034" y="1085278"/>
                  </a:lnTo>
                  <a:lnTo>
                    <a:pt x="778967" y="1077658"/>
                  </a:lnTo>
                  <a:lnTo>
                    <a:pt x="771779" y="1071308"/>
                  </a:lnTo>
                  <a:lnTo>
                    <a:pt x="766343" y="1064958"/>
                  </a:lnTo>
                  <a:lnTo>
                    <a:pt x="760920" y="1055776"/>
                  </a:lnTo>
                  <a:lnTo>
                    <a:pt x="760920" y="1266888"/>
                  </a:lnTo>
                  <a:lnTo>
                    <a:pt x="754697" y="1298638"/>
                  </a:lnTo>
                  <a:lnTo>
                    <a:pt x="742149" y="1331556"/>
                  </a:lnTo>
                  <a:lnTo>
                    <a:pt x="741045" y="1302448"/>
                  </a:lnTo>
                  <a:lnTo>
                    <a:pt x="741807" y="1274508"/>
                  </a:lnTo>
                  <a:lnTo>
                    <a:pt x="748969" y="1217358"/>
                  </a:lnTo>
                  <a:lnTo>
                    <a:pt x="754100" y="1200848"/>
                  </a:lnTo>
                  <a:lnTo>
                    <a:pt x="760730" y="1233868"/>
                  </a:lnTo>
                  <a:lnTo>
                    <a:pt x="760920" y="1266888"/>
                  </a:lnTo>
                  <a:lnTo>
                    <a:pt x="760920" y="1055776"/>
                  </a:lnTo>
                  <a:lnTo>
                    <a:pt x="750824" y="1012888"/>
                  </a:lnTo>
                  <a:lnTo>
                    <a:pt x="750201" y="993838"/>
                  </a:lnTo>
                  <a:lnTo>
                    <a:pt x="750455" y="973518"/>
                  </a:lnTo>
                  <a:lnTo>
                    <a:pt x="751573" y="954468"/>
                  </a:lnTo>
                  <a:lnTo>
                    <a:pt x="753567" y="934148"/>
                  </a:lnTo>
                  <a:lnTo>
                    <a:pt x="756742" y="911288"/>
                  </a:lnTo>
                  <a:lnTo>
                    <a:pt x="759193" y="888428"/>
                  </a:lnTo>
                  <a:lnTo>
                    <a:pt x="761060" y="865568"/>
                  </a:lnTo>
                  <a:lnTo>
                    <a:pt x="762469" y="841438"/>
                  </a:lnTo>
                  <a:lnTo>
                    <a:pt x="769048" y="837628"/>
                  </a:lnTo>
                  <a:lnTo>
                    <a:pt x="773722" y="831278"/>
                  </a:lnTo>
                  <a:lnTo>
                    <a:pt x="776160" y="824928"/>
                  </a:lnTo>
                  <a:lnTo>
                    <a:pt x="775119" y="818578"/>
                  </a:lnTo>
                  <a:lnTo>
                    <a:pt x="764616" y="793178"/>
                  </a:lnTo>
                  <a:lnTo>
                    <a:pt x="763600" y="791908"/>
                  </a:lnTo>
                  <a:lnTo>
                    <a:pt x="757936" y="790638"/>
                  </a:lnTo>
                  <a:lnTo>
                    <a:pt x="752005" y="790638"/>
                  </a:lnTo>
                  <a:lnTo>
                    <a:pt x="746531" y="791908"/>
                  </a:lnTo>
                  <a:lnTo>
                    <a:pt x="743559" y="791908"/>
                  </a:lnTo>
                  <a:lnTo>
                    <a:pt x="740600" y="793178"/>
                  </a:lnTo>
                  <a:lnTo>
                    <a:pt x="737552" y="791908"/>
                  </a:lnTo>
                  <a:lnTo>
                    <a:pt x="734885" y="790638"/>
                  </a:lnTo>
                  <a:lnTo>
                    <a:pt x="734021" y="789368"/>
                  </a:lnTo>
                  <a:lnTo>
                    <a:pt x="737209" y="785558"/>
                  </a:lnTo>
                  <a:lnTo>
                    <a:pt x="738809" y="781748"/>
                  </a:lnTo>
                  <a:lnTo>
                    <a:pt x="738581" y="777938"/>
                  </a:lnTo>
                  <a:lnTo>
                    <a:pt x="736828" y="774128"/>
                  </a:lnTo>
                  <a:lnTo>
                    <a:pt x="732231" y="771588"/>
                  </a:lnTo>
                  <a:lnTo>
                    <a:pt x="726186" y="770318"/>
                  </a:lnTo>
                  <a:lnTo>
                    <a:pt x="721042" y="767778"/>
                  </a:lnTo>
                  <a:lnTo>
                    <a:pt x="709561" y="767778"/>
                  </a:lnTo>
                  <a:lnTo>
                    <a:pt x="704735" y="769048"/>
                  </a:lnTo>
                  <a:lnTo>
                    <a:pt x="700544" y="771588"/>
                  </a:lnTo>
                  <a:lnTo>
                    <a:pt x="697738" y="774128"/>
                  </a:lnTo>
                  <a:lnTo>
                    <a:pt x="694956" y="776668"/>
                  </a:lnTo>
                  <a:lnTo>
                    <a:pt x="692632" y="780478"/>
                  </a:lnTo>
                  <a:lnTo>
                    <a:pt x="690880" y="783018"/>
                  </a:lnTo>
                  <a:lnTo>
                    <a:pt x="688263" y="785558"/>
                  </a:lnTo>
                  <a:lnTo>
                    <a:pt x="687539" y="789368"/>
                  </a:lnTo>
                  <a:lnTo>
                    <a:pt x="688911" y="793178"/>
                  </a:lnTo>
                  <a:lnTo>
                    <a:pt x="691451" y="796988"/>
                  </a:lnTo>
                  <a:lnTo>
                    <a:pt x="698754" y="798258"/>
                  </a:lnTo>
                  <a:lnTo>
                    <a:pt x="705040" y="799528"/>
                  </a:lnTo>
                  <a:lnTo>
                    <a:pt x="710666" y="805878"/>
                  </a:lnTo>
                  <a:lnTo>
                    <a:pt x="713130" y="809688"/>
                  </a:lnTo>
                  <a:lnTo>
                    <a:pt x="705675" y="813498"/>
                  </a:lnTo>
                  <a:lnTo>
                    <a:pt x="703211" y="821118"/>
                  </a:lnTo>
                  <a:lnTo>
                    <a:pt x="706780" y="827468"/>
                  </a:lnTo>
                  <a:lnTo>
                    <a:pt x="710514" y="833818"/>
                  </a:lnTo>
                  <a:lnTo>
                    <a:pt x="716064" y="838898"/>
                  </a:lnTo>
                  <a:lnTo>
                    <a:pt x="723061" y="843978"/>
                  </a:lnTo>
                  <a:lnTo>
                    <a:pt x="719785" y="934148"/>
                  </a:lnTo>
                  <a:lnTo>
                    <a:pt x="714692" y="959548"/>
                  </a:lnTo>
                  <a:lnTo>
                    <a:pt x="710653" y="984948"/>
                  </a:lnTo>
                  <a:lnTo>
                    <a:pt x="705713" y="1009078"/>
                  </a:lnTo>
                  <a:lnTo>
                    <a:pt x="697915" y="1033208"/>
                  </a:lnTo>
                  <a:lnTo>
                    <a:pt x="694258" y="1045908"/>
                  </a:lnTo>
                  <a:lnTo>
                    <a:pt x="687743" y="1058608"/>
                  </a:lnTo>
                  <a:lnTo>
                    <a:pt x="678510" y="1070038"/>
                  </a:lnTo>
                  <a:lnTo>
                    <a:pt x="666699" y="1080198"/>
                  </a:lnTo>
                  <a:lnTo>
                    <a:pt x="663155" y="1082738"/>
                  </a:lnTo>
                  <a:lnTo>
                    <a:pt x="661327" y="1086548"/>
                  </a:lnTo>
                  <a:lnTo>
                    <a:pt x="681723" y="1113218"/>
                  </a:lnTo>
                  <a:lnTo>
                    <a:pt x="689483" y="1113218"/>
                  </a:lnTo>
                  <a:lnTo>
                    <a:pt x="694766" y="1110678"/>
                  </a:lnTo>
                  <a:lnTo>
                    <a:pt x="690321" y="1115758"/>
                  </a:lnTo>
                  <a:lnTo>
                    <a:pt x="687425" y="1122108"/>
                  </a:lnTo>
                  <a:lnTo>
                    <a:pt x="686206" y="1127188"/>
                  </a:lnTo>
                  <a:lnTo>
                    <a:pt x="686320" y="1132268"/>
                  </a:lnTo>
                  <a:lnTo>
                    <a:pt x="687616" y="1137348"/>
                  </a:lnTo>
                  <a:lnTo>
                    <a:pt x="690130" y="1141158"/>
                  </a:lnTo>
                  <a:lnTo>
                    <a:pt x="700659" y="1164018"/>
                  </a:lnTo>
                  <a:lnTo>
                    <a:pt x="702716" y="1180528"/>
                  </a:lnTo>
                  <a:lnTo>
                    <a:pt x="704138" y="1198308"/>
                  </a:lnTo>
                  <a:lnTo>
                    <a:pt x="704964" y="1214818"/>
                  </a:lnTo>
                  <a:lnTo>
                    <a:pt x="705218" y="1231328"/>
                  </a:lnTo>
                  <a:lnTo>
                    <a:pt x="706602" y="1263078"/>
                  </a:lnTo>
                  <a:lnTo>
                    <a:pt x="707986" y="1298638"/>
                  </a:lnTo>
                  <a:lnTo>
                    <a:pt x="709193" y="1331658"/>
                  </a:lnTo>
                  <a:lnTo>
                    <a:pt x="710133" y="1358328"/>
                  </a:lnTo>
                  <a:lnTo>
                    <a:pt x="705561" y="1365948"/>
                  </a:lnTo>
                  <a:lnTo>
                    <a:pt x="701725" y="1372298"/>
                  </a:lnTo>
                  <a:lnTo>
                    <a:pt x="698068" y="1379918"/>
                  </a:lnTo>
                  <a:lnTo>
                    <a:pt x="696976" y="1381188"/>
                  </a:lnTo>
                  <a:lnTo>
                    <a:pt x="696366" y="1383728"/>
                  </a:lnTo>
                  <a:lnTo>
                    <a:pt x="696366" y="1387538"/>
                  </a:lnTo>
                  <a:lnTo>
                    <a:pt x="698144" y="1388808"/>
                  </a:lnTo>
                  <a:lnTo>
                    <a:pt x="700887" y="1390078"/>
                  </a:lnTo>
                  <a:lnTo>
                    <a:pt x="701954" y="1393888"/>
                  </a:lnTo>
                  <a:lnTo>
                    <a:pt x="700697" y="1397698"/>
                  </a:lnTo>
                  <a:lnTo>
                    <a:pt x="697433" y="1400238"/>
                  </a:lnTo>
                  <a:lnTo>
                    <a:pt x="696556" y="1400238"/>
                  </a:lnTo>
                  <a:lnTo>
                    <a:pt x="695794" y="1401508"/>
                  </a:lnTo>
                  <a:lnTo>
                    <a:pt x="695109" y="1402778"/>
                  </a:lnTo>
                  <a:lnTo>
                    <a:pt x="694461" y="1402778"/>
                  </a:lnTo>
                  <a:lnTo>
                    <a:pt x="694347" y="1404048"/>
                  </a:lnTo>
                  <a:lnTo>
                    <a:pt x="694766" y="1404048"/>
                  </a:lnTo>
                  <a:lnTo>
                    <a:pt x="695642" y="1405318"/>
                  </a:lnTo>
                  <a:lnTo>
                    <a:pt x="698030" y="1406588"/>
                  </a:lnTo>
                  <a:lnTo>
                    <a:pt x="700125" y="1406588"/>
                  </a:lnTo>
                  <a:lnTo>
                    <a:pt x="701192" y="1409128"/>
                  </a:lnTo>
                  <a:lnTo>
                    <a:pt x="700316" y="1411668"/>
                  </a:lnTo>
                  <a:lnTo>
                    <a:pt x="697877" y="1412938"/>
                  </a:lnTo>
                  <a:lnTo>
                    <a:pt x="695642" y="1414208"/>
                  </a:lnTo>
                  <a:lnTo>
                    <a:pt x="692137" y="1415478"/>
                  </a:lnTo>
                  <a:lnTo>
                    <a:pt x="690880" y="1416748"/>
                  </a:lnTo>
                  <a:lnTo>
                    <a:pt x="690321" y="1418018"/>
                  </a:lnTo>
                  <a:lnTo>
                    <a:pt x="690435" y="1420558"/>
                  </a:lnTo>
                  <a:lnTo>
                    <a:pt x="691261" y="1421828"/>
                  </a:lnTo>
                  <a:lnTo>
                    <a:pt x="693356" y="1426908"/>
                  </a:lnTo>
                  <a:lnTo>
                    <a:pt x="695833" y="1431988"/>
                  </a:lnTo>
                  <a:lnTo>
                    <a:pt x="701535" y="1435798"/>
                  </a:lnTo>
                  <a:lnTo>
                    <a:pt x="706475" y="1437068"/>
                  </a:lnTo>
                  <a:lnTo>
                    <a:pt x="712228" y="1439608"/>
                  </a:lnTo>
                  <a:lnTo>
                    <a:pt x="718273" y="1439608"/>
                  </a:lnTo>
                  <a:lnTo>
                    <a:pt x="724700" y="1440878"/>
                  </a:lnTo>
                  <a:lnTo>
                    <a:pt x="738085" y="1440878"/>
                  </a:lnTo>
                  <a:lnTo>
                    <a:pt x="744816" y="1439608"/>
                  </a:lnTo>
                  <a:lnTo>
                    <a:pt x="750404" y="1437068"/>
                  </a:lnTo>
                  <a:lnTo>
                    <a:pt x="752500" y="1433258"/>
                  </a:lnTo>
                  <a:lnTo>
                    <a:pt x="753262" y="1430718"/>
                  </a:lnTo>
                  <a:lnTo>
                    <a:pt x="752919" y="1428178"/>
                  </a:lnTo>
                  <a:lnTo>
                    <a:pt x="753567" y="1426908"/>
                  </a:lnTo>
                  <a:lnTo>
                    <a:pt x="753910" y="1424368"/>
                  </a:lnTo>
                  <a:lnTo>
                    <a:pt x="756234" y="1423098"/>
                  </a:lnTo>
                  <a:lnTo>
                    <a:pt x="759345" y="1421828"/>
                  </a:lnTo>
                  <a:lnTo>
                    <a:pt x="765721" y="1421828"/>
                  </a:lnTo>
                  <a:lnTo>
                    <a:pt x="778319" y="1419288"/>
                  </a:lnTo>
                  <a:lnTo>
                    <a:pt x="784567" y="1419288"/>
                  </a:lnTo>
                  <a:lnTo>
                    <a:pt x="785583" y="1420558"/>
                  </a:lnTo>
                  <a:lnTo>
                    <a:pt x="787984" y="1421828"/>
                  </a:lnTo>
                  <a:lnTo>
                    <a:pt x="791032" y="1423098"/>
                  </a:lnTo>
                  <a:lnTo>
                    <a:pt x="797191" y="1423098"/>
                  </a:lnTo>
                  <a:lnTo>
                    <a:pt x="798982" y="1420558"/>
                  </a:lnTo>
                  <a:lnTo>
                    <a:pt x="798563" y="1423098"/>
                  </a:lnTo>
                  <a:lnTo>
                    <a:pt x="797572" y="1425638"/>
                  </a:lnTo>
                  <a:lnTo>
                    <a:pt x="802741" y="1426908"/>
                  </a:lnTo>
                  <a:lnTo>
                    <a:pt x="807986" y="1425638"/>
                  </a:lnTo>
                  <a:lnTo>
                    <a:pt x="812406" y="1424368"/>
                  </a:lnTo>
                  <a:lnTo>
                    <a:pt x="816737" y="1421828"/>
                  </a:lnTo>
                  <a:lnTo>
                    <a:pt x="818730" y="1420558"/>
                  </a:lnTo>
                  <a:lnTo>
                    <a:pt x="820737" y="1419288"/>
                  </a:lnTo>
                  <a:lnTo>
                    <a:pt x="824306" y="1418018"/>
                  </a:lnTo>
                  <a:lnTo>
                    <a:pt x="828649" y="1416748"/>
                  </a:lnTo>
                  <a:lnTo>
                    <a:pt x="833208" y="1415478"/>
                  </a:lnTo>
                  <a:lnTo>
                    <a:pt x="837768" y="1415478"/>
                  </a:lnTo>
                  <a:lnTo>
                    <a:pt x="840740" y="1416748"/>
                  </a:lnTo>
                  <a:lnTo>
                    <a:pt x="846899" y="1416748"/>
                  </a:lnTo>
                  <a:lnTo>
                    <a:pt x="847852" y="1415478"/>
                  </a:lnTo>
                  <a:lnTo>
                    <a:pt x="848537" y="1414208"/>
                  </a:lnTo>
                  <a:lnTo>
                    <a:pt x="848956" y="1412938"/>
                  </a:lnTo>
                  <a:lnTo>
                    <a:pt x="851382" y="1411668"/>
                  </a:lnTo>
                  <a:lnTo>
                    <a:pt x="856411" y="1411668"/>
                  </a:lnTo>
                  <a:lnTo>
                    <a:pt x="858951" y="1410398"/>
                  </a:lnTo>
                  <a:lnTo>
                    <a:pt x="861428" y="1410398"/>
                  </a:lnTo>
                  <a:lnTo>
                    <a:pt x="863790" y="1409128"/>
                  </a:lnTo>
                  <a:lnTo>
                    <a:pt x="866140" y="1409128"/>
                  </a:lnTo>
                  <a:lnTo>
                    <a:pt x="867968" y="1407858"/>
                  </a:lnTo>
                  <a:lnTo>
                    <a:pt x="868807" y="1405318"/>
                  </a:lnTo>
                  <a:lnTo>
                    <a:pt x="872464" y="1405318"/>
                  </a:lnTo>
                  <a:lnTo>
                    <a:pt x="875995" y="1404048"/>
                  </a:lnTo>
                  <a:lnTo>
                    <a:pt x="879348" y="1404048"/>
                  </a:lnTo>
                  <a:lnTo>
                    <a:pt x="879348" y="1401508"/>
                  </a:lnTo>
                  <a:close/>
                </a:path>
                <a:path w="1097914" h="1441450">
                  <a:moveTo>
                    <a:pt x="1097775" y="789940"/>
                  </a:moveTo>
                  <a:lnTo>
                    <a:pt x="1097470" y="788670"/>
                  </a:lnTo>
                  <a:lnTo>
                    <a:pt x="1097280" y="788670"/>
                  </a:lnTo>
                  <a:lnTo>
                    <a:pt x="1096937" y="787400"/>
                  </a:lnTo>
                  <a:lnTo>
                    <a:pt x="1095717" y="787400"/>
                  </a:lnTo>
                  <a:lnTo>
                    <a:pt x="1088720" y="783590"/>
                  </a:lnTo>
                  <a:lnTo>
                    <a:pt x="1081379" y="779780"/>
                  </a:lnTo>
                  <a:lnTo>
                    <a:pt x="1073734" y="775970"/>
                  </a:lnTo>
                  <a:lnTo>
                    <a:pt x="1072629" y="773430"/>
                  </a:lnTo>
                  <a:lnTo>
                    <a:pt x="1070724" y="772160"/>
                  </a:lnTo>
                  <a:lnTo>
                    <a:pt x="1068298" y="770890"/>
                  </a:lnTo>
                  <a:lnTo>
                    <a:pt x="1065745" y="769620"/>
                  </a:lnTo>
                  <a:lnTo>
                    <a:pt x="1062786" y="769620"/>
                  </a:lnTo>
                  <a:lnTo>
                    <a:pt x="1057948" y="765810"/>
                  </a:lnTo>
                  <a:lnTo>
                    <a:pt x="1056195" y="764540"/>
                  </a:lnTo>
                  <a:lnTo>
                    <a:pt x="1053807" y="763270"/>
                  </a:lnTo>
                  <a:lnTo>
                    <a:pt x="1051483" y="760730"/>
                  </a:lnTo>
                  <a:lnTo>
                    <a:pt x="1044676" y="760730"/>
                  </a:lnTo>
                  <a:lnTo>
                    <a:pt x="1045210" y="759460"/>
                  </a:lnTo>
                  <a:lnTo>
                    <a:pt x="1044562" y="758190"/>
                  </a:lnTo>
                  <a:lnTo>
                    <a:pt x="1042962" y="756920"/>
                  </a:lnTo>
                  <a:lnTo>
                    <a:pt x="1041476" y="756920"/>
                  </a:lnTo>
                  <a:lnTo>
                    <a:pt x="1039812" y="755650"/>
                  </a:lnTo>
                  <a:lnTo>
                    <a:pt x="1038059" y="755650"/>
                  </a:lnTo>
                  <a:lnTo>
                    <a:pt x="1032852" y="754380"/>
                  </a:lnTo>
                  <a:lnTo>
                    <a:pt x="1028128" y="751840"/>
                  </a:lnTo>
                  <a:lnTo>
                    <a:pt x="1024064" y="749300"/>
                  </a:lnTo>
                  <a:lnTo>
                    <a:pt x="1022502" y="748030"/>
                  </a:lnTo>
                  <a:lnTo>
                    <a:pt x="1020673" y="746760"/>
                  </a:lnTo>
                  <a:lnTo>
                    <a:pt x="1016457" y="745490"/>
                  </a:lnTo>
                  <a:lnTo>
                    <a:pt x="1013752" y="745490"/>
                  </a:lnTo>
                  <a:lnTo>
                    <a:pt x="1011897" y="746760"/>
                  </a:lnTo>
                  <a:lnTo>
                    <a:pt x="1012342" y="744220"/>
                  </a:lnTo>
                  <a:lnTo>
                    <a:pt x="1011402" y="742950"/>
                  </a:lnTo>
                  <a:lnTo>
                    <a:pt x="1009345" y="741680"/>
                  </a:lnTo>
                  <a:lnTo>
                    <a:pt x="1007364" y="740410"/>
                  </a:lnTo>
                  <a:lnTo>
                    <a:pt x="1004735" y="740410"/>
                  </a:lnTo>
                  <a:lnTo>
                    <a:pt x="1002385" y="741680"/>
                  </a:lnTo>
                  <a:lnTo>
                    <a:pt x="1002880" y="739140"/>
                  </a:lnTo>
                  <a:lnTo>
                    <a:pt x="1002195" y="737870"/>
                  </a:lnTo>
                  <a:lnTo>
                    <a:pt x="1000518" y="736600"/>
                  </a:lnTo>
                  <a:lnTo>
                    <a:pt x="998918" y="735330"/>
                  </a:lnTo>
                  <a:lnTo>
                    <a:pt x="996645" y="734060"/>
                  </a:lnTo>
                  <a:lnTo>
                    <a:pt x="994130" y="734060"/>
                  </a:lnTo>
                  <a:lnTo>
                    <a:pt x="996721" y="731520"/>
                  </a:lnTo>
                  <a:lnTo>
                    <a:pt x="997102" y="728980"/>
                  </a:lnTo>
                  <a:lnTo>
                    <a:pt x="995083" y="726440"/>
                  </a:lnTo>
                  <a:lnTo>
                    <a:pt x="993101" y="723900"/>
                  </a:lnTo>
                  <a:lnTo>
                    <a:pt x="990473" y="721360"/>
                  </a:lnTo>
                  <a:lnTo>
                    <a:pt x="984313" y="717550"/>
                  </a:lnTo>
                  <a:lnTo>
                    <a:pt x="982002" y="715010"/>
                  </a:lnTo>
                  <a:lnTo>
                    <a:pt x="980554" y="712470"/>
                  </a:lnTo>
                  <a:lnTo>
                    <a:pt x="977277" y="704850"/>
                  </a:lnTo>
                  <a:lnTo>
                    <a:pt x="974852" y="697230"/>
                  </a:lnTo>
                  <a:lnTo>
                    <a:pt x="973289" y="690880"/>
                  </a:lnTo>
                  <a:lnTo>
                    <a:pt x="969416" y="680720"/>
                  </a:lnTo>
                  <a:lnTo>
                    <a:pt x="964933" y="670560"/>
                  </a:lnTo>
                  <a:lnTo>
                    <a:pt x="959840" y="660400"/>
                  </a:lnTo>
                  <a:lnTo>
                    <a:pt x="954151" y="650240"/>
                  </a:lnTo>
                  <a:lnTo>
                    <a:pt x="949210" y="640054"/>
                  </a:lnTo>
                  <a:lnTo>
                    <a:pt x="949210" y="715010"/>
                  </a:lnTo>
                  <a:lnTo>
                    <a:pt x="939241" y="703580"/>
                  </a:lnTo>
                  <a:lnTo>
                    <a:pt x="930325" y="692150"/>
                  </a:lnTo>
                  <a:lnTo>
                    <a:pt x="922489" y="679450"/>
                  </a:lnTo>
                  <a:lnTo>
                    <a:pt x="915746" y="668020"/>
                  </a:lnTo>
                  <a:lnTo>
                    <a:pt x="915555" y="668020"/>
                  </a:lnTo>
                  <a:lnTo>
                    <a:pt x="910209" y="655320"/>
                  </a:lnTo>
                  <a:lnTo>
                    <a:pt x="906767" y="641350"/>
                  </a:lnTo>
                  <a:lnTo>
                    <a:pt x="905230" y="628650"/>
                  </a:lnTo>
                  <a:lnTo>
                    <a:pt x="905624" y="615950"/>
                  </a:lnTo>
                  <a:lnTo>
                    <a:pt x="907300" y="615950"/>
                  </a:lnTo>
                  <a:lnTo>
                    <a:pt x="907910" y="617220"/>
                  </a:lnTo>
                  <a:lnTo>
                    <a:pt x="923188" y="640080"/>
                  </a:lnTo>
                  <a:lnTo>
                    <a:pt x="935202" y="665480"/>
                  </a:lnTo>
                  <a:lnTo>
                    <a:pt x="943902" y="689610"/>
                  </a:lnTo>
                  <a:lnTo>
                    <a:pt x="949210" y="715010"/>
                  </a:lnTo>
                  <a:lnTo>
                    <a:pt x="949210" y="640054"/>
                  </a:lnTo>
                  <a:lnTo>
                    <a:pt x="944295" y="629920"/>
                  </a:lnTo>
                  <a:lnTo>
                    <a:pt x="937615" y="615950"/>
                  </a:lnTo>
                  <a:lnTo>
                    <a:pt x="934580" y="609600"/>
                  </a:lnTo>
                  <a:lnTo>
                    <a:pt x="925093" y="590550"/>
                  </a:lnTo>
                  <a:lnTo>
                    <a:pt x="915898" y="570230"/>
                  </a:lnTo>
                  <a:lnTo>
                    <a:pt x="918933" y="567690"/>
                  </a:lnTo>
                  <a:lnTo>
                    <a:pt x="921258" y="566420"/>
                  </a:lnTo>
                  <a:lnTo>
                    <a:pt x="924306" y="560070"/>
                  </a:lnTo>
                  <a:lnTo>
                    <a:pt x="924191" y="557530"/>
                  </a:lnTo>
                  <a:lnTo>
                    <a:pt x="922591" y="554990"/>
                  </a:lnTo>
                  <a:lnTo>
                    <a:pt x="920838" y="552450"/>
                  </a:lnTo>
                  <a:lnTo>
                    <a:pt x="917105" y="551180"/>
                  </a:lnTo>
                  <a:lnTo>
                    <a:pt x="912850" y="551180"/>
                  </a:lnTo>
                  <a:lnTo>
                    <a:pt x="920419" y="544830"/>
                  </a:lnTo>
                  <a:lnTo>
                    <a:pt x="921943" y="537210"/>
                  </a:lnTo>
                  <a:lnTo>
                    <a:pt x="916774" y="529590"/>
                  </a:lnTo>
                  <a:lnTo>
                    <a:pt x="911237" y="525780"/>
                  </a:lnTo>
                  <a:lnTo>
                    <a:pt x="904265" y="520700"/>
                  </a:lnTo>
                  <a:lnTo>
                    <a:pt x="869759" y="499110"/>
                  </a:lnTo>
                  <a:lnTo>
                    <a:pt x="850265" y="473710"/>
                  </a:lnTo>
                  <a:lnTo>
                    <a:pt x="847559" y="463550"/>
                  </a:lnTo>
                  <a:lnTo>
                    <a:pt x="844550" y="453313"/>
                  </a:lnTo>
                  <a:lnTo>
                    <a:pt x="841387" y="444500"/>
                  </a:lnTo>
                  <a:lnTo>
                    <a:pt x="838581" y="422910"/>
                  </a:lnTo>
                  <a:lnTo>
                    <a:pt x="834110" y="402590"/>
                  </a:lnTo>
                  <a:lnTo>
                    <a:pt x="827989" y="381000"/>
                  </a:lnTo>
                  <a:lnTo>
                    <a:pt x="824090" y="370840"/>
                  </a:lnTo>
                  <a:lnTo>
                    <a:pt x="821664" y="364490"/>
                  </a:lnTo>
                  <a:lnTo>
                    <a:pt x="818299" y="332740"/>
                  </a:lnTo>
                  <a:lnTo>
                    <a:pt x="818388" y="325120"/>
                  </a:lnTo>
                  <a:lnTo>
                    <a:pt x="818527" y="320040"/>
                  </a:lnTo>
                  <a:lnTo>
                    <a:pt x="819200" y="318770"/>
                  </a:lnTo>
                  <a:lnTo>
                    <a:pt x="821880" y="313690"/>
                  </a:lnTo>
                  <a:lnTo>
                    <a:pt x="790765" y="292100"/>
                  </a:lnTo>
                  <a:lnTo>
                    <a:pt x="792695" y="289560"/>
                  </a:lnTo>
                  <a:lnTo>
                    <a:pt x="792975" y="287020"/>
                  </a:lnTo>
                  <a:lnTo>
                    <a:pt x="793115" y="285750"/>
                  </a:lnTo>
                  <a:lnTo>
                    <a:pt x="791946" y="283210"/>
                  </a:lnTo>
                  <a:lnTo>
                    <a:pt x="780681" y="283210"/>
                  </a:lnTo>
                  <a:lnTo>
                    <a:pt x="782853" y="281940"/>
                  </a:lnTo>
                  <a:lnTo>
                    <a:pt x="783539" y="279400"/>
                  </a:lnTo>
                  <a:lnTo>
                    <a:pt x="782015" y="278130"/>
                  </a:lnTo>
                  <a:lnTo>
                    <a:pt x="781405" y="278130"/>
                  </a:lnTo>
                  <a:lnTo>
                    <a:pt x="779576" y="276860"/>
                  </a:lnTo>
                  <a:lnTo>
                    <a:pt x="777227" y="275590"/>
                  </a:lnTo>
                  <a:lnTo>
                    <a:pt x="774598" y="275590"/>
                  </a:lnTo>
                  <a:lnTo>
                    <a:pt x="765606" y="273050"/>
                  </a:lnTo>
                  <a:lnTo>
                    <a:pt x="752576" y="273050"/>
                  </a:lnTo>
                  <a:lnTo>
                    <a:pt x="752576" y="288290"/>
                  </a:lnTo>
                  <a:lnTo>
                    <a:pt x="752348" y="290830"/>
                  </a:lnTo>
                  <a:lnTo>
                    <a:pt x="747903" y="292100"/>
                  </a:lnTo>
                  <a:lnTo>
                    <a:pt x="737171" y="292100"/>
                  </a:lnTo>
                  <a:lnTo>
                    <a:pt x="730250" y="293370"/>
                  </a:lnTo>
                  <a:lnTo>
                    <a:pt x="723138" y="292722"/>
                  </a:lnTo>
                  <a:lnTo>
                    <a:pt x="723138" y="443230"/>
                  </a:lnTo>
                  <a:lnTo>
                    <a:pt x="719531" y="440410"/>
                  </a:lnTo>
                  <a:lnTo>
                    <a:pt x="719531" y="471170"/>
                  </a:lnTo>
                  <a:lnTo>
                    <a:pt x="706526" y="459740"/>
                  </a:lnTo>
                  <a:lnTo>
                    <a:pt x="693064" y="448310"/>
                  </a:lnTo>
                  <a:lnTo>
                    <a:pt x="648208" y="419100"/>
                  </a:lnTo>
                  <a:lnTo>
                    <a:pt x="611517" y="406400"/>
                  </a:lnTo>
                  <a:lnTo>
                    <a:pt x="587933" y="401320"/>
                  </a:lnTo>
                  <a:lnTo>
                    <a:pt x="588911" y="403860"/>
                  </a:lnTo>
                  <a:lnTo>
                    <a:pt x="588454" y="405130"/>
                  </a:lnTo>
                  <a:lnTo>
                    <a:pt x="586752" y="406400"/>
                  </a:lnTo>
                  <a:lnTo>
                    <a:pt x="586562" y="406400"/>
                  </a:lnTo>
                  <a:lnTo>
                    <a:pt x="584771" y="407670"/>
                  </a:lnTo>
                  <a:lnTo>
                    <a:pt x="581914" y="408940"/>
                  </a:lnTo>
                  <a:lnTo>
                    <a:pt x="579183" y="408940"/>
                  </a:lnTo>
                  <a:lnTo>
                    <a:pt x="600697" y="415290"/>
                  </a:lnTo>
                  <a:lnTo>
                    <a:pt x="642302" y="431800"/>
                  </a:lnTo>
                  <a:lnTo>
                    <a:pt x="678561" y="452120"/>
                  </a:lnTo>
                  <a:lnTo>
                    <a:pt x="709218" y="495300"/>
                  </a:lnTo>
                  <a:lnTo>
                    <a:pt x="698373" y="485990"/>
                  </a:lnTo>
                  <a:lnTo>
                    <a:pt x="698373" y="530860"/>
                  </a:lnTo>
                  <a:lnTo>
                    <a:pt x="698030" y="535940"/>
                  </a:lnTo>
                  <a:lnTo>
                    <a:pt x="696099" y="542290"/>
                  </a:lnTo>
                  <a:lnTo>
                    <a:pt x="695515" y="541020"/>
                  </a:lnTo>
                  <a:lnTo>
                    <a:pt x="693750" y="537210"/>
                  </a:lnTo>
                  <a:lnTo>
                    <a:pt x="689660" y="528320"/>
                  </a:lnTo>
                  <a:lnTo>
                    <a:pt x="680440" y="515620"/>
                  </a:lnTo>
                  <a:lnTo>
                    <a:pt x="678256" y="513270"/>
                  </a:lnTo>
                  <a:lnTo>
                    <a:pt x="678256" y="535940"/>
                  </a:lnTo>
                  <a:lnTo>
                    <a:pt x="668629" y="537210"/>
                  </a:lnTo>
                  <a:lnTo>
                    <a:pt x="666623" y="535940"/>
                  </a:lnTo>
                  <a:lnTo>
                    <a:pt x="656767" y="535940"/>
                  </a:lnTo>
                  <a:lnTo>
                    <a:pt x="641807" y="519430"/>
                  </a:lnTo>
                  <a:lnTo>
                    <a:pt x="624065" y="504190"/>
                  </a:lnTo>
                  <a:lnTo>
                    <a:pt x="604418" y="491490"/>
                  </a:lnTo>
                  <a:lnTo>
                    <a:pt x="583742" y="481330"/>
                  </a:lnTo>
                  <a:lnTo>
                    <a:pt x="583552" y="482600"/>
                  </a:lnTo>
                  <a:lnTo>
                    <a:pt x="582942" y="483870"/>
                  </a:lnTo>
                  <a:lnTo>
                    <a:pt x="582447" y="483870"/>
                  </a:lnTo>
                  <a:lnTo>
                    <a:pt x="582676" y="482600"/>
                  </a:lnTo>
                  <a:lnTo>
                    <a:pt x="583057" y="481330"/>
                  </a:lnTo>
                  <a:lnTo>
                    <a:pt x="582752" y="480060"/>
                  </a:lnTo>
                  <a:lnTo>
                    <a:pt x="581799" y="478790"/>
                  </a:lnTo>
                  <a:lnTo>
                    <a:pt x="580136" y="477520"/>
                  </a:lnTo>
                  <a:lnTo>
                    <a:pt x="576287" y="477520"/>
                  </a:lnTo>
                  <a:lnTo>
                    <a:pt x="574878" y="474980"/>
                  </a:lnTo>
                  <a:lnTo>
                    <a:pt x="573659" y="463550"/>
                  </a:lnTo>
                  <a:lnTo>
                    <a:pt x="573176" y="459740"/>
                  </a:lnTo>
                  <a:lnTo>
                    <a:pt x="573100" y="458508"/>
                  </a:lnTo>
                  <a:lnTo>
                    <a:pt x="608507" y="474980"/>
                  </a:lnTo>
                  <a:lnTo>
                    <a:pt x="653999" y="506730"/>
                  </a:lnTo>
                  <a:lnTo>
                    <a:pt x="678256" y="535940"/>
                  </a:lnTo>
                  <a:lnTo>
                    <a:pt x="678256" y="513270"/>
                  </a:lnTo>
                  <a:lnTo>
                    <a:pt x="638454" y="480060"/>
                  </a:lnTo>
                  <a:lnTo>
                    <a:pt x="603199" y="459740"/>
                  </a:lnTo>
                  <a:lnTo>
                    <a:pt x="595045" y="455930"/>
                  </a:lnTo>
                  <a:lnTo>
                    <a:pt x="592328" y="454660"/>
                  </a:lnTo>
                  <a:lnTo>
                    <a:pt x="584161" y="450850"/>
                  </a:lnTo>
                  <a:lnTo>
                    <a:pt x="583361" y="452120"/>
                  </a:lnTo>
                  <a:lnTo>
                    <a:pt x="582396" y="453313"/>
                  </a:lnTo>
                  <a:lnTo>
                    <a:pt x="582028" y="452120"/>
                  </a:lnTo>
                  <a:lnTo>
                    <a:pt x="580212" y="450850"/>
                  </a:lnTo>
                  <a:lnTo>
                    <a:pt x="578840" y="449580"/>
                  </a:lnTo>
                  <a:lnTo>
                    <a:pt x="578764" y="455930"/>
                  </a:lnTo>
                  <a:lnTo>
                    <a:pt x="577316" y="457200"/>
                  </a:lnTo>
                  <a:lnTo>
                    <a:pt x="575259" y="458470"/>
                  </a:lnTo>
                  <a:lnTo>
                    <a:pt x="573100" y="458470"/>
                  </a:lnTo>
                  <a:lnTo>
                    <a:pt x="573062" y="457200"/>
                  </a:lnTo>
                  <a:lnTo>
                    <a:pt x="577011" y="457200"/>
                  </a:lnTo>
                  <a:lnTo>
                    <a:pt x="578764" y="455930"/>
                  </a:lnTo>
                  <a:lnTo>
                    <a:pt x="578764" y="449580"/>
                  </a:lnTo>
                  <a:lnTo>
                    <a:pt x="575373" y="449580"/>
                  </a:lnTo>
                  <a:lnTo>
                    <a:pt x="573544" y="448310"/>
                  </a:lnTo>
                  <a:lnTo>
                    <a:pt x="572338" y="447040"/>
                  </a:lnTo>
                  <a:lnTo>
                    <a:pt x="571995" y="445770"/>
                  </a:lnTo>
                  <a:lnTo>
                    <a:pt x="571766" y="444500"/>
                  </a:lnTo>
                  <a:lnTo>
                    <a:pt x="571919" y="443230"/>
                  </a:lnTo>
                  <a:lnTo>
                    <a:pt x="574154" y="435610"/>
                  </a:lnTo>
                  <a:lnTo>
                    <a:pt x="579602" y="435610"/>
                  </a:lnTo>
                  <a:lnTo>
                    <a:pt x="646493" y="464820"/>
                  </a:lnTo>
                  <a:lnTo>
                    <a:pt x="697014" y="516890"/>
                  </a:lnTo>
                  <a:lnTo>
                    <a:pt x="698373" y="530860"/>
                  </a:lnTo>
                  <a:lnTo>
                    <a:pt x="698373" y="485990"/>
                  </a:lnTo>
                  <a:lnTo>
                    <a:pt x="684098" y="473710"/>
                  </a:lnTo>
                  <a:lnTo>
                    <a:pt x="655091" y="455930"/>
                  </a:lnTo>
                  <a:lnTo>
                    <a:pt x="622642" y="440690"/>
                  </a:lnTo>
                  <a:lnTo>
                    <a:pt x="587171" y="427990"/>
                  </a:lnTo>
                  <a:lnTo>
                    <a:pt x="587819" y="429260"/>
                  </a:lnTo>
                  <a:lnTo>
                    <a:pt x="586028" y="430530"/>
                  </a:lnTo>
                  <a:lnTo>
                    <a:pt x="585000" y="431800"/>
                  </a:lnTo>
                  <a:lnTo>
                    <a:pt x="584238" y="433070"/>
                  </a:lnTo>
                  <a:lnTo>
                    <a:pt x="582790" y="434340"/>
                  </a:lnTo>
                  <a:lnTo>
                    <a:pt x="581990" y="434340"/>
                  </a:lnTo>
                  <a:lnTo>
                    <a:pt x="584657" y="431800"/>
                  </a:lnTo>
                  <a:lnTo>
                    <a:pt x="585952" y="430530"/>
                  </a:lnTo>
                  <a:lnTo>
                    <a:pt x="586066" y="427990"/>
                  </a:lnTo>
                  <a:lnTo>
                    <a:pt x="582828" y="426720"/>
                  </a:lnTo>
                  <a:lnTo>
                    <a:pt x="579183" y="425450"/>
                  </a:lnTo>
                  <a:lnTo>
                    <a:pt x="575259" y="424180"/>
                  </a:lnTo>
                  <a:lnTo>
                    <a:pt x="573252" y="422910"/>
                  </a:lnTo>
                  <a:lnTo>
                    <a:pt x="569366" y="417830"/>
                  </a:lnTo>
                  <a:lnTo>
                    <a:pt x="571461" y="415290"/>
                  </a:lnTo>
                  <a:lnTo>
                    <a:pt x="573290" y="411480"/>
                  </a:lnTo>
                  <a:lnTo>
                    <a:pt x="575259" y="408940"/>
                  </a:lnTo>
                  <a:lnTo>
                    <a:pt x="583133" y="406400"/>
                  </a:lnTo>
                  <a:lnTo>
                    <a:pt x="586752" y="405130"/>
                  </a:lnTo>
                  <a:lnTo>
                    <a:pt x="588340" y="402590"/>
                  </a:lnTo>
                  <a:lnTo>
                    <a:pt x="585838" y="398780"/>
                  </a:lnTo>
                  <a:lnTo>
                    <a:pt x="580809" y="396240"/>
                  </a:lnTo>
                  <a:lnTo>
                    <a:pt x="575411" y="396240"/>
                  </a:lnTo>
                  <a:lnTo>
                    <a:pt x="573963" y="393700"/>
                  </a:lnTo>
                  <a:lnTo>
                    <a:pt x="573024" y="392430"/>
                  </a:lnTo>
                  <a:lnTo>
                    <a:pt x="573024" y="391160"/>
                  </a:lnTo>
                  <a:lnTo>
                    <a:pt x="573963" y="389890"/>
                  </a:lnTo>
                  <a:lnTo>
                    <a:pt x="574954" y="388620"/>
                  </a:lnTo>
                  <a:lnTo>
                    <a:pt x="575754" y="387350"/>
                  </a:lnTo>
                  <a:lnTo>
                    <a:pt x="576402" y="386080"/>
                  </a:lnTo>
                  <a:lnTo>
                    <a:pt x="577811" y="384810"/>
                  </a:lnTo>
                  <a:lnTo>
                    <a:pt x="579221" y="383540"/>
                  </a:lnTo>
                  <a:lnTo>
                    <a:pt x="581977" y="382270"/>
                  </a:lnTo>
                  <a:lnTo>
                    <a:pt x="584733" y="381000"/>
                  </a:lnTo>
                  <a:lnTo>
                    <a:pt x="583438" y="382270"/>
                  </a:lnTo>
                  <a:lnTo>
                    <a:pt x="581342" y="384810"/>
                  </a:lnTo>
                  <a:lnTo>
                    <a:pt x="578764" y="384810"/>
                  </a:lnTo>
                  <a:lnTo>
                    <a:pt x="608685" y="392430"/>
                  </a:lnTo>
                  <a:lnTo>
                    <a:pt x="664933" y="415290"/>
                  </a:lnTo>
                  <a:lnTo>
                    <a:pt x="705650" y="449580"/>
                  </a:lnTo>
                  <a:lnTo>
                    <a:pt x="719531" y="471170"/>
                  </a:lnTo>
                  <a:lnTo>
                    <a:pt x="719531" y="440410"/>
                  </a:lnTo>
                  <a:lnTo>
                    <a:pt x="692365" y="419100"/>
                  </a:lnTo>
                  <a:lnTo>
                    <a:pt x="659536" y="400050"/>
                  </a:lnTo>
                  <a:lnTo>
                    <a:pt x="624166" y="386080"/>
                  </a:lnTo>
                  <a:lnTo>
                    <a:pt x="602221" y="381000"/>
                  </a:lnTo>
                  <a:lnTo>
                    <a:pt x="585762" y="377190"/>
                  </a:lnTo>
                  <a:lnTo>
                    <a:pt x="585571" y="377190"/>
                  </a:lnTo>
                  <a:lnTo>
                    <a:pt x="585571" y="375920"/>
                  </a:lnTo>
                  <a:lnTo>
                    <a:pt x="580847" y="374650"/>
                  </a:lnTo>
                  <a:lnTo>
                    <a:pt x="576287" y="372110"/>
                  </a:lnTo>
                  <a:lnTo>
                    <a:pt x="571881" y="370840"/>
                  </a:lnTo>
                  <a:lnTo>
                    <a:pt x="574878" y="365760"/>
                  </a:lnTo>
                  <a:lnTo>
                    <a:pt x="578459" y="365760"/>
                  </a:lnTo>
                  <a:lnTo>
                    <a:pt x="581990" y="364490"/>
                  </a:lnTo>
                  <a:lnTo>
                    <a:pt x="584009" y="363220"/>
                  </a:lnTo>
                  <a:lnTo>
                    <a:pt x="628510" y="375920"/>
                  </a:lnTo>
                  <a:lnTo>
                    <a:pt x="670725" y="391160"/>
                  </a:lnTo>
                  <a:lnTo>
                    <a:pt x="704100" y="414020"/>
                  </a:lnTo>
                  <a:lnTo>
                    <a:pt x="723138" y="443230"/>
                  </a:lnTo>
                  <a:lnTo>
                    <a:pt x="723138" y="292722"/>
                  </a:lnTo>
                  <a:lnTo>
                    <a:pt x="716407" y="292100"/>
                  </a:lnTo>
                  <a:lnTo>
                    <a:pt x="709637" y="290830"/>
                  </a:lnTo>
                  <a:lnTo>
                    <a:pt x="703668" y="288290"/>
                  </a:lnTo>
                  <a:lnTo>
                    <a:pt x="715822" y="287020"/>
                  </a:lnTo>
                  <a:lnTo>
                    <a:pt x="740422" y="287020"/>
                  </a:lnTo>
                  <a:lnTo>
                    <a:pt x="752576" y="288290"/>
                  </a:lnTo>
                  <a:lnTo>
                    <a:pt x="752576" y="273050"/>
                  </a:lnTo>
                  <a:lnTo>
                    <a:pt x="747242" y="273050"/>
                  </a:lnTo>
                  <a:lnTo>
                    <a:pt x="738085" y="274320"/>
                  </a:lnTo>
                  <a:lnTo>
                    <a:pt x="729030" y="274320"/>
                  </a:lnTo>
                  <a:lnTo>
                    <a:pt x="720026" y="275590"/>
                  </a:lnTo>
                  <a:lnTo>
                    <a:pt x="711022" y="275590"/>
                  </a:lnTo>
                  <a:lnTo>
                    <a:pt x="701992" y="276860"/>
                  </a:lnTo>
                  <a:lnTo>
                    <a:pt x="690486" y="278091"/>
                  </a:lnTo>
                  <a:lnTo>
                    <a:pt x="690486" y="389394"/>
                  </a:lnTo>
                  <a:lnTo>
                    <a:pt x="670052" y="379730"/>
                  </a:lnTo>
                  <a:lnTo>
                    <a:pt x="646226" y="369570"/>
                  </a:lnTo>
                  <a:lnTo>
                    <a:pt x="623239" y="363220"/>
                  </a:lnTo>
                  <a:lnTo>
                    <a:pt x="618642" y="361950"/>
                  </a:lnTo>
                  <a:lnTo>
                    <a:pt x="585914" y="356870"/>
                  </a:lnTo>
                  <a:lnTo>
                    <a:pt x="585952" y="355600"/>
                  </a:lnTo>
                  <a:lnTo>
                    <a:pt x="571842" y="351790"/>
                  </a:lnTo>
                  <a:lnTo>
                    <a:pt x="572643" y="350520"/>
                  </a:lnTo>
                  <a:lnTo>
                    <a:pt x="573544" y="347980"/>
                  </a:lnTo>
                  <a:lnTo>
                    <a:pt x="574421" y="346710"/>
                  </a:lnTo>
                  <a:lnTo>
                    <a:pt x="583018" y="345440"/>
                  </a:lnTo>
                  <a:lnTo>
                    <a:pt x="583247" y="345440"/>
                  </a:lnTo>
                  <a:lnTo>
                    <a:pt x="635368" y="356870"/>
                  </a:lnTo>
                  <a:lnTo>
                    <a:pt x="682675" y="375920"/>
                  </a:lnTo>
                  <a:lnTo>
                    <a:pt x="688530" y="386080"/>
                  </a:lnTo>
                  <a:lnTo>
                    <a:pt x="690486" y="389394"/>
                  </a:lnTo>
                  <a:lnTo>
                    <a:pt x="690486" y="278091"/>
                  </a:lnTo>
                  <a:lnTo>
                    <a:pt x="678192" y="279400"/>
                  </a:lnTo>
                  <a:lnTo>
                    <a:pt x="676617" y="279400"/>
                  </a:lnTo>
                  <a:lnTo>
                    <a:pt x="676617" y="359410"/>
                  </a:lnTo>
                  <a:lnTo>
                    <a:pt x="675716" y="364490"/>
                  </a:lnTo>
                  <a:lnTo>
                    <a:pt x="654659" y="356870"/>
                  </a:lnTo>
                  <a:lnTo>
                    <a:pt x="632993" y="349250"/>
                  </a:lnTo>
                  <a:lnTo>
                    <a:pt x="615238" y="344170"/>
                  </a:lnTo>
                  <a:lnTo>
                    <a:pt x="610806" y="342900"/>
                  </a:lnTo>
                  <a:lnTo>
                    <a:pt x="599465" y="340360"/>
                  </a:lnTo>
                  <a:lnTo>
                    <a:pt x="588111" y="337820"/>
                  </a:lnTo>
                  <a:lnTo>
                    <a:pt x="585914" y="336956"/>
                  </a:lnTo>
                  <a:lnTo>
                    <a:pt x="585914" y="340360"/>
                  </a:lnTo>
                  <a:lnTo>
                    <a:pt x="585381" y="341630"/>
                  </a:lnTo>
                  <a:lnTo>
                    <a:pt x="584695" y="342900"/>
                  </a:lnTo>
                  <a:lnTo>
                    <a:pt x="583819" y="344170"/>
                  </a:lnTo>
                  <a:lnTo>
                    <a:pt x="584466" y="342900"/>
                  </a:lnTo>
                  <a:lnTo>
                    <a:pt x="585152" y="341630"/>
                  </a:lnTo>
                  <a:lnTo>
                    <a:pt x="585914" y="340360"/>
                  </a:lnTo>
                  <a:lnTo>
                    <a:pt x="585914" y="336956"/>
                  </a:lnTo>
                  <a:lnTo>
                    <a:pt x="581685" y="335280"/>
                  </a:lnTo>
                  <a:lnTo>
                    <a:pt x="568299" y="332740"/>
                  </a:lnTo>
                  <a:lnTo>
                    <a:pt x="568871" y="330200"/>
                  </a:lnTo>
                  <a:lnTo>
                    <a:pt x="571233" y="328930"/>
                  </a:lnTo>
                  <a:lnTo>
                    <a:pt x="574573" y="327660"/>
                  </a:lnTo>
                  <a:lnTo>
                    <a:pt x="577011" y="326390"/>
                  </a:lnTo>
                  <a:lnTo>
                    <a:pt x="581799" y="326390"/>
                  </a:lnTo>
                  <a:lnTo>
                    <a:pt x="581456" y="327660"/>
                  </a:lnTo>
                  <a:lnTo>
                    <a:pt x="615962" y="332740"/>
                  </a:lnTo>
                  <a:lnTo>
                    <a:pt x="632714" y="337820"/>
                  </a:lnTo>
                  <a:lnTo>
                    <a:pt x="649046" y="341630"/>
                  </a:lnTo>
                  <a:lnTo>
                    <a:pt x="656196" y="344170"/>
                  </a:lnTo>
                  <a:lnTo>
                    <a:pt x="662736" y="346710"/>
                  </a:lnTo>
                  <a:lnTo>
                    <a:pt x="673925" y="354330"/>
                  </a:lnTo>
                  <a:lnTo>
                    <a:pt x="676617" y="359410"/>
                  </a:lnTo>
                  <a:lnTo>
                    <a:pt x="676617" y="279400"/>
                  </a:lnTo>
                  <a:lnTo>
                    <a:pt x="668261" y="279400"/>
                  </a:lnTo>
                  <a:lnTo>
                    <a:pt x="668261" y="339090"/>
                  </a:lnTo>
                  <a:lnTo>
                    <a:pt x="652614" y="332740"/>
                  </a:lnTo>
                  <a:lnTo>
                    <a:pt x="633209" y="327660"/>
                  </a:lnTo>
                  <a:lnTo>
                    <a:pt x="627468" y="326390"/>
                  </a:lnTo>
                  <a:lnTo>
                    <a:pt x="610260" y="322580"/>
                  </a:lnTo>
                  <a:lnTo>
                    <a:pt x="584009" y="320040"/>
                  </a:lnTo>
                  <a:lnTo>
                    <a:pt x="583171" y="318770"/>
                  </a:lnTo>
                  <a:lnTo>
                    <a:pt x="582028" y="318770"/>
                  </a:lnTo>
                  <a:lnTo>
                    <a:pt x="578535" y="317500"/>
                  </a:lnTo>
                  <a:lnTo>
                    <a:pt x="576097" y="317500"/>
                  </a:lnTo>
                  <a:lnTo>
                    <a:pt x="571919" y="314960"/>
                  </a:lnTo>
                  <a:lnTo>
                    <a:pt x="570738" y="313690"/>
                  </a:lnTo>
                  <a:lnTo>
                    <a:pt x="572528" y="312420"/>
                  </a:lnTo>
                  <a:lnTo>
                    <a:pt x="578307" y="312420"/>
                  </a:lnTo>
                  <a:lnTo>
                    <a:pt x="580402" y="311150"/>
                  </a:lnTo>
                  <a:lnTo>
                    <a:pt x="581304" y="309880"/>
                  </a:lnTo>
                  <a:lnTo>
                    <a:pt x="582028" y="309880"/>
                  </a:lnTo>
                  <a:lnTo>
                    <a:pt x="582409" y="308610"/>
                  </a:lnTo>
                  <a:lnTo>
                    <a:pt x="582180" y="309880"/>
                  </a:lnTo>
                  <a:lnTo>
                    <a:pt x="581533" y="311150"/>
                  </a:lnTo>
                  <a:lnTo>
                    <a:pt x="580440" y="312420"/>
                  </a:lnTo>
                  <a:lnTo>
                    <a:pt x="622947" y="317500"/>
                  </a:lnTo>
                  <a:lnTo>
                    <a:pt x="663689" y="327660"/>
                  </a:lnTo>
                  <a:lnTo>
                    <a:pt x="666127" y="331470"/>
                  </a:lnTo>
                  <a:lnTo>
                    <a:pt x="667689" y="335280"/>
                  </a:lnTo>
                  <a:lnTo>
                    <a:pt x="668261" y="339090"/>
                  </a:lnTo>
                  <a:lnTo>
                    <a:pt x="668261" y="279400"/>
                  </a:lnTo>
                  <a:lnTo>
                    <a:pt x="665327" y="279400"/>
                  </a:lnTo>
                  <a:lnTo>
                    <a:pt x="665327" y="313690"/>
                  </a:lnTo>
                  <a:lnTo>
                    <a:pt x="665327" y="316230"/>
                  </a:lnTo>
                  <a:lnTo>
                    <a:pt x="664489" y="318770"/>
                  </a:lnTo>
                  <a:lnTo>
                    <a:pt x="644664" y="312420"/>
                  </a:lnTo>
                  <a:lnTo>
                    <a:pt x="624179" y="308610"/>
                  </a:lnTo>
                  <a:lnTo>
                    <a:pt x="603173" y="306070"/>
                  </a:lnTo>
                  <a:lnTo>
                    <a:pt x="582066" y="304812"/>
                  </a:lnTo>
                  <a:lnTo>
                    <a:pt x="582142" y="306070"/>
                  </a:lnTo>
                  <a:lnTo>
                    <a:pt x="579145" y="303530"/>
                  </a:lnTo>
                  <a:lnTo>
                    <a:pt x="575754" y="303530"/>
                  </a:lnTo>
                  <a:lnTo>
                    <a:pt x="572147" y="302260"/>
                  </a:lnTo>
                  <a:lnTo>
                    <a:pt x="572871" y="300990"/>
                  </a:lnTo>
                  <a:lnTo>
                    <a:pt x="573735" y="298450"/>
                  </a:lnTo>
                  <a:lnTo>
                    <a:pt x="574459" y="297180"/>
                  </a:lnTo>
                  <a:lnTo>
                    <a:pt x="579031" y="295910"/>
                  </a:lnTo>
                  <a:lnTo>
                    <a:pt x="578726" y="297180"/>
                  </a:lnTo>
                  <a:lnTo>
                    <a:pt x="600938" y="298450"/>
                  </a:lnTo>
                  <a:lnTo>
                    <a:pt x="622757" y="300990"/>
                  </a:lnTo>
                  <a:lnTo>
                    <a:pt x="644080" y="304812"/>
                  </a:lnTo>
                  <a:lnTo>
                    <a:pt x="664489" y="311150"/>
                  </a:lnTo>
                  <a:lnTo>
                    <a:pt x="665327" y="313690"/>
                  </a:lnTo>
                  <a:lnTo>
                    <a:pt x="665327" y="279400"/>
                  </a:lnTo>
                  <a:lnTo>
                    <a:pt x="654100" y="279400"/>
                  </a:lnTo>
                  <a:lnTo>
                    <a:pt x="644385" y="274320"/>
                  </a:lnTo>
                  <a:lnTo>
                    <a:pt x="639533" y="271780"/>
                  </a:lnTo>
                  <a:lnTo>
                    <a:pt x="623316" y="265430"/>
                  </a:lnTo>
                  <a:lnTo>
                    <a:pt x="619760" y="264401"/>
                  </a:lnTo>
                  <a:lnTo>
                    <a:pt x="619760" y="274320"/>
                  </a:lnTo>
                  <a:lnTo>
                    <a:pt x="610463" y="274320"/>
                  </a:lnTo>
                  <a:lnTo>
                    <a:pt x="601091" y="273050"/>
                  </a:lnTo>
                  <a:lnTo>
                    <a:pt x="591693" y="273050"/>
                  </a:lnTo>
                  <a:lnTo>
                    <a:pt x="582256" y="271780"/>
                  </a:lnTo>
                  <a:lnTo>
                    <a:pt x="584047" y="274320"/>
                  </a:lnTo>
                  <a:lnTo>
                    <a:pt x="580555" y="276860"/>
                  </a:lnTo>
                  <a:lnTo>
                    <a:pt x="579755" y="278130"/>
                  </a:lnTo>
                  <a:lnTo>
                    <a:pt x="595325" y="280670"/>
                  </a:lnTo>
                  <a:lnTo>
                    <a:pt x="603885" y="281940"/>
                  </a:lnTo>
                  <a:lnTo>
                    <a:pt x="610781" y="283210"/>
                  </a:lnTo>
                  <a:lnTo>
                    <a:pt x="584123" y="283210"/>
                  </a:lnTo>
                  <a:lnTo>
                    <a:pt x="575792" y="284480"/>
                  </a:lnTo>
                  <a:lnTo>
                    <a:pt x="576059" y="287020"/>
                  </a:lnTo>
                  <a:lnTo>
                    <a:pt x="576643" y="287731"/>
                  </a:lnTo>
                  <a:lnTo>
                    <a:pt x="575068" y="287020"/>
                  </a:lnTo>
                  <a:lnTo>
                    <a:pt x="574040" y="285750"/>
                  </a:lnTo>
                  <a:lnTo>
                    <a:pt x="573760" y="284480"/>
                  </a:lnTo>
                  <a:lnTo>
                    <a:pt x="573468" y="283210"/>
                  </a:lnTo>
                  <a:lnTo>
                    <a:pt x="573468" y="281940"/>
                  </a:lnTo>
                  <a:lnTo>
                    <a:pt x="573773" y="281940"/>
                  </a:lnTo>
                  <a:lnTo>
                    <a:pt x="579145" y="278130"/>
                  </a:lnTo>
                  <a:lnTo>
                    <a:pt x="578078" y="278130"/>
                  </a:lnTo>
                  <a:lnTo>
                    <a:pt x="577697" y="276860"/>
                  </a:lnTo>
                  <a:lnTo>
                    <a:pt x="578383" y="276860"/>
                  </a:lnTo>
                  <a:lnTo>
                    <a:pt x="579145" y="275590"/>
                  </a:lnTo>
                  <a:lnTo>
                    <a:pt x="580097" y="275590"/>
                  </a:lnTo>
                  <a:lnTo>
                    <a:pt x="581113" y="274320"/>
                  </a:lnTo>
                  <a:lnTo>
                    <a:pt x="582142" y="274320"/>
                  </a:lnTo>
                  <a:lnTo>
                    <a:pt x="582714" y="273050"/>
                  </a:lnTo>
                  <a:lnTo>
                    <a:pt x="581304" y="271780"/>
                  </a:lnTo>
                  <a:lnTo>
                    <a:pt x="579488" y="270510"/>
                  </a:lnTo>
                  <a:lnTo>
                    <a:pt x="576554" y="270510"/>
                  </a:lnTo>
                  <a:lnTo>
                    <a:pt x="575754" y="269240"/>
                  </a:lnTo>
                  <a:lnTo>
                    <a:pt x="573963" y="269240"/>
                  </a:lnTo>
                  <a:lnTo>
                    <a:pt x="573405" y="267970"/>
                  </a:lnTo>
                  <a:lnTo>
                    <a:pt x="573544" y="266700"/>
                  </a:lnTo>
                  <a:lnTo>
                    <a:pt x="573544" y="265430"/>
                  </a:lnTo>
                  <a:lnTo>
                    <a:pt x="573214" y="264160"/>
                  </a:lnTo>
                  <a:lnTo>
                    <a:pt x="574421" y="264160"/>
                  </a:lnTo>
                  <a:lnTo>
                    <a:pt x="575525" y="262890"/>
                  </a:lnTo>
                  <a:lnTo>
                    <a:pt x="576478" y="262890"/>
                  </a:lnTo>
                  <a:lnTo>
                    <a:pt x="577507" y="261620"/>
                  </a:lnTo>
                  <a:lnTo>
                    <a:pt x="577888" y="260350"/>
                  </a:lnTo>
                  <a:lnTo>
                    <a:pt x="577469" y="259080"/>
                  </a:lnTo>
                  <a:lnTo>
                    <a:pt x="581685" y="259080"/>
                  </a:lnTo>
                  <a:lnTo>
                    <a:pt x="580517" y="260350"/>
                  </a:lnTo>
                  <a:lnTo>
                    <a:pt x="579107" y="260350"/>
                  </a:lnTo>
                  <a:lnTo>
                    <a:pt x="577545" y="261620"/>
                  </a:lnTo>
                  <a:lnTo>
                    <a:pt x="588810" y="262890"/>
                  </a:lnTo>
                  <a:lnTo>
                    <a:pt x="599795" y="266700"/>
                  </a:lnTo>
                  <a:lnTo>
                    <a:pt x="610209" y="270510"/>
                  </a:lnTo>
                  <a:lnTo>
                    <a:pt x="619760" y="274320"/>
                  </a:lnTo>
                  <a:lnTo>
                    <a:pt x="619760" y="264401"/>
                  </a:lnTo>
                  <a:lnTo>
                    <a:pt x="605764" y="260350"/>
                  </a:lnTo>
                  <a:lnTo>
                    <a:pt x="599567" y="259080"/>
                  </a:lnTo>
                  <a:lnTo>
                    <a:pt x="593369" y="257810"/>
                  </a:lnTo>
                  <a:lnTo>
                    <a:pt x="587171" y="256540"/>
                  </a:lnTo>
                  <a:lnTo>
                    <a:pt x="587590" y="256540"/>
                  </a:lnTo>
                  <a:lnTo>
                    <a:pt x="586943" y="255752"/>
                  </a:lnTo>
                  <a:lnTo>
                    <a:pt x="586943" y="256540"/>
                  </a:lnTo>
                  <a:lnTo>
                    <a:pt x="586562" y="257810"/>
                  </a:lnTo>
                  <a:lnTo>
                    <a:pt x="586257" y="257810"/>
                  </a:lnTo>
                  <a:lnTo>
                    <a:pt x="586562" y="256540"/>
                  </a:lnTo>
                  <a:lnTo>
                    <a:pt x="586943" y="256540"/>
                  </a:lnTo>
                  <a:lnTo>
                    <a:pt x="586943" y="255752"/>
                  </a:lnTo>
                  <a:lnTo>
                    <a:pt x="586562" y="255270"/>
                  </a:lnTo>
                  <a:lnTo>
                    <a:pt x="585800" y="254000"/>
                  </a:lnTo>
                  <a:lnTo>
                    <a:pt x="582295" y="254000"/>
                  </a:lnTo>
                  <a:lnTo>
                    <a:pt x="579031" y="252730"/>
                  </a:lnTo>
                  <a:lnTo>
                    <a:pt x="576668" y="250190"/>
                  </a:lnTo>
                  <a:lnTo>
                    <a:pt x="574497" y="248920"/>
                  </a:lnTo>
                  <a:lnTo>
                    <a:pt x="573062" y="246380"/>
                  </a:lnTo>
                  <a:lnTo>
                    <a:pt x="572376" y="245110"/>
                  </a:lnTo>
                  <a:lnTo>
                    <a:pt x="571766" y="242570"/>
                  </a:lnTo>
                  <a:lnTo>
                    <a:pt x="573468" y="240030"/>
                  </a:lnTo>
                  <a:lnTo>
                    <a:pt x="576554" y="240030"/>
                  </a:lnTo>
                  <a:lnTo>
                    <a:pt x="577926" y="238760"/>
                  </a:lnTo>
                  <a:lnTo>
                    <a:pt x="579678" y="238760"/>
                  </a:lnTo>
                  <a:lnTo>
                    <a:pt x="580593" y="237490"/>
                  </a:lnTo>
                  <a:lnTo>
                    <a:pt x="578764" y="236220"/>
                  </a:lnTo>
                  <a:lnTo>
                    <a:pt x="577430" y="234950"/>
                  </a:lnTo>
                  <a:lnTo>
                    <a:pt x="575221" y="233680"/>
                  </a:lnTo>
                  <a:lnTo>
                    <a:pt x="573849" y="232410"/>
                  </a:lnTo>
                  <a:lnTo>
                    <a:pt x="573582" y="229870"/>
                  </a:lnTo>
                  <a:lnTo>
                    <a:pt x="573024" y="228600"/>
                  </a:lnTo>
                  <a:lnTo>
                    <a:pt x="573252" y="227330"/>
                  </a:lnTo>
                  <a:lnTo>
                    <a:pt x="574268" y="226060"/>
                  </a:lnTo>
                  <a:lnTo>
                    <a:pt x="578612" y="226060"/>
                  </a:lnTo>
                  <a:lnTo>
                    <a:pt x="580097" y="224790"/>
                  </a:lnTo>
                  <a:lnTo>
                    <a:pt x="581266" y="223520"/>
                  </a:lnTo>
                  <a:lnTo>
                    <a:pt x="581456" y="222250"/>
                  </a:lnTo>
                  <a:lnTo>
                    <a:pt x="580593" y="220980"/>
                  </a:lnTo>
                  <a:lnTo>
                    <a:pt x="575792" y="220980"/>
                  </a:lnTo>
                  <a:lnTo>
                    <a:pt x="574459" y="219710"/>
                  </a:lnTo>
                  <a:lnTo>
                    <a:pt x="571500" y="217170"/>
                  </a:lnTo>
                  <a:lnTo>
                    <a:pt x="570014" y="214630"/>
                  </a:lnTo>
                  <a:lnTo>
                    <a:pt x="570471" y="212090"/>
                  </a:lnTo>
                  <a:lnTo>
                    <a:pt x="573620" y="212090"/>
                  </a:lnTo>
                  <a:lnTo>
                    <a:pt x="576364" y="210820"/>
                  </a:lnTo>
                  <a:lnTo>
                    <a:pt x="577049" y="209550"/>
                  </a:lnTo>
                  <a:lnTo>
                    <a:pt x="576745" y="208280"/>
                  </a:lnTo>
                  <a:lnTo>
                    <a:pt x="576287" y="208280"/>
                  </a:lnTo>
                  <a:lnTo>
                    <a:pt x="574687" y="207010"/>
                  </a:lnTo>
                  <a:lnTo>
                    <a:pt x="573468" y="207010"/>
                  </a:lnTo>
                  <a:lnTo>
                    <a:pt x="570014" y="204470"/>
                  </a:lnTo>
                  <a:lnTo>
                    <a:pt x="568718" y="200660"/>
                  </a:lnTo>
                  <a:lnTo>
                    <a:pt x="570242" y="198120"/>
                  </a:lnTo>
                  <a:lnTo>
                    <a:pt x="575868" y="199390"/>
                  </a:lnTo>
                  <a:lnTo>
                    <a:pt x="581647" y="198120"/>
                  </a:lnTo>
                  <a:lnTo>
                    <a:pt x="585762" y="195580"/>
                  </a:lnTo>
                  <a:lnTo>
                    <a:pt x="589978" y="193040"/>
                  </a:lnTo>
                  <a:lnTo>
                    <a:pt x="593178" y="189230"/>
                  </a:lnTo>
                  <a:lnTo>
                    <a:pt x="597242" y="186690"/>
                  </a:lnTo>
                  <a:lnTo>
                    <a:pt x="602576" y="182880"/>
                  </a:lnTo>
                  <a:lnTo>
                    <a:pt x="609307" y="180340"/>
                  </a:lnTo>
                  <a:lnTo>
                    <a:pt x="614057" y="177800"/>
                  </a:lnTo>
                  <a:lnTo>
                    <a:pt x="619645" y="172720"/>
                  </a:lnTo>
                  <a:lnTo>
                    <a:pt x="622731" y="166370"/>
                  </a:lnTo>
                  <a:lnTo>
                    <a:pt x="622846" y="160020"/>
                  </a:lnTo>
                  <a:lnTo>
                    <a:pt x="623455" y="153670"/>
                  </a:lnTo>
                  <a:lnTo>
                    <a:pt x="622846" y="147320"/>
                  </a:lnTo>
                  <a:lnTo>
                    <a:pt x="624141" y="140970"/>
                  </a:lnTo>
                  <a:lnTo>
                    <a:pt x="626986" y="140970"/>
                  </a:lnTo>
                  <a:lnTo>
                    <a:pt x="628700" y="139700"/>
                  </a:lnTo>
                  <a:lnTo>
                    <a:pt x="629691" y="142240"/>
                  </a:lnTo>
                  <a:lnTo>
                    <a:pt x="631215" y="143510"/>
                  </a:lnTo>
                  <a:lnTo>
                    <a:pt x="633260" y="146050"/>
                  </a:lnTo>
                  <a:lnTo>
                    <a:pt x="635088" y="142240"/>
                  </a:lnTo>
                  <a:lnTo>
                    <a:pt x="636917" y="139700"/>
                  </a:lnTo>
                  <a:lnTo>
                    <a:pt x="637616" y="138430"/>
                  </a:lnTo>
                  <a:lnTo>
                    <a:pt x="639013" y="135890"/>
                  </a:lnTo>
                  <a:lnTo>
                    <a:pt x="645782" y="128270"/>
                  </a:lnTo>
                  <a:lnTo>
                    <a:pt x="651344" y="120650"/>
                  </a:lnTo>
                  <a:lnTo>
                    <a:pt x="655688" y="111760"/>
                  </a:lnTo>
                  <a:lnTo>
                    <a:pt x="658787" y="102870"/>
                  </a:lnTo>
                  <a:lnTo>
                    <a:pt x="663397" y="93980"/>
                  </a:lnTo>
                  <a:lnTo>
                    <a:pt x="666292" y="83820"/>
                  </a:lnTo>
                  <a:lnTo>
                    <a:pt x="667448" y="73660"/>
                  </a:lnTo>
                  <a:lnTo>
                    <a:pt x="666851" y="64770"/>
                  </a:lnTo>
                  <a:lnTo>
                    <a:pt x="643420" y="29210"/>
                  </a:lnTo>
                  <a:lnTo>
                    <a:pt x="620903" y="17780"/>
                  </a:lnTo>
                  <a:lnTo>
                    <a:pt x="609079" y="12700"/>
                  </a:lnTo>
                  <a:lnTo>
                    <a:pt x="596722" y="8890"/>
                  </a:lnTo>
                  <a:lnTo>
                    <a:pt x="583907" y="5080"/>
                  </a:lnTo>
                  <a:lnTo>
                    <a:pt x="570699" y="2540"/>
                  </a:lnTo>
                  <a:lnTo>
                    <a:pt x="547954" y="0"/>
                  </a:lnTo>
                  <a:lnTo>
                    <a:pt x="524776" y="1270"/>
                  </a:lnTo>
                  <a:lnTo>
                    <a:pt x="481355" y="13970"/>
                  </a:lnTo>
                  <a:lnTo>
                    <a:pt x="436372" y="45720"/>
                  </a:lnTo>
                  <a:lnTo>
                    <a:pt x="423608" y="73660"/>
                  </a:lnTo>
                  <a:lnTo>
                    <a:pt x="424218" y="88900"/>
                  </a:lnTo>
                  <a:lnTo>
                    <a:pt x="429488" y="102870"/>
                  </a:lnTo>
                  <a:lnTo>
                    <a:pt x="439369" y="115570"/>
                  </a:lnTo>
                  <a:lnTo>
                    <a:pt x="442772" y="121920"/>
                  </a:lnTo>
                  <a:lnTo>
                    <a:pt x="446798" y="129540"/>
                  </a:lnTo>
                  <a:lnTo>
                    <a:pt x="451446" y="135890"/>
                  </a:lnTo>
                  <a:lnTo>
                    <a:pt x="456704" y="142240"/>
                  </a:lnTo>
                  <a:lnTo>
                    <a:pt x="460095" y="143510"/>
                  </a:lnTo>
                  <a:lnTo>
                    <a:pt x="461619" y="140970"/>
                  </a:lnTo>
                  <a:lnTo>
                    <a:pt x="462838" y="139700"/>
                  </a:lnTo>
                  <a:lnTo>
                    <a:pt x="463778" y="138430"/>
                  </a:lnTo>
                  <a:lnTo>
                    <a:pt x="466293" y="139700"/>
                  </a:lnTo>
                  <a:lnTo>
                    <a:pt x="468236" y="140970"/>
                  </a:lnTo>
                  <a:lnTo>
                    <a:pt x="469303" y="142240"/>
                  </a:lnTo>
                  <a:lnTo>
                    <a:pt x="470027" y="161290"/>
                  </a:lnTo>
                  <a:lnTo>
                    <a:pt x="470230" y="166370"/>
                  </a:lnTo>
                  <a:lnTo>
                    <a:pt x="470293" y="172720"/>
                  </a:lnTo>
                  <a:lnTo>
                    <a:pt x="470903" y="177800"/>
                  </a:lnTo>
                  <a:lnTo>
                    <a:pt x="475843" y="180340"/>
                  </a:lnTo>
                  <a:lnTo>
                    <a:pt x="479869" y="182880"/>
                  </a:lnTo>
                  <a:lnTo>
                    <a:pt x="485724" y="184150"/>
                  </a:lnTo>
                  <a:lnTo>
                    <a:pt x="490867" y="185420"/>
                  </a:lnTo>
                  <a:lnTo>
                    <a:pt x="499414" y="189230"/>
                  </a:lnTo>
                  <a:lnTo>
                    <a:pt x="507466" y="193040"/>
                  </a:lnTo>
                  <a:lnTo>
                    <a:pt x="515747" y="196850"/>
                  </a:lnTo>
                  <a:lnTo>
                    <a:pt x="524979" y="198120"/>
                  </a:lnTo>
                  <a:lnTo>
                    <a:pt x="524637" y="199390"/>
                  </a:lnTo>
                  <a:lnTo>
                    <a:pt x="524370" y="201930"/>
                  </a:lnTo>
                  <a:lnTo>
                    <a:pt x="524027" y="203200"/>
                  </a:lnTo>
                  <a:lnTo>
                    <a:pt x="524027" y="204470"/>
                  </a:lnTo>
                  <a:lnTo>
                    <a:pt x="523036" y="205740"/>
                  </a:lnTo>
                  <a:lnTo>
                    <a:pt x="520420" y="205740"/>
                  </a:lnTo>
                  <a:lnTo>
                    <a:pt x="519239" y="207010"/>
                  </a:lnTo>
                  <a:lnTo>
                    <a:pt x="518325" y="208280"/>
                  </a:lnTo>
                  <a:lnTo>
                    <a:pt x="518706" y="209550"/>
                  </a:lnTo>
                  <a:lnTo>
                    <a:pt x="520153" y="209550"/>
                  </a:lnTo>
                  <a:lnTo>
                    <a:pt x="521639" y="210820"/>
                  </a:lnTo>
                  <a:lnTo>
                    <a:pt x="525170" y="210820"/>
                  </a:lnTo>
                  <a:lnTo>
                    <a:pt x="525094" y="212090"/>
                  </a:lnTo>
                  <a:lnTo>
                    <a:pt x="525246" y="213360"/>
                  </a:lnTo>
                  <a:lnTo>
                    <a:pt x="525627" y="214630"/>
                  </a:lnTo>
                  <a:lnTo>
                    <a:pt x="525284" y="214820"/>
                  </a:lnTo>
                  <a:lnTo>
                    <a:pt x="525284" y="332740"/>
                  </a:lnTo>
                  <a:lnTo>
                    <a:pt x="524903" y="332740"/>
                  </a:lnTo>
                  <a:lnTo>
                    <a:pt x="524903" y="416560"/>
                  </a:lnTo>
                  <a:lnTo>
                    <a:pt x="524370" y="417550"/>
                  </a:lnTo>
                  <a:lnTo>
                    <a:pt x="524370" y="459740"/>
                  </a:lnTo>
                  <a:lnTo>
                    <a:pt x="523951" y="469900"/>
                  </a:lnTo>
                  <a:lnTo>
                    <a:pt x="523532" y="473710"/>
                  </a:lnTo>
                  <a:lnTo>
                    <a:pt x="523684" y="473710"/>
                  </a:lnTo>
                  <a:lnTo>
                    <a:pt x="520382" y="476250"/>
                  </a:lnTo>
                  <a:lnTo>
                    <a:pt x="517182" y="477520"/>
                  </a:lnTo>
                  <a:lnTo>
                    <a:pt x="514184" y="478790"/>
                  </a:lnTo>
                  <a:lnTo>
                    <a:pt x="514184" y="483870"/>
                  </a:lnTo>
                  <a:lnTo>
                    <a:pt x="513041" y="482600"/>
                  </a:lnTo>
                  <a:lnTo>
                    <a:pt x="512279" y="481330"/>
                  </a:lnTo>
                  <a:lnTo>
                    <a:pt x="512051" y="481330"/>
                  </a:lnTo>
                  <a:lnTo>
                    <a:pt x="492861" y="492760"/>
                  </a:lnTo>
                  <a:lnTo>
                    <a:pt x="475284" y="506730"/>
                  </a:lnTo>
                  <a:lnTo>
                    <a:pt x="459397" y="520700"/>
                  </a:lnTo>
                  <a:lnTo>
                    <a:pt x="445262" y="535940"/>
                  </a:lnTo>
                  <a:lnTo>
                    <a:pt x="437870" y="537210"/>
                  </a:lnTo>
                  <a:lnTo>
                    <a:pt x="430479" y="537210"/>
                  </a:lnTo>
                  <a:lnTo>
                    <a:pt x="423113" y="535940"/>
                  </a:lnTo>
                  <a:lnTo>
                    <a:pt x="415785" y="535940"/>
                  </a:lnTo>
                  <a:lnTo>
                    <a:pt x="427139" y="519430"/>
                  </a:lnTo>
                  <a:lnTo>
                    <a:pt x="441401" y="505460"/>
                  </a:lnTo>
                  <a:lnTo>
                    <a:pt x="458381" y="491490"/>
                  </a:lnTo>
                  <a:lnTo>
                    <a:pt x="477901" y="480060"/>
                  </a:lnTo>
                  <a:lnTo>
                    <a:pt x="487730" y="473710"/>
                  </a:lnTo>
                  <a:lnTo>
                    <a:pt x="497903" y="468630"/>
                  </a:lnTo>
                  <a:lnTo>
                    <a:pt x="508393" y="463550"/>
                  </a:lnTo>
                  <a:lnTo>
                    <a:pt x="519201" y="459740"/>
                  </a:lnTo>
                  <a:lnTo>
                    <a:pt x="524370" y="459740"/>
                  </a:lnTo>
                  <a:lnTo>
                    <a:pt x="524370" y="417550"/>
                  </a:lnTo>
                  <a:lnTo>
                    <a:pt x="524332" y="443230"/>
                  </a:lnTo>
                  <a:lnTo>
                    <a:pt x="523341" y="445770"/>
                  </a:lnTo>
                  <a:lnTo>
                    <a:pt x="521220" y="448310"/>
                  </a:lnTo>
                  <a:lnTo>
                    <a:pt x="518896" y="449580"/>
                  </a:lnTo>
                  <a:lnTo>
                    <a:pt x="516153" y="450850"/>
                  </a:lnTo>
                  <a:lnTo>
                    <a:pt x="513194" y="452120"/>
                  </a:lnTo>
                  <a:lnTo>
                    <a:pt x="513384" y="451192"/>
                  </a:lnTo>
                  <a:lnTo>
                    <a:pt x="495084" y="459740"/>
                  </a:lnTo>
                  <a:lnTo>
                    <a:pt x="459816" y="478790"/>
                  </a:lnTo>
                  <a:lnTo>
                    <a:pt x="429260" y="502920"/>
                  </a:lnTo>
                  <a:lnTo>
                    <a:pt x="400799" y="543560"/>
                  </a:lnTo>
                  <a:lnTo>
                    <a:pt x="398513" y="537210"/>
                  </a:lnTo>
                  <a:lnTo>
                    <a:pt x="397179" y="529590"/>
                  </a:lnTo>
                  <a:lnTo>
                    <a:pt x="396875" y="524510"/>
                  </a:lnTo>
                  <a:lnTo>
                    <a:pt x="396989" y="520700"/>
                  </a:lnTo>
                  <a:lnTo>
                    <a:pt x="445630" y="467360"/>
                  </a:lnTo>
                  <a:lnTo>
                    <a:pt x="516610" y="434492"/>
                  </a:lnTo>
                  <a:lnTo>
                    <a:pt x="518820" y="435610"/>
                  </a:lnTo>
                  <a:lnTo>
                    <a:pt x="521411" y="435610"/>
                  </a:lnTo>
                  <a:lnTo>
                    <a:pt x="522249" y="436880"/>
                  </a:lnTo>
                  <a:lnTo>
                    <a:pt x="523151" y="439420"/>
                  </a:lnTo>
                  <a:lnTo>
                    <a:pt x="523989" y="440690"/>
                  </a:lnTo>
                  <a:lnTo>
                    <a:pt x="524332" y="443230"/>
                  </a:lnTo>
                  <a:lnTo>
                    <a:pt x="524332" y="417626"/>
                  </a:lnTo>
                  <a:lnTo>
                    <a:pt x="523532" y="419100"/>
                  </a:lnTo>
                  <a:lnTo>
                    <a:pt x="521906" y="421640"/>
                  </a:lnTo>
                  <a:lnTo>
                    <a:pt x="520344" y="424180"/>
                  </a:lnTo>
                  <a:lnTo>
                    <a:pt x="516305" y="425157"/>
                  </a:lnTo>
                  <a:lnTo>
                    <a:pt x="516305" y="434340"/>
                  </a:lnTo>
                  <a:lnTo>
                    <a:pt x="511784" y="434340"/>
                  </a:lnTo>
                  <a:lnTo>
                    <a:pt x="510806" y="432092"/>
                  </a:lnTo>
                  <a:lnTo>
                    <a:pt x="512203" y="433070"/>
                  </a:lnTo>
                  <a:lnTo>
                    <a:pt x="513956" y="433070"/>
                  </a:lnTo>
                  <a:lnTo>
                    <a:pt x="516305" y="434340"/>
                  </a:lnTo>
                  <a:lnTo>
                    <a:pt x="516305" y="425157"/>
                  </a:lnTo>
                  <a:lnTo>
                    <a:pt x="510679" y="426529"/>
                  </a:lnTo>
                  <a:lnTo>
                    <a:pt x="510679" y="427990"/>
                  </a:lnTo>
                  <a:lnTo>
                    <a:pt x="510679" y="429260"/>
                  </a:lnTo>
                  <a:lnTo>
                    <a:pt x="510438" y="431317"/>
                  </a:lnTo>
                  <a:lnTo>
                    <a:pt x="510032" y="430530"/>
                  </a:lnTo>
                  <a:lnTo>
                    <a:pt x="510032" y="429260"/>
                  </a:lnTo>
                  <a:lnTo>
                    <a:pt x="510679" y="427990"/>
                  </a:lnTo>
                  <a:lnTo>
                    <a:pt x="510679" y="426529"/>
                  </a:lnTo>
                  <a:lnTo>
                    <a:pt x="509841" y="426720"/>
                  </a:lnTo>
                  <a:lnTo>
                    <a:pt x="510260" y="426720"/>
                  </a:lnTo>
                  <a:lnTo>
                    <a:pt x="475005" y="439420"/>
                  </a:lnTo>
                  <a:lnTo>
                    <a:pt x="442747" y="454660"/>
                  </a:lnTo>
                  <a:lnTo>
                    <a:pt x="413931" y="473710"/>
                  </a:lnTo>
                  <a:lnTo>
                    <a:pt x="388937" y="494030"/>
                  </a:lnTo>
                  <a:lnTo>
                    <a:pt x="394360" y="478790"/>
                  </a:lnTo>
                  <a:lnTo>
                    <a:pt x="436397" y="440690"/>
                  </a:lnTo>
                  <a:lnTo>
                    <a:pt x="475716" y="422910"/>
                  </a:lnTo>
                  <a:lnTo>
                    <a:pt x="518020" y="407670"/>
                  </a:lnTo>
                  <a:lnTo>
                    <a:pt x="520839" y="407670"/>
                  </a:lnTo>
                  <a:lnTo>
                    <a:pt x="521868" y="411480"/>
                  </a:lnTo>
                  <a:lnTo>
                    <a:pt x="523189" y="414020"/>
                  </a:lnTo>
                  <a:lnTo>
                    <a:pt x="524903" y="416560"/>
                  </a:lnTo>
                  <a:lnTo>
                    <a:pt x="524903" y="332740"/>
                  </a:lnTo>
                  <a:lnTo>
                    <a:pt x="524751" y="332740"/>
                  </a:lnTo>
                  <a:lnTo>
                    <a:pt x="524217" y="334010"/>
                  </a:lnTo>
                  <a:lnTo>
                    <a:pt x="523760" y="334010"/>
                  </a:lnTo>
                  <a:lnTo>
                    <a:pt x="523760" y="373380"/>
                  </a:lnTo>
                  <a:lnTo>
                    <a:pt x="523608" y="373430"/>
                  </a:lnTo>
                  <a:lnTo>
                    <a:pt x="523608" y="394970"/>
                  </a:lnTo>
                  <a:lnTo>
                    <a:pt x="521411" y="394970"/>
                  </a:lnTo>
                  <a:lnTo>
                    <a:pt x="515467" y="396786"/>
                  </a:lnTo>
                  <a:lnTo>
                    <a:pt x="515467" y="407670"/>
                  </a:lnTo>
                  <a:lnTo>
                    <a:pt x="515315" y="407670"/>
                  </a:lnTo>
                  <a:lnTo>
                    <a:pt x="513461" y="406400"/>
                  </a:lnTo>
                  <a:lnTo>
                    <a:pt x="513727" y="406400"/>
                  </a:lnTo>
                  <a:lnTo>
                    <a:pt x="515467" y="407670"/>
                  </a:lnTo>
                  <a:lnTo>
                    <a:pt x="515467" y="396786"/>
                  </a:lnTo>
                  <a:lnTo>
                    <a:pt x="508927" y="398780"/>
                  </a:lnTo>
                  <a:lnTo>
                    <a:pt x="509231" y="400050"/>
                  </a:lnTo>
                  <a:lnTo>
                    <a:pt x="509384" y="401320"/>
                  </a:lnTo>
                  <a:lnTo>
                    <a:pt x="491451" y="406400"/>
                  </a:lnTo>
                  <a:lnTo>
                    <a:pt x="473837" y="412750"/>
                  </a:lnTo>
                  <a:lnTo>
                    <a:pt x="456526" y="420370"/>
                  </a:lnTo>
                  <a:lnTo>
                    <a:pt x="439559" y="426720"/>
                  </a:lnTo>
                  <a:lnTo>
                    <a:pt x="422770" y="435610"/>
                  </a:lnTo>
                  <a:lnTo>
                    <a:pt x="407035" y="444500"/>
                  </a:lnTo>
                  <a:lnTo>
                    <a:pt x="392430" y="453390"/>
                  </a:lnTo>
                  <a:lnTo>
                    <a:pt x="379044" y="463550"/>
                  </a:lnTo>
                  <a:lnTo>
                    <a:pt x="390309" y="443230"/>
                  </a:lnTo>
                  <a:lnTo>
                    <a:pt x="395452" y="438150"/>
                  </a:lnTo>
                  <a:lnTo>
                    <a:pt x="408317" y="425450"/>
                  </a:lnTo>
                  <a:lnTo>
                    <a:pt x="432168" y="411480"/>
                  </a:lnTo>
                  <a:lnTo>
                    <a:pt x="460933" y="401320"/>
                  </a:lnTo>
                  <a:lnTo>
                    <a:pt x="474129" y="396240"/>
                  </a:lnTo>
                  <a:lnTo>
                    <a:pt x="515696" y="384810"/>
                  </a:lnTo>
                  <a:lnTo>
                    <a:pt x="518134" y="384810"/>
                  </a:lnTo>
                  <a:lnTo>
                    <a:pt x="520687" y="386080"/>
                  </a:lnTo>
                  <a:lnTo>
                    <a:pt x="523265" y="386080"/>
                  </a:lnTo>
                  <a:lnTo>
                    <a:pt x="523379" y="389890"/>
                  </a:lnTo>
                  <a:lnTo>
                    <a:pt x="523494" y="391160"/>
                  </a:lnTo>
                  <a:lnTo>
                    <a:pt x="523608" y="394970"/>
                  </a:lnTo>
                  <a:lnTo>
                    <a:pt x="523608" y="373430"/>
                  </a:lnTo>
                  <a:lnTo>
                    <a:pt x="519887" y="374650"/>
                  </a:lnTo>
                  <a:lnTo>
                    <a:pt x="516153" y="375920"/>
                  </a:lnTo>
                  <a:lnTo>
                    <a:pt x="512546" y="377190"/>
                  </a:lnTo>
                  <a:lnTo>
                    <a:pt x="511886" y="377367"/>
                  </a:lnTo>
                  <a:lnTo>
                    <a:pt x="512432" y="381000"/>
                  </a:lnTo>
                  <a:lnTo>
                    <a:pt x="512775" y="382270"/>
                  </a:lnTo>
                  <a:lnTo>
                    <a:pt x="511670" y="381000"/>
                  </a:lnTo>
                  <a:lnTo>
                    <a:pt x="511365" y="379730"/>
                  </a:lnTo>
                  <a:lnTo>
                    <a:pt x="511860" y="378460"/>
                  </a:lnTo>
                  <a:lnTo>
                    <a:pt x="511860" y="377367"/>
                  </a:lnTo>
                  <a:lnTo>
                    <a:pt x="473189" y="387350"/>
                  </a:lnTo>
                  <a:lnTo>
                    <a:pt x="436816" y="400050"/>
                  </a:lnTo>
                  <a:lnTo>
                    <a:pt x="404075" y="417830"/>
                  </a:lnTo>
                  <a:lnTo>
                    <a:pt x="375589" y="438150"/>
                  </a:lnTo>
                  <a:lnTo>
                    <a:pt x="384289" y="424180"/>
                  </a:lnTo>
                  <a:lnTo>
                    <a:pt x="396913" y="411480"/>
                  </a:lnTo>
                  <a:lnTo>
                    <a:pt x="412559" y="401320"/>
                  </a:lnTo>
                  <a:lnTo>
                    <a:pt x="430352" y="391160"/>
                  </a:lnTo>
                  <a:lnTo>
                    <a:pt x="433552" y="389890"/>
                  </a:lnTo>
                  <a:lnTo>
                    <a:pt x="449541" y="383540"/>
                  </a:lnTo>
                  <a:lnTo>
                    <a:pt x="469747" y="375920"/>
                  </a:lnTo>
                  <a:lnTo>
                    <a:pt x="490588" y="370840"/>
                  </a:lnTo>
                  <a:lnTo>
                    <a:pt x="511670" y="364490"/>
                  </a:lnTo>
                  <a:lnTo>
                    <a:pt x="511632" y="363220"/>
                  </a:lnTo>
                  <a:lnTo>
                    <a:pt x="512775" y="363220"/>
                  </a:lnTo>
                  <a:lnTo>
                    <a:pt x="519430" y="365760"/>
                  </a:lnTo>
                  <a:lnTo>
                    <a:pt x="522579" y="367030"/>
                  </a:lnTo>
                  <a:lnTo>
                    <a:pt x="522922" y="369570"/>
                  </a:lnTo>
                  <a:lnTo>
                    <a:pt x="523303" y="370840"/>
                  </a:lnTo>
                  <a:lnTo>
                    <a:pt x="523760" y="373380"/>
                  </a:lnTo>
                  <a:lnTo>
                    <a:pt x="523760" y="334010"/>
                  </a:lnTo>
                  <a:lnTo>
                    <a:pt x="522617" y="334010"/>
                  </a:lnTo>
                  <a:lnTo>
                    <a:pt x="520039" y="334822"/>
                  </a:lnTo>
                  <a:lnTo>
                    <a:pt x="520039" y="351790"/>
                  </a:lnTo>
                  <a:lnTo>
                    <a:pt x="510908" y="354330"/>
                  </a:lnTo>
                  <a:lnTo>
                    <a:pt x="511098" y="355600"/>
                  </a:lnTo>
                  <a:lnTo>
                    <a:pt x="510908" y="356870"/>
                  </a:lnTo>
                  <a:lnTo>
                    <a:pt x="510374" y="358140"/>
                  </a:lnTo>
                  <a:lnTo>
                    <a:pt x="482701" y="363220"/>
                  </a:lnTo>
                  <a:lnTo>
                    <a:pt x="456044" y="370840"/>
                  </a:lnTo>
                  <a:lnTo>
                    <a:pt x="430618" y="379730"/>
                  </a:lnTo>
                  <a:lnTo>
                    <a:pt x="406615" y="389890"/>
                  </a:lnTo>
                  <a:lnTo>
                    <a:pt x="409435" y="386080"/>
                  </a:lnTo>
                  <a:lnTo>
                    <a:pt x="412623" y="382270"/>
                  </a:lnTo>
                  <a:lnTo>
                    <a:pt x="415518" y="377190"/>
                  </a:lnTo>
                  <a:lnTo>
                    <a:pt x="429298" y="370840"/>
                  </a:lnTo>
                  <a:lnTo>
                    <a:pt x="485660" y="350520"/>
                  </a:lnTo>
                  <a:lnTo>
                    <a:pt x="511365" y="345440"/>
                  </a:lnTo>
                  <a:lnTo>
                    <a:pt x="510984" y="344170"/>
                  </a:lnTo>
                  <a:lnTo>
                    <a:pt x="510755" y="344170"/>
                  </a:lnTo>
                  <a:lnTo>
                    <a:pt x="510565" y="342900"/>
                  </a:lnTo>
                  <a:lnTo>
                    <a:pt x="513270" y="344170"/>
                  </a:lnTo>
                  <a:lnTo>
                    <a:pt x="516077" y="345440"/>
                  </a:lnTo>
                  <a:lnTo>
                    <a:pt x="518934" y="345440"/>
                  </a:lnTo>
                  <a:lnTo>
                    <a:pt x="519468" y="347980"/>
                  </a:lnTo>
                  <a:lnTo>
                    <a:pt x="519811" y="350520"/>
                  </a:lnTo>
                  <a:lnTo>
                    <a:pt x="520039" y="351790"/>
                  </a:lnTo>
                  <a:lnTo>
                    <a:pt x="520039" y="334822"/>
                  </a:lnTo>
                  <a:lnTo>
                    <a:pt x="510451" y="337820"/>
                  </a:lnTo>
                  <a:lnTo>
                    <a:pt x="510451" y="339090"/>
                  </a:lnTo>
                  <a:lnTo>
                    <a:pt x="465505" y="349250"/>
                  </a:lnTo>
                  <a:lnTo>
                    <a:pt x="443801" y="355600"/>
                  </a:lnTo>
                  <a:lnTo>
                    <a:pt x="422668" y="363220"/>
                  </a:lnTo>
                  <a:lnTo>
                    <a:pt x="421640" y="358140"/>
                  </a:lnTo>
                  <a:lnTo>
                    <a:pt x="424268" y="353060"/>
                  </a:lnTo>
                  <a:lnTo>
                    <a:pt x="429780" y="349250"/>
                  </a:lnTo>
                  <a:lnTo>
                    <a:pt x="429933" y="349250"/>
                  </a:lnTo>
                  <a:lnTo>
                    <a:pt x="435521" y="345440"/>
                  </a:lnTo>
                  <a:lnTo>
                    <a:pt x="442023" y="342900"/>
                  </a:lnTo>
                  <a:lnTo>
                    <a:pt x="449173" y="341630"/>
                  </a:lnTo>
                  <a:lnTo>
                    <a:pt x="456907" y="339090"/>
                  </a:lnTo>
                  <a:lnTo>
                    <a:pt x="464629" y="336550"/>
                  </a:lnTo>
                  <a:lnTo>
                    <a:pt x="480453" y="332740"/>
                  </a:lnTo>
                  <a:lnTo>
                    <a:pt x="513080" y="327660"/>
                  </a:lnTo>
                  <a:lnTo>
                    <a:pt x="510641" y="326390"/>
                  </a:lnTo>
                  <a:lnTo>
                    <a:pt x="509955" y="323850"/>
                  </a:lnTo>
                  <a:lnTo>
                    <a:pt x="511251" y="321310"/>
                  </a:lnTo>
                  <a:lnTo>
                    <a:pt x="490334" y="323850"/>
                  </a:lnTo>
                  <a:lnTo>
                    <a:pt x="469798" y="327660"/>
                  </a:lnTo>
                  <a:lnTo>
                    <a:pt x="449707" y="332740"/>
                  </a:lnTo>
                  <a:lnTo>
                    <a:pt x="430123" y="339090"/>
                  </a:lnTo>
                  <a:lnTo>
                    <a:pt x="431076" y="334010"/>
                  </a:lnTo>
                  <a:lnTo>
                    <a:pt x="473697" y="317500"/>
                  </a:lnTo>
                  <a:lnTo>
                    <a:pt x="513346" y="312420"/>
                  </a:lnTo>
                  <a:lnTo>
                    <a:pt x="513118" y="311467"/>
                  </a:lnTo>
                  <a:lnTo>
                    <a:pt x="519239" y="314960"/>
                  </a:lnTo>
                  <a:lnTo>
                    <a:pt x="522541" y="317500"/>
                  </a:lnTo>
                  <a:lnTo>
                    <a:pt x="519696" y="318770"/>
                  </a:lnTo>
                  <a:lnTo>
                    <a:pt x="516991" y="318770"/>
                  </a:lnTo>
                  <a:lnTo>
                    <a:pt x="513689" y="321310"/>
                  </a:lnTo>
                  <a:lnTo>
                    <a:pt x="512508" y="321310"/>
                  </a:lnTo>
                  <a:lnTo>
                    <a:pt x="511327" y="323850"/>
                  </a:lnTo>
                  <a:lnTo>
                    <a:pt x="511175" y="325120"/>
                  </a:lnTo>
                  <a:lnTo>
                    <a:pt x="512165" y="326390"/>
                  </a:lnTo>
                  <a:lnTo>
                    <a:pt x="515848" y="328930"/>
                  </a:lnTo>
                  <a:lnTo>
                    <a:pt x="520039" y="330200"/>
                  </a:lnTo>
                  <a:lnTo>
                    <a:pt x="524484" y="330200"/>
                  </a:lnTo>
                  <a:lnTo>
                    <a:pt x="525170" y="331470"/>
                  </a:lnTo>
                  <a:lnTo>
                    <a:pt x="525284" y="332740"/>
                  </a:lnTo>
                  <a:lnTo>
                    <a:pt x="525284" y="214820"/>
                  </a:lnTo>
                  <a:lnTo>
                    <a:pt x="523303" y="215900"/>
                  </a:lnTo>
                  <a:lnTo>
                    <a:pt x="522211" y="218440"/>
                  </a:lnTo>
                  <a:lnTo>
                    <a:pt x="522884" y="219710"/>
                  </a:lnTo>
                  <a:lnTo>
                    <a:pt x="520115" y="219710"/>
                  </a:lnTo>
                  <a:lnTo>
                    <a:pt x="517448" y="220980"/>
                  </a:lnTo>
                  <a:lnTo>
                    <a:pt x="515010" y="222250"/>
                  </a:lnTo>
                  <a:lnTo>
                    <a:pt x="516763" y="223520"/>
                  </a:lnTo>
                  <a:lnTo>
                    <a:pt x="519772" y="224790"/>
                  </a:lnTo>
                  <a:lnTo>
                    <a:pt x="523227" y="226060"/>
                  </a:lnTo>
                  <a:lnTo>
                    <a:pt x="522249" y="227330"/>
                  </a:lnTo>
                  <a:lnTo>
                    <a:pt x="522058" y="228600"/>
                  </a:lnTo>
                  <a:lnTo>
                    <a:pt x="522693" y="229870"/>
                  </a:lnTo>
                  <a:lnTo>
                    <a:pt x="523455" y="231140"/>
                  </a:lnTo>
                  <a:lnTo>
                    <a:pt x="523341" y="232410"/>
                  </a:lnTo>
                  <a:lnTo>
                    <a:pt x="522884" y="232981"/>
                  </a:lnTo>
                  <a:lnTo>
                    <a:pt x="522884" y="264160"/>
                  </a:lnTo>
                  <a:lnTo>
                    <a:pt x="520877" y="265036"/>
                  </a:lnTo>
                  <a:lnTo>
                    <a:pt x="520877" y="300990"/>
                  </a:lnTo>
                  <a:lnTo>
                    <a:pt x="520344" y="300990"/>
                  </a:lnTo>
                  <a:lnTo>
                    <a:pt x="519696" y="302260"/>
                  </a:lnTo>
                  <a:lnTo>
                    <a:pt x="518972" y="303530"/>
                  </a:lnTo>
                  <a:lnTo>
                    <a:pt x="517220" y="304800"/>
                  </a:lnTo>
                  <a:lnTo>
                    <a:pt x="513918" y="304800"/>
                  </a:lnTo>
                  <a:lnTo>
                    <a:pt x="511606" y="305993"/>
                  </a:lnTo>
                  <a:lnTo>
                    <a:pt x="471919" y="308610"/>
                  </a:lnTo>
                  <a:lnTo>
                    <a:pt x="433819" y="317500"/>
                  </a:lnTo>
                  <a:lnTo>
                    <a:pt x="432904" y="314960"/>
                  </a:lnTo>
                  <a:lnTo>
                    <a:pt x="432866" y="312420"/>
                  </a:lnTo>
                  <a:lnTo>
                    <a:pt x="433705" y="309880"/>
                  </a:lnTo>
                  <a:lnTo>
                    <a:pt x="433857" y="309880"/>
                  </a:lnTo>
                  <a:lnTo>
                    <a:pt x="453326" y="304800"/>
                  </a:lnTo>
                  <a:lnTo>
                    <a:pt x="493572" y="297180"/>
                  </a:lnTo>
                  <a:lnTo>
                    <a:pt x="514184" y="295910"/>
                  </a:lnTo>
                  <a:lnTo>
                    <a:pt x="513880" y="294640"/>
                  </a:lnTo>
                  <a:lnTo>
                    <a:pt x="517563" y="295910"/>
                  </a:lnTo>
                  <a:lnTo>
                    <a:pt x="519620" y="295910"/>
                  </a:lnTo>
                  <a:lnTo>
                    <a:pt x="519696" y="297180"/>
                  </a:lnTo>
                  <a:lnTo>
                    <a:pt x="520153" y="299720"/>
                  </a:lnTo>
                  <a:lnTo>
                    <a:pt x="520877" y="300990"/>
                  </a:lnTo>
                  <a:lnTo>
                    <a:pt x="520877" y="265036"/>
                  </a:lnTo>
                  <a:lnTo>
                    <a:pt x="520496" y="265201"/>
                  </a:lnTo>
                  <a:lnTo>
                    <a:pt x="520496" y="281940"/>
                  </a:lnTo>
                  <a:lnTo>
                    <a:pt x="519658" y="283210"/>
                  </a:lnTo>
                  <a:lnTo>
                    <a:pt x="518934" y="283210"/>
                  </a:lnTo>
                  <a:lnTo>
                    <a:pt x="518629" y="283794"/>
                  </a:lnTo>
                  <a:lnTo>
                    <a:pt x="518668" y="283210"/>
                  </a:lnTo>
                  <a:lnTo>
                    <a:pt x="517410" y="283159"/>
                  </a:lnTo>
                  <a:lnTo>
                    <a:pt x="517410" y="285750"/>
                  </a:lnTo>
                  <a:lnTo>
                    <a:pt x="517410" y="287020"/>
                  </a:lnTo>
                  <a:lnTo>
                    <a:pt x="516915" y="287020"/>
                  </a:lnTo>
                  <a:lnTo>
                    <a:pt x="517296" y="285750"/>
                  </a:lnTo>
                  <a:lnTo>
                    <a:pt x="517410" y="283159"/>
                  </a:lnTo>
                  <a:lnTo>
                    <a:pt x="487553" y="281940"/>
                  </a:lnTo>
                  <a:lnTo>
                    <a:pt x="495007" y="280670"/>
                  </a:lnTo>
                  <a:lnTo>
                    <a:pt x="510032" y="278130"/>
                  </a:lnTo>
                  <a:lnTo>
                    <a:pt x="509993" y="276860"/>
                  </a:lnTo>
                  <a:lnTo>
                    <a:pt x="511594" y="278130"/>
                  </a:lnTo>
                  <a:lnTo>
                    <a:pt x="516267" y="278130"/>
                  </a:lnTo>
                  <a:lnTo>
                    <a:pt x="516953" y="279400"/>
                  </a:lnTo>
                  <a:lnTo>
                    <a:pt x="518210" y="279400"/>
                  </a:lnTo>
                  <a:lnTo>
                    <a:pt x="518591" y="280670"/>
                  </a:lnTo>
                  <a:lnTo>
                    <a:pt x="518668" y="281940"/>
                  </a:lnTo>
                  <a:lnTo>
                    <a:pt x="520496" y="281940"/>
                  </a:lnTo>
                  <a:lnTo>
                    <a:pt x="520496" y="265201"/>
                  </a:lnTo>
                  <a:lnTo>
                    <a:pt x="519963" y="265430"/>
                  </a:lnTo>
                  <a:lnTo>
                    <a:pt x="518439" y="267970"/>
                  </a:lnTo>
                  <a:lnTo>
                    <a:pt x="518782" y="270510"/>
                  </a:lnTo>
                  <a:lnTo>
                    <a:pt x="512356" y="271780"/>
                  </a:lnTo>
                  <a:lnTo>
                    <a:pt x="495350" y="271780"/>
                  </a:lnTo>
                  <a:lnTo>
                    <a:pt x="478574" y="274320"/>
                  </a:lnTo>
                  <a:lnTo>
                    <a:pt x="488010" y="270510"/>
                  </a:lnTo>
                  <a:lnTo>
                    <a:pt x="498157" y="266700"/>
                  </a:lnTo>
                  <a:lnTo>
                    <a:pt x="508863" y="264160"/>
                  </a:lnTo>
                  <a:lnTo>
                    <a:pt x="520039" y="262890"/>
                  </a:lnTo>
                  <a:lnTo>
                    <a:pt x="518096" y="261620"/>
                  </a:lnTo>
                  <a:lnTo>
                    <a:pt x="516191" y="260350"/>
                  </a:lnTo>
                  <a:lnTo>
                    <a:pt x="517144" y="260350"/>
                  </a:lnTo>
                  <a:lnTo>
                    <a:pt x="518591" y="261620"/>
                  </a:lnTo>
                  <a:lnTo>
                    <a:pt x="521220" y="262890"/>
                  </a:lnTo>
                  <a:lnTo>
                    <a:pt x="522884" y="264160"/>
                  </a:lnTo>
                  <a:lnTo>
                    <a:pt x="522884" y="232981"/>
                  </a:lnTo>
                  <a:lnTo>
                    <a:pt x="522312" y="233680"/>
                  </a:lnTo>
                  <a:lnTo>
                    <a:pt x="520534" y="234950"/>
                  </a:lnTo>
                  <a:lnTo>
                    <a:pt x="518782" y="234950"/>
                  </a:lnTo>
                  <a:lnTo>
                    <a:pt x="517144" y="236220"/>
                  </a:lnTo>
                  <a:lnTo>
                    <a:pt x="515962" y="236220"/>
                  </a:lnTo>
                  <a:lnTo>
                    <a:pt x="515391" y="237490"/>
                  </a:lnTo>
                  <a:lnTo>
                    <a:pt x="516039" y="237490"/>
                  </a:lnTo>
                  <a:lnTo>
                    <a:pt x="516229" y="238760"/>
                  </a:lnTo>
                  <a:lnTo>
                    <a:pt x="516496" y="238760"/>
                  </a:lnTo>
                  <a:lnTo>
                    <a:pt x="517867" y="240030"/>
                  </a:lnTo>
                  <a:lnTo>
                    <a:pt x="520153" y="240030"/>
                  </a:lnTo>
                  <a:lnTo>
                    <a:pt x="522617" y="241300"/>
                  </a:lnTo>
                  <a:lnTo>
                    <a:pt x="522655" y="242570"/>
                  </a:lnTo>
                  <a:lnTo>
                    <a:pt x="522211" y="246380"/>
                  </a:lnTo>
                  <a:lnTo>
                    <a:pt x="520649" y="246380"/>
                  </a:lnTo>
                  <a:lnTo>
                    <a:pt x="519468" y="247650"/>
                  </a:lnTo>
                  <a:lnTo>
                    <a:pt x="518896" y="248920"/>
                  </a:lnTo>
                  <a:lnTo>
                    <a:pt x="518363" y="248920"/>
                  </a:lnTo>
                  <a:lnTo>
                    <a:pt x="518363" y="250190"/>
                  </a:lnTo>
                  <a:lnTo>
                    <a:pt x="518896" y="251460"/>
                  </a:lnTo>
                  <a:lnTo>
                    <a:pt x="517715" y="252730"/>
                  </a:lnTo>
                  <a:lnTo>
                    <a:pt x="516420" y="252730"/>
                  </a:lnTo>
                  <a:lnTo>
                    <a:pt x="513689" y="254000"/>
                  </a:lnTo>
                  <a:lnTo>
                    <a:pt x="512622" y="255270"/>
                  </a:lnTo>
                  <a:lnTo>
                    <a:pt x="512089" y="256540"/>
                  </a:lnTo>
                  <a:lnTo>
                    <a:pt x="512089" y="257810"/>
                  </a:lnTo>
                  <a:lnTo>
                    <a:pt x="511784" y="256540"/>
                  </a:lnTo>
                  <a:lnTo>
                    <a:pt x="511365" y="256540"/>
                  </a:lnTo>
                  <a:lnTo>
                    <a:pt x="491832" y="259080"/>
                  </a:lnTo>
                  <a:lnTo>
                    <a:pt x="473341" y="264160"/>
                  </a:lnTo>
                  <a:lnTo>
                    <a:pt x="456196" y="271780"/>
                  </a:lnTo>
                  <a:lnTo>
                    <a:pt x="440664" y="280670"/>
                  </a:lnTo>
                  <a:lnTo>
                    <a:pt x="418515" y="280670"/>
                  </a:lnTo>
                  <a:lnTo>
                    <a:pt x="396506" y="278130"/>
                  </a:lnTo>
                  <a:lnTo>
                    <a:pt x="390715" y="277329"/>
                  </a:lnTo>
                  <a:lnTo>
                    <a:pt x="390715" y="288290"/>
                  </a:lnTo>
                  <a:lnTo>
                    <a:pt x="389432" y="288290"/>
                  </a:lnTo>
                  <a:lnTo>
                    <a:pt x="380149" y="290830"/>
                  </a:lnTo>
                  <a:lnTo>
                    <a:pt x="370395" y="292100"/>
                  </a:lnTo>
                  <a:lnTo>
                    <a:pt x="360476" y="292100"/>
                  </a:lnTo>
                  <a:lnTo>
                    <a:pt x="350697" y="290830"/>
                  </a:lnTo>
                  <a:lnTo>
                    <a:pt x="348043" y="289560"/>
                  </a:lnTo>
                  <a:lnTo>
                    <a:pt x="368439" y="287020"/>
                  </a:lnTo>
                  <a:lnTo>
                    <a:pt x="390461" y="287020"/>
                  </a:lnTo>
                  <a:lnTo>
                    <a:pt x="390715" y="288290"/>
                  </a:lnTo>
                  <a:lnTo>
                    <a:pt x="390715" y="277329"/>
                  </a:lnTo>
                  <a:lnTo>
                    <a:pt x="351256" y="271780"/>
                  </a:lnTo>
                  <a:lnTo>
                    <a:pt x="342049" y="271780"/>
                  </a:lnTo>
                  <a:lnTo>
                    <a:pt x="323900" y="274320"/>
                  </a:lnTo>
                  <a:lnTo>
                    <a:pt x="321284" y="274320"/>
                  </a:lnTo>
                  <a:lnTo>
                    <a:pt x="318935" y="275590"/>
                  </a:lnTo>
                  <a:lnTo>
                    <a:pt x="315239" y="278130"/>
                  </a:lnTo>
                  <a:lnTo>
                    <a:pt x="315099" y="280670"/>
                  </a:lnTo>
                  <a:lnTo>
                    <a:pt x="317093" y="281940"/>
                  </a:lnTo>
                  <a:lnTo>
                    <a:pt x="310248" y="281940"/>
                  </a:lnTo>
                  <a:lnTo>
                    <a:pt x="306565" y="283210"/>
                  </a:lnTo>
                  <a:lnTo>
                    <a:pt x="305358" y="285750"/>
                  </a:lnTo>
                  <a:lnTo>
                    <a:pt x="305777" y="288290"/>
                  </a:lnTo>
                  <a:lnTo>
                    <a:pt x="307746" y="290830"/>
                  </a:lnTo>
                  <a:lnTo>
                    <a:pt x="300672" y="292100"/>
                  </a:lnTo>
                  <a:lnTo>
                    <a:pt x="276606" y="313690"/>
                  </a:lnTo>
                  <a:lnTo>
                    <a:pt x="279946" y="320040"/>
                  </a:lnTo>
                  <a:lnTo>
                    <a:pt x="280098" y="325120"/>
                  </a:lnTo>
                  <a:lnTo>
                    <a:pt x="280225" y="331470"/>
                  </a:lnTo>
                  <a:lnTo>
                    <a:pt x="280111" y="337820"/>
                  </a:lnTo>
                  <a:lnTo>
                    <a:pt x="279984" y="341630"/>
                  </a:lnTo>
                  <a:lnTo>
                    <a:pt x="279425" y="350520"/>
                  </a:lnTo>
                  <a:lnTo>
                    <a:pt x="278307" y="360680"/>
                  </a:lnTo>
                  <a:lnTo>
                    <a:pt x="270433" y="381000"/>
                  </a:lnTo>
                  <a:lnTo>
                    <a:pt x="264223" y="401320"/>
                  </a:lnTo>
                  <a:lnTo>
                    <a:pt x="259676" y="422910"/>
                  </a:lnTo>
                  <a:lnTo>
                    <a:pt x="256806" y="443230"/>
                  </a:lnTo>
                  <a:lnTo>
                    <a:pt x="253530" y="453390"/>
                  </a:lnTo>
                  <a:lnTo>
                    <a:pt x="250558" y="463550"/>
                  </a:lnTo>
                  <a:lnTo>
                    <a:pt x="247891" y="472440"/>
                  </a:lnTo>
                  <a:lnTo>
                    <a:pt x="245541" y="482600"/>
                  </a:lnTo>
                  <a:lnTo>
                    <a:pt x="237413" y="491490"/>
                  </a:lnTo>
                  <a:lnTo>
                    <a:pt x="228409" y="499110"/>
                  </a:lnTo>
                  <a:lnTo>
                    <a:pt x="218567" y="505460"/>
                  </a:lnTo>
                  <a:lnTo>
                    <a:pt x="207937" y="511810"/>
                  </a:lnTo>
                  <a:lnTo>
                    <a:pt x="201269" y="516890"/>
                  </a:lnTo>
                  <a:lnTo>
                    <a:pt x="193916" y="520700"/>
                  </a:lnTo>
                  <a:lnTo>
                    <a:pt x="192709" y="521360"/>
                  </a:lnTo>
                  <a:lnTo>
                    <a:pt x="192709" y="627380"/>
                  </a:lnTo>
                  <a:lnTo>
                    <a:pt x="191185" y="641350"/>
                  </a:lnTo>
                  <a:lnTo>
                    <a:pt x="175628" y="679450"/>
                  </a:lnTo>
                  <a:lnTo>
                    <a:pt x="148729" y="715010"/>
                  </a:lnTo>
                  <a:lnTo>
                    <a:pt x="154051" y="689610"/>
                  </a:lnTo>
                  <a:lnTo>
                    <a:pt x="162750" y="664210"/>
                  </a:lnTo>
                  <a:lnTo>
                    <a:pt x="174764" y="640080"/>
                  </a:lnTo>
                  <a:lnTo>
                    <a:pt x="190042" y="615950"/>
                  </a:lnTo>
                  <a:lnTo>
                    <a:pt x="190677" y="614680"/>
                  </a:lnTo>
                  <a:lnTo>
                    <a:pt x="192316" y="614680"/>
                  </a:lnTo>
                  <a:lnTo>
                    <a:pt x="192709" y="627380"/>
                  </a:lnTo>
                  <a:lnTo>
                    <a:pt x="192709" y="521360"/>
                  </a:lnTo>
                  <a:lnTo>
                    <a:pt x="186944" y="524510"/>
                  </a:lnTo>
                  <a:lnTo>
                    <a:pt x="181419" y="529590"/>
                  </a:lnTo>
                  <a:lnTo>
                    <a:pt x="176212" y="535940"/>
                  </a:lnTo>
                  <a:lnTo>
                    <a:pt x="177761" y="544830"/>
                  </a:lnTo>
                  <a:lnTo>
                    <a:pt x="185343" y="549910"/>
                  </a:lnTo>
                  <a:lnTo>
                    <a:pt x="181076" y="549910"/>
                  </a:lnTo>
                  <a:lnTo>
                    <a:pt x="177330" y="552450"/>
                  </a:lnTo>
                  <a:lnTo>
                    <a:pt x="175615" y="554990"/>
                  </a:lnTo>
                  <a:lnTo>
                    <a:pt x="173990" y="557530"/>
                  </a:lnTo>
                  <a:lnTo>
                    <a:pt x="173913" y="560070"/>
                  </a:lnTo>
                  <a:lnTo>
                    <a:pt x="176911" y="565150"/>
                  </a:lnTo>
                  <a:lnTo>
                    <a:pt x="179247" y="567690"/>
                  </a:lnTo>
                  <a:lnTo>
                    <a:pt x="182283" y="570230"/>
                  </a:lnTo>
                  <a:lnTo>
                    <a:pt x="173088" y="589280"/>
                  </a:lnTo>
                  <a:lnTo>
                    <a:pt x="163601" y="609600"/>
                  </a:lnTo>
                  <a:lnTo>
                    <a:pt x="153898" y="629920"/>
                  </a:lnTo>
                  <a:lnTo>
                    <a:pt x="144030" y="648970"/>
                  </a:lnTo>
                  <a:lnTo>
                    <a:pt x="138341" y="659130"/>
                  </a:lnTo>
                  <a:lnTo>
                    <a:pt x="133248" y="669290"/>
                  </a:lnTo>
                  <a:lnTo>
                    <a:pt x="128778" y="679450"/>
                  </a:lnTo>
                  <a:lnTo>
                    <a:pt x="124904" y="689610"/>
                  </a:lnTo>
                  <a:lnTo>
                    <a:pt x="123202" y="697230"/>
                  </a:lnTo>
                  <a:lnTo>
                    <a:pt x="120675" y="703580"/>
                  </a:lnTo>
                  <a:lnTo>
                    <a:pt x="107378" y="720090"/>
                  </a:lnTo>
                  <a:lnTo>
                    <a:pt x="104775" y="722630"/>
                  </a:lnTo>
                  <a:lnTo>
                    <a:pt x="100774" y="727710"/>
                  </a:lnTo>
                  <a:lnTo>
                    <a:pt x="101142" y="731520"/>
                  </a:lnTo>
                  <a:lnTo>
                    <a:pt x="103733" y="734060"/>
                  </a:lnTo>
                  <a:lnTo>
                    <a:pt x="98958" y="734060"/>
                  </a:lnTo>
                  <a:lnTo>
                    <a:pt x="95681" y="736600"/>
                  </a:lnTo>
                  <a:lnTo>
                    <a:pt x="94996" y="739140"/>
                  </a:lnTo>
                  <a:lnTo>
                    <a:pt x="95465" y="740410"/>
                  </a:lnTo>
                  <a:lnTo>
                    <a:pt x="90500" y="740410"/>
                  </a:lnTo>
                  <a:lnTo>
                    <a:pt x="88531" y="741680"/>
                  </a:lnTo>
                  <a:lnTo>
                    <a:pt x="86487" y="741680"/>
                  </a:lnTo>
                  <a:lnTo>
                    <a:pt x="85509" y="744220"/>
                  </a:lnTo>
                  <a:lnTo>
                    <a:pt x="85979" y="745490"/>
                  </a:lnTo>
                  <a:lnTo>
                    <a:pt x="84099" y="744220"/>
                  </a:lnTo>
                  <a:lnTo>
                    <a:pt x="81419" y="744220"/>
                  </a:lnTo>
                  <a:lnTo>
                    <a:pt x="79273" y="745490"/>
                  </a:lnTo>
                  <a:lnTo>
                    <a:pt x="77203" y="745490"/>
                  </a:lnTo>
                  <a:lnTo>
                    <a:pt x="75336" y="746760"/>
                  </a:lnTo>
                  <a:lnTo>
                    <a:pt x="73748" y="748030"/>
                  </a:lnTo>
                  <a:lnTo>
                    <a:pt x="69710" y="750570"/>
                  </a:lnTo>
                  <a:lnTo>
                    <a:pt x="64998" y="753110"/>
                  </a:lnTo>
                  <a:lnTo>
                    <a:pt x="59829" y="754380"/>
                  </a:lnTo>
                  <a:lnTo>
                    <a:pt x="58039" y="754380"/>
                  </a:lnTo>
                  <a:lnTo>
                    <a:pt x="56375" y="755650"/>
                  </a:lnTo>
                  <a:lnTo>
                    <a:pt x="54902" y="756920"/>
                  </a:lnTo>
                  <a:lnTo>
                    <a:pt x="53301" y="756920"/>
                  </a:lnTo>
                  <a:lnTo>
                    <a:pt x="52666" y="759460"/>
                  </a:lnTo>
                  <a:lnTo>
                    <a:pt x="72682" y="759460"/>
                  </a:lnTo>
                  <a:lnTo>
                    <a:pt x="74574" y="758190"/>
                  </a:lnTo>
                  <a:lnTo>
                    <a:pt x="84620" y="758190"/>
                  </a:lnTo>
                  <a:lnTo>
                    <a:pt x="87236" y="756920"/>
                  </a:lnTo>
                  <a:lnTo>
                    <a:pt x="89585" y="756920"/>
                  </a:lnTo>
                  <a:lnTo>
                    <a:pt x="82765" y="765810"/>
                  </a:lnTo>
                  <a:lnTo>
                    <a:pt x="75869" y="775970"/>
                  </a:lnTo>
                  <a:lnTo>
                    <a:pt x="68681" y="784860"/>
                  </a:lnTo>
                  <a:lnTo>
                    <a:pt x="60972" y="793750"/>
                  </a:lnTo>
                  <a:lnTo>
                    <a:pt x="58051" y="796290"/>
                  </a:lnTo>
                  <a:lnTo>
                    <a:pt x="56451" y="798830"/>
                  </a:lnTo>
                  <a:lnTo>
                    <a:pt x="56400" y="802640"/>
                  </a:lnTo>
                  <a:lnTo>
                    <a:pt x="35496" y="821690"/>
                  </a:lnTo>
                  <a:lnTo>
                    <a:pt x="33350" y="824230"/>
                  </a:lnTo>
                  <a:lnTo>
                    <a:pt x="35369" y="826770"/>
                  </a:lnTo>
                  <a:lnTo>
                    <a:pt x="31115" y="826770"/>
                  </a:lnTo>
                  <a:lnTo>
                    <a:pt x="27432" y="829310"/>
                  </a:lnTo>
                  <a:lnTo>
                    <a:pt x="25730" y="831850"/>
                  </a:lnTo>
                  <a:lnTo>
                    <a:pt x="24079" y="834390"/>
                  </a:lnTo>
                  <a:lnTo>
                    <a:pt x="21945" y="836930"/>
                  </a:lnTo>
                  <a:lnTo>
                    <a:pt x="19392" y="838200"/>
                  </a:lnTo>
                  <a:lnTo>
                    <a:pt x="17868" y="839470"/>
                  </a:lnTo>
                  <a:lnTo>
                    <a:pt x="16497" y="840740"/>
                  </a:lnTo>
                  <a:lnTo>
                    <a:pt x="15278" y="840740"/>
                  </a:lnTo>
                  <a:lnTo>
                    <a:pt x="14084" y="842010"/>
                  </a:lnTo>
                  <a:lnTo>
                    <a:pt x="14401" y="844550"/>
                  </a:lnTo>
                  <a:lnTo>
                    <a:pt x="16052" y="845820"/>
                  </a:lnTo>
                  <a:lnTo>
                    <a:pt x="13627" y="845820"/>
                  </a:lnTo>
                  <a:lnTo>
                    <a:pt x="6832" y="854710"/>
                  </a:lnTo>
                  <a:lnTo>
                    <a:pt x="5829" y="855980"/>
                  </a:lnTo>
                  <a:lnTo>
                    <a:pt x="4826" y="858520"/>
                  </a:lnTo>
                  <a:lnTo>
                    <a:pt x="4521" y="858520"/>
                  </a:lnTo>
                  <a:lnTo>
                    <a:pt x="4521" y="861060"/>
                  </a:lnTo>
                  <a:lnTo>
                    <a:pt x="7404" y="861060"/>
                  </a:lnTo>
                  <a:lnTo>
                    <a:pt x="7937" y="859790"/>
                  </a:lnTo>
                  <a:lnTo>
                    <a:pt x="18618" y="854710"/>
                  </a:lnTo>
                  <a:lnTo>
                    <a:pt x="20256" y="853440"/>
                  </a:lnTo>
                  <a:lnTo>
                    <a:pt x="21602" y="852170"/>
                  </a:lnTo>
                  <a:lnTo>
                    <a:pt x="22542" y="850900"/>
                  </a:lnTo>
                  <a:lnTo>
                    <a:pt x="23406" y="849630"/>
                  </a:lnTo>
                  <a:lnTo>
                    <a:pt x="23406" y="848360"/>
                  </a:lnTo>
                  <a:lnTo>
                    <a:pt x="22542" y="847090"/>
                  </a:lnTo>
                  <a:lnTo>
                    <a:pt x="25209" y="847090"/>
                  </a:lnTo>
                  <a:lnTo>
                    <a:pt x="27876" y="845820"/>
                  </a:lnTo>
                  <a:lnTo>
                    <a:pt x="31229" y="843280"/>
                  </a:lnTo>
                  <a:lnTo>
                    <a:pt x="32550" y="842010"/>
                  </a:lnTo>
                  <a:lnTo>
                    <a:pt x="34353" y="838200"/>
                  </a:lnTo>
                  <a:lnTo>
                    <a:pt x="35725" y="836930"/>
                  </a:lnTo>
                  <a:lnTo>
                    <a:pt x="37503" y="835660"/>
                  </a:lnTo>
                  <a:lnTo>
                    <a:pt x="38836" y="835660"/>
                  </a:lnTo>
                  <a:lnTo>
                    <a:pt x="40563" y="834390"/>
                  </a:lnTo>
                  <a:lnTo>
                    <a:pt x="41795" y="833120"/>
                  </a:lnTo>
                  <a:lnTo>
                    <a:pt x="43294" y="831850"/>
                  </a:lnTo>
                  <a:lnTo>
                    <a:pt x="43408" y="830580"/>
                  </a:lnTo>
                  <a:lnTo>
                    <a:pt x="42075" y="829310"/>
                  </a:lnTo>
                  <a:lnTo>
                    <a:pt x="45758" y="830580"/>
                  </a:lnTo>
                  <a:lnTo>
                    <a:pt x="49580" y="829310"/>
                  </a:lnTo>
                  <a:lnTo>
                    <a:pt x="51562" y="826770"/>
                  </a:lnTo>
                  <a:lnTo>
                    <a:pt x="53708" y="825500"/>
                  </a:lnTo>
                  <a:lnTo>
                    <a:pt x="54762" y="822960"/>
                  </a:lnTo>
                  <a:lnTo>
                    <a:pt x="58864" y="819150"/>
                  </a:lnTo>
                  <a:lnTo>
                    <a:pt x="62433" y="816610"/>
                  </a:lnTo>
                  <a:lnTo>
                    <a:pt x="64935" y="814070"/>
                  </a:lnTo>
                  <a:lnTo>
                    <a:pt x="67564" y="812800"/>
                  </a:lnTo>
                  <a:lnTo>
                    <a:pt x="68389" y="810260"/>
                  </a:lnTo>
                  <a:lnTo>
                    <a:pt x="67132" y="807720"/>
                  </a:lnTo>
                  <a:lnTo>
                    <a:pt x="71234" y="807720"/>
                  </a:lnTo>
                  <a:lnTo>
                    <a:pt x="75552" y="806450"/>
                  </a:lnTo>
                  <a:lnTo>
                    <a:pt x="78359" y="805180"/>
                  </a:lnTo>
                  <a:lnTo>
                    <a:pt x="82613" y="797560"/>
                  </a:lnTo>
                  <a:lnTo>
                    <a:pt x="87680" y="791210"/>
                  </a:lnTo>
                  <a:lnTo>
                    <a:pt x="93548" y="784860"/>
                  </a:lnTo>
                  <a:lnTo>
                    <a:pt x="100177" y="778510"/>
                  </a:lnTo>
                  <a:lnTo>
                    <a:pt x="100266" y="779780"/>
                  </a:lnTo>
                  <a:lnTo>
                    <a:pt x="93192" y="796290"/>
                  </a:lnTo>
                  <a:lnTo>
                    <a:pt x="90957" y="800100"/>
                  </a:lnTo>
                  <a:lnTo>
                    <a:pt x="88620" y="803910"/>
                  </a:lnTo>
                  <a:lnTo>
                    <a:pt x="86436" y="806450"/>
                  </a:lnTo>
                  <a:lnTo>
                    <a:pt x="85521" y="807720"/>
                  </a:lnTo>
                  <a:lnTo>
                    <a:pt x="84963" y="808990"/>
                  </a:lnTo>
                  <a:lnTo>
                    <a:pt x="84721" y="812800"/>
                  </a:lnTo>
                  <a:lnTo>
                    <a:pt x="85801" y="814070"/>
                  </a:lnTo>
                  <a:lnTo>
                    <a:pt x="87617" y="814070"/>
                  </a:lnTo>
                  <a:lnTo>
                    <a:pt x="88125" y="815340"/>
                  </a:lnTo>
                  <a:lnTo>
                    <a:pt x="81965" y="817880"/>
                  </a:lnTo>
                  <a:lnTo>
                    <a:pt x="80073" y="825500"/>
                  </a:lnTo>
                  <a:lnTo>
                    <a:pt x="76631" y="833120"/>
                  </a:lnTo>
                  <a:lnTo>
                    <a:pt x="71742" y="839470"/>
                  </a:lnTo>
                  <a:lnTo>
                    <a:pt x="75438" y="843280"/>
                  </a:lnTo>
                  <a:lnTo>
                    <a:pt x="72567" y="843280"/>
                  </a:lnTo>
                  <a:lnTo>
                    <a:pt x="70027" y="844550"/>
                  </a:lnTo>
                  <a:lnTo>
                    <a:pt x="67818" y="847090"/>
                  </a:lnTo>
                  <a:lnTo>
                    <a:pt x="67246" y="849630"/>
                  </a:lnTo>
                  <a:lnTo>
                    <a:pt x="67259" y="853440"/>
                  </a:lnTo>
                  <a:lnTo>
                    <a:pt x="65938" y="857250"/>
                  </a:lnTo>
                  <a:lnTo>
                    <a:pt x="64897" y="858520"/>
                  </a:lnTo>
                  <a:lnTo>
                    <a:pt x="63017" y="859790"/>
                  </a:lnTo>
                  <a:lnTo>
                    <a:pt x="61976" y="861060"/>
                  </a:lnTo>
                  <a:lnTo>
                    <a:pt x="60782" y="863600"/>
                  </a:lnTo>
                  <a:lnTo>
                    <a:pt x="61201" y="864870"/>
                  </a:lnTo>
                  <a:lnTo>
                    <a:pt x="63068" y="866140"/>
                  </a:lnTo>
                  <a:lnTo>
                    <a:pt x="60782" y="867410"/>
                  </a:lnTo>
                  <a:lnTo>
                    <a:pt x="56083" y="873760"/>
                  </a:lnTo>
                  <a:lnTo>
                    <a:pt x="55168" y="877570"/>
                  </a:lnTo>
                  <a:lnTo>
                    <a:pt x="54356" y="881380"/>
                  </a:lnTo>
                  <a:lnTo>
                    <a:pt x="53479" y="883920"/>
                  </a:lnTo>
                  <a:lnTo>
                    <a:pt x="55854" y="885190"/>
                  </a:lnTo>
                  <a:lnTo>
                    <a:pt x="64058" y="877570"/>
                  </a:lnTo>
                  <a:lnTo>
                    <a:pt x="65392" y="876300"/>
                  </a:lnTo>
                  <a:lnTo>
                    <a:pt x="67170" y="875030"/>
                  </a:lnTo>
                  <a:lnTo>
                    <a:pt x="68160" y="875030"/>
                  </a:lnTo>
                  <a:lnTo>
                    <a:pt x="69088" y="873760"/>
                  </a:lnTo>
                  <a:lnTo>
                    <a:pt x="69964" y="873760"/>
                  </a:lnTo>
                  <a:lnTo>
                    <a:pt x="71069" y="872490"/>
                  </a:lnTo>
                  <a:lnTo>
                    <a:pt x="71513" y="871220"/>
                  </a:lnTo>
                  <a:lnTo>
                    <a:pt x="71145" y="869950"/>
                  </a:lnTo>
                  <a:lnTo>
                    <a:pt x="70726" y="868680"/>
                  </a:lnTo>
                  <a:lnTo>
                    <a:pt x="70154" y="868680"/>
                  </a:lnTo>
                  <a:lnTo>
                    <a:pt x="69456" y="867410"/>
                  </a:lnTo>
                  <a:lnTo>
                    <a:pt x="71285" y="867410"/>
                  </a:lnTo>
                  <a:lnTo>
                    <a:pt x="72986" y="866140"/>
                  </a:lnTo>
                  <a:lnTo>
                    <a:pt x="74015" y="864870"/>
                  </a:lnTo>
                  <a:lnTo>
                    <a:pt x="75031" y="864870"/>
                  </a:lnTo>
                  <a:lnTo>
                    <a:pt x="75780" y="863600"/>
                  </a:lnTo>
                  <a:lnTo>
                    <a:pt x="76263" y="862330"/>
                  </a:lnTo>
                  <a:lnTo>
                    <a:pt x="79768" y="855980"/>
                  </a:lnTo>
                  <a:lnTo>
                    <a:pt x="81419" y="852170"/>
                  </a:lnTo>
                  <a:lnTo>
                    <a:pt x="84582" y="849630"/>
                  </a:lnTo>
                  <a:lnTo>
                    <a:pt x="85153" y="845820"/>
                  </a:lnTo>
                  <a:lnTo>
                    <a:pt x="82829" y="843280"/>
                  </a:lnTo>
                  <a:lnTo>
                    <a:pt x="86309" y="843280"/>
                  </a:lnTo>
                  <a:lnTo>
                    <a:pt x="88976" y="840740"/>
                  </a:lnTo>
                  <a:lnTo>
                    <a:pt x="90131" y="838200"/>
                  </a:lnTo>
                  <a:lnTo>
                    <a:pt x="91363" y="835660"/>
                  </a:lnTo>
                  <a:lnTo>
                    <a:pt x="91541" y="833120"/>
                  </a:lnTo>
                  <a:lnTo>
                    <a:pt x="92544" y="830580"/>
                  </a:lnTo>
                  <a:lnTo>
                    <a:pt x="97751" y="822960"/>
                  </a:lnTo>
                  <a:lnTo>
                    <a:pt x="100406" y="820420"/>
                  </a:lnTo>
                  <a:lnTo>
                    <a:pt x="99212" y="819150"/>
                  </a:lnTo>
                  <a:lnTo>
                    <a:pt x="98501" y="817880"/>
                  </a:lnTo>
                  <a:lnTo>
                    <a:pt x="98348" y="816610"/>
                  </a:lnTo>
                  <a:lnTo>
                    <a:pt x="101028" y="815340"/>
                  </a:lnTo>
                  <a:lnTo>
                    <a:pt x="103619" y="814070"/>
                  </a:lnTo>
                  <a:lnTo>
                    <a:pt x="106057" y="812800"/>
                  </a:lnTo>
                  <a:lnTo>
                    <a:pt x="106832" y="810260"/>
                  </a:lnTo>
                  <a:lnTo>
                    <a:pt x="107657" y="807720"/>
                  </a:lnTo>
                  <a:lnTo>
                    <a:pt x="108940" y="803910"/>
                  </a:lnTo>
                  <a:lnTo>
                    <a:pt x="110921" y="797560"/>
                  </a:lnTo>
                  <a:lnTo>
                    <a:pt x="113792" y="789940"/>
                  </a:lnTo>
                  <a:lnTo>
                    <a:pt x="117513" y="783590"/>
                  </a:lnTo>
                  <a:lnTo>
                    <a:pt x="122085" y="778510"/>
                  </a:lnTo>
                  <a:lnTo>
                    <a:pt x="121780" y="786130"/>
                  </a:lnTo>
                  <a:lnTo>
                    <a:pt x="121196" y="793750"/>
                  </a:lnTo>
                  <a:lnTo>
                    <a:pt x="120370" y="801370"/>
                  </a:lnTo>
                  <a:lnTo>
                    <a:pt x="119291" y="808990"/>
                  </a:lnTo>
                  <a:lnTo>
                    <a:pt x="117246" y="811530"/>
                  </a:lnTo>
                  <a:lnTo>
                    <a:pt x="117513" y="815340"/>
                  </a:lnTo>
                  <a:lnTo>
                    <a:pt x="120027" y="817880"/>
                  </a:lnTo>
                  <a:lnTo>
                    <a:pt x="116928" y="820420"/>
                  </a:lnTo>
                  <a:lnTo>
                    <a:pt x="116827" y="825500"/>
                  </a:lnTo>
                  <a:lnTo>
                    <a:pt x="116928" y="831850"/>
                  </a:lnTo>
                  <a:lnTo>
                    <a:pt x="117246" y="835660"/>
                  </a:lnTo>
                  <a:lnTo>
                    <a:pt x="117360" y="838200"/>
                  </a:lnTo>
                  <a:lnTo>
                    <a:pt x="117475" y="843280"/>
                  </a:lnTo>
                  <a:lnTo>
                    <a:pt x="117970" y="844550"/>
                  </a:lnTo>
                  <a:lnTo>
                    <a:pt x="120573" y="845820"/>
                  </a:lnTo>
                  <a:lnTo>
                    <a:pt x="118503" y="848360"/>
                  </a:lnTo>
                  <a:lnTo>
                    <a:pt x="117627" y="850900"/>
                  </a:lnTo>
                  <a:lnTo>
                    <a:pt x="118021" y="854710"/>
                  </a:lnTo>
                  <a:lnTo>
                    <a:pt x="118249" y="857250"/>
                  </a:lnTo>
                  <a:lnTo>
                    <a:pt x="119113" y="861060"/>
                  </a:lnTo>
                  <a:lnTo>
                    <a:pt x="119202" y="862330"/>
                  </a:lnTo>
                  <a:lnTo>
                    <a:pt x="119291" y="867410"/>
                  </a:lnTo>
                  <a:lnTo>
                    <a:pt x="118618" y="871220"/>
                  </a:lnTo>
                  <a:lnTo>
                    <a:pt x="119291" y="875030"/>
                  </a:lnTo>
                  <a:lnTo>
                    <a:pt x="119799" y="877570"/>
                  </a:lnTo>
                  <a:lnTo>
                    <a:pt x="120624" y="880110"/>
                  </a:lnTo>
                  <a:lnTo>
                    <a:pt x="122123" y="883920"/>
                  </a:lnTo>
                  <a:lnTo>
                    <a:pt x="122720" y="885190"/>
                  </a:lnTo>
                  <a:lnTo>
                    <a:pt x="125095" y="885190"/>
                  </a:lnTo>
                  <a:lnTo>
                    <a:pt x="126047" y="883920"/>
                  </a:lnTo>
                  <a:lnTo>
                    <a:pt x="126276" y="882650"/>
                  </a:lnTo>
                  <a:lnTo>
                    <a:pt x="127927" y="875030"/>
                  </a:lnTo>
                  <a:lnTo>
                    <a:pt x="129070" y="869950"/>
                  </a:lnTo>
                  <a:lnTo>
                    <a:pt x="129286" y="868680"/>
                  </a:lnTo>
                  <a:lnTo>
                    <a:pt x="127647" y="867410"/>
                  </a:lnTo>
                  <a:lnTo>
                    <a:pt x="129336" y="864870"/>
                  </a:lnTo>
                  <a:lnTo>
                    <a:pt x="130213" y="862330"/>
                  </a:lnTo>
                  <a:lnTo>
                    <a:pt x="130200" y="859790"/>
                  </a:lnTo>
                  <a:lnTo>
                    <a:pt x="130975" y="853440"/>
                  </a:lnTo>
                  <a:lnTo>
                    <a:pt x="131343" y="850900"/>
                  </a:lnTo>
                  <a:lnTo>
                    <a:pt x="131762" y="848360"/>
                  </a:lnTo>
                  <a:lnTo>
                    <a:pt x="131394" y="847090"/>
                  </a:lnTo>
                  <a:lnTo>
                    <a:pt x="130302" y="844550"/>
                  </a:lnTo>
                  <a:lnTo>
                    <a:pt x="132105" y="843280"/>
                  </a:lnTo>
                  <a:lnTo>
                    <a:pt x="133159" y="842010"/>
                  </a:lnTo>
                  <a:lnTo>
                    <a:pt x="133070" y="836930"/>
                  </a:lnTo>
                  <a:lnTo>
                    <a:pt x="132575" y="835660"/>
                  </a:lnTo>
                  <a:lnTo>
                    <a:pt x="131673" y="830580"/>
                  </a:lnTo>
                  <a:lnTo>
                    <a:pt x="131889" y="826770"/>
                  </a:lnTo>
                  <a:lnTo>
                    <a:pt x="133223" y="821690"/>
                  </a:lnTo>
                  <a:lnTo>
                    <a:pt x="129387" y="817880"/>
                  </a:lnTo>
                  <a:lnTo>
                    <a:pt x="131660" y="816610"/>
                  </a:lnTo>
                  <a:lnTo>
                    <a:pt x="133667" y="815340"/>
                  </a:lnTo>
                  <a:lnTo>
                    <a:pt x="135318" y="814070"/>
                  </a:lnTo>
                  <a:lnTo>
                    <a:pt x="134874" y="808990"/>
                  </a:lnTo>
                  <a:lnTo>
                    <a:pt x="134747" y="803910"/>
                  </a:lnTo>
                  <a:lnTo>
                    <a:pt x="139420" y="778510"/>
                  </a:lnTo>
                  <a:lnTo>
                    <a:pt x="140843" y="775970"/>
                  </a:lnTo>
                  <a:lnTo>
                    <a:pt x="143306" y="781050"/>
                  </a:lnTo>
                  <a:lnTo>
                    <a:pt x="144995" y="783590"/>
                  </a:lnTo>
                  <a:lnTo>
                    <a:pt x="144868" y="795020"/>
                  </a:lnTo>
                  <a:lnTo>
                    <a:pt x="144627" y="810260"/>
                  </a:lnTo>
                  <a:lnTo>
                    <a:pt x="144513" y="811530"/>
                  </a:lnTo>
                  <a:lnTo>
                    <a:pt x="144691" y="811530"/>
                  </a:lnTo>
                  <a:lnTo>
                    <a:pt x="145618" y="814070"/>
                  </a:lnTo>
                  <a:lnTo>
                    <a:pt x="147205" y="815340"/>
                  </a:lnTo>
                  <a:lnTo>
                    <a:pt x="149186" y="815340"/>
                  </a:lnTo>
                  <a:lnTo>
                    <a:pt x="146723" y="817880"/>
                  </a:lnTo>
                  <a:lnTo>
                    <a:pt x="145681" y="820420"/>
                  </a:lnTo>
                  <a:lnTo>
                    <a:pt x="146367" y="822960"/>
                  </a:lnTo>
                  <a:lnTo>
                    <a:pt x="147548" y="840740"/>
                  </a:lnTo>
                  <a:lnTo>
                    <a:pt x="150152" y="840740"/>
                  </a:lnTo>
                  <a:lnTo>
                    <a:pt x="148551" y="842010"/>
                  </a:lnTo>
                  <a:lnTo>
                    <a:pt x="147447" y="843280"/>
                  </a:lnTo>
                  <a:lnTo>
                    <a:pt x="147142" y="844550"/>
                  </a:lnTo>
                  <a:lnTo>
                    <a:pt x="146888" y="845820"/>
                  </a:lnTo>
                  <a:lnTo>
                    <a:pt x="146888" y="847090"/>
                  </a:lnTo>
                  <a:lnTo>
                    <a:pt x="147142" y="847090"/>
                  </a:lnTo>
                  <a:lnTo>
                    <a:pt x="147408" y="849630"/>
                  </a:lnTo>
                  <a:lnTo>
                    <a:pt x="147599" y="850900"/>
                  </a:lnTo>
                  <a:lnTo>
                    <a:pt x="147713" y="852170"/>
                  </a:lnTo>
                  <a:lnTo>
                    <a:pt x="147828" y="854710"/>
                  </a:lnTo>
                  <a:lnTo>
                    <a:pt x="148323" y="855980"/>
                  </a:lnTo>
                  <a:lnTo>
                    <a:pt x="150609" y="855980"/>
                  </a:lnTo>
                  <a:lnTo>
                    <a:pt x="149567" y="857250"/>
                  </a:lnTo>
                  <a:lnTo>
                    <a:pt x="148704" y="857250"/>
                  </a:lnTo>
                  <a:lnTo>
                    <a:pt x="148234" y="858520"/>
                  </a:lnTo>
                  <a:lnTo>
                    <a:pt x="148234" y="859790"/>
                  </a:lnTo>
                  <a:lnTo>
                    <a:pt x="148463" y="859790"/>
                  </a:lnTo>
                  <a:lnTo>
                    <a:pt x="149148" y="862330"/>
                  </a:lnTo>
                  <a:lnTo>
                    <a:pt x="149923" y="864870"/>
                  </a:lnTo>
                  <a:lnTo>
                    <a:pt x="150837" y="866140"/>
                  </a:lnTo>
                  <a:lnTo>
                    <a:pt x="150837" y="867410"/>
                  </a:lnTo>
                  <a:lnTo>
                    <a:pt x="154165" y="867410"/>
                  </a:lnTo>
                  <a:lnTo>
                    <a:pt x="154355" y="866140"/>
                  </a:lnTo>
                  <a:lnTo>
                    <a:pt x="155384" y="863600"/>
                  </a:lnTo>
                  <a:lnTo>
                    <a:pt x="155994" y="859790"/>
                  </a:lnTo>
                  <a:lnTo>
                    <a:pt x="156222" y="857250"/>
                  </a:lnTo>
                  <a:lnTo>
                    <a:pt x="155829" y="854710"/>
                  </a:lnTo>
                  <a:lnTo>
                    <a:pt x="156324" y="852170"/>
                  </a:lnTo>
                  <a:lnTo>
                    <a:pt x="157683" y="849630"/>
                  </a:lnTo>
                  <a:lnTo>
                    <a:pt x="159029" y="845820"/>
                  </a:lnTo>
                  <a:lnTo>
                    <a:pt x="158610" y="843280"/>
                  </a:lnTo>
                  <a:lnTo>
                    <a:pt x="156540" y="840740"/>
                  </a:lnTo>
                  <a:lnTo>
                    <a:pt x="157035" y="828040"/>
                  </a:lnTo>
                  <a:lnTo>
                    <a:pt x="157149" y="824230"/>
                  </a:lnTo>
                  <a:lnTo>
                    <a:pt x="157264" y="816610"/>
                  </a:lnTo>
                  <a:lnTo>
                    <a:pt x="154762" y="815340"/>
                  </a:lnTo>
                  <a:lnTo>
                    <a:pt x="155486" y="815340"/>
                  </a:lnTo>
                  <a:lnTo>
                    <a:pt x="157632" y="814070"/>
                  </a:lnTo>
                  <a:lnTo>
                    <a:pt x="159054" y="812800"/>
                  </a:lnTo>
                  <a:lnTo>
                    <a:pt x="159461" y="811530"/>
                  </a:lnTo>
                  <a:lnTo>
                    <a:pt x="159829" y="808990"/>
                  </a:lnTo>
                  <a:lnTo>
                    <a:pt x="159829" y="807720"/>
                  </a:lnTo>
                  <a:lnTo>
                    <a:pt x="159461" y="805180"/>
                  </a:lnTo>
                  <a:lnTo>
                    <a:pt x="158724" y="798830"/>
                  </a:lnTo>
                  <a:lnTo>
                    <a:pt x="157911" y="791210"/>
                  </a:lnTo>
                  <a:lnTo>
                    <a:pt x="157530" y="784860"/>
                  </a:lnTo>
                  <a:lnTo>
                    <a:pt x="157441" y="781050"/>
                  </a:lnTo>
                  <a:lnTo>
                    <a:pt x="158076" y="778510"/>
                  </a:lnTo>
                  <a:lnTo>
                    <a:pt x="159321" y="775970"/>
                  </a:lnTo>
                  <a:lnTo>
                    <a:pt x="160489" y="773430"/>
                  </a:lnTo>
                  <a:lnTo>
                    <a:pt x="160489" y="770890"/>
                  </a:lnTo>
                  <a:lnTo>
                    <a:pt x="159321" y="769620"/>
                  </a:lnTo>
                  <a:lnTo>
                    <a:pt x="157975" y="767080"/>
                  </a:lnTo>
                  <a:lnTo>
                    <a:pt x="156756" y="765810"/>
                  </a:lnTo>
                  <a:lnTo>
                    <a:pt x="155676" y="764540"/>
                  </a:lnTo>
                  <a:lnTo>
                    <a:pt x="155460" y="764540"/>
                  </a:lnTo>
                  <a:lnTo>
                    <a:pt x="155752" y="763270"/>
                  </a:lnTo>
                  <a:lnTo>
                    <a:pt x="156489" y="762000"/>
                  </a:lnTo>
                  <a:lnTo>
                    <a:pt x="157226" y="762000"/>
                  </a:lnTo>
                  <a:lnTo>
                    <a:pt x="157835" y="760730"/>
                  </a:lnTo>
                  <a:lnTo>
                    <a:pt x="158318" y="760730"/>
                  </a:lnTo>
                  <a:lnTo>
                    <a:pt x="159232" y="759460"/>
                  </a:lnTo>
                  <a:lnTo>
                    <a:pt x="158000" y="756920"/>
                  </a:lnTo>
                  <a:lnTo>
                    <a:pt x="157454" y="755650"/>
                  </a:lnTo>
                  <a:lnTo>
                    <a:pt x="158889" y="754380"/>
                  </a:lnTo>
                  <a:lnTo>
                    <a:pt x="160540" y="753110"/>
                  </a:lnTo>
                  <a:lnTo>
                    <a:pt x="164223" y="750570"/>
                  </a:lnTo>
                  <a:lnTo>
                    <a:pt x="165544" y="749300"/>
                  </a:lnTo>
                  <a:lnTo>
                    <a:pt x="166166" y="748030"/>
                  </a:lnTo>
                  <a:lnTo>
                    <a:pt x="166357" y="745490"/>
                  </a:lnTo>
                  <a:lnTo>
                    <a:pt x="166014" y="744220"/>
                  </a:lnTo>
                  <a:lnTo>
                    <a:pt x="165163" y="741680"/>
                  </a:lnTo>
                  <a:lnTo>
                    <a:pt x="167881" y="740410"/>
                  </a:lnTo>
                  <a:lnTo>
                    <a:pt x="172554" y="734060"/>
                  </a:lnTo>
                  <a:lnTo>
                    <a:pt x="173012" y="730250"/>
                  </a:lnTo>
                  <a:lnTo>
                    <a:pt x="173253" y="727710"/>
                  </a:lnTo>
                  <a:lnTo>
                    <a:pt x="173329" y="722630"/>
                  </a:lnTo>
                  <a:lnTo>
                    <a:pt x="176479" y="715010"/>
                  </a:lnTo>
                  <a:lnTo>
                    <a:pt x="180149" y="706120"/>
                  </a:lnTo>
                  <a:lnTo>
                    <a:pt x="188328" y="690880"/>
                  </a:lnTo>
                  <a:lnTo>
                    <a:pt x="197815" y="675640"/>
                  </a:lnTo>
                  <a:lnTo>
                    <a:pt x="208610" y="660400"/>
                  </a:lnTo>
                  <a:lnTo>
                    <a:pt x="209753" y="654050"/>
                  </a:lnTo>
                  <a:lnTo>
                    <a:pt x="211709" y="647700"/>
                  </a:lnTo>
                  <a:lnTo>
                    <a:pt x="214464" y="641350"/>
                  </a:lnTo>
                  <a:lnTo>
                    <a:pt x="218020" y="635000"/>
                  </a:lnTo>
                  <a:lnTo>
                    <a:pt x="224091" y="614680"/>
                  </a:lnTo>
                  <a:lnTo>
                    <a:pt x="226656" y="605790"/>
                  </a:lnTo>
                  <a:lnTo>
                    <a:pt x="229704" y="595630"/>
                  </a:lnTo>
                  <a:lnTo>
                    <a:pt x="233705" y="589280"/>
                  </a:lnTo>
                  <a:lnTo>
                    <a:pt x="239014" y="585470"/>
                  </a:lnTo>
                  <a:lnTo>
                    <a:pt x="245402" y="580390"/>
                  </a:lnTo>
                  <a:lnTo>
                    <a:pt x="250939" y="576580"/>
                  </a:lnTo>
                  <a:lnTo>
                    <a:pt x="255155" y="571500"/>
                  </a:lnTo>
                  <a:lnTo>
                    <a:pt x="257771" y="566420"/>
                  </a:lnTo>
                  <a:lnTo>
                    <a:pt x="268719" y="563880"/>
                  </a:lnTo>
                  <a:lnTo>
                    <a:pt x="276694" y="558800"/>
                  </a:lnTo>
                  <a:lnTo>
                    <a:pt x="280962" y="551180"/>
                  </a:lnTo>
                  <a:lnTo>
                    <a:pt x="280784" y="543560"/>
                  </a:lnTo>
                  <a:lnTo>
                    <a:pt x="280466" y="542290"/>
                  </a:lnTo>
                  <a:lnTo>
                    <a:pt x="280035" y="541020"/>
                  </a:lnTo>
                  <a:lnTo>
                    <a:pt x="279501" y="541020"/>
                  </a:lnTo>
                  <a:lnTo>
                    <a:pt x="279984" y="530860"/>
                  </a:lnTo>
                  <a:lnTo>
                    <a:pt x="280098" y="521970"/>
                  </a:lnTo>
                  <a:lnTo>
                    <a:pt x="279971" y="511810"/>
                  </a:lnTo>
                  <a:lnTo>
                    <a:pt x="279882" y="508000"/>
                  </a:lnTo>
                  <a:lnTo>
                    <a:pt x="279501" y="499110"/>
                  </a:lnTo>
                  <a:lnTo>
                    <a:pt x="288493" y="476250"/>
                  </a:lnTo>
                  <a:lnTo>
                    <a:pt x="291769" y="467360"/>
                  </a:lnTo>
                  <a:lnTo>
                    <a:pt x="295363" y="458470"/>
                  </a:lnTo>
                  <a:lnTo>
                    <a:pt x="299326" y="450850"/>
                  </a:lnTo>
                  <a:lnTo>
                    <a:pt x="303631" y="441960"/>
                  </a:lnTo>
                  <a:lnTo>
                    <a:pt x="308254" y="433070"/>
                  </a:lnTo>
                  <a:lnTo>
                    <a:pt x="314464" y="417830"/>
                  </a:lnTo>
                  <a:lnTo>
                    <a:pt x="321513" y="401320"/>
                  </a:lnTo>
                  <a:lnTo>
                    <a:pt x="329374" y="386080"/>
                  </a:lnTo>
                  <a:lnTo>
                    <a:pt x="338048" y="370840"/>
                  </a:lnTo>
                  <a:lnTo>
                    <a:pt x="343763" y="374650"/>
                  </a:lnTo>
                  <a:lnTo>
                    <a:pt x="348818" y="379730"/>
                  </a:lnTo>
                  <a:lnTo>
                    <a:pt x="353110" y="383540"/>
                  </a:lnTo>
                  <a:lnTo>
                    <a:pt x="355422" y="388620"/>
                  </a:lnTo>
                  <a:lnTo>
                    <a:pt x="357670" y="392430"/>
                  </a:lnTo>
                  <a:lnTo>
                    <a:pt x="359689" y="397510"/>
                  </a:lnTo>
                  <a:lnTo>
                    <a:pt x="354609" y="405130"/>
                  </a:lnTo>
                  <a:lnTo>
                    <a:pt x="352602" y="414020"/>
                  </a:lnTo>
                  <a:lnTo>
                    <a:pt x="353682" y="422910"/>
                  </a:lnTo>
                  <a:lnTo>
                    <a:pt x="357860" y="431800"/>
                  </a:lnTo>
                  <a:lnTo>
                    <a:pt x="356019" y="440690"/>
                  </a:lnTo>
                  <a:lnTo>
                    <a:pt x="356095" y="449580"/>
                  </a:lnTo>
                  <a:lnTo>
                    <a:pt x="358089" y="457200"/>
                  </a:lnTo>
                  <a:lnTo>
                    <a:pt x="361962" y="466090"/>
                  </a:lnTo>
                  <a:lnTo>
                    <a:pt x="360984" y="472440"/>
                  </a:lnTo>
                  <a:lnTo>
                    <a:pt x="361962" y="480060"/>
                  </a:lnTo>
                  <a:lnTo>
                    <a:pt x="364782" y="486410"/>
                  </a:lnTo>
                  <a:lnTo>
                    <a:pt x="365277" y="494030"/>
                  </a:lnTo>
                  <a:lnTo>
                    <a:pt x="366915" y="501650"/>
                  </a:lnTo>
                  <a:lnTo>
                    <a:pt x="369684" y="509270"/>
                  </a:lnTo>
                  <a:lnTo>
                    <a:pt x="370332" y="513080"/>
                  </a:lnTo>
                  <a:lnTo>
                    <a:pt x="372732" y="515620"/>
                  </a:lnTo>
                  <a:lnTo>
                    <a:pt x="376415" y="516890"/>
                  </a:lnTo>
                  <a:lnTo>
                    <a:pt x="375742" y="529590"/>
                  </a:lnTo>
                  <a:lnTo>
                    <a:pt x="379145" y="539750"/>
                  </a:lnTo>
                  <a:lnTo>
                    <a:pt x="386422" y="551180"/>
                  </a:lnTo>
                  <a:lnTo>
                    <a:pt x="397344" y="560070"/>
                  </a:lnTo>
                  <a:lnTo>
                    <a:pt x="403504" y="560070"/>
                  </a:lnTo>
                  <a:lnTo>
                    <a:pt x="408825" y="544830"/>
                  </a:lnTo>
                  <a:lnTo>
                    <a:pt x="409054" y="543560"/>
                  </a:lnTo>
                  <a:lnTo>
                    <a:pt x="409816" y="543560"/>
                  </a:lnTo>
                  <a:lnTo>
                    <a:pt x="410997" y="542290"/>
                  </a:lnTo>
                  <a:lnTo>
                    <a:pt x="412521" y="541020"/>
                  </a:lnTo>
                  <a:lnTo>
                    <a:pt x="437413" y="541020"/>
                  </a:lnTo>
                  <a:lnTo>
                    <a:pt x="444423" y="539750"/>
                  </a:lnTo>
                  <a:lnTo>
                    <a:pt x="439356" y="546100"/>
                  </a:lnTo>
                  <a:lnTo>
                    <a:pt x="435698" y="552450"/>
                  </a:lnTo>
                  <a:lnTo>
                    <a:pt x="432981" y="560070"/>
                  </a:lnTo>
                  <a:lnTo>
                    <a:pt x="430733" y="567690"/>
                  </a:lnTo>
                  <a:lnTo>
                    <a:pt x="430580" y="567690"/>
                  </a:lnTo>
                  <a:lnTo>
                    <a:pt x="431038" y="568960"/>
                  </a:lnTo>
                  <a:lnTo>
                    <a:pt x="433819" y="568960"/>
                  </a:lnTo>
                  <a:lnTo>
                    <a:pt x="437273" y="567690"/>
                  </a:lnTo>
                  <a:lnTo>
                    <a:pt x="440626" y="566420"/>
                  </a:lnTo>
                  <a:lnTo>
                    <a:pt x="443699" y="565150"/>
                  </a:lnTo>
                  <a:lnTo>
                    <a:pt x="447205" y="557530"/>
                  </a:lnTo>
                  <a:lnTo>
                    <a:pt x="450862" y="551180"/>
                  </a:lnTo>
                  <a:lnTo>
                    <a:pt x="454634" y="544830"/>
                  </a:lnTo>
                  <a:lnTo>
                    <a:pt x="457212" y="539750"/>
                  </a:lnTo>
                  <a:lnTo>
                    <a:pt x="458495" y="537210"/>
                  </a:lnTo>
                  <a:lnTo>
                    <a:pt x="471665" y="524510"/>
                  </a:lnTo>
                  <a:lnTo>
                    <a:pt x="485965" y="511810"/>
                  </a:lnTo>
                  <a:lnTo>
                    <a:pt x="501370" y="500380"/>
                  </a:lnTo>
                  <a:lnTo>
                    <a:pt x="517829" y="490220"/>
                  </a:lnTo>
                  <a:lnTo>
                    <a:pt x="520306" y="486410"/>
                  </a:lnTo>
                  <a:lnTo>
                    <a:pt x="517867" y="486410"/>
                  </a:lnTo>
                  <a:lnTo>
                    <a:pt x="515581" y="485140"/>
                  </a:lnTo>
                  <a:lnTo>
                    <a:pt x="513956" y="483870"/>
                  </a:lnTo>
                  <a:lnTo>
                    <a:pt x="517563" y="485140"/>
                  </a:lnTo>
                  <a:lnTo>
                    <a:pt x="521220" y="485140"/>
                  </a:lnTo>
                  <a:lnTo>
                    <a:pt x="524903" y="486410"/>
                  </a:lnTo>
                  <a:lnTo>
                    <a:pt x="525272" y="495300"/>
                  </a:lnTo>
                  <a:lnTo>
                    <a:pt x="525399" y="500380"/>
                  </a:lnTo>
                  <a:lnTo>
                    <a:pt x="518058" y="504190"/>
                  </a:lnTo>
                  <a:lnTo>
                    <a:pt x="517715" y="505460"/>
                  </a:lnTo>
                  <a:lnTo>
                    <a:pt x="518325" y="505460"/>
                  </a:lnTo>
                  <a:lnTo>
                    <a:pt x="519620" y="506730"/>
                  </a:lnTo>
                  <a:lnTo>
                    <a:pt x="520725" y="506730"/>
                  </a:lnTo>
                  <a:lnTo>
                    <a:pt x="522211" y="508000"/>
                  </a:lnTo>
                  <a:lnTo>
                    <a:pt x="527075" y="509270"/>
                  </a:lnTo>
                  <a:lnTo>
                    <a:pt x="528485" y="513080"/>
                  </a:lnTo>
                  <a:lnTo>
                    <a:pt x="526923" y="515620"/>
                  </a:lnTo>
                  <a:lnTo>
                    <a:pt x="526580" y="518160"/>
                  </a:lnTo>
                  <a:lnTo>
                    <a:pt x="526313" y="521970"/>
                  </a:lnTo>
                  <a:lnTo>
                    <a:pt x="526008" y="524510"/>
                  </a:lnTo>
                  <a:lnTo>
                    <a:pt x="526008" y="525780"/>
                  </a:lnTo>
                  <a:lnTo>
                    <a:pt x="525780" y="525780"/>
                  </a:lnTo>
                  <a:lnTo>
                    <a:pt x="525360" y="527050"/>
                  </a:lnTo>
                  <a:lnTo>
                    <a:pt x="524408" y="527050"/>
                  </a:lnTo>
                  <a:lnTo>
                    <a:pt x="522211" y="528320"/>
                  </a:lnTo>
                  <a:lnTo>
                    <a:pt x="518515" y="528320"/>
                  </a:lnTo>
                  <a:lnTo>
                    <a:pt x="516877" y="529590"/>
                  </a:lnTo>
                  <a:lnTo>
                    <a:pt x="515810" y="530860"/>
                  </a:lnTo>
                  <a:lnTo>
                    <a:pt x="514870" y="532130"/>
                  </a:lnTo>
                  <a:lnTo>
                    <a:pt x="514870" y="533400"/>
                  </a:lnTo>
                  <a:lnTo>
                    <a:pt x="515810" y="534670"/>
                  </a:lnTo>
                  <a:lnTo>
                    <a:pt x="524370" y="537210"/>
                  </a:lnTo>
                  <a:lnTo>
                    <a:pt x="524065" y="541020"/>
                  </a:lnTo>
                  <a:lnTo>
                    <a:pt x="523951" y="546100"/>
                  </a:lnTo>
                  <a:lnTo>
                    <a:pt x="523455" y="549910"/>
                  </a:lnTo>
                  <a:lnTo>
                    <a:pt x="522465" y="552450"/>
                  </a:lnTo>
                  <a:lnTo>
                    <a:pt x="514261" y="554990"/>
                  </a:lnTo>
                  <a:lnTo>
                    <a:pt x="512813" y="554990"/>
                  </a:lnTo>
                  <a:lnTo>
                    <a:pt x="512203" y="556260"/>
                  </a:lnTo>
                  <a:lnTo>
                    <a:pt x="510374" y="557530"/>
                  </a:lnTo>
                  <a:lnTo>
                    <a:pt x="512203" y="560070"/>
                  </a:lnTo>
                  <a:lnTo>
                    <a:pt x="511022" y="561340"/>
                  </a:lnTo>
                  <a:lnTo>
                    <a:pt x="515581" y="561340"/>
                  </a:lnTo>
                  <a:lnTo>
                    <a:pt x="517867" y="562610"/>
                  </a:lnTo>
                  <a:lnTo>
                    <a:pt x="520763" y="562610"/>
                  </a:lnTo>
                  <a:lnTo>
                    <a:pt x="522846" y="565150"/>
                  </a:lnTo>
                  <a:lnTo>
                    <a:pt x="521449" y="567690"/>
                  </a:lnTo>
                  <a:lnTo>
                    <a:pt x="522922" y="568960"/>
                  </a:lnTo>
                  <a:lnTo>
                    <a:pt x="522617" y="571500"/>
                  </a:lnTo>
                  <a:lnTo>
                    <a:pt x="521792" y="575310"/>
                  </a:lnTo>
                  <a:lnTo>
                    <a:pt x="508317" y="577850"/>
                  </a:lnTo>
                  <a:lnTo>
                    <a:pt x="506730" y="577850"/>
                  </a:lnTo>
                  <a:lnTo>
                    <a:pt x="505167" y="579120"/>
                  </a:lnTo>
                  <a:lnTo>
                    <a:pt x="503758" y="579120"/>
                  </a:lnTo>
                  <a:lnTo>
                    <a:pt x="502424" y="580390"/>
                  </a:lnTo>
                  <a:lnTo>
                    <a:pt x="501510" y="580390"/>
                  </a:lnTo>
                  <a:lnTo>
                    <a:pt x="501434" y="582930"/>
                  </a:lnTo>
                  <a:lnTo>
                    <a:pt x="502729" y="584200"/>
                  </a:lnTo>
                  <a:lnTo>
                    <a:pt x="504634" y="585470"/>
                  </a:lnTo>
                  <a:lnTo>
                    <a:pt x="512737" y="585470"/>
                  </a:lnTo>
                  <a:lnTo>
                    <a:pt x="514794" y="586740"/>
                  </a:lnTo>
                  <a:lnTo>
                    <a:pt x="516839" y="586740"/>
                  </a:lnTo>
                  <a:lnTo>
                    <a:pt x="517182" y="588010"/>
                  </a:lnTo>
                  <a:lnTo>
                    <a:pt x="517944" y="590550"/>
                  </a:lnTo>
                  <a:lnTo>
                    <a:pt x="519049" y="593090"/>
                  </a:lnTo>
                  <a:lnTo>
                    <a:pt x="519277" y="595630"/>
                  </a:lnTo>
                  <a:lnTo>
                    <a:pt x="519125" y="599440"/>
                  </a:lnTo>
                  <a:lnTo>
                    <a:pt x="518591" y="601980"/>
                  </a:lnTo>
                  <a:lnTo>
                    <a:pt x="507746" y="604520"/>
                  </a:lnTo>
                  <a:lnTo>
                    <a:pt x="502691" y="607060"/>
                  </a:lnTo>
                  <a:lnTo>
                    <a:pt x="504329" y="608330"/>
                  </a:lnTo>
                  <a:lnTo>
                    <a:pt x="502386" y="609600"/>
                  </a:lnTo>
                  <a:lnTo>
                    <a:pt x="504139" y="610870"/>
                  </a:lnTo>
                  <a:lnTo>
                    <a:pt x="504825" y="612140"/>
                  </a:lnTo>
                  <a:lnTo>
                    <a:pt x="510565" y="612140"/>
                  </a:lnTo>
                  <a:lnTo>
                    <a:pt x="514680" y="613410"/>
                  </a:lnTo>
                  <a:lnTo>
                    <a:pt x="519049" y="613410"/>
                  </a:lnTo>
                  <a:lnTo>
                    <a:pt x="519125" y="622300"/>
                  </a:lnTo>
                  <a:lnTo>
                    <a:pt x="518668" y="623570"/>
                  </a:lnTo>
                  <a:lnTo>
                    <a:pt x="517791" y="624840"/>
                  </a:lnTo>
                  <a:lnTo>
                    <a:pt x="516305" y="624840"/>
                  </a:lnTo>
                  <a:lnTo>
                    <a:pt x="514489" y="626110"/>
                  </a:lnTo>
                  <a:lnTo>
                    <a:pt x="511822" y="626110"/>
                  </a:lnTo>
                  <a:lnTo>
                    <a:pt x="509231" y="627380"/>
                  </a:lnTo>
                  <a:lnTo>
                    <a:pt x="506844" y="627380"/>
                  </a:lnTo>
                  <a:lnTo>
                    <a:pt x="504939" y="628650"/>
                  </a:lnTo>
                  <a:lnTo>
                    <a:pt x="504215" y="629920"/>
                  </a:lnTo>
                  <a:lnTo>
                    <a:pt x="505053" y="631190"/>
                  </a:lnTo>
                  <a:lnTo>
                    <a:pt x="508927" y="632460"/>
                  </a:lnTo>
                  <a:lnTo>
                    <a:pt x="512737" y="632460"/>
                  </a:lnTo>
                  <a:lnTo>
                    <a:pt x="516229" y="633730"/>
                  </a:lnTo>
                  <a:lnTo>
                    <a:pt x="517182" y="636270"/>
                  </a:lnTo>
                  <a:lnTo>
                    <a:pt x="518477" y="638810"/>
                  </a:lnTo>
                  <a:lnTo>
                    <a:pt x="520153" y="641350"/>
                  </a:lnTo>
                  <a:lnTo>
                    <a:pt x="519696" y="642620"/>
                  </a:lnTo>
                  <a:lnTo>
                    <a:pt x="519277" y="643890"/>
                  </a:lnTo>
                  <a:lnTo>
                    <a:pt x="518896" y="646430"/>
                  </a:lnTo>
                  <a:lnTo>
                    <a:pt x="514527" y="646430"/>
                  </a:lnTo>
                  <a:lnTo>
                    <a:pt x="509993" y="647700"/>
                  </a:lnTo>
                  <a:lnTo>
                    <a:pt x="507860" y="647700"/>
                  </a:lnTo>
                  <a:lnTo>
                    <a:pt x="504215" y="650240"/>
                  </a:lnTo>
                  <a:lnTo>
                    <a:pt x="503415" y="651510"/>
                  </a:lnTo>
                  <a:lnTo>
                    <a:pt x="503986" y="652780"/>
                  </a:lnTo>
                  <a:lnTo>
                    <a:pt x="508812" y="654050"/>
                  </a:lnTo>
                  <a:lnTo>
                    <a:pt x="513041" y="655320"/>
                  </a:lnTo>
                  <a:lnTo>
                    <a:pt x="516001" y="659130"/>
                  </a:lnTo>
                  <a:lnTo>
                    <a:pt x="519163" y="661670"/>
                  </a:lnTo>
                  <a:lnTo>
                    <a:pt x="517791" y="666750"/>
                  </a:lnTo>
                  <a:lnTo>
                    <a:pt x="516305" y="670560"/>
                  </a:lnTo>
                  <a:lnTo>
                    <a:pt x="508736" y="670560"/>
                  </a:lnTo>
                  <a:lnTo>
                    <a:pt x="505472" y="671830"/>
                  </a:lnTo>
                  <a:lnTo>
                    <a:pt x="505434" y="674370"/>
                  </a:lnTo>
                  <a:lnTo>
                    <a:pt x="506196" y="675640"/>
                  </a:lnTo>
                  <a:lnTo>
                    <a:pt x="507644" y="676910"/>
                  </a:lnTo>
                  <a:lnTo>
                    <a:pt x="511175" y="676910"/>
                  </a:lnTo>
                  <a:lnTo>
                    <a:pt x="516877" y="679450"/>
                  </a:lnTo>
                  <a:lnTo>
                    <a:pt x="519811" y="683260"/>
                  </a:lnTo>
                  <a:lnTo>
                    <a:pt x="518248" y="687070"/>
                  </a:lnTo>
                  <a:lnTo>
                    <a:pt x="516496" y="688340"/>
                  </a:lnTo>
                  <a:lnTo>
                    <a:pt x="511708" y="688340"/>
                  </a:lnTo>
                  <a:lnTo>
                    <a:pt x="509727" y="687070"/>
                  </a:lnTo>
                  <a:lnTo>
                    <a:pt x="507936" y="685800"/>
                  </a:lnTo>
                  <a:lnTo>
                    <a:pt x="506501" y="684530"/>
                  </a:lnTo>
                  <a:lnTo>
                    <a:pt x="503567" y="683260"/>
                  </a:lnTo>
                  <a:lnTo>
                    <a:pt x="499922" y="680720"/>
                  </a:lnTo>
                  <a:lnTo>
                    <a:pt x="495846" y="679450"/>
                  </a:lnTo>
                  <a:lnTo>
                    <a:pt x="488238" y="668020"/>
                  </a:lnTo>
                  <a:lnTo>
                    <a:pt x="478713" y="657860"/>
                  </a:lnTo>
                  <a:lnTo>
                    <a:pt x="467906" y="647700"/>
                  </a:lnTo>
                  <a:lnTo>
                    <a:pt x="456514" y="637540"/>
                  </a:lnTo>
                  <a:lnTo>
                    <a:pt x="452412" y="633730"/>
                  </a:lnTo>
                  <a:lnTo>
                    <a:pt x="446900" y="629920"/>
                  </a:lnTo>
                  <a:lnTo>
                    <a:pt x="440436" y="627380"/>
                  </a:lnTo>
                  <a:lnTo>
                    <a:pt x="432523" y="624840"/>
                  </a:lnTo>
                  <a:lnTo>
                    <a:pt x="423887" y="624840"/>
                  </a:lnTo>
                  <a:lnTo>
                    <a:pt x="415671" y="626110"/>
                  </a:lnTo>
                  <a:lnTo>
                    <a:pt x="402577" y="628650"/>
                  </a:lnTo>
                  <a:lnTo>
                    <a:pt x="396430" y="631190"/>
                  </a:lnTo>
                  <a:lnTo>
                    <a:pt x="390652" y="632460"/>
                  </a:lnTo>
                  <a:lnTo>
                    <a:pt x="390309" y="632460"/>
                  </a:lnTo>
                  <a:lnTo>
                    <a:pt x="383425" y="636270"/>
                  </a:lnTo>
                  <a:lnTo>
                    <a:pt x="369265" y="645160"/>
                  </a:lnTo>
                  <a:lnTo>
                    <a:pt x="362115" y="648970"/>
                  </a:lnTo>
                  <a:lnTo>
                    <a:pt x="355981" y="655320"/>
                  </a:lnTo>
                  <a:lnTo>
                    <a:pt x="350951" y="660400"/>
                  </a:lnTo>
                  <a:lnTo>
                    <a:pt x="347091" y="666750"/>
                  </a:lnTo>
                  <a:lnTo>
                    <a:pt x="344716" y="673100"/>
                  </a:lnTo>
                  <a:lnTo>
                    <a:pt x="344487" y="679450"/>
                  </a:lnTo>
                  <a:lnTo>
                    <a:pt x="348335" y="692150"/>
                  </a:lnTo>
                  <a:lnTo>
                    <a:pt x="351015" y="698500"/>
                  </a:lnTo>
                  <a:lnTo>
                    <a:pt x="354393" y="704850"/>
                  </a:lnTo>
                  <a:lnTo>
                    <a:pt x="362204" y="720090"/>
                  </a:lnTo>
                  <a:lnTo>
                    <a:pt x="366026" y="727710"/>
                  </a:lnTo>
                  <a:lnTo>
                    <a:pt x="369722" y="735330"/>
                  </a:lnTo>
                  <a:lnTo>
                    <a:pt x="372503" y="737870"/>
                  </a:lnTo>
                  <a:lnTo>
                    <a:pt x="375437" y="739140"/>
                  </a:lnTo>
                  <a:lnTo>
                    <a:pt x="378472" y="740410"/>
                  </a:lnTo>
                  <a:lnTo>
                    <a:pt x="378129" y="744220"/>
                  </a:lnTo>
                  <a:lnTo>
                    <a:pt x="378434" y="746760"/>
                  </a:lnTo>
                  <a:lnTo>
                    <a:pt x="380187" y="753110"/>
                  </a:lnTo>
                  <a:lnTo>
                    <a:pt x="382778" y="755650"/>
                  </a:lnTo>
                  <a:lnTo>
                    <a:pt x="386575" y="758190"/>
                  </a:lnTo>
                  <a:lnTo>
                    <a:pt x="389089" y="758190"/>
                  </a:lnTo>
                  <a:lnTo>
                    <a:pt x="391477" y="759460"/>
                  </a:lnTo>
                  <a:lnTo>
                    <a:pt x="393725" y="760730"/>
                  </a:lnTo>
                  <a:lnTo>
                    <a:pt x="395020" y="762000"/>
                  </a:lnTo>
                  <a:lnTo>
                    <a:pt x="395935" y="763270"/>
                  </a:lnTo>
                  <a:lnTo>
                    <a:pt x="397192" y="763270"/>
                  </a:lnTo>
                  <a:lnTo>
                    <a:pt x="399618" y="764540"/>
                  </a:lnTo>
                  <a:lnTo>
                    <a:pt x="402323" y="765810"/>
                  </a:lnTo>
                  <a:lnTo>
                    <a:pt x="405180" y="765810"/>
                  </a:lnTo>
                  <a:lnTo>
                    <a:pt x="411568" y="768350"/>
                  </a:lnTo>
                  <a:lnTo>
                    <a:pt x="426364" y="791210"/>
                  </a:lnTo>
                  <a:lnTo>
                    <a:pt x="425602" y="793750"/>
                  </a:lnTo>
                  <a:lnTo>
                    <a:pt x="422021" y="797560"/>
                  </a:lnTo>
                  <a:lnTo>
                    <a:pt x="420687" y="800100"/>
                  </a:lnTo>
                  <a:lnTo>
                    <a:pt x="419938" y="802640"/>
                  </a:lnTo>
                  <a:lnTo>
                    <a:pt x="419709" y="806450"/>
                  </a:lnTo>
                  <a:lnTo>
                    <a:pt x="421716" y="810260"/>
                  </a:lnTo>
                  <a:lnTo>
                    <a:pt x="425602" y="814070"/>
                  </a:lnTo>
                  <a:lnTo>
                    <a:pt x="430682" y="819150"/>
                  </a:lnTo>
                  <a:lnTo>
                    <a:pt x="436892" y="824230"/>
                  </a:lnTo>
                  <a:lnTo>
                    <a:pt x="444131" y="829310"/>
                  </a:lnTo>
                  <a:lnTo>
                    <a:pt x="452297" y="831850"/>
                  </a:lnTo>
                  <a:lnTo>
                    <a:pt x="461403" y="835660"/>
                  </a:lnTo>
                  <a:lnTo>
                    <a:pt x="480860" y="838200"/>
                  </a:lnTo>
                  <a:lnTo>
                    <a:pt x="490905" y="838200"/>
                  </a:lnTo>
                  <a:lnTo>
                    <a:pt x="503847" y="830580"/>
                  </a:lnTo>
                  <a:lnTo>
                    <a:pt x="516343" y="822960"/>
                  </a:lnTo>
                  <a:lnTo>
                    <a:pt x="523201" y="817880"/>
                  </a:lnTo>
                  <a:lnTo>
                    <a:pt x="528358" y="814070"/>
                  </a:lnTo>
                  <a:lnTo>
                    <a:pt x="539889" y="806450"/>
                  </a:lnTo>
                  <a:lnTo>
                    <a:pt x="544004" y="803910"/>
                  </a:lnTo>
                  <a:lnTo>
                    <a:pt x="549859" y="802640"/>
                  </a:lnTo>
                  <a:lnTo>
                    <a:pt x="554609" y="805180"/>
                  </a:lnTo>
                  <a:lnTo>
                    <a:pt x="559206" y="806450"/>
                  </a:lnTo>
                  <a:lnTo>
                    <a:pt x="563283" y="808990"/>
                  </a:lnTo>
                  <a:lnTo>
                    <a:pt x="566623" y="811530"/>
                  </a:lnTo>
                  <a:lnTo>
                    <a:pt x="572516" y="815340"/>
                  </a:lnTo>
                  <a:lnTo>
                    <a:pt x="608736" y="835660"/>
                  </a:lnTo>
                  <a:lnTo>
                    <a:pt x="625665" y="835660"/>
                  </a:lnTo>
                  <a:lnTo>
                    <a:pt x="634034" y="834390"/>
                  </a:lnTo>
                  <a:lnTo>
                    <a:pt x="641972" y="831850"/>
                  </a:lnTo>
                  <a:lnTo>
                    <a:pt x="649643" y="828040"/>
                  </a:lnTo>
                  <a:lnTo>
                    <a:pt x="656894" y="825500"/>
                  </a:lnTo>
                  <a:lnTo>
                    <a:pt x="663689" y="821690"/>
                  </a:lnTo>
                  <a:lnTo>
                    <a:pt x="668401" y="817880"/>
                  </a:lnTo>
                  <a:lnTo>
                    <a:pt x="669963" y="816610"/>
                  </a:lnTo>
                  <a:lnTo>
                    <a:pt x="674268" y="814070"/>
                  </a:lnTo>
                  <a:lnTo>
                    <a:pt x="677151" y="811530"/>
                  </a:lnTo>
                  <a:lnTo>
                    <a:pt x="678218" y="807720"/>
                  </a:lnTo>
                  <a:lnTo>
                    <a:pt x="679132" y="800100"/>
                  </a:lnTo>
                  <a:lnTo>
                    <a:pt x="669848" y="795020"/>
                  </a:lnTo>
                  <a:lnTo>
                    <a:pt x="669734" y="791210"/>
                  </a:lnTo>
                  <a:lnTo>
                    <a:pt x="696556" y="765810"/>
                  </a:lnTo>
                  <a:lnTo>
                    <a:pt x="697585" y="765810"/>
                  </a:lnTo>
                  <a:lnTo>
                    <a:pt x="698563" y="764540"/>
                  </a:lnTo>
                  <a:lnTo>
                    <a:pt x="699477" y="764540"/>
                  </a:lnTo>
                  <a:lnTo>
                    <a:pt x="702259" y="763270"/>
                  </a:lnTo>
                  <a:lnTo>
                    <a:pt x="702716" y="760730"/>
                  </a:lnTo>
                  <a:lnTo>
                    <a:pt x="706323" y="758190"/>
                  </a:lnTo>
                  <a:lnTo>
                    <a:pt x="709409" y="758190"/>
                  </a:lnTo>
                  <a:lnTo>
                    <a:pt x="712152" y="756920"/>
                  </a:lnTo>
                  <a:lnTo>
                    <a:pt x="714044" y="755650"/>
                  </a:lnTo>
                  <a:lnTo>
                    <a:pt x="717816" y="751840"/>
                  </a:lnTo>
                  <a:lnTo>
                    <a:pt x="717778" y="746760"/>
                  </a:lnTo>
                  <a:lnTo>
                    <a:pt x="720623" y="742950"/>
                  </a:lnTo>
                  <a:lnTo>
                    <a:pt x="722528" y="741680"/>
                  </a:lnTo>
                  <a:lnTo>
                    <a:pt x="724509" y="740410"/>
                  </a:lnTo>
                  <a:lnTo>
                    <a:pt x="727392" y="737870"/>
                  </a:lnTo>
                  <a:lnTo>
                    <a:pt x="728649" y="732790"/>
                  </a:lnTo>
                  <a:lnTo>
                    <a:pt x="730364" y="727710"/>
                  </a:lnTo>
                  <a:lnTo>
                    <a:pt x="730846" y="726440"/>
                  </a:lnTo>
                  <a:lnTo>
                    <a:pt x="731329" y="725170"/>
                  </a:lnTo>
                  <a:lnTo>
                    <a:pt x="732307" y="722630"/>
                  </a:lnTo>
                  <a:lnTo>
                    <a:pt x="737539" y="716280"/>
                  </a:lnTo>
                  <a:lnTo>
                    <a:pt x="742365" y="711200"/>
                  </a:lnTo>
                  <a:lnTo>
                    <a:pt x="746353" y="704850"/>
                  </a:lnTo>
                  <a:lnTo>
                    <a:pt x="749033" y="698500"/>
                  </a:lnTo>
                  <a:lnTo>
                    <a:pt x="750176" y="693420"/>
                  </a:lnTo>
                  <a:lnTo>
                    <a:pt x="750519" y="689610"/>
                  </a:lnTo>
                  <a:lnTo>
                    <a:pt x="750443" y="684530"/>
                  </a:lnTo>
                  <a:lnTo>
                    <a:pt x="750417" y="676910"/>
                  </a:lnTo>
                  <a:lnTo>
                    <a:pt x="716864" y="638810"/>
                  </a:lnTo>
                  <a:lnTo>
                    <a:pt x="680466" y="626110"/>
                  </a:lnTo>
                  <a:lnTo>
                    <a:pt x="671334" y="626110"/>
                  </a:lnTo>
                  <a:lnTo>
                    <a:pt x="662546" y="627380"/>
                  </a:lnTo>
                  <a:lnTo>
                    <a:pt x="654304" y="629920"/>
                  </a:lnTo>
                  <a:lnTo>
                    <a:pt x="646798" y="633730"/>
                  </a:lnTo>
                  <a:lnTo>
                    <a:pt x="642048" y="636409"/>
                  </a:lnTo>
                  <a:lnTo>
                    <a:pt x="642048" y="801370"/>
                  </a:lnTo>
                  <a:lnTo>
                    <a:pt x="641591" y="803910"/>
                  </a:lnTo>
                  <a:lnTo>
                    <a:pt x="639279" y="806450"/>
                  </a:lnTo>
                  <a:lnTo>
                    <a:pt x="637184" y="808990"/>
                  </a:lnTo>
                  <a:lnTo>
                    <a:pt x="634517" y="810260"/>
                  </a:lnTo>
                  <a:lnTo>
                    <a:pt x="614400" y="817880"/>
                  </a:lnTo>
                  <a:lnTo>
                    <a:pt x="606869" y="815340"/>
                  </a:lnTo>
                  <a:lnTo>
                    <a:pt x="596480" y="811530"/>
                  </a:lnTo>
                  <a:lnTo>
                    <a:pt x="592150" y="808990"/>
                  </a:lnTo>
                  <a:lnTo>
                    <a:pt x="591273" y="806450"/>
                  </a:lnTo>
                  <a:lnTo>
                    <a:pt x="591312" y="802640"/>
                  </a:lnTo>
                  <a:lnTo>
                    <a:pt x="594017" y="800100"/>
                  </a:lnTo>
                  <a:lnTo>
                    <a:pt x="602729" y="797560"/>
                  </a:lnTo>
                  <a:lnTo>
                    <a:pt x="606488" y="795020"/>
                  </a:lnTo>
                  <a:lnTo>
                    <a:pt x="609498" y="792480"/>
                  </a:lnTo>
                  <a:lnTo>
                    <a:pt x="615162" y="791210"/>
                  </a:lnTo>
                  <a:lnTo>
                    <a:pt x="621093" y="791210"/>
                  </a:lnTo>
                  <a:lnTo>
                    <a:pt x="632802" y="792480"/>
                  </a:lnTo>
                  <a:lnTo>
                    <a:pt x="637946" y="795020"/>
                  </a:lnTo>
                  <a:lnTo>
                    <a:pt x="640562" y="798830"/>
                  </a:lnTo>
                  <a:lnTo>
                    <a:pt x="642048" y="801370"/>
                  </a:lnTo>
                  <a:lnTo>
                    <a:pt x="642048" y="636409"/>
                  </a:lnTo>
                  <a:lnTo>
                    <a:pt x="640041" y="637540"/>
                  </a:lnTo>
                  <a:lnTo>
                    <a:pt x="638632" y="638695"/>
                  </a:lnTo>
                  <a:lnTo>
                    <a:pt x="638632" y="737870"/>
                  </a:lnTo>
                  <a:lnTo>
                    <a:pt x="638289" y="740410"/>
                  </a:lnTo>
                  <a:lnTo>
                    <a:pt x="610895" y="773430"/>
                  </a:lnTo>
                  <a:lnTo>
                    <a:pt x="602081" y="778510"/>
                  </a:lnTo>
                  <a:lnTo>
                    <a:pt x="599833" y="781050"/>
                  </a:lnTo>
                  <a:lnTo>
                    <a:pt x="597357" y="782320"/>
                  </a:lnTo>
                  <a:lnTo>
                    <a:pt x="594741" y="783590"/>
                  </a:lnTo>
                  <a:lnTo>
                    <a:pt x="588124" y="787400"/>
                  </a:lnTo>
                  <a:lnTo>
                    <a:pt x="580898" y="788670"/>
                  </a:lnTo>
                  <a:lnTo>
                    <a:pt x="573354" y="791210"/>
                  </a:lnTo>
                  <a:lnTo>
                    <a:pt x="563245" y="793750"/>
                  </a:lnTo>
                  <a:lnTo>
                    <a:pt x="560882" y="793750"/>
                  </a:lnTo>
                  <a:lnTo>
                    <a:pt x="556552" y="796290"/>
                  </a:lnTo>
                  <a:lnTo>
                    <a:pt x="555180" y="797560"/>
                  </a:lnTo>
                  <a:lnTo>
                    <a:pt x="554951" y="800100"/>
                  </a:lnTo>
                  <a:lnTo>
                    <a:pt x="545515" y="800100"/>
                  </a:lnTo>
                  <a:lnTo>
                    <a:pt x="540423" y="796290"/>
                  </a:lnTo>
                  <a:lnTo>
                    <a:pt x="537832" y="795020"/>
                  </a:lnTo>
                  <a:lnTo>
                    <a:pt x="530377" y="793750"/>
                  </a:lnTo>
                  <a:lnTo>
                    <a:pt x="523036" y="791210"/>
                  </a:lnTo>
                  <a:lnTo>
                    <a:pt x="509193" y="787552"/>
                  </a:lnTo>
                  <a:lnTo>
                    <a:pt x="509193" y="807720"/>
                  </a:lnTo>
                  <a:lnTo>
                    <a:pt x="506577" y="808990"/>
                  </a:lnTo>
                  <a:lnTo>
                    <a:pt x="504558" y="810260"/>
                  </a:lnTo>
                  <a:lnTo>
                    <a:pt x="501243" y="811530"/>
                  </a:lnTo>
                  <a:lnTo>
                    <a:pt x="498627" y="811530"/>
                  </a:lnTo>
                  <a:lnTo>
                    <a:pt x="494588" y="812800"/>
                  </a:lnTo>
                  <a:lnTo>
                    <a:pt x="492048" y="816610"/>
                  </a:lnTo>
                  <a:lnTo>
                    <a:pt x="487781" y="816610"/>
                  </a:lnTo>
                  <a:lnTo>
                    <a:pt x="483108" y="817880"/>
                  </a:lnTo>
                  <a:lnTo>
                    <a:pt x="478205" y="817880"/>
                  </a:lnTo>
                  <a:lnTo>
                    <a:pt x="474091" y="815340"/>
                  </a:lnTo>
                  <a:lnTo>
                    <a:pt x="469874" y="814070"/>
                  </a:lnTo>
                  <a:lnTo>
                    <a:pt x="455536" y="803910"/>
                  </a:lnTo>
                  <a:lnTo>
                    <a:pt x="455536" y="798830"/>
                  </a:lnTo>
                  <a:lnTo>
                    <a:pt x="459905" y="795020"/>
                  </a:lnTo>
                  <a:lnTo>
                    <a:pt x="473024" y="792480"/>
                  </a:lnTo>
                  <a:lnTo>
                    <a:pt x="479945" y="791210"/>
                  </a:lnTo>
                  <a:lnTo>
                    <a:pt x="486791" y="792480"/>
                  </a:lnTo>
                  <a:lnTo>
                    <a:pt x="489229" y="793750"/>
                  </a:lnTo>
                  <a:lnTo>
                    <a:pt x="492620" y="796290"/>
                  </a:lnTo>
                  <a:lnTo>
                    <a:pt x="496608" y="797560"/>
                  </a:lnTo>
                  <a:lnTo>
                    <a:pt x="500341" y="798830"/>
                  </a:lnTo>
                  <a:lnTo>
                    <a:pt x="503643" y="800100"/>
                  </a:lnTo>
                  <a:lnTo>
                    <a:pt x="506387" y="802640"/>
                  </a:lnTo>
                  <a:lnTo>
                    <a:pt x="509117" y="803910"/>
                  </a:lnTo>
                  <a:lnTo>
                    <a:pt x="509193" y="807720"/>
                  </a:lnTo>
                  <a:lnTo>
                    <a:pt x="509193" y="787552"/>
                  </a:lnTo>
                  <a:lnTo>
                    <a:pt x="508622" y="787400"/>
                  </a:lnTo>
                  <a:lnTo>
                    <a:pt x="502234" y="784860"/>
                  </a:lnTo>
                  <a:lnTo>
                    <a:pt x="497217" y="781050"/>
                  </a:lnTo>
                  <a:lnTo>
                    <a:pt x="491578" y="777240"/>
                  </a:lnTo>
                  <a:lnTo>
                    <a:pt x="485889" y="772160"/>
                  </a:lnTo>
                  <a:lnTo>
                    <a:pt x="480225" y="768350"/>
                  </a:lnTo>
                  <a:lnTo>
                    <a:pt x="474624" y="763270"/>
                  </a:lnTo>
                  <a:lnTo>
                    <a:pt x="470103" y="760730"/>
                  </a:lnTo>
                  <a:lnTo>
                    <a:pt x="466598" y="756920"/>
                  </a:lnTo>
                  <a:lnTo>
                    <a:pt x="464235" y="753110"/>
                  </a:lnTo>
                  <a:lnTo>
                    <a:pt x="461391" y="746760"/>
                  </a:lnTo>
                  <a:lnTo>
                    <a:pt x="463791" y="739140"/>
                  </a:lnTo>
                  <a:lnTo>
                    <a:pt x="466255" y="734060"/>
                  </a:lnTo>
                  <a:lnTo>
                    <a:pt x="466293" y="730250"/>
                  </a:lnTo>
                  <a:lnTo>
                    <a:pt x="468884" y="728980"/>
                  </a:lnTo>
                  <a:lnTo>
                    <a:pt x="472605" y="727710"/>
                  </a:lnTo>
                  <a:lnTo>
                    <a:pt x="482536" y="727710"/>
                  </a:lnTo>
                  <a:lnTo>
                    <a:pt x="484936" y="726440"/>
                  </a:lnTo>
                  <a:lnTo>
                    <a:pt x="486371" y="725170"/>
                  </a:lnTo>
                  <a:lnTo>
                    <a:pt x="490905" y="727710"/>
                  </a:lnTo>
                  <a:lnTo>
                    <a:pt x="494703" y="730250"/>
                  </a:lnTo>
                  <a:lnTo>
                    <a:pt x="497598" y="734060"/>
                  </a:lnTo>
                  <a:lnTo>
                    <a:pt x="502158" y="739140"/>
                  </a:lnTo>
                  <a:lnTo>
                    <a:pt x="500481" y="746760"/>
                  </a:lnTo>
                  <a:lnTo>
                    <a:pt x="498741" y="753110"/>
                  </a:lnTo>
                  <a:lnTo>
                    <a:pt x="502843" y="754380"/>
                  </a:lnTo>
                  <a:lnTo>
                    <a:pt x="507860" y="754380"/>
                  </a:lnTo>
                  <a:lnTo>
                    <a:pt x="511975" y="755650"/>
                  </a:lnTo>
                  <a:lnTo>
                    <a:pt x="518515" y="758190"/>
                  </a:lnTo>
                  <a:lnTo>
                    <a:pt x="521106" y="763270"/>
                  </a:lnTo>
                  <a:lnTo>
                    <a:pt x="517867" y="767080"/>
                  </a:lnTo>
                  <a:lnTo>
                    <a:pt x="523036" y="769620"/>
                  </a:lnTo>
                  <a:lnTo>
                    <a:pt x="534682" y="772160"/>
                  </a:lnTo>
                  <a:lnTo>
                    <a:pt x="535063" y="773430"/>
                  </a:lnTo>
                  <a:lnTo>
                    <a:pt x="535063" y="774700"/>
                  </a:lnTo>
                  <a:lnTo>
                    <a:pt x="534682" y="774700"/>
                  </a:lnTo>
                  <a:lnTo>
                    <a:pt x="534339" y="775970"/>
                  </a:lnTo>
                  <a:lnTo>
                    <a:pt x="534606" y="777240"/>
                  </a:lnTo>
                  <a:lnTo>
                    <a:pt x="536282" y="779780"/>
                  </a:lnTo>
                  <a:lnTo>
                    <a:pt x="538022" y="779780"/>
                  </a:lnTo>
                  <a:lnTo>
                    <a:pt x="539470" y="778510"/>
                  </a:lnTo>
                  <a:lnTo>
                    <a:pt x="539661" y="778510"/>
                  </a:lnTo>
                  <a:lnTo>
                    <a:pt x="543623" y="783590"/>
                  </a:lnTo>
                  <a:lnTo>
                    <a:pt x="545668" y="786130"/>
                  </a:lnTo>
                  <a:lnTo>
                    <a:pt x="546811" y="787400"/>
                  </a:lnTo>
                  <a:lnTo>
                    <a:pt x="548563" y="787400"/>
                  </a:lnTo>
                  <a:lnTo>
                    <a:pt x="549363" y="786130"/>
                  </a:lnTo>
                  <a:lnTo>
                    <a:pt x="550202" y="784860"/>
                  </a:lnTo>
                  <a:lnTo>
                    <a:pt x="550430" y="783590"/>
                  </a:lnTo>
                  <a:lnTo>
                    <a:pt x="551154" y="783590"/>
                  </a:lnTo>
                  <a:lnTo>
                    <a:pt x="552704" y="782320"/>
                  </a:lnTo>
                  <a:lnTo>
                    <a:pt x="554951" y="781050"/>
                  </a:lnTo>
                  <a:lnTo>
                    <a:pt x="557542" y="779780"/>
                  </a:lnTo>
                  <a:lnTo>
                    <a:pt x="557657" y="778510"/>
                  </a:lnTo>
                  <a:lnTo>
                    <a:pt x="557771" y="777240"/>
                  </a:lnTo>
                  <a:lnTo>
                    <a:pt x="559015" y="774700"/>
                  </a:lnTo>
                  <a:lnTo>
                    <a:pt x="561225" y="772160"/>
                  </a:lnTo>
                  <a:lnTo>
                    <a:pt x="567080" y="773430"/>
                  </a:lnTo>
                  <a:lnTo>
                    <a:pt x="569976" y="772160"/>
                  </a:lnTo>
                  <a:lnTo>
                    <a:pt x="572871" y="770890"/>
                  </a:lnTo>
                  <a:lnTo>
                    <a:pt x="574192" y="767080"/>
                  </a:lnTo>
                  <a:lnTo>
                    <a:pt x="574268" y="765810"/>
                  </a:lnTo>
                  <a:lnTo>
                    <a:pt x="574001" y="764540"/>
                  </a:lnTo>
                  <a:lnTo>
                    <a:pt x="574001" y="763270"/>
                  </a:lnTo>
                  <a:lnTo>
                    <a:pt x="574268" y="762000"/>
                  </a:lnTo>
                  <a:lnTo>
                    <a:pt x="575335" y="759460"/>
                  </a:lnTo>
                  <a:lnTo>
                    <a:pt x="580059" y="758190"/>
                  </a:lnTo>
                  <a:lnTo>
                    <a:pt x="584238" y="756920"/>
                  </a:lnTo>
                  <a:lnTo>
                    <a:pt x="588530" y="756920"/>
                  </a:lnTo>
                  <a:lnTo>
                    <a:pt x="592645" y="755650"/>
                  </a:lnTo>
                  <a:lnTo>
                    <a:pt x="596061" y="754380"/>
                  </a:lnTo>
                  <a:lnTo>
                    <a:pt x="599262" y="751840"/>
                  </a:lnTo>
                  <a:lnTo>
                    <a:pt x="600024" y="748030"/>
                  </a:lnTo>
                  <a:lnTo>
                    <a:pt x="598004" y="744220"/>
                  </a:lnTo>
                  <a:lnTo>
                    <a:pt x="596404" y="742950"/>
                  </a:lnTo>
                  <a:lnTo>
                    <a:pt x="595528" y="740410"/>
                  </a:lnTo>
                  <a:lnTo>
                    <a:pt x="595388" y="737870"/>
                  </a:lnTo>
                  <a:lnTo>
                    <a:pt x="596214" y="735330"/>
                  </a:lnTo>
                  <a:lnTo>
                    <a:pt x="598462" y="732790"/>
                  </a:lnTo>
                  <a:lnTo>
                    <a:pt x="604850" y="730250"/>
                  </a:lnTo>
                  <a:lnTo>
                    <a:pt x="607631" y="728980"/>
                  </a:lnTo>
                  <a:lnTo>
                    <a:pt x="609841" y="726440"/>
                  </a:lnTo>
                  <a:lnTo>
                    <a:pt x="616064" y="728980"/>
                  </a:lnTo>
                  <a:lnTo>
                    <a:pt x="623163" y="728980"/>
                  </a:lnTo>
                  <a:lnTo>
                    <a:pt x="629996" y="730250"/>
                  </a:lnTo>
                  <a:lnTo>
                    <a:pt x="635431" y="732790"/>
                  </a:lnTo>
                  <a:lnTo>
                    <a:pt x="637603" y="735330"/>
                  </a:lnTo>
                  <a:lnTo>
                    <a:pt x="638632" y="737870"/>
                  </a:lnTo>
                  <a:lnTo>
                    <a:pt x="638632" y="638695"/>
                  </a:lnTo>
                  <a:lnTo>
                    <a:pt x="633831" y="642620"/>
                  </a:lnTo>
                  <a:lnTo>
                    <a:pt x="628180" y="646430"/>
                  </a:lnTo>
                  <a:lnTo>
                    <a:pt x="623112" y="651510"/>
                  </a:lnTo>
                  <a:lnTo>
                    <a:pt x="616191" y="659130"/>
                  </a:lnTo>
                  <a:lnTo>
                    <a:pt x="609892" y="668020"/>
                  </a:lnTo>
                  <a:lnTo>
                    <a:pt x="604202" y="675640"/>
                  </a:lnTo>
                  <a:lnTo>
                    <a:pt x="599147" y="683260"/>
                  </a:lnTo>
                  <a:lnTo>
                    <a:pt x="595274" y="683260"/>
                  </a:lnTo>
                  <a:lnTo>
                    <a:pt x="591616" y="684530"/>
                  </a:lnTo>
                  <a:lnTo>
                    <a:pt x="585914" y="688340"/>
                  </a:lnTo>
                  <a:lnTo>
                    <a:pt x="582180" y="689610"/>
                  </a:lnTo>
                  <a:lnTo>
                    <a:pt x="574954" y="689610"/>
                  </a:lnTo>
                  <a:lnTo>
                    <a:pt x="571919" y="688340"/>
                  </a:lnTo>
                  <a:lnTo>
                    <a:pt x="569480" y="687070"/>
                  </a:lnTo>
                  <a:lnTo>
                    <a:pt x="569937" y="687070"/>
                  </a:lnTo>
                  <a:lnTo>
                    <a:pt x="569937" y="680720"/>
                  </a:lnTo>
                  <a:lnTo>
                    <a:pt x="574001" y="679450"/>
                  </a:lnTo>
                  <a:lnTo>
                    <a:pt x="577735" y="676910"/>
                  </a:lnTo>
                  <a:lnTo>
                    <a:pt x="580961" y="675640"/>
                  </a:lnTo>
                  <a:lnTo>
                    <a:pt x="581799" y="674370"/>
                  </a:lnTo>
                  <a:lnTo>
                    <a:pt x="582485" y="674370"/>
                  </a:lnTo>
                  <a:lnTo>
                    <a:pt x="583438" y="673100"/>
                  </a:lnTo>
                  <a:lnTo>
                    <a:pt x="583133" y="671830"/>
                  </a:lnTo>
                  <a:lnTo>
                    <a:pt x="582180" y="671830"/>
                  </a:lnTo>
                  <a:lnTo>
                    <a:pt x="580402" y="670560"/>
                  </a:lnTo>
                  <a:lnTo>
                    <a:pt x="578383" y="670560"/>
                  </a:lnTo>
                  <a:lnTo>
                    <a:pt x="574192" y="669290"/>
                  </a:lnTo>
                  <a:lnTo>
                    <a:pt x="572338" y="669290"/>
                  </a:lnTo>
                  <a:lnTo>
                    <a:pt x="571271" y="668020"/>
                  </a:lnTo>
                  <a:lnTo>
                    <a:pt x="570890" y="666750"/>
                  </a:lnTo>
                  <a:lnTo>
                    <a:pt x="570852" y="662940"/>
                  </a:lnTo>
                  <a:lnTo>
                    <a:pt x="571271" y="660400"/>
                  </a:lnTo>
                  <a:lnTo>
                    <a:pt x="572071" y="657860"/>
                  </a:lnTo>
                  <a:lnTo>
                    <a:pt x="581685" y="654050"/>
                  </a:lnTo>
                  <a:lnTo>
                    <a:pt x="586524" y="651510"/>
                  </a:lnTo>
                  <a:lnTo>
                    <a:pt x="586524" y="647700"/>
                  </a:lnTo>
                  <a:lnTo>
                    <a:pt x="574382" y="646430"/>
                  </a:lnTo>
                  <a:lnTo>
                    <a:pt x="571538" y="646430"/>
                  </a:lnTo>
                  <a:lnTo>
                    <a:pt x="570509" y="645160"/>
                  </a:lnTo>
                  <a:lnTo>
                    <a:pt x="570090" y="643890"/>
                  </a:lnTo>
                  <a:lnTo>
                    <a:pt x="570357" y="643890"/>
                  </a:lnTo>
                  <a:lnTo>
                    <a:pt x="570471" y="640080"/>
                  </a:lnTo>
                  <a:lnTo>
                    <a:pt x="571042" y="636270"/>
                  </a:lnTo>
                  <a:lnTo>
                    <a:pt x="572109" y="633730"/>
                  </a:lnTo>
                  <a:lnTo>
                    <a:pt x="576783" y="633730"/>
                  </a:lnTo>
                  <a:lnTo>
                    <a:pt x="581380" y="632460"/>
                  </a:lnTo>
                  <a:lnTo>
                    <a:pt x="585800" y="631190"/>
                  </a:lnTo>
                  <a:lnTo>
                    <a:pt x="587400" y="631190"/>
                  </a:lnTo>
                  <a:lnTo>
                    <a:pt x="587857" y="629920"/>
                  </a:lnTo>
                  <a:lnTo>
                    <a:pt x="588264" y="629920"/>
                  </a:lnTo>
                  <a:lnTo>
                    <a:pt x="587400" y="628650"/>
                  </a:lnTo>
                  <a:lnTo>
                    <a:pt x="586562" y="628650"/>
                  </a:lnTo>
                  <a:lnTo>
                    <a:pt x="585228" y="627380"/>
                  </a:lnTo>
                  <a:lnTo>
                    <a:pt x="583552" y="626110"/>
                  </a:lnTo>
                  <a:lnTo>
                    <a:pt x="575183" y="626110"/>
                  </a:lnTo>
                  <a:lnTo>
                    <a:pt x="570928" y="624840"/>
                  </a:lnTo>
                  <a:lnTo>
                    <a:pt x="568071" y="622300"/>
                  </a:lnTo>
                  <a:lnTo>
                    <a:pt x="568452" y="619760"/>
                  </a:lnTo>
                  <a:lnTo>
                    <a:pt x="569556" y="614680"/>
                  </a:lnTo>
                  <a:lnTo>
                    <a:pt x="569556" y="613410"/>
                  </a:lnTo>
                  <a:lnTo>
                    <a:pt x="570090" y="613410"/>
                  </a:lnTo>
                  <a:lnTo>
                    <a:pt x="570699" y="612140"/>
                  </a:lnTo>
                  <a:lnTo>
                    <a:pt x="583476" y="612140"/>
                  </a:lnTo>
                  <a:lnTo>
                    <a:pt x="588873" y="610870"/>
                  </a:lnTo>
                  <a:lnTo>
                    <a:pt x="589711" y="609600"/>
                  </a:lnTo>
                  <a:lnTo>
                    <a:pt x="590435" y="608330"/>
                  </a:lnTo>
                  <a:lnTo>
                    <a:pt x="591235" y="607060"/>
                  </a:lnTo>
                  <a:lnTo>
                    <a:pt x="588111" y="605790"/>
                  </a:lnTo>
                  <a:lnTo>
                    <a:pt x="584695" y="604520"/>
                  </a:lnTo>
                  <a:lnTo>
                    <a:pt x="581075" y="604520"/>
                  </a:lnTo>
                  <a:lnTo>
                    <a:pt x="577430" y="603250"/>
                  </a:lnTo>
                  <a:lnTo>
                    <a:pt x="569937" y="595630"/>
                  </a:lnTo>
                  <a:lnTo>
                    <a:pt x="569061" y="591820"/>
                  </a:lnTo>
                  <a:lnTo>
                    <a:pt x="569214" y="588010"/>
                  </a:lnTo>
                  <a:lnTo>
                    <a:pt x="570357" y="584200"/>
                  </a:lnTo>
                  <a:lnTo>
                    <a:pt x="584733" y="584200"/>
                  </a:lnTo>
                  <a:lnTo>
                    <a:pt x="585724" y="582930"/>
                  </a:lnTo>
                  <a:lnTo>
                    <a:pt x="587629" y="582930"/>
                  </a:lnTo>
                  <a:lnTo>
                    <a:pt x="588340" y="581660"/>
                  </a:lnTo>
                  <a:lnTo>
                    <a:pt x="588721" y="580390"/>
                  </a:lnTo>
                  <a:lnTo>
                    <a:pt x="589292" y="580390"/>
                  </a:lnTo>
                  <a:lnTo>
                    <a:pt x="589445" y="579120"/>
                  </a:lnTo>
                  <a:lnTo>
                    <a:pt x="589178" y="579120"/>
                  </a:lnTo>
                  <a:lnTo>
                    <a:pt x="588454" y="577850"/>
                  </a:lnTo>
                  <a:lnTo>
                    <a:pt x="587209" y="577850"/>
                  </a:lnTo>
                  <a:lnTo>
                    <a:pt x="585838" y="576580"/>
                  </a:lnTo>
                  <a:lnTo>
                    <a:pt x="580669" y="576580"/>
                  </a:lnTo>
                  <a:lnTo>
                    <a:pt x="570242" y="574040"/>
                  </a:lnTo>
                  <a:lnTo>
                    <a:pt x="570547" y="570230"/>
                  </a:lnTo>
                  <a:lnTo>
                    <a:pt x="571271" y="565150"/>
                  </a:lnTo>
                  <a:lnTo>
                    <a:pt x="572414" y="560070"/>
                  </a:lnTo>
                  <a:lnTo>
                    <a:pt x="579907" y="560070"/>
                  </a:lnTo>
                  <a:lnTo>
                    <a:pt x="582409" y="556260"/>
                  </a:lnTo>
                  <a:lnTo>
                    <a:pt x="583704" y="554990"/>
                  </a:lnTo>
                  <a:lnTo>
                    <a:pt x="583971" y="554990"/>
                  </a:lnTo>
                  <a:lnTo>
                    <a:pt x="583819" y="553720"/>
                  </a:lnTo>
                  <a:lnTo>
                    <a:pt x="583247" y="553720"/>
                  </a:lnTo>
                  <a:lnTo>
                    <a:pt x="578688" y="552450"/>
                  </a:lnTo>
                  <a:lnTo>
                    <a:pt x="573811" y="549910"/>
                  </a:lnTo>
                  <a:lnTo>
                    <a:pt x="569556" y="548640"/>
                  </a:lnTo>
                  <a:lnTo>
                    <a:pt x="568718" y="546100"/>
                  </a:lnTo>
                  <a:lnTo>
                    <a:pt x="566318" y="541020"/>
                  </a:lnTo>
                  <a:lnTo>
                    <a:pt x="566204" y="539750"/>
                  </a:lnTo>
                  <a:lnTo>
                    <a:pt x="566585" y="538480"/>
                  </a:lnTo>
                  <a:lnTo>
                    <a:pt x="567347" y="538480"/>
                  </a:lnTo>
                  <a:lnTo>
                    <a:pt x="568642" y="537210"/>
                  </a:lnTo>
                  <a:lnTo>
                    <a:pt x="570242" y="537210"/>
                  </a:lnTo>
                  <a:lnTo>
                    <a:pt x="571842" y="535940"/>
                  </a:lnTo>
                  <a:lnTo>
                    <a:pt x="574802" y="535940"/>
                  </a:lnTo>
                  <a:lnTo>
                    <a:pt x="577049" y="534670"/>
                  </a:lnTo>
                  <a:lnTo>
                    <a:pt x="577888" y="532130"/>
                  </a:lnTo>
                  <a:lnTo>
                    <a:pt x="576859" y="530860"/>
                  </a:lnTo>
                  <a:lnTo>
                    <a:pt x="570166" y="528320"/>
                  </a:lnTo>
                  <a:lnTo>
                    <a:pt x="569709" y="527050"/>
                  </a:lnTo>
                  <a:lnTo>
                    <a:pt x="568833" y="527050"/>
                  </a:lnTo>
                  <a:lnTo>
                    <a:pt x="568642" y="525780"/>
                  </a:lnTo>
                  <a:lnTo>
                    <a:pt x="568604" y="521970"/>
                  </a:lnTo>
                  <a:lnTo>
                    <a:pt x="568490" y="520700"/>
                  </a:lnTo>
                  <a:lnTo>
                    <a:pt x="567994" y="516890"/>
                  </a:lnTo>
                  <a:lnTo>
                    <a:pt x="567385" y="514350"/>
                  </a:lnTo>
                  <a:lnTo>
                    <a:pt x="567994" y="511810"/>
                  </a:lnTo>
                  <a:lnTo>
                    <a:pt x="569709" y="508000"/>
                  </a:lnTo>
                  <a:lnTo>
                    <a:pt x="571614" y="509270"/>
                  </a:lnTo>
                  <a:lnTo>
                    <a:pt x="573582" y="508000"/>
                  </a:lnTo>
                  <a:lnTo>
                    <a:pt x="575068" y="508000"/>
                  </a:lnTo>
                  <a:lnTo>
                    <a:pt x="576516" y="506730"/>
                  </a:lnTo>
                  <a:lnTo>
                    <a:pt x="577240" y="505460"/>
                  </a:lnTo>
                  <a:lnTo>
                    <a:pt x="576973" y="504190"/>
                  </a:lnTo>
                  <a:lnTo>
                    <a:pt x="575259" y="502920"/>
                  </a:lnTo>
                  <a:lnTo>
                    <a:pt x="573366" y="502920"/>
                  </a:lnTo>
                  <a:lnTo>
                    <a:pt x="569252" y="501650"/>
                  </a:lnTo>
                  <a:lnTo>
                    <a:pt x="567613" y="500380"/>
                  </a:lnTo>
                  <a:lnTo>
                    <a:pt x="566737" y="499110"/>
                  </a:lnTo>
                  <a:lnTo>
                    <a:pt x="566394" y="497840"/>
                  </a:lnTo>
                  <a:lnTo>
                    <a:pt x="566394" y="496570"/>
                  </a:lnTo>
                  <a:lnTo>
                    <a:pt x="566737" y="495300"/>
                  </a:lnTo>
                  <a:lnTo>
                    <a:pt x="567309" y="491490"/>
                  </a:lnTo>
                  <a:lnTo>
                    <a:pt x="568490" y="488950"/>
                  </a:lnTo>
                  <a:lnTo>
                    <a:pt x="570318" y="485140"/>
                  </a:lnTo>
                  <a:lnTo>
                    <a:pt x="576592" y="485140"/>
                  </a:lnTo>
                  <a:lnTo>
                    <a:pt x="580174" y="483870"/>
                  </a:lnTo>
                  <a:lnTo>
                    <a:pt x="581113" y="483870"/>
                  </a:lnTo>
                  <a:lnTo>
                    <a:pt x="579335" y="485140"/>
                  </a:lnTo>
                  <a:lnTo>
                    <a:pt x="577088" y="485140"/>
                  </a:lnTo>
                  <a:lnTo>
                    <a:pt x="574725" y="486410"/>
                  </a:lnTo>
                  <a:lnTo>
                    <a:pt x="575525" y="486410"/>
                  </a:lnTo>
                  <a:lnTo>
                    <a:pt x="578840" y="488950"/>
                  </a:lnTo>
                  <a:lnTo>
                    <a:pt x="579678" y="490220"/>
                  </a:lnTo>
                  <a:lnTo>
                    <a:pt x="595972" y="500380"/>
                  </a:lnTo>
                  <a:lnTo>
                    <a:pt x="611327" y="510540"/>
                  </a:lnTo>
                  <a:lnTo>
                    <a:pt x="625690" y="521970"/>
                  </a:lnTo>
                  <a:lnTo>
                    <a:pt x="639013" y="534670"/>
                  </a:lnTo>
                  <a:lnTo>
                    <a:pt x="643902" y="542290"/>
                  </a:lnTo>
                  <a:lnTo>
                    <a:pt x="648436" y="548640"/>
                  </a:lnTo>
                  <a:lnTo>
                    <a:pt x="652589" y="556260"/>
                  </a:lnTo>
                  <a:lnTo>
                    <a:pt x="656348" y="563880"/>
                  </a:lnTo>
                  <a:lnTo>
                    <a:pt x="659968" y="565150"/>
                  </a:lnTo>
                  <a:lnTo>
                    <a:pt x="662241" y="572770"/>
                  </a:lnTo>
                  <a:lnTo>
                    <a:pt x="665480" y="571500"/>
                  </a:lnTo>
                  <a:lnTo>
                    <a:pt x="665975" y="570230"/>
                  </a:lnTo>
                  <a:lnTo>
                    <a:pt x="672096" y="568960"/>
                  </a:lnTo>
                  <a:lnTo>
                    <a:pt x="671906" y="568960"/>
                  </a:lnTo>
                  <a:lnTo>
                    <a:pt x="670001" y="561340"/>
                  </a:lnTo>
                  <a:lnTo>
                    <a:pt x="667778" y="553720"/>
                  </a:lnTo>
                  <a:lnTo>
                    <a:pt x="664578" y="547370"/>
                  </a:lnTo>
                  <a:lnTo>
                    <a:pt x="659701" y="541020"/>
                  </a:lnTo>
                  <a:lnTo>
                    <a:pt x="680085" y="541020"/>
                  </a:lnTo>
                  <a:lnTo>
                    <a:pt x="682447" y="543560"/>
                  </a:lnTo>
                  <a:lnTo>
                    <a:pt x="684415" y="544830"/>
                  </a:lnTo>
                  <a:lnTo>
                    <a:pt x="685939" y="547370"/>
                  </a:lnTo>
                  <a:lnTo>
                    <a:pt x="687692" y="552450"/>
                  </a:lnTo>
                  <a:lnTo>
                    <a:pt x="692670" y="558800"/>
                  </a:lnTo>
                  <a:lnTo>
                    <a:pt x="694461" y="563880"/>
                  </a:lnTo>
                  <a:lnTo>
                    <a:pt x="696518" y="563880"/>
                  </a:lnTo>
                  <a:lnTo>
                    <a:pt x="698563" y="562610"/>
                  </a:lnTo>
                  <a:lnTo>
                    <a:pt x="700620" y="562610"/>
                  </a:lnTo>
                  <a:lnTo>
                    <a:pt x="712914" y="552450"/>
                  </a:lnTo>
                  <a:lnTo>
                    <a:pt x="719251" y="542290"/>
                  </a:lnTo>
                  <a:lnTo>
                    <a:pt x="720039" y="541020"/>
                  </a:lnTo>
                  <a:lnTo>
                    <a:pt x="722693" y="528320"/>
                  </a:lnTo>
                  <a:lnTo>
                    <a:pt x="721537" y="516890"/>
                  </a:lnTo>
                  <a:lnTo>
                    <a:pt x="725347" y="510540"/>
                  </a:lnTo>
                  <a:lnTo>
                    <a:pt x="727468" y="504190"/>
                  </a:lnTo>
                  <a:lnTo>
                    <a:pt x="728599" y="497840"/>
                  </a:lnTo>
                  <a:lnTo>
                    <a:pt x="729030" y="495300"/>
                  </a:lnTo>
                  <a:lnTo>
                    <a:pt x="729449" y="492760"/>
                  </a:lnTo>
                  <a:lnTo>
                    <a:pt x="733653" y="486410"/>
                  </a:lnTo>
                  <a:lnTo>
                    <a:pt x="735304" y="478790"/>
                  </a:lnTo>
                  <a:lnTo>
                    <a:pt x="735355" y="471170"/>
                  </a:lnTo>
                  <a:lnTo>
                    <a:pt x="735253" y="468630"/>
                  </a:lnTo>
                  <a:lnTo>
                    <a:pt x="734771" y="463550"/>
                  </a:lnTo>
                  <a:lnTo>
                    <a:pt x="738339" y="455930"/>
                  </a:lnTo>
                  <a:lnTo>
                    <a:pt x="740029" y="448310"/>
                  </a:lnTo>
                  <a:lnTo>
                    <a:pt x="739889" y="443230"/>
                  </a:lnTo>
                  <a:lnTo>
                    <a:pt x="739787" y="439420"/>
                  </a:lnTo>
                  <a:lnTo>
                    <a:pt x="737628" y="431800"/>
                  </a:lnTo>
                  <a:lnTo>
                    <a:pt x="741972" y="422910"/>
                  </a:lnTo>
                  <a:lnTo>
                    <a:pt x="743153" y="414020"/>
                  </a:lnTo>
                  <a:lnTo>
                    <a:pt x="741108" y="406400"/>
                  </a:lnTo>
                  <a:lnTo>
                    <a:pt x="735799" y="400050"/>
                  </a:lnTo>
                  <a:lnTo>
                    <a:pt x="737781" y="394970"/>
                  </a:lnTo>
                  <a:lnTo>
                    <a:pt x="741349" y="391160"/>
                  </a:lnTo>
                  <a:lnTo>
                    <a:pt x="742530" y="389890"/>
                  </a:lnTo>
                  <a:lnTo>
                    <a:pt x="744931" y="384810"/>
                  </a:lnTo>
                  <a:lnTo>
                    <a:pt x="749223" y="379730"/>
                  </a:lnTo>
                  <a:lnTo>
                    <a:pt x="754253" y="375920"/>
                  </a:lnTo>
                  <a:lnTo>
                    <a:pt x="759993" y="370840"/>
                  </a:lnTo>
                  <a:lnTo>
                    <a:pt x="768680" y="387350"/>
                  </a:lnTo>
                  <a:lnTo>
                    <a:pt x="776541" y="402590"/>
                  </a:lnTo>
                  <a:lnTo>
                    <a:pt x="783590" y="417830"/>
                  </a:lnTo>
                  <a:lnTo>
                    <a:pt x="789813" y="434340"/>
                  </a:lnTo>
                  <a:lnTo>
                    <a:pt x="794346" y="443230"/>
                  </a:lnTo>
                  <a:lnTo>
                    <a:pt x="798525" y="450850"/>
                  </a:lnTo>
                  <a:lnTo>
                    <a:pt x="802462" y="459740"/>
                  </a:lnTo>
                  <a:lnTo>
                    <a:pt x="806284" y="468630"/>
                  </a:lnTo>
                  <a:lnTo>
                    <a:pt x="809790" y="476250"/>
                  </a:lnTo>
                  <a:lnTo>
                    <a:pt x="812863" y="483870"/>
                  </a:lnTo>
                  <a:lnTo>
                    <a:pt x="815708" y="492760"/>
                  </a:lnTo>
                  <a:lnTo>
                    <a:pt x="818527" y="500380"/>
                  </a:lnTo>
                  <a:lnTo>
                    <a:pt x="818286" y="509270"/>
                  </a:lnTo>
                  <a:lnTo>
                    <a:pt x="818184" y="523240"/>
                  </a:lnTo>
                  <a:lnTo>
                    <a:pt x="818299" y="530860"/>
                  </a:lnTo>
                  <a:lnTo>
                    <a:pt x="818794" y="541020"/>
                  </a:lnTo>
                  <a:lnTo>
                    <a:pt x="816825" y="548640"/>
                  </a:lnTo>
                  <a:lnTo>
                    <a:pt x="819442" y="556260"/>
                  </a:lnTo>
                  <a:lnTo>
                    <a:pt x="826096" y="562610"/>
                  </a:lnTo>
                  <a:lnTo>
                    <a:pt x="836218" y="566420"/>
                  </a:lnTo>
                  <a:lnTo>
                    <a:pt x="837615" y="567690"/>
                  </a:lnTo>
                  <a:lnTo>
                    <a:pt x="840511" y="567690"/>
                  </a:lnTo>
                  <a:lnTo>
                    <a:pt x="843140" y="572770"/>
                  </a:lnTo>
                  <a:lnTo>
                    <a:pt x="847356" y="577850"/>
                  </a:lnTo>
                  <a:lnTo>
                    <a:pt x="852868" y="581660"/>
                  </a:lnTo>
                  <a:lnTo>
                    <a:pt x="859256" y="585470"/>
                  </a:lnTo>
                  <a:lnTo>
                    <a:pt x="864590" y="590550"/>
                  </a:lnTo>
                  <a:lnTo>
                    <a:pt x="868578" y="595630"/>
                  </a:lnTo>
                  <a:lnTo>
                    <a:pt x="871626" y="605790"/>
                  </a:lnTo>
                  <a:lnTo>
                    <a:pt x="874560" y="615950"/>
                  </a:lnTo>
                  <a:lnTo>
                    <a:pt x="880262" y="636270"/>
                  </a:lnTo>
                  <a:lnTo>
                    <a:pt x="883805" y="642620"/>
                  </a:lnTo>
                  <a:lnTo>
                    <a:pt x="886548" y="648970"/>
                  </a:lnTo>
                  <a:lnTo>
                    <a:pt x="888504" y="654050"/>
                  </a:lnTo>
                  <a:lnTo>
                    <a:pt x="889647" y="660400"/>
                  </a:lnTo>
                  <a:lnTo>
                    <a:pt x="900455" y="675640"/>
                  </a:lnTo>
                  <a:lnTo>
                    <a:pt x="909942" y="690880"/>
                  </a:lnTo>
                  <a:lnTo>
                    <a:pt x="918095" y="707390"/>
                  </a:lnTo>
                  <a:lnTo>
                    <a:pt x="924902" y="722630"/>
                  </a:lnTo>
                  <a:lnTo>
                    <a:pt x="925004" y="728980"/>
                  </a:lnTo>
                  <a:lnTo>
                    <a:pt x="925207" y="731520"/>
                  </a:lnTo>
                  <a:lnTo>
                    <a:pt x="925664" y="735330"/>
                  </a:lnTo>
                  <a:lnTo>
                    <a:pt x="925703" y="736600"/>
                  </a:lnTo>
                  <a:lnTo>
                    <a:pt x="926007" y="737870"/>
                  </a:lnTo>
                  <a:lnTo>
                    <a:pt x="926617" y="737870"/>
                  </a:lnTo>
                  <a:lnTo>
                    <a:pt x="928141" y="740410"/>
                  </a:lnTo>
                  <a:lnTo>
                    <a:pt x="930351" y="741680"/>
                  </a:lnTo>
                  <a:lnTo>
                    <a:pt x="933081" y="742950"/>
                  </a:lnTo>
                  <a:lnTo>
                    <a:pt x="932205" y="744220"/>
                  </a:lnTo>
                  <a:lnTo>
                    <a:pt x="931862" y="746760"/>
                  </a:lnTo>
                  <a:lnTo>
                    <a:pt x="932053" y="748030"/>
                  </a:lnTo>
                  <a:lnTo>
                    <a:pt x="932700" y="750570"/>
                  </a:lnTo>
                  <a:lnTo>
                    <a:pt x="933996" y="751840"/>
                  </a:lnTo>
                  <a:lnTo>
                    <a:pt x="937691" y="753110"/>
                  </a:lnTo>
                  <a:lnTo>
                    <a:pt x="939317" y="754380"/>
                  </a:lnTo>
                  <a:lnTo>
                    <a:pt x="940765" y="755650"/>
                  </a:lnTo>
                  <a:lnTo>
                    <a:pt x="940231" y="758190"/>
                  </a:lnTo>
                  <a:lnTo>
                    <a:pt x="939012" y="759460"/>
                  </a:lnTo>
                  <a:lnTo>
                    <a:pt x="939927" y="762000"/>
                  </a:lnTo>
                  <a:lnTo>
                    <a:pt x="940384" y="762000"/>
                  </a:lnTo>
                  <a:lnTo>
                    <a:pt x="941031" y="763270"/>
                  </a:lnTo>
                  <a:lnTo>
                    <a:pt x="942479" y="764540"/>
                  </a:lnTo>
                  <a:lnTo>
                    <a:pt x="942784" y="764540"/>
                  </a:lnTo>
                  <a:lnTo>
                    <a:pt x="942555" y="765810"/>
                  </a:lnTo>
                  <a:lnTo>
                    <a:pt x="941565" y="767080"/>
                  </a:lnTo>
                  <a:lnTo>
                    <a:pt x="939850" y="768350"/>
                  </a:lnTo>
                  <a:lnTo>
                    <a:pt x="938911" y="769620"/>
                  </a:lnTo>
                  <a:lnTo>
                    <a:pt x="937768" y="772160"/>
                  </a:lnTo>
                  <a:lnTo>
                    <a:pt x="937768" y="774700"/>
                  </a:lnTo>
                  <a:lnTo>
                    <a:pt x="938911" y="777240"/>
                  </a:lnTo>
                  <a:lnTo>
                    <a:pt x="940803" y="781050"/>
                  </a:lnTo>
                  <a:lnTo>
                    <a:pt x="940689" y="784860"/>
                  </a:lnTo>
                  <a:lnTo>
                    <a:pt x="940308" y="791210"/>
                  </a:lnTo>
                  <a:lnTo>
                    <a:pt x="938796" y="806450"/>
                  </a:lnTo>
                  <a:lnTo>
                    <a:pt x="938415" y="808990"/>
                  </a:lnTo>
                  <a:lnTo>
                    <a:pt x="938415" y="810260"/>
                  </a:lnTo>
                  <a:lnTo>
                    <a:pt x="939165" y="814070"/>
                  </a:lnTo>
                  <a:lnTo>
                    <a:pt x="940612" y="815340"/>
                  </a:lnTo>
                  <a:lnTo>
                    <a:pt x="942746" y="816610"/>
                  </a:lnTo>
                  <a:lnTo>
                    <a:pt x="943470" y="816610"/>
                  </a:lnTo>
                  <a:lnTo>
                    <a:pt x="941070" y="817880"/>
                  </a:lnTo>
                  <a:lnTo>
                    <a:pt x="940955" y="821690"/>
                  </a:lnTo>
                  <a:lnTo>
                    <a:pt x="941044" y="829310"/>
                  </a:lnTo>
                  <a:lnTo>
                    <a:pt x="941451" y="835660"/>
                  </a:lnTo>
                  <a:lnTo>
                    <a:pt x="941679" y="842010"/>
                  </a:lnTo>
                  <a:lnTo>
                    <a:pt x="939622" y="844550"/>
                  </a:lnTo>
                  <a:lnTo>
                    <a:pt x="939203" y="847090"/>
                  </a:lnTo>
                  <a:lnTo>
                    <a:pt x="940536" y="849630"/>
                  </a:lnTo>
                  <a:lnTo>
                    <a:pt x="941908" y="852170"/>
                  </a:lnTo>
                  <a:lnTo>
                    <a:pt x="942403" y="855980"/>
                  </a:lnTo>
                  <a:lnTo>
                    <a:pt x="942213" y="857250"/>
                  </a:lnTo>
                  <a:lnTo>
                    <a:pt x="942136" y="859790"/>
                  </a:lnTo>
                  <a:lnTo>
                    <a:pt x="942251" y="861060"/>
                  </a:lnTo>
                  <a:lnTo>
                    <a:pt x="942860" y="863600"/>
                  </a:lnTo>
                  <a:lnTo>
                    <a:pt x="943851" y="867410"/>
                  </a:lnTo>
                  <a:lnTo>
                    <a:pt x="944079" y="867410"/>
                  </a:lnTo>
                  <a:lnTo>
                    <a:pt x="944689" y="868680"/>
                  </a:lnTo>
                  <a:lnTo>
                    <a:pt x="947039" y="868680"/>
                  </a:lnTo>
                  <a:lnTo>
                    <a:pt x="947229" y="867410"/>
                  </a:lnTo>
                  <a:lnTo>
                    <a:pt x="948143" y="864870"/>
                  </a:lnTo>
                  <a:lnTo>
                    <a:pt x="948905" y="863600"/>
                  </a:lnTo>
                  <a:lnTo>
                    <a:pt x="949591" y="861060"/>
                  </a:lnTo>
                  <a:lnTo>
                    <a:pt x="949820" y="859790"/>
                  </a:lnTo>
                  <a:lnTo>
                    <a:pt x="949363" y="858520"/>
                  </a:lnTo>
                  <a:lnTo>
                    <a:pt x="948486" y="857250"/>
                  </a:lnTo>
                  <a:lnTo>
                    <a:pt x="949744" y="857250"/>
                  </a:lnTo>
                  <a:lnTo>
                    <a:pt x="950048" y="855980"/>
                  </a:lnTo>
                  <a:lnTo>
                    <a:pt x="950239" y="854710"/>
                  </a:lnTo>
                  <a:lnTo>
                    <a:pt x="950239" y="852170"/>
                  </a:lnTo>
                  <a:lnTo>
                    <a:pt x="950658" y="850900"/>
                  </a:lnTo>
                  <a:lnTo>
                    <a:pt x="950925" y="848360"/>
                  </a:lnTo>
                  <a:lnTo>
                    <a:pt x="951153" y="847090"/>
                  </a:lnTo>
                  <a:lnTo>
                    <a:pt x="951153" y="845820"/>
                  </a:lnTo>
                  <a:lnTo>
                    <a:pt x="950925" y="845820"/>
                  </a:lnTo>
                  <a:lnTo>
                    <a:pt x="950620" y="844550"/>
                  </a:lnTo>
                  <a:lnTo>
                    <a:pt x="949477" y="843280"/>
                  </a:lnTo>
                  <a:lnTo>
                    <a:pt x="947915" y="842010"/>
                  </a:lnTo>
                  <a:lnTo>
                    <a:pt x="950506" y="842010"/>
                  </a:lnTo>
                  <a:lnTo>
                    <a:pt x="951268" y="829310"/>
                  </a:lnTo>
                  <a:lnTo>
                    <a:pt x="951687" y="824230"/>
                  </a:lnTo>
                  <a:lnTo>
                    <a:pt x="952373" y="821690"/>
                  </a:lnTo>
                  <a:lnTo>
                    <a:pt x="951344" y="819150"/>
                  </a:lnTo>
                  <a:lnTo>
                    <a:pt x="948867" y="816610"/>
                  </a:lnTo>
                  <a:lnTo>
                    <a:pt x="950849" y="816610"/>
                  </a:lnTo>
                  <a:lnTo>
                    <a:pt x="952411" y="815340"/>
                  </a:lnTo>
                  <a:lnTo>
                    <a:pt x="952944" y="814070"/>
                  </a:lnTo>
                  <a:lnTo>
                    <a:pt x="953363" y="812800"/>
                  </a:lnTo>
                  <a:lnTo>
                    <a:pt x="953236" y="795020"/>
                  </a:lnTo>
                  <a:lnTo>
                    <a:pt x="953058" y="784860"/>
                  </a:lnTo>
                  <a:lnTo>
                    <a:pt x="954760" y="782320"/>
                  </a:lnTo>
                  <a:lnTo>
                    <a:pt x="957199" y="777240"/>
                  </a:lnTo>
                  <a:lnTo>
                    <a:pt x="959332" y="781050"/>
                  </a:lnTo>
                  <a:lnTo>
                    <a:pt x="960882" y="784860"/>
                  </a:lnTo>
                  <a:lnTo>
                    <a:pt x="961758" y="788670"/>
                  </a:lnTo>
                  <a:lnTo>
                    <a:pt x="962787" y="795020"/>
                  </a:lnTo>
                  <a:lnTo>
                    <a:pt x="963091" y="798830"/>
                  </a:lnTo>
                  <a:lnTo>
                    <a:pt x="963193" y="808990"/>
                  </a:lnTo>
                  <a:lnTo>
                    <a:pt x="962748" y="815340"/>
                  </a:lnTo>
                  <a:lnTo>
                    <a:pt x="964387" y="816610"/>
                  </a:lnTo>
                  <a:lnTo>
                    <a:pt x="966406" y="817880"/>
                  </a:lnTo>
                  <a:lnTo>
                    <a:pt x="968679" y="819150"/>
                  </a:lnTo>
                  <a:lnTo>
                    <a:pt x="964844" y="822960"/>
                  </a:lnTo>
                  <a:lnTo>
                    <a:pt x="966177" y="828040"/>
                  </a:lnTo>
                  <a:lnTo>
                    <a:pt x="966368" y="831850"/>
                  </a:lnTo>
                  <a:lnTo>
                    <a:pt x="965492" y="836930"/>
                  </a:lnTo>
                  <a:lnTo>
                    <a:pt x="964996" y="838200"/>
                  </a:lnTo>
                  <a:lnTo>
                    <a:pt x="964882" y="843280"/>
                  </a:lnTo>
                  <a:lnTo>
                    <a:pt x="965911" y="844550"/>
                  </a:lnTo>
                  <a:lnTo>
                    <a:pt x="967701" y="845820"/>
                  </a:lnTo>
                  <a:lnTo>
                    <a:pt x="966635" y="848360"/>
                  </a:lnTo>
                  <a:lnTo>
                    <a:pt x="966292" y="849630"/>
                  </a:lnTo>
                  <a:lnTo>
                    <a:pt x="966711" y="852170"/>
                  </a:lnTo>
                  <a:lnTo>
                    <a:pt x="967854" y="861060"/>
                  </a:lnTo>
                  <a:lnTo>
                    <a:pt x="967854" y="863600"/>
                  </a:lnTo>
                  <a:lnTo>
                    <a:pt x="968717" y="866140"/>
                  </a:lnTo>
                  <a:lnTo>
                    <a:pt x="970394" y="868680"/>
                  </a:lnTo>
                  <a:lnTo>
                    <a:pt x="968756" y="869950"/>
                  </a:lnTo>
                  <a:lnTo>
                    <a:pt x="968984" y="871220"/>
                  </a:lnTo>
                  <a:lnTo>
                    <a:pt x="970089" y="876300"/>
                  </a:lnTo>
                  <a:lnTo>
                    <a:pt x="970965" y="880110"/>
                  </a:lnTo>
                  <a:lnTo>
                    <a:pt x="971765" y="883920"/>
                  </a:lnTo>
                  <a:lnTo>
                    <a:pt x="971765" y="885190"/>
                  </a:lnTo>
                  <a:lnTo>
                    <a:pt x="975906" y="885190"/>
                  </a:lnTo>
                  <a:lnTo>
                    <a:pt x="976287" y="883920"/>
                  </a:lnTo>
                  <a:lnTo>
                    <a:pt x="977392" y="881380"/>
                  </a:lnTo>
                  <a:lnTo>
                    <a:pt x="978230" y="878840"/>
                  </a:lnTo>
                  <a:lnTo>
                    <a:pt x="978763" y="876300"/>
                  </a:lnTo>
                  <a:lnTo>
                    <a:pt x="979411" y="872490"/>
                  </a:lnTo>
                  <a:lnTo>
                    <a:pt x="978496" y="868680"/>
                  </a:lnTo>
                  <a:lnTo>
                    <a:pt x="978674" y="866140"/>
                  </a:lnTo>
                  <a:lnTo>
                    <a:pt x="978763" y="862330"/>
                  </a:lnTo>
                  <a:lnTo>
                    <a:pt x="979754" y="858520"/>
                  </a:lnTo>
                  <a:lnTo>
                    <a:pt x="980020" y="854710"/>
                  </a:lnTo>
                  <a:lnTo>
                    <a:pt x="980401" y="852170"/>
                  </a:lnTo>
                  <a:lnTo>
                    <a:pt x="979525" y="849630"/>
                  </a:lnTo>
                  <a:lnTo>
                    <a:pt x="977468" y="845820"/>
                  </a:lnTo>
                  <a:lnTo>
                    <a:pt x="980097" y="845820"/>
                  </a:lnTo>
                  <a:lnTo>
                    <a:pt x="980554" y="843280"/>
                  </a:lnTo>
                  <a:lnTo>
                    <a:pt x="981189" y="828040"/>
                  </a:lnTo>
                  <a:lnTo>
                    <a:pt x="981240" y="820420"/>
                  </a:lnTo>
                  <a:lnTo>
                    <a:pt x="978039" y="819150"/>
                  </a:lnTo>
                  <a:lnTo>
                    <a:pt x="980554" y="816610"/>
                  </a:lnTo>
                  <a:lnTo>
                    <a:pt x="980821" y="812800"/>
                  </a:lnTo>
                  <a:lnTo>
                    <a:pt x="978763" y="810260"/>
                  </a:lnTo>
                  <a:lnTo>
                    <a:pt x="977684" y="802640"/>
                  </a:lnTo>
                  <a:lnTo>
                    <a:pt x="976833" y="795020"/>
                  </a:lnTo>
                  <a:lnTo>
                    <a:pt x="976261" y="787400"/>
                  </a:lnTo>
                  <a:lnTo>
                    <a:pt x="975982" y="778510"/>
                  </a:lnTo>
                  <a:lnTo>
                    <a:pt x="980503" y="784860"/>
                  </a:lnTo>
                  <a:lnTo>
                    <a:pt x="984199" y="791210"/>
                  </a:lnTo>
                  <a:lnTo>
                    <a:pt x="987069" y="797560"/>
                  </a:lnTo>
                  <a:lnTo>
                    <a:pt x="989076" y="803910"/>
                  </a:lnTo>
                  <a:lnTo>
                    <a:pt x="990358" y="807720"/>
                  </a:lnTo>
                  <a:lnTo>
                    <a:pt x="991958" y="814070"/>
                  </a:lnTo>
                  <a:lnTo>
                    <a:pt x="994397" y="815340"/>
                  </a:lnTo>
                  <a:lnTo>
                    <a:pt x="996988" y="816610"/>
                  </a:lnTo>
                  <a:lnTo>
                    <a:pt x="999642" y="816610"/>
                  </a:lnTo>
                  <a:lnTo>
                    <a:pt x="999490" y="817880"/>
                  </a:lnTo>
                  <a:lnTo>
                    <a:pt x="998804" y="819150"/>
                  </a:lnTo>
                  <a:lnTo>
                    <a:pt x="997585" y="820420"/>
                  </a:lnTo>
                  <a:lnTo>
                    <a:pt x="1000252" y="824230"/>
                  </a:lnTo>
                  <a:lnTo>
                    <a:pt x="1002842" y="828040"/>
                  </a:lnTo>
                  <a:lnTo>
                    <a:pt x="1005459" y="831850"/>
                  </a:lnTo>
                  <a:lnTo>
                    <a:pt x="1006449" y="834390"/>
                  </a:lnTo>
                  <a:lnTo>
                    <a:pt x="1006640" y="836930"/>
                  </a:lnTo>
                  <a:lnTo>
                    <a:pt x="1007859" y="839470"/>
                  </a:lnTo>
                  <a:lnTo>
                    <a:pt x="1009040" y="842010"/>
                  </a:lnTo>
                  <a:lnTo>
                    <a:pt x="1011707" y="843280"/>
                  </a:lnTo>
                  <a:lnTo>
                    <a:pt x="1015161" y="844550"/>
                  </a:lnTo>
                  <a:lnTo>
                    <a:pt x="1012837" y="847090"/>
                  </a:lnTo>
                  <a:lnTo>
                    <a:pt x="1013409" y="850900"/>
                  </a:lnTo>
                  <a:lnTo>
                    <a:pt x="1016609" y="852170"/>
                  </a:lnTo>
                  <a:lnTo>
                    <a:pt x="1018247" y="855980"/>
                  </a:lnTo>
                  <a:lnTo>
                    <a:pt x="1019911" y="859790"/>
                  </a:lnTo>
                  <a:lnTo>
                    <a:pt x="1021702" y="862330"/>
                  </a:lnTo>
                  <a:lnTo>
                    <a:pt x="1022197" y="863600"/>
                  </a:lnTo>
                  <a:lnTo>
                    <a:pt x="1022959" y="864870"/>
                  </a:lnTo>
                  <a:lnTo>
                    <a:pt x="1025017" y="867410"/>
                  </a:lnTo>
                  <a:lnTo>
                    <a:pt x="1028547" y="867410"/>
                  </a:lnTo>
                  <a:lnTo>
                    <a:pt x="1027823" y="868680"/>
                  </a:lnTo>
                  <a:lnTo>
                    <a:pt x="1027290" y="869950"/>
                  </a:lnTo>
                  <a:lnTo>
                    <a:pt x="1026502" y="872490"/>
                  </a:lnTo>
                  <a:lnTo>
                    <a:pt x="1026909" y="873760"/>
                  </a:lnTo>
                  <a:lnTo>
                    <a:pt x="1028052" y="873760"/>
                  </a:lnTo>
                  <a:lnTo>
                    <a:pt x="1028928" y="875030"/>
                  </a:lnTo>
                  <a:lnTo>
                    <a:pt x="1030833" y="875030"/>
                  </a:lnTo>
                  <a:lnTo>
                    <a:pt x="1032624" y="876300"/>
                  </a:lnTo>
                  <a:lnTo>
                    <a:pt x="1033919" y="877570"/>
                  </a:lnTo>
                  <a:lnTo>
                    <a:pt x="1035431" y="881380"/>
                  </a:lnTo>
                  <a:lnTo>
                    <a:pt x="1036574" y="882650"/>
                  </a:lnTo>
                  <a:lnTo>
                    <a:pt x="1039583" y="885190"/>
                  </a:lnTo>
                  <a:lnTo>
                    <a:pt x="1044524" y="885190"/>
                  </a:lnTo>
                  <a:lnTo>
                    <a:pt x="1043647" y="881380"/>
                  </a:lnTo>
                  <a:lnTo>
                    <a:pt x="1042847" y="878840"/>
                  </a:lnTo>
                  <a:lnTo>
                    <a:pt x="1041933" y="875030"/>
                  </a:lnTo>
                  <a:lnTo>
                    <a:pt x="1037221" y="867410"/>
                  </a:lnTo>
                  <a:lnTo>
                    <a:pt x="1034935" y="867410"/>
                  </a:lnTo>
                  <a:lnTo>
                    <a:pt x="1036802" y="866140"/>
                  </a:lnTo>
                  <a:lnTo>
                    <a:pt x="1037221" y="863600"/>
                  </a:lnTo>
                  <a:lnTo>
                    <a:pt x="1036002" y="862330"/>
                  </a:lnTo>
                  <a:lnTo>
                    <a:pt x="1034973" y="861060"/>
                  </a:lnTo>
                  <a:lnTo>
                    <a:pt x="1033119" y="859790"/>
                  </a:lnTo>
                  <a:lnTo>
                    <a:pt x="1032052" y="857250"/>
                  </a:lnTo>
                  <a:lnTo>
                    <a:pt x="1031176" y="855980"/>
                  </a:lnTo>
                  <a:lnTo>
                    <a:pt x="1030757" y="853440"/>
                  </a:lnTo>
                  <a:lnTo>
                    <a:pt x="1030719" y="849630"/>
                  </a:lnTo>
                  <a:lnTo>
                    <a:pt x="1030147" y="848360"/>
                  </a:lnTo>
                  <a:lnTo>
                    <a:pt x="1027976" y="844550"/>
                  </a:lnTo>
                  <a:lnTo>
                    <a:pt x="1025436" y="843280"/>
                  </a:lnTo>
                  <a:lnTo>
                    <a:pt x="1022578" y="843280"/>
                  </a:lnTo>
                  <a:lnTo>
                    <a:pt x="1026274" y="840740"/>
                  </a:lnTo>
                  <a:lnTo>
                    <a:pt x="1021359" y="833120"/>
                  </a:lnTo>
                  <a:lnTo>
                    <a:pt x="1017943" y="825500"/>
                  </a:lnTo>
                  <a:lnTo>
                    <a:pt x="1016038" y="817880"/>
                  </a:lnTo>
                  <a:lnTo>
                    <a:pt x="1009878" y="815340"/>
                  </a:lnTo>
                  <a:lnTo>
                    <a:pt x="1010373" y="815340"/>
                  </a:lnTo>
                  <a:lnTo>
                    <a:pt x="1012190" y="814070"/>
                  </a:lnTo>
                  <a:lnTo>
                    <a:pt x="1013256" y="812800"/>
                  </a:lnTo>
                  <a:lnTo>
                    <a:pt x="1013180" y="811530"/>
                  </a:lnTo>
                  <a:lnTo>
                    <a:pt x="1013028" y="810260"/>
                  </a:lnTo>
                  <a:lnTo>
                    <a:pt x="1012456" y="808990"/>
                  </a:lnTo>
                  <a:lnTo>
                    <a:pt x="1011593" y="807720"/>
                  </a:lnTo>
                  <a:lnTo>
                    <a:pt x="1009307" y="803910"/>
                  </a:lnTo>
                  <a:lnTo>
                    <a:pt x="1004773" y="797560"/>
                  </a:lnTo>
                  <a:lnTo>
                    <a:pt x="1002499" y="791210"/>
                  </a:lnTo>
                  <a:lnTo>
                    <a:pt x="1000175" y="786130"/>
                  </a:lnTo>
                  <a:lnTo>
                    <a:pt x="997813" y="781050"/>
                  </a:lnTo>
                  <a:lnTo>
                    <a:pt x="997813" y="778510"/>
                  </a:lnTo>
                  <a:lnTo>
                    <a:pt x="1004455" y="784860"/>
                  </a:lnTo>
                  <a:lnTo>
                    <a:pt x="1010335" y="791210"/>
                  </a:lnTo>
                  <a:lnTo>
                    <a:pt x="1019644" y="805180"/>
                  </a:lnTo>
                  <a:lnTo>
                    <a:pt x="1022464" y="807720"/>
                  </a:lnTo>
                  <a:lnTo>
                    <a:pt x="1026756" y="808990"/>
                  </a:lnTo>
                  <a:lnTo>
                    <a:pt x="1030871" y="807720"/>
                  </a:lnTo>
                  <a:lnTo>
                    <a:pt x="1029347" y="810260"/>
                  </a:lnTo>
                  <a:lnTo>
                    <a:pt x="1030224" y="814070"/>
                  </a:lnTo>
                  <a:lnTo>
                    <a:pt x="1033081" y="815340"/>
                  </a:lnTo>
                  <a:lnTo>
                    <a:pt x="1035583" y="817880"/>
                  </a:lnTo>
                  <a:lnTo>
                    <a:pt x="1038898" y="819150"/>
                  </a:lnTo>
                  <a:lnTo>
                    <a:pt x="1043457" y="824230"/>
                  </a:lnTo>
                  <a:lnTo>
                    <a:pt x="1044295" y="826770"/>
                  </a:lnTo>
                  <a:lnTo>
                    <a:pt x="1046429" y="828040"/>
                  </a:lnTo>
                  <a:lnTo>
                    <a:pt x="1048448" y="830580"/>
                  </a:lnTo>
                  <a:lnTo>
                    <a:pt x="1052245" y="831850"/>
                  </a:lnTo>
                  <a:lnTo>
                    <a:pt x="1055928" y="830580"/>
                  </a:lnTo>
                  <a:lnTo>
                    <a:pt x="1054608" y="831850"/>
                  </a:lnTo>
                  <a:lnTo>
                    <a:pt x="1054722" y="833120"/>
                  </a:lnTo>
                  <a:lnTo>
                    <a:pt x="1056195" y="834390"/>
                  </a:lnTo>
                  <a:lnTo>
                    <a:pt x="1057452" y="835660"/>
                  </a:lnTo>
                  <a:lnTo>
                    <a:pt x="1059167" y="835660"/>
                  </a:lnTo>
                  <a:lnTo>
                    <a:pt x="1060500" y="836930"/>
                  </a:lnTo>
                  <a:lnTo>
                    <a:pt x="1062291" y="838200"/>
                  </a:lnTo>
                  <a:lnTo>
                    <a:pt x="1063650" y="839470"/>
                  </a:lnTo>
                  <a:lnTo>
                    <a:pt x="1064564" y="842010"/>
                  </a:lnTo>
                  <a:lnTo>
                    <a:pt x="1065441" y="843280"/>
                  </a:lnTo>
                  <a:lnTo>
                    <a:pt x="1066774" y="844550"/>
                  </a:lnTo>
                  <a:lnTo>
                    <a:pt x="1070127" y="847090"/>
                  </a:lnTo>
                  <a:lnTo>
                    <a:pt x="1072781" y="848360"/>
                  </a:lnTo>
                  <a:lnTo>
                    <a:pt x="1075486" y="848360"/>
                  </a:lnTo>
                  <a:lnTo>
                    <a:pt x="1074610" y="849630"/>
                  </a:lnTo>
                  <a:lnTo>
                    <a:pt x="1074610" y="850900"/>
                  </a:lnTo>
                  <a:lnTo>
                    <a:pt x="1075486" y="852170"/>
                  </a:lnTo>
                  <a:lnTo>
                    <a:pt x="1076401" y="853440"/>
                  </a:lnTo>
                  <a:lnTo>
                    <a:pt x="1077734" y="854710"/>
                  </a:lnTo>
                  <a:lnTo>
                    <a:pt x="1079398" y="855980"/>
                  </a:lnTo>
                  <a:lnTo>
                    <a:pt x="1090091" y="861060"/>
                  </a:lnTo>
                  <a:lnTo>
                    <a:pt x="1090587" y="862330"/>
                  </a:lnTo>
                  <a:lnTo>
                    <a:pt x="1092898" y="862330"/>
                  </a:lnTo>
                  <a:lnTo>
                    <a:pt x="1093470" y="861060"/>
                  </a:lnTo>
                  <a:lnTo>
                    <a:pt x="1093622" y="861060"/>
                  </a:lnTo>
                  <a:lnTo>
                    <a:pt x="1093470" y="859790"/>
                  </a:lnTo>
                  <a:lnTo>
                    <a:pt x="1093165" y="859790"/>
                  </a:lnTo>
                  <a:lnTo>
                    <a:pt x="1092187" y="857250"/>
                  </a:lnTo>
                  <a:lnTo>
                    <a:pt x="1090206" y="853440"/>
                  </a:lnTo>
                  <a:lnTo>
                    <a:pt x="1089520" y="852170"/>
                  </a:lnTo>
                  <a:lnTo>
                    <a:pt x="1088529" y="850900"/>
                  </a:lnTo>
                  <a:lnTo>
                    <a:pt x="1087272" y="848360"/>
                  </a:lnTo>
                  <a:lnTo>
                    <a:pt x="1085977" y="847090"/>
                  </a:lnTo>
                  <a:lnTo>
                    <a:pt x="1083894" y="847090"/>
                  </a:lnTo>
                  <a:lnTo>
                    <a:pt x="1081455" y="845820"/>
                  </a:lnTo>
                  <a:lnTo>
                    <a:pt x="1083094" y="845820"/>
                  </a:lnTo>
                  <a:lnTo>
                    <a:pt x="1083398" y="843280"/>
                  </a:lnTo>
                  <a:lnTo>
                    <a:pt x="1082179" y="842010"/>
                  </a:lnTo>
                  <a:lnTo>
                    <a:pt x="1080998" y="840740"/>
                  </a:lnTo>
                  <a:lnTo>
                    <a:pt x="1079627" y="840740"/>
                  </a:lnTo>
                  <a:lnTo>
                    <a:pt x="1078103" y="839470"/>
                  </a:lnTo>
                  <a:lnTo>
                    <a:pt x="1075563" y="836930"/>
                  </a:lnTo>
                  <a:lnTo>
                    <a:pt x="1073429" y="834390"/>
                  </a:lnTo>
                  <a:lnTo>
                    <a:pt x="1070914" y="830580"/>
                  </a:lnTo>
                  <a:lnTo>
                    <a:pt x="1070089" y="829310"/>
                  </a:lnTo>
                  <a:lnTo>
                    <a:pt x="1066393" y="828040"/>
                  </a:lnTo>
                  <a:lnTo>
                    <a:pt x="1062139" y="828040"/>
                  </a:lnTo>
                  <a:lnTo>
                    <a:pt x="1064145" y="825500"/>
                  </a:lnTo>
                  <a:lnTo>
                    <a:pt x="1062139" y="822960"/>
                  </a:lnTo>
                  <a:lnTo>
                    <a:pt x="1059891" y="821690"/>
                  </a:lnTo>
                  <a:lnTo>
                    <a:pt x="1045133" y="807720"/>
                  </a:lnTo>
                  <a:lnTo>
                    <a:pt x="1041107" y="803910"/>
                  </a:lnTo>
                  <a:lnTo>
                    <a:pt x="1041069" y="800100"/>
                  </a:lnTo>
                  <a:lnTo>
                    <a:pt x="1039469" y="797560"/>
                  </a:lnTo>
                  <a:lnTo>
                    <a:pt x="1036535" y="795020"/>
                  </a:lnTo>
                  <a:lnTo>
                    <a:pt x="1028801" y="786130"/>
                  </a:lnTo>
                  <a:lnTo>
                    <a:pt x="1023378" y="778510"/>
                  </a:lnTo>
                  <a:lnTo>
                    <a:pt x="1022477" y="777240"/>
                  </a:lnTo>
                  <a:lnTo>
                    <a:pt x="1021562" y="775970"/>
                  </a:lnTo>
                  <a:lnTo>
                    <a:pt x="1014666" y="767080"/>
                  </a:lnTo>
                  <a:lnTo>
                    <a:pt x="1007935" y="758190"/>
                  </a:lnTo>
                  <a:lnTo>
                    <a:pt x="1018095" y="758190"/>
                  </a:lnTo>
                  <a:lnTo>
                    <a:pt x="1020597" y="759460"/>
                  </a:lnTo>
                  <a:lnTo>
                    <a:pt x="1022921" y="759460"/>
                  </a:lnTo>
                  <a:lnTo>
                    <a:pt x="1024826" y="760730"/>
                  </a:lnTo>
                  <a:lnTo>
                    <a:pt x="1026502" y="762000"/>
                  </a:lnTo>
                  <a:lnTo>
                    <a:pt x="1027899" y="763270"/>
                  </a:lnTo>
                  <a:lnTo>
                    <a:pt x="1030719" y="764540"/>
                  </a:lnTo>
                  <a:lnTo>
                    <a:pt x="1034516" y="765810"/>
                  </a:lnTo>
                  <a:lnTo>
                    <a:pt x="1038593" y="765810"/>
                  </a:lnTo>
                  <a:lnTo>
                    <a:pt x="1038098" y="768350"/>
                  </a:lnTo>
                  <a:lnTo>
                    <a:pt x="1039355" y="769620"/>
                  </a:lnTo>
                  <a:lnTo>
                    <a:pt x="1041742" y="770890"/>
                  </a:lnTo>
                  <a:lnTo>
                    <a:pt x="1043990" y="772160"/>
                  </a:lnTo>
                  <a:lnTo>
                    <a:pt x="1046657" y="773430"/>
                  </a:lnTo>
                  <a:lnTo>
                    <a:pt x="1049007" y="774700"/>
                  </a:lnTo>
                  <a:lnTo>
                    <a:pt x="1051979" y="775970"/>
                  </a:lnTo>
                  <a:lnTo>
                    <a:pt x="1054798" y="777240"/>
                  </a:lnTo>
                  <a:lnTo>
                    <a:pt x="1057490" y="778510"/>
                  </a:lnTo>
                  <a:lnTo>
                    <a:pt x="1060157" y="781050"/>
                  </a:lnTo>
                  <a:lnTo>
                    <a:pt x="1063764" y="782320"/>
                  </a:lnTo>
                  <a:lnTo>
                    <a:pt x="1067612" y="782320"/>
                  </a:lnTo>
                  <a:lnTo>
                    <a:pt x="1066927" y="784860"/>
                  </a:lnTo>
                  <a:lnTo>
                    <a:pt x="1070241" y="786130"/>
                  </a:lnTo>
                  <a:lnTo>
                    <a:pt x="1073429" y="787400"/>
                  </a:lnTo>
                  <a:lnTo>
                    <a:pt x="1080084" y="787400"/>
                  </a:lnTo>
                  <a:lnTo>
                    <a:pt x="1083322" y="788670"/>
                  </a:lnTo>
                  <a:lnTo>
                    <a:pt x="1085138" y="788670"/>
                  </a:lnTo>
                  <a:lnTo>
                    <a:pt x="1086700" y="789940"/>
                  </a:lnTo>
                  <a:lnTo>
                    <a:pt x="1088491" y="791210"/>
                  </a:lnTo>
                  <a:lnTo>
                    <a:pt x="1096327" y="791210"/>
                  </a:lnTo>
                  <a:lnTo>
                    <a:pt x="1097775" y="789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3930256" y="687857"/>
              <a:ext cx="1104900" cy="1445260"/>
            </a:xfrm>
            <a:custGeom>
              <a:avLst/>
              <a:gdLst/>
              <a:ahLst/>
              <a:cxnLst/>
              <a:rect l="l" t="t" r="r" b="b"/>
              <a:pathLst>
                <a:path w="1104900" h="1445260">
                  <a:moveTo>
                    <a:pt x="168313" y="740410"/>
                  </a:moveTo>
                  <a:lnTo>
                    <a:pt x="168046" y="741680"/>
                  </a:lnTo>
                  <a:lnTo>
                    <a:pt x="168313" y="740410"/>
                  </a:lnTo>
                  <a:close/>
                </a:path>
                <a:path w="1104900" h="1445260">
                  <a:moveTo>
                    <a:pt x="318846" y="349643"/>
                  </a:moveTo>
                  <a:lnTo>
                    <a:pt x="314960" y="348411"/>
                  </a:lnTo>
                  <a:lnTo>
                    <a:pt x="310400" y="345960"/>
                  </a:lnTo>
                  <a:lnTo>
                    <a:pt x="301269" y="343535"/>
                  </a:lnTo>
                  <a:lnTo>
                    <a:pt x="300088" y="342404"/>
                  </a:lnTo>
                  <a:lnTo>
                    <a:pt x="294284" y="339204"/>
                  </a:lnTo>
                  <a:lnTo>
                    <a:pt x="294195" y="342011"/>
                  </a:lnTo>
                  <a:lnTo>
                    <a:pt x="296189" y="344652"/>
                  </a:lnTo>
                  <a:lnTo>
                    <a:pt x="299631" y="346316"/>
                  </a:lnTo>
                  <a:lnTo>
                    <a:pt x="304266" y="347687"/>
                  </a:lnTo>
                  <a:lnTo>
                    <a:pt x="308660" y="349364"/>
                  </a:lnTo>
                  <a:lnTo>
                    <a:pt x="312775" y="351345"/>
                  </a:lnTo>
                  <a:lnTo>
                    <a:pt x="316331" y="353123"/>
                  </a:lnTo>
                  <a:lnTo>
                    <a:pt x="318846" y="349643"/>
                  </a:lnTo>
                  <a:close/>
                </a:path>
                <a:path w="1104900" h="1445260">
                  <a:moveTo>
                    <a:pt x="323634" y="354952"/>
                  </a:moveTo>
                  <a:lnTo>
                    <a:pt x="322897" y="353669"/>
                  </a:lnTo>
                  <a:lnTo>
                    <a:pt x="321894" y="352971"/>
                  </a:lnTo>
                  <a:lnTo>
                    <a:pt x="320827" y="352399"/>
                  </a:lnTo>
                  <a:lnTo>
                    <a:pt x="319239" y="352488"/>
                  </a:lnTo>
                  <a:lnTo>
                    <a:pt x="318363" y="353199"/>
                  </a:lnTo>
                  <a:lnTo>
                    <a:pt x="317487" y="353923"/>
                  </a:lnTo>
                  <a:lnTo>
                    <a:pt x="317652" y="354952"/>
                  </a:lnTo>
                  <a:lnTo>
                    <a:pt x="318871" y="355600"/>
                  </a:lnTo>
                  <a:lnTo>
                    <a:pt x="319036" y="355676"/>
                  </a:lnTo>
                  <a:lnTo>
                    <a:pt x="319201" y="355727"/>
                  </a:lnTo>
                  <a:lnTo>
                    <a:pt x="320268" y="356171"/>
                  </a:lnTo>
                  <a:lnTo>
                    <a:pt x="321614" y="356171"/>
                  </a:lnTo>
                  <a:lnTo>
                    <a:pt x="322668" y="355727"/>
                  </a:lnTo>
                  <a:lnTo>
                    <a:pt x="323634" y="354952"/>
                  </a:lnTo>
                  <a:close/>
                </a:path>
                <a:path w="1104900" h="1445260">
                  <a:moveTo>
                    <a:pt x="329679" y="1095756"/>
                  </a:moveTo>
                  <a:lnTo>
                    <a:pt x="329298" y="1094765"/>
                  </a:lnTo>
                  <a:lnTo>
                    <a:pt x="328726" y="1093939"/>
                  </a:lnTo>
                  <a:lnTo>
                    <a:pt x="327253" y="1093584"/>
                  </a:lnTo>
                  <a:lnTo>
                    <a:pt x="325145" y="1094232"/>
                  </a:lnTo>
                  <a:lnTo>
                    <a:pt x="324586" y="1094816"/>
                  </a:lnTo>
                  <a:lnTo>
                    <a:pt x="324586" y="1095438"/>
                  </a:lnTo>
                  <a:lnTo>
                    <a:pt x="324726" y="1096606"/>
                  </a:lnTo>
                  <a:lnTo>
                    <a:pt x="325450" y="1097711"/>
                  </a:lnTo>
                  <a:lnTo>
                    <a:pt x="326644" y="1098588"/>
                  </a:lnTo>
                  <a:lnTo>
                    <a:pt x="326961" y="1098867"/>
                  </a:lnTo>
                  <a:lnTo>
                    <a:pt x="327342" y="1099070"/>
                  </a:lnTo>
                  <a:lnTo>
                    <a:pt x="327787" y="1099235"/>
                  </a:lnTo>
                  <a:lnTo>
                    <a:pt x="328295" y="1098791"/>
                  </a:lnTo>
                  <a:lnTo>
                    <a:pt x="328701" y="1098296"/>
                  </a:lnTo>
                  <a:lnTo>
                    <a:pt x="328968" y="1097762"/>
                  </a:lnTo>
                  <a:lnTo>
                    <a:pt x="329565" y="1096810"/>
                  </a:lnTo>
                  <a:lnTo>
                    <a:pt x="329679" y="1095756"/>
                  </a:lnTo>
                  <a:close/>
                </a:path>
                <a:path w="1104900" h="1445260">
                  <a:moveTo>
                    <a:pt x="335584" y="840219"/>
                  </a:moveTo>
                  <a:lnTo>
                    <a:pt x="334810" y="838949"/>
                  </a:lnTo>
                  <a:lnTo>
                    <a:pt x="335432" y="840016"/>
                  </a:lnTo>
                  <a:lnTo>
                    <a:pt x="335584" y="840219"/>
                  </a:lnTo>
                  <a:close/>
                </a:path>
                <a:path w="1104900" h="1445260">
                  <a:moveTo>
                    <a:pt x="343446" y="1084224"/>
                  </a:moveTo>
                  <a:lnTo>
                    <a:pt x="343217" y="1083716"/>
                  </a:lnTo>
                  <a:lnTo>
                    <a:pt x="341769" y="1082890"/>
                  </a:lnTo>
                  <a:lnTo>
                    <a:pt x="340106" y="1082598"/>
                  </a:lnTo>
                  <a:lnTo>
                    <a:pt x="338467" y="1082763"/>
                  </a:lnTo>
                  <a:lnTo>
                    <a:pt x="333921" y="1082916"/>
                  </a:lnTo>
                  <a:lnTo>
                    <a:pt x="329768" y="1084491"/>
                  </a:lnTo>
                  <a:lnTo>
                    <a:pt x="327279" y="1087005"/>
                  </a:lnTo>
                  <a:lnTo>
                    <a:pt x="326288" y="1087882"/>
                  </a:lnTo>
                  <a:lnTo>
                    <a:pt x="325691" y="1088923"/>
                  </a:lnTo>
                  <a:lnTo>
                    <a:pt x="325666" y="1090231"/>
                  </a:lnTo>
                  <a:lnTo>
                    <a:pt x="325970" y="1090853"/>
                  </a:lnTo>
                  <a:lnTo>
                    <a:pt x="327355" y="1091336"/>
                  </a:lnTo>
                  <a:lnTo>
                    <a:pt x="329298" y="1090930"/>
                  </a:lnTo>
                  <a:lnTo>
                    <a:pt x="329819" y="1090625"/>
                  </a:lnTo>
                  <a:lnTo>
                    <a:pt x="330111" y="1090231"/>
                  </a:lnTo>
                  <a:lnTo>
                    <a:pt x="331279" y="1087932"/>
                  </a:lnTo>
                  <a:lnTo>
                    <a:pt x="334429" y="1086294"/>
                  </a:lnTo>
                  <a:lnTo>
                    <a:pt x="338099" y="1086129"/>
                  </a:lnTo>
                  <a:lnTo>
                    <a:pt x="340702" y="1086129"/>
                  </a:lnTo>
                  <a:lnTo>
                    <a:pt x="342988" y="1085443"/>
                  </a:lnTo>
                  <a:lnTo>
                    <a:pt x="343446" y="1084224"/>
                  </a:lnTo>
                  <a:close/>
                </a:path>
                <a:path w="1104900" h="1445260">
                  <a:moveTo>
                    <a:pt x="349148" y="1142961"/>
                  </a:moveTo>
                  <a:lnTo>
                    <a:pt x="348119" y="1143393"/>
                  </a:lnTo>
                  <a:lnTo>
                    <a:pt x="345770" y="1144803"/>
                  </a:lnTo>
                  <a:lnTo>
                    <a:pt x="349148" y="1142961"/>
                  </a:lnTo>
                  <a:close/>
                </a:path>
                <a:path w="1104900" h="1445260">
                  <a:moveTo>
                    <a:pt x="362102" y="809091"/>
                  </a:moveTo>
                  <a:lnTo>
                    <a:pt x="361416" y="808532"/>
                  </a:lnTo>
                  <a:lnTo>
                    <a:pt x="358978" y="806056"/>
                  </a:lnTo>
                  <a:lnTo>
                    <a:pt x="357085" y="803783"/>
                  </a:lnTo>
                  <a:lnTo>
                    <a:pt x="355396" y="801433"/>
                  </a:lnTo>
                  <a:lnTo>
                    <a:pt x="354571" y="800404"/>
                  </a:lnTo>
                  <a:lnTo>
                    <a:pt x="354622" y="798931"/>
                  </a:lnTo>
                  <a:lnTo>
                    <a:pt x="353072" y="798245"/>
                  </a:lnTo>
                  <a:lnTo>
                    <a:pt x="351853" y="797801"/>
                  </a:lnTo>
                  <a:lnTo>
                    <a:pt x="350329" y="798093"/>
                  </a:lnTo>
                  <a:lnTo>
                    <a:pt x="349364" y="799249"/>
                  </a:lnTo>
                  <a:lnTo>
                    <a:pt x="349275" y="799680"/>
                  </a:lnTo>
                  <a:lnTo>
                    <a:pt x="350532" y="803275"/>
                  </a:lnTo>
                  <a:lnTo>
                    <a:pt x="353060" y="806208"/>
                  </a:lnTo>
                  <a:lnTo>
                    <a:pt x="356679" y="808482"/>
                  </a:lnTo>
                  <a:lnTo>
                    <a:pt x="358216" y="809269"/>
                  </a:lnTo>
                  <a:lnTo>
                    <a:pt x="360273" y="809485"/>
                  </a:lnTo>
                  <a:lnTo>
                    <a:pt x="362102" y="809091"/>
                  </a:lnTo>
                  <a:close/>
                </a:path>
                <a:path w="1104900" h="1445260">
                  <a:moveTo>
                    <a:pt x="365633" y="1142720"/>
                  </a:moveTo>
                  <a:lnTo>
                    <a:pt x="364909" y="1141971"/>
                  </a:lnTo>
                  <a:lnTo>
                    <a:pt x="364502" y="1141501"/>
                  </a:lnTo>
                  <a:lnTo>
                    <a:pt x="363740" y="1141196"/>
                  </a:lnTo>
                  <a:lnTo>
                    <a:pt x="362902" y="1141196"/>
                  </a:lnTo>
                  <a:lnTo>
                    <a:pt x="359854" y="1140841"/>
                  </a:lnTo>
                  <a:lnTo>
                    <a:pt x="356730" y="1140942"/>
                  </a:lnTo>
                  <a:lnTo>
                    <a:pt x="353669" y="1141501"/>
                  </a:lnTo>
                  <a:lnTo>
                    <a:pt x="350824" y="1142276"/>
                  </a:lnTo>
                  <a:lnTo>
                    <a:pt x="349173" y="1142961"/>
                  </a:lnTo>
                  <a:lnTo>
                    <a:pt x="345998" y="1144803"/>
                  </a:lnTo>
                  <a:lnTo>
                    <a:pt x="345770" y="1144803"/>
                  </a:lnTo>
                  <a:lnTo>
                    <a:pt x="345770" y="1146048"/>
                  </a:lnTo>
                  <a:lnTo>
                    <a:pt x="348691" y="1146479"/>
                  </a:lnTo>
                  <a:lnTo>
                    <a:pt x="350329" y="1146251"/>
                  </a:lnTo>
                  <a:lnTo>
                    <a:pt x="352132" y="1145730"/>
                  </a:lnTo>
                  <a:lnTo>
                    <a:pt x="353860" y="1145120"/>
                  </a:lnTo>
                  <a:lnTo>
                    <a:pt x="355536" y="1144447"/>
                  </a:lnTo>
                  <a:lnTo>
                    <a:pt x="356908" y="1144206"/>
                  </a:lnTo>
                  <a:lnTo>
                    <a:pt x="359283" y="1143952"/>
                  </a:lnTo>
                  <a:lnTo>
                    <a:pt x="361797" y="1144524"/>
                  </a:lnTo>
                  <a:lnTo>
                    <a:pt x="364121" y="1144206"/>
                  </a:lnTo>
                  <a:lnTo>
                    <a:pt x="364718" y="1143952"/>
                  </a:lnTo>
                  <a:lnTo>
                    <a:pt x="365252" y="1143723"/>
                  </a:lnTo>
                  <a:lnTo>
                    <a:pt x="365633" y="1142720"/>
                  </a:lnTo>
                  <a:close/>
                </a:path>
                <a:path w="1104900" h="1445260">
                  <a:moveTo>
                    <a:pt x="379145" y="817575"/>
                  </a:moveTo>
                  <a:lnTo>
                    <a:pt x="376631" y="815746"/>
                  </a:lnTo>
                  <a:lnTo>
                    <a:pt x="373202" y="814501"/>
                  </a:lnTo>
                  <a:lnTo>
                    <a:pt x="369519" y="814070"/>
                  </a:lnTo>
                  <a:lnTo>
                    <a:pt x="368147" y="814247"/>
                  </a:lnTo>
                  <a:lnTo>
                    <a:pt x="367271" y="815124"/>
                  </a:lnTo>
                  <a:lnTo>
                    <a:pt x="367690" y="816597"/>
                  </a:lnTo>
                  <a:lnTo>
                    <a:pt x="368338" y="817079"/>
                  </a:lnTo>
                  <a:lnTo>
                    <a:pt x="369176" y="817245"/>
                  </a:lnTo>
                  <a:lnTo>
                    <a:pt x="372325" y="818095"/>
                  </a:lnTo>
                  <a:lnTo>
                    <a:pt x="375869" y="818197"/>
                  </a:lnTo>
                  <a:lnTo>
                    <a:pt x="379145" y="817575"/>
                  </a:lnTo>
                  <a:close/>
                </a:path>
                <a:path w="1104900" h="1445260">
                  <a:moveTo>
                    <a:pt x="381762" y="1414310"/>
                  </a:moveTo>
                  <a:lnTo>
                    <a:pt x="376593" y="1413167"/>
                  </a:lnTo>
                  <a:lnTo>
                    <a:pt x="373697" y="1412405"/>
                  </a:lnTo>
                  <a:lnTo>
                    <a:pt x="370433" y="1412621"/>
                  </a:lnTo>
                  <a:lnTo>
                    <a:pt x="367804" y="1413738"/>
                  </a:lnTo>
                  <a:lnTo>
                    <a:pt x="364007" y="1414881"/>
                  </a:lnTo>
                  <a:lnTo>
                    <a:pt x="360692" y="1416634"/>
                  </a:lnTo>
                  <a:lnTo>
                    <a:pt x="358140" y="1418818"/>
                  </a:lnTo>
                  <a:lnTo>
                    <a:pt x="356235" y="1420634"/>
                  </a:lnTo>
                  <a:lnTo>
                    <a:pt x="354876" y="1422679"/>
                  </a:lnTo>
                  <a:lnTo>
                    <a:pt x="354126" y="1424825"/>
                  </a:lnTo>
                  <a:lnTo>
                    <a:pt x="354279" y="1425714"/>
                  </a:lnTo>
                  <a:lnTo>
                    <a:pt x="355498" y="1426349"/>
                  </a:lnTo>
                  <a:lnTo>
                    <a:pt x="357873" y="1426171"/>
                  </a:lnTo>
                  <a:lnTo>
                    <a:pt x="358711" y="1425689"/>
                  </a:lnTo>
                  <a:lnTo>
                    <a:pt x="358940" y="1425028"/>
                  </a:lnTo>
                  <a:lnTo>
                    <a:pt x="361035" y="1420215"/>
                  </a:lnTo>
                  <a:lnTo>
                    <a:pt x="366966" y="1416532"/>
                  </a:lnTo>
                  <a:lnTo>
                    <a:pt x="374383" y="1415453"/>
                  </a:lnTo>
                  <a:lnTo>
                    <a:pt x="376821" y="1414703"/>
                  </a:lnTo>
                  <a:lnTo>
                    <a:pt x="381762" y="1414310"/>
                  </a:lnTo>
                  <a:close/>
                </a:path>
                <a:path w="1104900" h="1445260">
                  <a:moveTo>
                    <a:pt x="387426" y="801001"/>
                  </a:moveTo>
                  <a:lnTo>
                    <a:pt x="387007" y="799249"/>
                  </a:lnTo>
                  <a:lnTo>
                    <a:pt x="386702" y="798423"/>
                  </a:lnTo>
                  <a:lnTo>
                    <a:pt x="385495" y="798093"/>
                  </a:lnTo>
                  <a:lnTo>
                    <a:pt x="384390" y="797725"/>
                  </a:lnTo>
                  <a:lnTo>
                    <a:pt x="380961" y="796175"/>
                  </a:lnTo>
                  <a:lnTo>
                    <a:pt x="377393" y="794791"/>
                  </a:lnTo>
                  <a:lnTo>
                    <a:pt x="373697" y="793597"/>
                  </a:lnTo>
                  <a:lnTo>
                    <a:pt x="372440" y="793267"/>
                  </a:lnTo>
                  <a:lnTo>
                    <a:pt x="371043" y="793673"/>
                  </a:lnTo>
                  <a:lnTo>
                    <a:pt x="370052" y="795299"/>
                  </a:lnTo>
                  <a:lnTo>
                    <a:pt x="370662" y="796226"/>
                  </a:lnTo>
                  <a:lnTo>
                    <a:pt x="371906" y="796544"/>
                  </a:lnTo>
                  <a:lnTo>
                    <a:pt x="375488" y="797953"/>
                  </a:lnTo>
                  <a:lnTo>
                    <a:pt x="378917" y="799553"/>
                  </a:lnTo>
                  <a:lnTo>
                    <a:pt x="382447" y="800798"/>
                  </a:lnTo>
                  <a:lnTo>
                    <a:pt x="384429" y="801751"/>
                  </a:lnTo>
                  <a:lnTo>
                    <a:pt x="387426" y="801001"/>
                  </a:lnTo>
                  <a:close/>
                </a:path>
                <a:path w="1104900" h="1445260">
                  <a:moveTo>
                    <a:pt x="394957" y="1148308"/>
                  </a:moveTo>
                  <a:lnTo>
                    <a:pt x="392836" y="1147660"/>
                  </a:lnTo>
                  <a:lnTo>
                    <a:pt x="389864" y="1147381"/>
                  </a:lnTo>
                  <a:lnTo>
                    <a:pt x="386930" y="1146822"/>
                  </a:lnTo>
                  <a:lnTo>
                    <a:pt x="384200" y="1146022"/>
                  </a:lnTo>
                  <a:lnTo>
                    <a:pt x="380961" y="1144346"/>
                  </a:lnTo>
                  <a:lnTo>
                    <a:pt x="377088" y="1143330"/>
                  </a:lnTo>
                  <a:lnTo>
                    <a:pt x="373011" y="1143025"/>
                  </a:lnTo>
                  <a:lnTo>
                    <a:pt x="371690" y="1143177"/>
                  </a:lnTo>
                  <a:lnTo>
                    <a:pt x="370776" y="1144003"/>
                  </a:lnTo>
                  <a:lnTo>
                    <a:pt x="371119" y="1145501"/>
                  </a:lnTo>
                  <a:lnTo>
                    <a:pt x="371805" y="1145997"/>
                  </a:lnTo>
                  <a:lnTo>
                    <a:pt x="372706" y="1146175"/>
                  </a:lnTo>
                  <a:lnTo>
                    <a:pt x="374650" y="1146429"/>
                  </a:lnTo>
                  <a:lnTo>
                    <a:pt x="376555" y="1146848"/>
                  </a:lnTo>
                  <a:lnTo>
                    <a:pt x="378345" y="1147457"/>
                  </a:lnTo>
                  <a:lnTo>
                    <a:pt x="380961" y="1148803"/>
                  </a:lnTo>
                  <a:lnTo>
                    <a:pt x="383933" y="1149807"/>
                  </a:lnTo>
                  <a:lnTo>
                    <a:pt x="387121" y="1150454"/>
                  </a:lnTo>
                  <a:lnTo>
                    <a:pt x="389521" y="1150912"/>
                  </a:lnTo>
                  <a:lnTo>
                    <a:pt x="392836" y="1150988"/>
                  </a:lnTo>
                  <a:lnTo>
                    <a:pt x="394957" y="1148308"/>
                  </a:lnTo>
                  <a:close/>
                </a:path>
                <a:path w="1104900" h="1445260">
                  <a:moveTo>
                    <a:pt x="399186" y="1418551"/>
                  </a:moveTo>
                  <a:lnTo>
                    <a:pt x="398767" y="1417675"/>
                  </a:lnTo>
                  <a:lnTo>
                    <a:pt x="398614" y="1417269"/>
                  </a:lnTo>
                  <a:lnTo>
                    <a:pt x="398195" y="1416926"/>
                  </a:lnTo>
                  <a:lnTo>
                    <a:pt x="397662" y="1416710"/>
                  </a:lnTo>
                  <a:lnTo>
                    <a:pt x="394690" y="1415008"/>
                  </a:lnTo>
                  <a:lnTo>
                    <a:pt x="390779" y="1414183"/>
                  </a:lnTo>
                  <a:lnTo>
                    <a:pt x="386854" y="1414399"/>
                  </a:lnTo>
                  <a:lnTo>
                    <a:pt x="388835" y="1415453"/>
                  </a:lnTo>
                  <a:lnTo>
                    <a:pt x="389369" y="1416570"/>
                  </a:lnTo>
                  <a:lnTo>
                    <a:pt x="391960" y="1418031"/>
                  </a:lnTo>
                  <a:lnTo>
                    <a:pt x="393484" y="1418729"/>
                  </a:lnTo>
                  <a:lnTo>
                    <a:pt x="395071" y="1419987"/>
                  </a:lnTo>
                  <a:lnTo>
                    <a:pt x="397052" y="1419720"/>
                  </a:lnTo>
                  <a:lnTo>
                    <a:pt x="398386" y="1419466"/>
                  </a:lnTo>
                  <a:lnTo>
                    <a:pt x="399186" y="1418551"/>
                  </a:lnTo>
                  <a:close/>
                </a:path>
                <a:path w="1104900" h="1445260">
                  <a:moveTo>
                    <a:pt x="411848" y="1072083"/>
                  </a:moveTo>
                  <a:lnTo>
                    <a:pt x="411314" y="1071511"/>
                  </a:lnTo>
                  <a:lnTo>
                    <a:pt x="407746" y="1068451"/>
                  </a:lnTo>
                  <a:lnTo>
                    <a:pt x="404850" y="1065072"/>
                  </a:lnTo>
                  <a:lnTo>
                    <a:pt x="402717" y="1061466"/>
                  </a:lnTo>
                  <a:lnTo>
                    <a:pt x="401802" y="1060119"/>
                  </a:lnTo>
                  <a:lnTo>
                    <a:pt x="401802" y="1058468"/>
                  </a:lnTo>
                  <a:lnTo>
                    <a:pt x="398805" y="1056360"/>
                  </a:lnTo>
                  <a:lnTo>
                    <a:pt x="397395" y="1057414"/>
                  </a:lnTo>
                  <a:lnTo>
                    <a:pt x="396938" y="1058392"/>
                  </a:lnTo>
                  <a:lnTo>
                    <a:pt x="396938" y="1060742"/>
                  </a:lnTo>
                  <a:lnTo>
                    <a:pt x="397929" y="1063066"/>
                  </a:lnTo>
                  <a:lnTo>
                    <a:pt x="399719" y="1065149"/>
                  </a:lnTo>
                  <a:lnTo>
                    <a:pt x="401802" y="1068171"/>
                  </a:lnTo>
                  <a:lnTo>
                    <a:pt x="404469" y="1071003"/>
                  </a:lnTo>
                  <a:lnTo>
                    <a:pt x="407670" y="1073607"/>
                  </a:lnTo>
                  <a:lnTo>
                    <a:pt x="408724" y="1074153"/>
                  </a:lnTo>
                  <a:lnTo>
                    <a:pt x="410286" y="1074064"/>
                  </a:lnTo>
                  <a:lnTo>
                    <a:pt x="411772" y="1072832"/>
                  </a:lnTo>
                  <a:lnTo>
                    <a:pt x="411848" y="1072083"/>
                  </a:lnTo>
                  <a:close/>
                </a:path>
                <a:path w="1104900" h="1445260">
                  <a:moveTo>
                    <a:pt x="422541" y="338950"/>
                  </a:moveTo>
                  <a:lnTo>
                    <a:pt x="422046" y="338201"/>
                  </a:lnTo>
                  <a:lnTo>
                    <a:pt x="422008" y="337794"/>
                  </a:lnTo>
                  <a:lnTo>
                    <a:pt x="421474" y="336753"/>
                  </a:lnTo>
                  <a:lnTo>
                    <a:pt x="384365" y="325094"/>
                  </a:lnTo>
                  <a:lnTo>
                    <a:pt x="377393" y="323989"/>
                  </a:lnTo>
                  <a:lnTo>
                    <a:pt x="370624" y="322478"/>
                  </a:lnTo>
                  <a:lnTo>
                    <a:pt x="364083" y="320548"/>
                  </a:lnTo>
                  <a:lnTo>
                    <a:pt x="362750" y="320332"/>
                  </a:lnTo>
                  <a:lnTo>
                    <a:pt x="361416" y="320827"/>
                  </a:lnTo>
                  <a:lnTo>
                    <a:pt x="360883" y="322110"/>
                  </a:lnTo>
                  <a:lnTo>
                    <a:pt x="360959" y="322554"/>
                  </a:lnTo>
                  <a:lnTo>
                    <a:pt x="361302" y="322935"/>
                  </a:lnTo>
                  <a:lnTo>
                    <a:pt x="365899" y="324777"/>
                  </a:lnTo>
                  <a:lnTo>
                    <a:pt x="370852" y="326212"/>
                  </a:lnTo>
                  <a:lnTo>
                    <a:pt x="383133" y="328536"/>
                  </a:lnTo>
                  <a:lnTo>
                    <a:pt x="388988" y="328510"/>
                  </a:lnTo>
                  <a:lnTo>
                    <a:pt x="394843" y="329666"/>
                  </a:lnTo>
                  <a:lnTo>
                    <a:pt x="414743" y="335927"/>
                  </a:lnTo>
                  <a:lnTo>
                    <a:pt x="415836" y="336651"/>
                  </a:lnTo>
                  <a:lnTo>
                    <a:pt x="418503" y="337896"/>
                  </a:lnTo>
                  <a:lnTo>
                    <a:pt x="420027" y="338353"/>
                  </a:lnTo>
                  <a:lnTo>
                    <a:pt x="421665" y="338645"/>
                  </a:lnTo>
                  <a:lnTo>
                    <a:pt x="422541" y="338950"/>
                  </a:lnTo>
                  <a:close/>
                </a:path>
                <a:path w="1104900" h="1445260">
                  <a:moveTo>
                    <a:pt x="429577" y="324104"/>
                  </a:moveTo>
                  <a:lnTo>
                    <a:pt x="427710" y="323634"/>
                  </a:lnTo>
                  <a:lnTo>
                    <a:pt x="426834" y="323329"/>
                  </a:lnTo>
                  <a:lnTo>
                    <a:pt x="421932" y="322008"/>
                  </a:lnTo>
                  <a:lnTo>
                    <a:pt x="415467" y="321729"/>
                  </a:lnTo>
                  <a:lnTo>
                    <a:pt x="412648" y="320332"/>
                  </a:lnTo>
                  <a:lnTo>
                    <a:pt x="408419" y="318376"/>
                  </a:lnTo>
                  <a:lnTo>
                    <a:pt x="404698" y="316052"/>
                  </a:lnTo>
                  <a:lnTo>
                    <a:pt x="401535" y="313372"/>
                  </a:lnTo>
                  <a:lnTo>
                    <a:pt x="396367" y="310337"/>
                  </a:lnTo>
                  <a:lnTo>
                    <a:pt x="390436" y="307936"/>
                  </a:lnTo>
                  <a:lnTo>
                    <a:pt x="384009" y="306260"/>
                  </a:lnTo>
                  <a:lnTo>
                    <a:pt x="382828" y="305803"/>
                  </a:lnTo>
                  <a:lnTo>
                    <a:pt x="381304" y="306082"/>
                  </a:lnTo>
                  <a:lnTo>
                    <a:pt x="379933" y="307657"/>
                  </a:lnTo>
                  <a:lnTo>
                    <a:pt x="380352" y="308660"/>
                  </a:lnTo>
                  <a:lnTo>
                    <a:pt x="381533" y="309118"/>
                  </a:lnTo>
                  <a:lnTo>
                    <a:pt x="386588" y="310489"/>
                  </a:lnTo>
                  <a:lnTo>
                    <a:pt x="391388" y="312293"/>
                  </a:lnTo>
                  <a:lnTo>
                    <a:pt x="395757" y="314464"/>
                  </a:lnTo>
                  <a:lnTo>
                    <a:pt x="397929" y="315645"/>
                  </a:lnTo>
                  <a:lnTo>
                    <a:pt x="399872" y="316992"/>
                  </a:lnTo>
                  <a:lnTo>
                    <a:pt x="401535" y="318477"/>
                  </a:lnTo>
                  <a:lnTo>
                    <a:pt x="404279" y="320230"/>
                  </a:lnTo>
                  <a:lnTo>
                    <a:pt x="417931" y="325081"/>
                  </a:lnTo>
                  <a:lnTo>
                    <a:pt x="420446" y="325704"/>
                  </a:lnTo>
                  <a:lnTo>
                    <a:pt x="428396" y="324459"/>
                  </a:lnTo>
                  <a:lnTo>
                    <a:pt x="429577" y="324104"/>
                  </a:lnTo>
                  <a:close/>
                </a:path>
                <a:path w="1104900" h="1445260">
                  <a:moveTo>
                    <a:pt x="430263" y="1092212"/>
                  </a:moveTo>
                  <a:lnTo>
                    <a:pt x="429882" y="1091780"/>
                  </a:lnTo>
                  <a:lnTo>
                    <a:pt x="429920" y="1091311"/>
                  </a:lnTo>
                  <a:lnTo>
                    <a:pt x="429729" y="1089977"/>
                  </a:lnTo>
                  <a:lnTo>
                    <a:pt x="428967" y="1088707"/>
                  </a:lnTo>
                  <a:lnTo>
                    <a:pt x="427748" y="1087628"/>
                  </a:lnTo>
                  <a:lnTo>
                    <a:pt x="426377" y="1086231"/>
                  </a:lnTo>
                  <a:lnTo>
                    <a:pt x="424434" y="1085075"/>
                  </a:lnTo>
                  <a:lnTo>
                    <a:pt x="422160" y="1084326"/>
                  </a:lnTo>
                  <a:lnTo>
                    <a:pt x="419950" y="1083767"/>
                  </a:lnTo>
                  <a:lnTo>
                    <a:pt x="417474" y="1083691"/>
                  </a:lnTo>
                  <a:lnTo>
                    <a:pt x="415201" y="1084097"/>
                  </a:lnTo>
                  <a:lnTo>
                    <a:pt x="413829" y="1084224"/>
                  </a:lnTo>
                  <a:lnTo>
                    <a:pt x="412915" y="1085024"/>
                  </a:lnTo>
                  <a:lnTo>
                    <a:pt x="413067" y="1085926"/>
                  </a:lnTo>
                  <a:lnTo>
                    <a:pt x="413258" y="1086802"/>
                  </a:lnTo>
                  <a:lnTo>
                    <a:pt x="414515" y="1087424"/>
                  </a:lnTo>
                  <a:lnTo>
                    <a:pt x="415950" y="1087297"/>
                  </a:lnTo>
                  <a:lnTo>
                    <a:pt x="417207" y="1087196"/>
                  </a:lnTo>
                  <a:lnTo>
                    <a:pt x="418350" y="1087196"/>
                  </a:lnTo>
                  <a:lnTo>
                    <a:pt x="419493" y="1087272"/>
                  </a:lnTo>
                  <a:lnTo>
                    <a:pt x="420179" y="1087450"/>
                  </a:lnTo>
                  <a:lnTo>
                    <a:pt x="420865" y="1087704"/>
                  </a:lnTo>
                  <a:lnTo>
                    <a:pt x="421474" y="1087996"/>
                  </a:lnTo>
                  <a:lnTo>
                    <a:pt x="423443" y="1089748"/>
                  </a:lnTo>
                  <a:lnTo>
                    <a:pt x="426148" y="1091057"/>
                  </a:lnTo>
                  <a:lnTo>
                    <a:pt x="429234" y="1091780"/>
                  </a:lnTo>
                  <a:lnTo>
                    <a:pt x="430263" y="1092212"/>
                  </a:lnTo>
                  <a:close/>
                </a:path>
                <a:path w="1104900" h="1445260">
                  <a:moveTo>
                    <a:pt x="440486" y="1091679"/>
                  </a:moveTo>
                  <a:lnTo>
                    <a:pt x="438543" y="1085329"/>
                  </a:lnTo>
                  <a:lnTo>
                    <a:pt x="436918" y="1082789"/>
                  </a:lnTo>
                  <a:lnTo>
                    <a:pt x="435241" y="1081341"/>
                  </a:lnTo>
                  <a:lnTo>
                    <a:pt x="435241" y="1090409"/>
                  </a:lnTo>
                  <a:lnTo>
                    <a:pt x="434632" y="1092949"/>
                  </a:lnTo>
                  <a:lnTo>
                    <a:pt x="435089" y="1092949"/>
                  </a:lnTo>
                  <a:lnTo>
                    <a:pt x="435089" y="1099299"/>
                  </a:lnTo>
                  <a:lnTo>
                    <a:pt x="428701" y="1109459"/>
                  </a:lnTo>
                  <a:lnTo>
                    <a:pt x="421398" y="1111999"/>
                  </a:lnTo>
                  <a:lnTo>
                    <a:pt x="417131" y="1114539"/>
                  </a:lnTo>
                  <a:lnTo>
                    <a:pt x="406946" y="1111999"/>
                  </a:lnTo>
                  <a:lnTo>
                    <a:pt x="402831" y="1109459"/>
                  </a:lnTo>
                  <a:lnTo>
                    <a:pt x="402678" y="1109332"/>
                  </a:lnTo>
                  <a:lnTo>
                    <a:pt x="402678" y="1115809"/>
                  </a:lnTo>
                  <a:lnTo>
                    <a:pt x="396824" y="1114539"/>
                  </a:lnTo>
                  <a:lnTo>
                    <a:pt x="391731" y="1114539"/>
                  </a:lnTo>
                  <a:lnTo>
                    <a:pt x="391731" y="1118349"/>
                  </a:lnTo>
                  <a:lnTo>
                    <a:pt x="388454" y="1119619"/>
                  </a:lnTo>
                  <a:lnTo>
                    <a:pt x="384695" y="1120889"/>
                  </a:lnTo>
                  <a:lnTo>
                    <a:pt x="380733" y="1120889"/>
                  </a:lnTo>
                  <a:lnTo>
                    <a:pt x="374230" y="1122159"/>
                  </a:lnTo>
                  <a:lnTo>
                    <a:pt x="361073" y="1122159"/>
                  </a:lnTo>
                  <a:lnTo>
                    <a:pt x="357873" y="1120889"/>
                  </a:lnTo>
                  <a:lnTo>
                    <a:pt x="354825" y="1120889"/>
                  </a:lnTo>
                  <a:lnTo>
                    <a:pt x="351929" y="1119619"/>
                  </a:lnTo>
                  <a:lnTo>
                    <a:pt x="349605" y="1118349"/>
                  </a:lnTo>
                  <a:lnTo>
                    <a:pt x="354990" y="1118349"/>
                  </a:lnTo>
                  <a:lnTo>
                    <a:pt x="356679" y="1117079"/>
                  </a:lnTo>
                  <a:lnTo>
                    <a:pt x="361873" y="1115809"/>
                  </a:lnTo>
                  <a:lnTo>
                    <a:pt x="367271" y="1115809"/>
                  </a:lnTo>
                  <a:lnTo>
                    <a:pt x="372783" y="1114539"/>
                  </a:lnTo>
                  <a:lnTo>
                    <a:pt x="377850" y="1114539"/>
                  </a:lnTo>
                  <a:lnTo>
                    <a:pt x="382524" y="1117079"/>
                  </a:lnTo>
                  <a:lnTo>
                    <a:pt x="387616" y="1117079"/>
                  </a:lnTo>
                  <a:lnTo>
                    <a:pt x="391731" y="1118349"/>
                  </a:lnTo>
                  <a:lnTo>
                    <a:pt x="391731" y="1114539"/>
                  </a:lnTo>
                  <a:lnTo>
                    <a:pt x="386448" y="1114539"/>
                  </a:lnTo>
                  <a:lnTo>
                    <a:pt x="381533" y="1111999"/>
                  </a:lnTo>
                  <a:lnTo>
                    <a:pt x="375869" y="1110729"/>
                  </a:lnTo>
                  <a:lnTo>
                    <a:pt x="370205" y="1111999"/>
                  </a:lnTo>
                  <a:lnTo>
                    <a:pt x="365442" y="1111999"/>
                  </a:lnTo>
                  <a:lnTo>
                    <a:pt x="356222" y="1114539"/>
                  </a:lnTo>
                  <a:lnTo>
                    <a:pt x="353390" y="1114539"/>
                  </a:lnTo>
                  <a:lnTo>
                    <a:pt x="347459" y="1115809"/>
                  </a:lnTo>
                  <a:lnTo>
                    <a:pt x="342569" y="1115809"/>
                  </a:lnTo>
                  <a:lnTo>
                    <a:pt x="340969" y="1117079"/>
                  </a:lnTo>
                  <a:lnTo>
                    <a:pt x="337693" y="1117079"/>
                  </a:lnTo>
                  <a:lnTo>
                    <a:pt x="338429" y="1115809"/>
                  </a:lnTo>
                  <a:lnTo>
                    <a:pt x="339102" y="1115809"/>
                  </a:lnTo>
                  <a:lnTo>
                    <a:pt x="339750" y="1114539"/>
                  </a:lnTo>
                  <a:lnTo>
                    <a:pt x="347103" y="1114539"/>
                  </a:lnTo>
                  <a:lnTo>
                    <a:pt x="348919" y="1113269"/>
                  </a:lnTo>
                  <a:lnTo>
                    <a:pt x="351650" y="1113269"/>
                  </a:lnTo>
                  <a:lnTo>
                    <a:pt x="352894" y="1111999"/>
                  </a:lnTo>
                  <a:lnTo>
                    <a:pt x="360222" y="1109459"/>
                  </a:lnTo>
                  <a:lnTo>
                    <a:pt x="368096" y="1108189"/>
                  </a:lnTo>
                  <a:lnTo>
                    <a:pt x="376212" y="1108189"/>
                  </a:lnTo>
                  <a:lnTo>
                    <a:pt x="384276" y="1109459"/>
                  </a:lnTo>
                  <a:lnTo>
                    <a:pt x="384429" y="1109459"/>
                  </a:lnTo>
                  <a:lnTo>
                    <a:pt x="387311" y="1110729"/>
                  </a:lnTo>
                  <a:lnTo>
                    <a:pt x="391579" y="1110729"/>
                  </a:lnTo>
                  <a:lnTo>
                    <a:pt x="392569" y="1111999"/>
                  </a:lnTo>
                  <a:lnTo>
                    <a:pt x="395147" y="1111999"/>
                  </a:lnTo>
                  <a:lnTo>
                    <a:pt x="400596" y="1114539"/>
                  </a:lnTo>
                  <a:lnTo>
                    <a:pt x="401269" y="1114539"/>
                  </a:lnTo>
                  <a:lnTo>
                    <a:pt x="402678" y="1115809"/>
                  </a:lnTo>
                  <a:lnTo>
                    <a:pt x="402678" y="1109332"/>
                  </a:lnTo>
                  <a:lnTo>
                    <a:pt x="399986" y="1106919"/>
                  </a:lnTo>
                  <a:lnTo>
                    <a:pt x="398957" y="1104379"/>
                  </a:lnTo>
                  <a:lnTo>
                    <a:pt x="397700" y="1099299"/>
                  </a:lnTo>
                  <a:lnTo>
                    <a:pt x="396900" y="1094219"/>
                  </a:lnTo>
                  <a:lnTo>
                    <a:pt x="396646" y="1091679"/>
                  </a:lnTo>
                  <a:lnTo>
                    <a:pt x="396519" y="1090409"/>
                  </a:lnTo>
                  <a:lnTo>
                    <a:pt x="397738" y="1090409"/>
                  </a:lnTo>
                  <a:lnTo>
                    <a:pt x="398081" y="1089139"/>
                  </a:lnTo>
                  <a:lnTo>
                    <a:pt x="398767" y="1089139"/>
                  </a:lnTo>
                  <a:lnTo>
                    <a:pt x="398310" y="1087869"/>
                  </a:lnTo>
                  <a:lnTo>
                    <a:pt x="396252" y="1086599"/>
                  </a:lnTo>
                  <a:lnTo>
                    <a:pt x="396214" y="1109459"/>
                  </a:lnTo>
                  <a:lnTo>
                    <a:pt x="394309" y="1108189"/>
                  </a:lnTo>
                  <a:lnTo>
                    <a:pt x="393255" y="1108189"/>
                  </a:lnTo>
                  <a:lnTo>
                    <a:pt x="386880" y="1106919"/>
                  </a:lnTo>
                  <a:lnTo>
                    <a:pt x="380326" y="1105649"/>
                  </a:lnTo>
                  <a:lnTo>
                    <a:pt x="363816" y="1105649"/>
                  </a:lnTo>
                  <a:lnTo>
                    <a:pt x="360730" y="1106919"/>
                  </a:lnTo>
                  <a:lnTo>
                    <a:pt x="357759" y="1106919"/>
                  </a:lnTo>
                  <a:lnTo>
                    <a:pt x="362292" y="1103109"/>
                  </a:lnTo>
                  <a:lnTo>
                    <a:pt x="363702" y="1098029"/>
                  </a:lnTo>
                  <a:lnTo>
                    <a:pt x="361607" y="1092949"/>
                  </a:lnTo>
                  <a:lnTo>
                    <a:pt x="361302" y="1091679"/>
                  </a:lnTo>
                  <a:lnTo>
                    <a:pt x="360883" y="1091679"/>
                  </a:lnTo>
                  <a:lnTo>
                    <a:pt x="360426" y="1090409"/>
                  </a:lnTo>
                  <a:lnTo>
                    <a:pt x="373862" y="1092949"/>
                  </a:lnTo>
                  <a:lnTo>
                    <a:pt x="387807" y="1092949"/>
                  </a:lnTo>
                  <a:lnTo>
                    <a:pt x="391045" y="1091679"/>
                  </a:lnTo>
                  <a:lnTo>
                    <a:pt x="391426" y="1094219"/>
                  </a:lnTo>
                  <a:lnTo>
                    <a:pt x="391960" y="1096759"/>
                  </a:lnTo>
                  <a:lnTo>
                    <a:pt x="392569" y="1103109"/>
                  </a:lnTo>
                  <a:lnTo>
                    <a:pt x="393928" y="1105649"/>
                  </a:lnTo>
                  <a:lnTo>
                    <a:pt x="396214" y="1109459"/>
                  </a:lnTo>
                  <a:lnTo>
                    <a:pt x="396214" y="1086599"/>
                  </a:lnTo>
                  <a:lnTo>
                    <a:pt x="395300" y="1086599"/>
                  </a:lnTo>
                  <a:lnTo>
                    <a:pt x="394500" y="1087869"/>
                  </a:lnTo>
                  <a:lnTo>
                    <a:pt x="392379" y="1087869"/>
                  </a:lnTo>
                  <a:lnTo>
                    <a:pt x="378891" y="1090409"/>
                  </a:lnTo>
                  <a:lnTo>
                    <a:pt x="365252" y="1087869"/>
                  </a:lnTo>
                  <a:lnTo>
                    <a:pt x="362216" y="1087869"/>
                  </a:lnTo>
                  <a:lnTo>
                    <a:pt x="359283" y="1086599"/>
                  </a:lnTo>
                  <a:lnTo>
                    <a:pt x="356489" y="1085329"/>
                  </a:lnTo>
                  <a:lnTo>
                    <a:pt x="354063" y="1085329"/>
                  </a:lnTo>
                  <a:lnTo>
                    <a:pt x="353847" y="1086599"/>
                  </a:lnTo>
                  <a:lnTo>
                    <a:pt x="353479" y="1086599"/>
                  </a:lnTo>
                  <a:lnTo>
                    <a:pt x="353072" y="1087869"/>
                  </a:lnTo>
                  <a:lnTo>
                    <a:pt x="354304" y="1089139"/>
                  </a:lnTo>
                  <a:lnTo>
                    <a:pt x="354672" y="1090409"/>
                  </a:lnTo>
                  <a:lnTo>
                    <a:pt x="356222" y="1091679"/>
                  </a:lnTo>
                  <a:lnTo>
                    <a:pt x="356590" y="1091679"/>
                  </a:lnTo>
                  <a:lnTo>
                    <a:pt x="358406" y="1095489"/>
                  </a:lnTo>
                  <a:lnTo>
                    <a:pt x="342861" y="1111999"/>
                  </a:lnTo>
                  <a:lnTo>
                    <a:pt x="338569" y="1111999"/>
                  </a:lnTo>
                  <a:lnTo>
                    <a:pt x="334721" y="1110729"/>
                  </a:lnTo>
                  <a:lnTo>
                    <a:pt x="333400" y="1110729"/>
                  </a:lnTo>
                  <a:lnTo>
                    <a:pt x="332346" y="1109459"/>
                  </a:lnTo>
                  <a:lnTo>
                    <a:pt x="330962" y="1108189"/>
                  </a:lnTo>
                  <a:lnTo>
                    <a:pt x="329907" y="1108189"/>
                  </a:lnTo>
                  <a:lnTo>
                    <a:pt x="328561" y="1105649"/>
                  </a:lnTo>
                  <a:lnTo>
                    <a:pt x="326694" y="1101839"/>
                  </a:lnTo>
                  <a:lnTo>
                    <a:pt x="324192" y="1100569"/>
                  </a:lnTo>
                  <a:lnTo>
                    <a:pt x="322338" y="1096759"/>
                  </a:lnTo>
                  <a:lnTo>
                    <a:pt x="321208" y="1094219"/>
                  </a:lnTo>
                  <a:lnTo>
                    <a:pt x="320522" y="1090409"/>
                  </a:lnTo>
                  <a:lnTo>
                    <a:pt x="321703" y="1085329"/>
                  </a:lnTo>
                  <a:lnTo>
                    <a:pt x="324637" y="1081519"/>
                  </a:lnTo>
                  <a:lnTo>
                    <a:pt x="326732" y="1078979"/>
                  </a:lnTo>
                  <a:lnTo>
                    <a:pt x="332219" y="1073899"/>
                  </a:lnTo>
                  <a:lnTo>
                    <a:pt x="332943" y="1071359"/>
                  </a:lnTo>
                  <a:lnTo>
                    <a:pt x="349237" y="1033259"/>
                  </a:lnTo>
                  <a:lnTo>
                    <a:pt x="350596" y="1011669"/>
                  </a:lnTo>
                  <a:lnTo>
                    <a:pt x="351205" y="1000239"/>
                  </a:lnTo>
                  <a:lnTo>
                    <a:pt x="350862" y="962139"/>
                  </a:lnTo>
                  <a:lnTo>
                    <a:pt x="345948" y="927849"/>
                  </a:lnTo>
                  <a:lnTo>
                    <a:pt x="345363" y="920229"/>
                  </a:lnTo>
                  <a:lnTo>
                    <a:pt x="344716" y="912609"/>
                  </a:lnTo>
                  <a:lnTo>
                    <a:pt x="343877" y="904989"/>
                  </a:lnTo>
                  <a:lnTo>
                    <a:pt x="342760" y="897369"/>
                  </a:lnTo>
                  <a:lnTo>
                    <a:pt x="342023" y="885939"/>
                  </a:lnTo>
                  <a:lnTo>
                    <a:pt x="341096" y="864349"/>
                  </a:lnTo>
                  <a:lnTo>
                    <a:pt x="340334" y="854189"/>
                  </a:lnTo>
                  <a:lnTo>
                    <a:pt x="339953" y="851649"/>
                  </a:lnTo>
                  <a:lnTo>
                    <a:pt x="340067" y="844029"/>
                  </a:lnTo>
                  <a:lnTo>
                    <a:pt x="339559" y="844029"/>
                  </a:lnTo>
                  <a:lnTo>
                    <a:pt x="338836" y="841489"/>
                  </a:lnTo>
                  <a:lnTo>
                    <a:pt x="338010" y="841489"/>
                  </a:lnTo>
                  <a:lnTo>
                    <a:pt x="336410" y="840219"/>
                  </a:lnTo>
                  <a:lnTo>
                    <a:pt x="335584" y="840219"/>
                  </a:lnTo>
                  <a:lnTo>
                    <a:pt x="335432" y="840016"/>
                  </a:lnTo>
                  <a:lnTo>
                    <a:pt x="331482" y="835139"/>
                  </a:lnTo>
                  <a:lnTo>
                    <a:pt x="326872" y="832599"/>
                  </a:lnTo>
                  <a:lnTo>
                    <a:pt x="326237" y="827519"/>
                  </a:lnTo>
                  <a:lnTo>
                    <a:pt x="326402" y="822439"/>
                  </a:lnTo>
                  <a:lnTo>
                    <a:pt x="327304" y="817359"/>
                  </a:lnTo>
                  <a:lnTo>
                    <a:pt x="328930" y="812279"/>
                  </a:lnTo>
                  <a:lnTo>
                    <a:pt x="329476" y="809739"/>
                  </a:lnTo>
                  <a:lnTo>
                    <a:pt x="329704" y="808469"/>
                  </a:lnTo>
                  <a:lnTo>
                    <a:pt x="329704" y="805929"/>
                  </a:lnTo>
                  <a:lnTo>
                    <a:pt x="330479" y="803389"/>
                  </a:lnTo>
                  <a:lnTo>
                    <a:pt x="341528" y="795769"/>
                  </a:lnTo>
                  <a:lnTo>
                    <a:pt x="343687" y="794499"/>
                  </a:lnTo>
                  <a:lnTo>
                    <a:pt x="349097" y="794499"/>
                  </a:lnTo>
                  <a:lnTo>
                    <a:pt x="350837" y="795769"/>
                  </a:lnTo>
                  <a:lnTo>
                    <a:pt x="354025" y="797039"/>
                  </a:lnTo>
                  <a:lnTo>
                    <a:pt x="362978" y="797039"/>
                  </a:lnTo>
                  <a:lnTo>
                    <a:pt x="364642" y="795769"/>
                  </a:lnTo>
                  <a:lnTo>
                    <a:pt x="367614" y="794499"/>
                  </a:lnTo>
                  <a:lnTo>
                    <a:pt x="368414" y="791959"/>
                  </a:lnTo>
                  <a:lnTo>
                    <a:pt x="366395" y="789419"/>
                  </a:lnTo>
                  <a:lnTo>
                    <a:pt x="366242" y="789419"/>
                  </a:lnTo>
                  <a:lnTo>
                    <a:pt x="362292" y="786879"/>
                  </a:lnTo>
                  <a:lnTo>
                    <a:pt x="361226" y="783069"/>
                  </a:lnTo>
                  <a:lnTo>
                    <a:pt x="363474" y="779259"/>
                  </a:lnTo>
                  <a:lnTo>
                    <a:pt x="363931" y="777989"/>
                  </a:lnTo>
                  <a:lnTo>
                    <a:pt x="364718" y="777989"/>
                  </a:lnTo>
                  <a:lnTo>
                    <a:pt x="365899" y="776719"/>
                  </a:lnTo>
                  <a:lnTo>
                    <a:pt x="367157" y="776719"/>
                  </a:lnTo>
                  <a:lnTo>
                    <a:pt x="368490" y="775449"/>
                  </a:lnTo>
                  <a:lnTo>
                    <a:pt x="374472" y="774179"/>
                  </a:lnTo>
                  <a:lnTo>
                    <a:pt x="381431" y="772909"/>
                  </a:lnTo>
                  <a:lnTo>
                    <a:pt x="388391" y="772909"/>
                  </a:lnTo>
                  <a:lnTo>
                    <a:pt x="400481" y="780529"/>
                  </a:lnTo>
                  <a:lnTo>
                    <a:pt x="401802" y="783069"/>
                  </a:lnTo>
                  <a:lnTo>
                    <a:pt x="403517" y="784339"/>
                  </a:lnTo>
                  <a:lnTo>
                    <a:pt x="407403" y="786879"/>
                  </a:lnTo>
                  <a:lnTo>
                    <a:pt x="409333" y="790689"/>
                  </a:lnTo>
                  <a:lnTo>
                    <a:pt x="408990" y="794499"/>
                  </a:lnTo>
                  <a:lnTo>
                    <a:pt x="406603" y="797039"/>
                  </a:lnTo>
                  <a:lnTo>
                    <a:pt x="402869" y="799579"/>
                  </a:lnTo>
                  <a:lnTo>
                    <a:pt x="398614" y="799579"/>
                  </a:lnTo>
                  <a:lnTo>
                    <a:pt x="397510" y="800849"/>
                  </a:lnTo>
                  <a:lnTo>
                    <a:pt x="395871" y="799579"/>
                  </a:lnTo>
                  <a:lnTo>
                    <a:pt x="392950" y="799579"/>
                  </a:lnTo>
                  <a:lnTo>
                    <a:pt x="392531" y="800849"/>
                  </a:lnTo>
                  <a:lnTo>
                    <a:pt x="391579" y="800849"/>
                  </a:lnTo>
                  <a:lnTo>
                    <a:pt x="391236" y="802119"/>
                  </a:lnTo>
                  <a:lnTo>
                    <a:pt x="390512" y="802119"/>
                  </a:lnTo>
                  <a:lnTo>
                    <a:pt x="390055" y="803389"/>
                  </a:lnTo>
                  <a:lnTo>
                    <a:pt x="388569" y="804659"/>
                  </a:lnTo>
                  <a:lnTo>
                    <a:pt x="387311" y="805929"/>
                  </a:lnTo>
                  <a:lnTo>
                    <a:pt x="385838" y="807199"/>
                  </a:lnTo>
                  <a:lnTo>
                    <a:pt x="383667" y="809739"/>
                  </a:lnTo>
                  <a:lnTo>
                    <a:pt x="383667" y="812279"/>
                  </a:lnTo>
                  <a:lnTo>
                    <a:pt x="385838" y="814819"/>
                  </a:lnTo>
                  <a:lnTo>
                    <a:pt x="387388" y="816089"/>
                  </a:lnTo>
                  <a:lnTo>
                    <a:pt x="389064" y="817359"/>
                  </a:lnTo>
                  <a:lnTo>
                    <a:pt x="390893" y="818629"/>
                  </a:lnTo>
                  <a:lnTo>
                    <a:pt x="393712" y="822439"/>
                  </a:lnTo>
                  <a:lnTo>
                    <a:pt x="391579" y="826249"/>
                  </a:lnTo>
                  <a:lnTo>
                    <a:pt x="388569" y="831329"/>
                  </a:lnTo>
                  <a:lnTo>
                    <a:pt x="386930" y="833869"/>
                  </a:lnTo>
                  <a:lnTo>
                    <a:pt x="385648" y="835139"/>
                  </a:lnTo>
                  <a:lnTo>
                    <a:pt x="384009" y="837679"/>
                  </a:lnTo>
                  <a:lnTo>
                    <a:pt x="382333" y="838949"/>
                  </a:lnTo>
                  <a:lnTo>
                    <a:pt x="380809" y="840219"/>
                  </a:lnTo>
                  <a:lnTo>
                    <a:pt x="379437" y="841489"/>
                  </a:lnTo>
                  <a:lnTo>
                    <a:pt x="378764" y="842759"/>
                  </a:lnTo>
                  <a:lnTo>
                    <a:pt x="374230" y="845299"/>
                  </a:lnTo>
                  <a:lnTo>
                    <a:pt x="373240" y="846569"/>
                  </a:lnTo>
                  <a:lnTo>
                    <a:pt x="373278" y="849109"/>
                  </a:lnTo>
                  <a:lnTo>
                    <a:pt x="373468" y="850379"/>
                  </a:lnTo>
                  <a:lnTo>
                    <a:pt x="373468" y="861809"/>
                  </a:lnTo>
                  <a:lnTo>
                    <a:pt x="374154" y="868159"/>
                  </a:lnTo>
                  <a:lnTo>
                    <a:pt x="374154" y="875779"/>
                  </a:lnTo>
                  <a:lnTo>
                    <a:pt x="375945" y="883399"/>
                  </a:lnTo>
                  <a:lnTo>
                    <a:pt x="375945" y="915149"/>
                  </a:lnTo>
                  <a:lnTo>
                    <a:pt x="376072" y="920229"/>
                  </a:lnTo>
                  <a:lnTo>
                    <a:pt x="381000" y="962139"/>
                  </a:lnTo>
                  <a:lnTo>
                    <a:pt x="382600" y="969759"/>
                  </a:lnTo>
                  <a:lnTo>
                    <a:pt x="384225" y="978649"/>
                  </a:lnTo>
                  <a:lnTo>
                    <a:pt x="386054" y="987539"/>
                  </a:lnTo>
                  <a:lnTo>
                    <a:pt x="388086" y="997699"/>
                  </a:lnTo>
                  <a:lnTo>
                    <a:pt x="392430" y="1016749"/>
                  </a:lnTo>
                  <a:lnTo>
                    <a:pt x="406260" y="1056119"/>
                  </a:lnTo>
                  <a:lnTo>
                    <a:pt x="413334" y="1067549"/>
                  </a:lnTo>
                  <a:lnTo>
                    <a:pt x="413258" y="1068819"/>
                  </a:lnTo>
                  <a:lnTo>
                    <a:pt x="414743" y="1070089"/>
                  </a:lnTo>
                  <a:lnTo>
                    <a:pt x="416598" y="1072629"/>
                  </a:lnTo>
                  <a:lnTo>
                    <a:pt x="418846" y="1073899"/>
                  </a:lnTo>
                  <a:lnTo>
                    <a:pt x="422389" y="1076439"/>
                  </a:lnTo>
                  <a:lnTo>
                    <a:pt x="426415" y="1080249"/>
                  </a:lnTo>
                  <a:lnTo>
                    <a:pt x="431203" y="1082789"/>
                  </a:lnTo>
                  <a:lnTo>
                    <a:pt x="434022" y="1086599"/>
                  </a:lnTo>
                  <a:lnTo>
                    <a:pt x="435241" y="1090409"/>
                  </a:lnTo>
                  <a:lnTo>
                    <a:pt x="435241" y="1081341"/>
                  </a:lnTo>
                  <a:lnTo>
                    <a:pt x="433984" y="1080249"/>
                  </a:lnTo>
                  <a:lnTo>
                    <a:pt x="430110" y="1077709"/>
                  </a:lnTo>
                  <a:lnTo>
                    <a:pt x="426034" y="1075169"/>
                  </a:lnTo>
                  <a:lnTo>
                    <a:pt x="421703" y="1071359"/>
                  </a:lnTo>
                  <a:lnTo>
                    <a:pt x="419836" y="1070089"/>
                  </a:lnTo>
                  <a:lnTo>
                    <a:pt x="419265" y="1068819"/>
                  </a:lnTo>
                  <a:lnTo>
                    <a:pt x="418731" y="1068819"/>
                  </a:lnTo>
                  <a:lnTo>
                    <a:pt x="418236" y="1067549"/>
                  </a:lnTo>
                  <a:lnTo>
                    <a:pt x="418007" y="1067549"/>
                  </a:lnTo>
                  <a:lnTo>
                    <a:pt x="407022" y="1045959"/>
                  </a:lnTo>
                  <a:lnTo>
                    <a:pt x="399542" y="1024369"/>
                  </a:lnTo>
                  <a:lnTo>
                    <a:pt x="394296" y="1002779"/>
                  </a:lnTo>
                  <a:lnTo>
                    <a:pt x="390055" y="981189"/>
                  </a:lnTo>
                  <a:lnTo>
                    <a:pt x="387489" y="969759"/>
                  </a:lnTo>
                  <a:lnTo>
                    <a:pt x="381495" y="931659"/>
                  </a:lnTo>
                  <a:lnTo>
                    <a:pt x="380771" y="888479"/>
                  </a:lnTo>
                  <a:lnTo>
                    <a:pt x="380390" y="882129"/>
                  </a:lnTo>
                  <a:lnTo>
                    <a:pt x="379399" y="877049"/>
                  </a:lnTo>
                  <a:lnTo>
                    <a:pt x="379209" y="870699"/>
                  </a:lnTo>
                  <a:lnTo>
                    <a:pt x="378193" y="856729"/>
                  </a:lnTo>
                  <a:lnTo>
                    <a:pt x="378371" y="851649"/>
                  </a:lnTo>
                  <a:lnTo>
                    <a:pt x="378345" y="849109"/>
                  </a:lnTo>
                  <a:lnTo>
                    <a:pt x="378421" y="847839"/>
                  </a:lnTo>
                  <a:lnTo>
                    <a:pt x="381304" y="845299"/>
                  </a:lnTo>
                  <a:lnTo>
                    <a:pt x="383895" y="842759"/>
                  </a:lnTo>
                  <a:lnTo>
                    <a:pt x="386219" y="840219"/>
                  </a:lnTo>
                  <a:lnTo>
                    <a:pt x="389674" y="837679"/>
                  </a:lnTo>
                  <a:lnTo>
                    <a:pt x="392493" y="833869"/>
                  </a:lnTo>
                  <a:lnTo>
                    <a:pt x="394538" y="831329"/>
                  </a:lnTo>
                  <a:lnTo>
                    <a:pt x="397852" y="826249"/>
                  </a:lnTo>
                  <a:lnTo>
                    <a:pt x="399643" y="819899"/>
                  </a:lnTo>
                  <a:lnTo>
                    <a:pt x="392607" y="814819"/>
                  </a:lnTo>
                  <a:lnTo>
                    <a:pt x="390321" y="813549"/>
                  </a:lnTo>
                  <a:lnTo>
                    <a:pt x="389178" y="812279"/>
                  </a:lnTo>
                  <a:lnTo>
                    <a:pt x="389597" y="809739"/>
                  </a:lnTo>
                  <a:lnTo>
                    <a:pt x="390093" y="809739"/>
                  </a:lnTo>
                  <a:lnTo>
                    <a:pt x="395071" y="804659"/>
                  </a:lnTo>
                  <a:lnTo>
                    <a:pt x="396024" y="803389"/>
                  </a:lnTo>
                  <a:lnTo>
                    <a:pt x="401688" y="803389"/>
                  </a:lnTo>
                  <a:lnTo>
                    <a:pt x="407136" y="802119"/>
                  </a:lnTo>
                  <a:lnTo>
                    <a:pt x="410972" y="798309"/>
                  </a:lnTo>
                  <a:lnTo>
                    <a:pt x="412800" y="797039"/>
                  </a:lnTo>
                  <a:lnTo>
                    <a:pt x="413105" y="797039"/>
                  </a:lnTo>
                  <a:lnTo>
                    <a:pt x="414096" y="795769"/>
                  </a:lnTo>
                  <a:lnTo>
                    <a:pt x="414820" y="793229"/>
                  </a:lnTo>
                  <a:lnTo>
                    <a:pt x="414324" y="790689"/>
                  </a:lnTo>
                  <a:lnTo>
                    <a:pt x="412686" y="788149"/>
                  </a:lnTo>
                  <a:lnTo>
                    <a:pt x="410857" y="785609"/>
                  </a:lnTo>
                  <a:lnTo>
                    <a:pt x="408800" y="783069"/>
                  </a:lnTo>
                  <a:lnTo>
                    <a:pt x="406565" y="780529"/>
                  </a:lnTo>
                  <a:lnTo>
                    <a:pt x="405384" y="777989"/>
                  </a:lnTo>
                  <a:lnTo>
                    <a:pt x="402983" y="775449"/>
                  </a:lnTo>
                  <a:lnTo>
                    <a:pt x="399643" y="772909"/>
                  </a:lnTo>
                  <a:lnTo>
                    <a:pt x="396367" y="771639"/>
                  </a:lnTo>
                  <a:lnTo>
                    <a:pt x="392455" y="770369"/>
                  </a:lnTo>
                  <a:lnTo>
                    <a:pt x="388340" y="770369"/>
                  </a:lnTo>
                  <a:lnTo>
                    <a:pt x="383095" y="769099"/>
                  </a:lnTo>
                  <a:lnTo>
                    <a:pt x="377736" y="769099"/>
                  </a:lnTo>
                  <a:lnTo>
                    <a:pt x="367880" y="771639"/>
                  </a:lnTo>
                  <a:lnTo>
                    <a:pt x="363626" y="774179"/>
                  </a:lnTo>
                  <a:lnTo>
                    <a:pt x="360235" y="776719"/>
                  </a:lnTo>
                  <a:lnTo>
                    <a:pt x="357378" y="780529"/>
                  </a:lnTo>
                  <a:lnTo>
                    <a:pt x="356984" y="784339"/>
                  </a:lnTo>
                  <a:lnTo>
                    <a:pt x="359168" y="788149"/>
                  </a:lnTo>
                  <a:lnTo>
                    <a:pt x="360197" y="789419"/>
                  </a:lnTo>
                  <a:lnTo>
                    <a:pt x="361454" y="790689"/>
                  </a:lnTo>
                  <a:lnTo>
                    <a:pt x="362902" y="791959"/>
                  </a:lnTo>
                  <a:lnTo>
                    <a:pt x="362331" y="793229"/>
                  </a:lnTo>
                  <a:lnTo>
                    <a:pt x="360616" y="793229"/>
                  </a:lnTo>
                  <a:lnTo>
                    <a:pt x="359816" y="794499"/>
                  </a:lnTo>
                  <a:lnTo>
                    <a:pt x="357263" y="794499"/>
                  </a:lnTo>
                  <a:lnTo>
                    <a:pt x="351421" y="791959"/>
                  </a:lnTo>
                  <a:lnTo>
                    <a:pt x="341668" y="791959"/>
                  </a:lnTo>
                  <a:lnTo>
                    <a:pt x="339001" y="793229"/>
                  </a:lnTo>
                  <a:lnTo>
                    <a:pt x="336600" y="794499"/>
                  </a:lnTo>
                  <a:lnTo>
                    <a:pt x="333908" y="794499"/>
                  </a:lnTo>
                  <a:lnTo>
                    <a:pt x="331558" y="795769"/>
                  </a:lnTo>
                  <a:lnTo>
                    <a:pt x="329742" y="797039"/>
                  </a:lnTo>
                  <a:lnTo>
                    <a:pt x="328701" y="798309"/>
                  </a:lnTo>
                  <a:lnTo>
                    <a:pt x="327863" y="800849"/>
                  </a:lnTo>
                  <a:lnTo>
                    <a:pt x="325501" y="805929"/>
                  </a:lnTo>
                  <a:lnTo>
                    <a:pt x="324459" y="809739"/>
                  </a:lnTo>
                  <a:lnTo>
                    <a:pt x="324129" y="813549"/>
                  </a:lnTo>
                  <a:lnTo>
                    <a:pt x="322554" y="818629"/>
                  </a:lnTo>
                  <a:lnTo>
                    <a:pt x="321703" y="822439"/>
                  </a:lnTo>
                  <a:lnTo>
                    <a:pt x="321576" y="827519"/>
                  </a:lnTo>
                  <a:lnTo>
                    <a:pt x="322059" y="831329"/>
                  </a:lnTo>
                  <a:lnTo>
                    <a:pt x="324091" y="835139"/>
                  </a:lnTo>
                  <a:lnTo>
                    <a:pt x="327418" y="837679"/>
                  </a:lnTo>
                  <a:lnTo>
                    <a:pt x="331076" y="841489"/>
                  </a:lnTo>
                  <a:lnTo>
                    <a:pt x="335407" y="845299"/>
                  </a:lnTo>
                  <a:lnTo>
                    <a:pt x="335737" y="855459"/>
                  </a:lnTo>
                  <a:lnTo>
                    <a:pt x="336435" y="865619"/>
                  </a:lnTo>
                  <a:lnTo>
                    <a:pt x="337083" y="875779"/>
                  </a:lnTo>
                  <a:lnTo>
                    <a:pt x="337235" y="887209"/>
                  </a:lnTo>
                  <a:lnTo>
                    <a:pt x="338124" y="896099"/>
                  </a:lnTo>
                  <a:lnTo>
                    <a:pt x="339280" y="906259"/>
                  </a:lnTo>
                  <a:lnTo>
                    <a:pt x="340334" y="915149"/>
                  </a:lnTo>
                  <a:lnTo>
                    <a:pt x="340982" y="924039"/>
                  </a:lnTo>
                  <a:lnTo>
                    <a:pt x="342087" y="932929"/>
                  </a:lnTo>
                  <a:lnTo>
                    <a:pt x="343408" y="940549"/>
                  </a:lnTo>
                  <a:lnTo>
                    <a:pt x="344716" y="949439"/>
                  </a:lnTo>
                  <a:lnTo>
                    <a:pt x="345770" y="957059"/>
                  </a:lnTo>
                  <a:lnTo>
                    <a:pt x="346532" y="971029"/>
                  </a:lnTo>
                  <a:lnTo>
                    <a:pt x="346608" y="987539"/>
                  </a:lnTo>
                  <a:lnTo>
                    <a:pt x="346341" y="1000239"/>
                  </a:lnTo>
                  <a:lnTo>
                    <a:pt x="343814" y="1038339"/>
                  </a:lnTo>
                  <a:lnTo>
                    <a:pt x="331571" y="1066279"/>
                  </a:lnTo>
                  <a:lnTo>
                    <a:pt x="328447" y="1071359"/>
                  </a:lnTo>
                  <a:lnTo>
                    <a:pt x="324739" y="1076439"/>
                  </a:lnTo>
                  <a:lnTo>
                    <a:pt x="320484" y="1080249"/>
                  </a:lnTo>
                  <a:lnTo>
                    <a:pt x="316661" y="1085329"/>
                  </a:lnTo>
                  <a:lnTo>
                    <a:pt x="322313" y="1104379"/>
                  </a:lnTo>
                  <a:lnTo>
                    <a:pt x="322910" y="1104379"/>
                  </a:lnTo>
                  <a:lnTo>
                    <a:pt x="323037" y="1105649"/>
                  </a:lnTo>
                  <a:lnTo>
                    <a:pt x="323862" y="1105649"/>
                  </a:lnTo>
                  <a:lnTo>
                    <a:pt x="324434" y="1106919"/>
                  </a:lnTo>
                  <a:lnTo>
                    <a:pt x="325081" y="1108189"/>
                  </a:lnTo>
                  <a:lnTo>
                    <a:pt x="325818" y="1109459"/>
                  </a:lnTo>
                  <a:lnTo>
                    <a:pt x="326796" y="1110729"/>
                  </a:lnTo>
                  <a:lnTo>
                    <a:pt x="328371" y="1111999"/>
                  </a:lnTo>
                  <a:lnTo>
                    <a:pt x="330390" y="1113269"/>
                  </a:lnTo>
                  <a:lnTo>
                    <a:pt x="331508" y="1113269"/>
                  </a:lnTo>
                  <a:lnTo>
                    <a:pt x="332816" y="1114539"/>
                  </a:lnTo>
                  <a:lnTo>
                    <a:pt x="333336" y="1114539"/>
                  </a:lnTo>
                  <a:lnTo>
                    <a:pt x="332778" y="1115809"/>
                  </a:lnTo>
                  <a:lnTo>
                    <a:pt x="332625" y="1117079"/>
                  </a:lnTo>
                  <a:lnTo>
                    <a:pt x="321487" y="1127239"/>
                  </a:lnTo>
                  <a:lnTo>
                    <a:pt x="322084" y="1129779"/>
                  </a:lnTo>
                  <a:lnTo>
                    <a:pt x="322237" y="1129779"/>
                  </a:lnTo>
                  <a:lnTo>
                    <a:pt x="322580" y="1131049"/>
                  </a:lnTo>
                  <a:lnTo>
                    <a:pt x="323088" y="1131049"/>
                  </a:lnTo>
                  <a:lnTo>
                    <a:pt x="315785" y="1134859"/>
                  </a:lnTo>
                  <a:lnTo>
                    <a:pt x="312039" y="1141209"/>
                  </a:lnTo>
                  <a:lnTo>
                    <a:pt x="313270" y="1146289"/>
                  </a:lnTo>
                  <a:lnTo>
                    <a:pt x="313461" y="1147559"/>
                  </a:lnTo>
                  <a:lnTo>
                    <a:pt x="313817" y="1148829"/>
                  </a:lnTo>
                  <a:lnTo>
                    <a:pt x="314325" y="1148829"/>
                  </a:lnTo>
                  <a:lnTo>
                    <a:pt x="317258" y="1156449"/>
                  </a:lnTo>
                  <a:lnTo>
                    <a:pt x="318084" y="1162799"/>
                  </a:lnTo>
                  <a:lnTo>
                    <a:pt x="318173" y="1171689"/>
                  </a:lnTo>
                  <a:lnTo>
                    <a:pt x="318046" y="1175499"/>
                  </a:lnTo>
                  <a:lnTo>
                    <a:pt x="317982" y="1189469"/>
                  </a:lnTo>
                  <a:lnTo>
                    <a:pt x="318287" y="1195819"/>
                  </a:lnTo>
                  <a:lnTo>
                    <a:pt x="319011" y="1202169"/>
                  </a:lnTo>
                  <a:lnTo>
                    <a:pt x="319112" y="1209789"/>
                  </a:lnTo>
                  <a:lnTo>
                    <a:pt x="319328" y="1213599"/>
                  </a:lnTo>
                  <a:lnTo>
                    <a:pt x="319849" y="1217409"/>
                  </a:lnTo>
                  <a:lnTo>
                    <a:pt x="319900" y="1225029"/>
                  </a:lnTo>
                  <a:lnTo>
                    <a:pt x="319354" y="1231379"/>
                  </a:lnTo>
                  <a:lnTo>
                    <a:pt x="318731" y="1237729"/>
                  </a:lnTo>
                  <a:lnTo>
                    <a:pt x="318528" y="1241539"/>
                  </a:lnTo>
                  <a:lnTo>
                    <a:pt x="321868" y="1284719"/>
                  </a:lnTo>
                  <a:lnTo>
                    <a:pt x="331076" y="1327899"/>
                  </a:lnTo>
                  <a:lnTo>
                    <a:pt x="333260" y="1335519"/>
                  </a:lnTo>
                  <a:lnTo>
                    <a:pt x="335051" y="1344409"/>
                  </a:lnTo>
                  <a:lnTo>
                    <a:pt x="336003" y="1352029"/>
                  </a:lnTo>
                  <a:lnTo>
                    <a:pt x="336003" y="1365999"/>
                  </a:lnTo>
                  <a:lnTo>
                    <a:pt x="335953" y="1367269"/>
                  </a:lnTo>
                  <a:lnTo>
                    <a:pt x="334264" y="1372349"/>
                  </a:lnTo>
                  <a:lnTo>
                    <a:pt x="333540" y="1376159"/>
                  </a:lnTo>
                  <a:lnTo>
                    <a:pt x="333082" y="1378699"/>
                  </a:lnTo>
                  <a:lnTo>
                    <a:pt x="332486" y="1378699"/>
                  </a:lnTo>
                  <a:lnTo>
                    <a:pt x="332486" y="1382509"/>
                  </a:lnTo>
                  <a:lnTo>
                    <a:pt x="331622" y="1387589"/>
                  </a:lnTo>
                  <a:lnTo>
                    <a:pt x="329793" y="1395209"/>
                  </a:lnTo>
                  <a:lnTo>
                    <a:pt x="328968" y="1397749"/>
                  </a:lnTo>
                  <a:lnTo>
                    <a:pt x="328879" y="1400289"/>
                  </a:lnTo>
                  <a:lnTo>
                    <a:pt x="321195" y="1400289"/>
                  </a:lnTo>
                  <a:lnTo>
                    <a:pt x="321195" y="1404099"/>
                  </a:lnTo>
                  <a:lnTo>
                    <a:pt x="321094" y="1405369"/>
                  </a:lnTo>
                  <a:lnTo>
                    <a:pt x="320649" y="1406639"/>
                  </a:lnTo>
                  <a:lnTo>
                    <a:pt x="319849" y="1406639"/>
                  </a:lnTo>
                  <a:lnTo>
                    <a:pt x="318147" y="1409179"/>
                  </a:lnTo>
                  <a:lnTo>
                    <a:pt x="315976" y="1410449"/>
                  </a:lnTo>
                  <a:lnTo>
                    <a:pt x="313410" y="1412989"/>
                  </a:lnTo>
                  <a:lnTo>
                    <a:pt x="313867" y="1412989"/>
                  </a:lnTo>
                  <a:lnTo>
                    <a:pt x="312572" y="1414259"/>
                  </a:lnTo>
                  <a:lnTo>
                    <a:pt x="311912" y="1415529"/>
                  </a:lnTo>
                  <a:lnTo>
                    <a:pt x="311848" y="1419339"/>
                  </a:lnTo>
                  <a:lnTo>
                    <a:pt x="311632" y="1421879"/>
                  </a:lnTo>
                  <a:lnTo>
                    <a:pt x="311950" y="1421879"/>
                  </a:lnTo>
                  <a:lnTo>
                    <a:pt x="311404" y="1423149"/>
                  </a:lnTo>
                  <a:lnTo>
                    <a:pt x="303911" y="1423149"/>
                  </a:lnTo>
                  <a:lnTo>
                    <a:pt x="301904" y="1421879"/>
                  </a:lnTo>
                  <a:lnTo>
                    <a:pt x="300151" y="1421879"/>
                  </a:lnTo>
                  <a:lnTo>
                    <a:pt x="298716" y="1420609"/>
                  </a:lnTo>
                  <a:lnTo>
                    <a:pt x="297980" y="1419517"/>
                  </a:lnTo>
                  <a:lnTo>
                    <a:pt x="297980" y="1426959"/>
                  </a:lnTo>
                  <a:lnTo>
                    <a:pt x="296418" y="1426959"/>
                  </a:lnTo>
                  <a:lnTo>
                    <a:pt x="293458" y="1425689"/>
                  </a:lnTo>
                  <a:lnTo>
                    <a:pt x="287896" y="1424419"/>
                  </a:lnTo>
                  <a:lnTo>
                    <a:pt x="282549" y="1421879"/>
                  </a:lnTo>
                  <a:lnTo>
                    <a:pt x="277444" y="1419339"/>
                  </a:lnTo>
                  <a:lnTo>
                    <a:pt x="272465" y="1418069"/>
                  </a:lnTo>
                  <a:lnTo>
                    <a:pt x="267030" y="1416799"/>
                  </a:lnTo>
                  <a:lnTo>
                    <a:pt x="257162" y="1416799"/>
                  </a:lnTo>
                  <a:lnTo>
                    <a:pt x="255168" y="1418069"/>
                  </a:lnTo>
                  <a:lnTo>
                    <a:pt x="255168" y="1416799"/>
                  </a:lnTo>
                  <a:lnTo>
                    <a:pt x="255168" y="1415529"/>
                  </a:lnTo>
                  <a:lnTo>
                    <a:pt x="255943" y="1414259"/>
                  </a:lnTo>
                  <a:lnTo>
                    <a:pt x="256044" y="1412989"/>
                  </a:lnTo>
                  <a:lnTo>
                    <a:pt x="256806" y="1412989"/>
                  </a:lnTo>
                  <a:lnTo>
                    <a:pt x="257683" y="1411719"/>
                  </a:lnTo>
                  <a:lnTo>
                    <a:pt x="258635" y="1410449"/>
                  </a:lnTo>
                  <a:lnTo>
                    <a:pt x="259549" y="1410449"/>
                  </a:lnTo>
                  <a:lnTo>
                    <a:pt x="259943" y="1409179"/>
                  </a:lnTo>
                  <a:lnTo>
                    <a:pt x="261010" y="1409179"/>
                  </a:lnTo>
                  <a:lnTo>
                    <a:pt x="261924" y="1410449"/>
                  </a:lnTo>
                  <a:lnTo>
                    <a:pt x="282270" y="1410449"/>
                  </a:lnTo>
                  <a:lnTo>
                    <a:pt x="286804" y="1409179"/>
                  </a:lnTo>
                  <a:lnTo>
                    <a:pt x="292963" y="1409179"/>
                  </a:lnTo>
                  <a:lnTo>
                    <a:pt x="290398" y="1412989"/>
                  </a:lnTo>
                  <a:lnTo>
                    <a:pt x="290588" y="1418069"/>
                  </a:lnTo>
                  <a:lnTo>
                    <a:pt x="293458" y="1421879"/>
                  </a:lnTo>
                  <a:lnTo>
                    <a:pt x="294652" y="1421879"/>
                  </a:lnTo>
                  <a:lnTo>
                    <a:pt x="296037" y="1423149"/>
                  </a:lnTo>
                  <a:lnTo>
                    <a:pt x="297611" y="1424419"/>
                  </a:lnTo>
                  <a:lnTo>
                    <a:pt x="297827" y="1425689"/>
                  </a:lnTo>
                  <a:lnTo>
                    <a:pt x="297980" y="1426959"/>
                  </a:lnTo>
                  <a:lnTo>
                    <a:pt x="297980" y="1419517"/>
                  </a:lnTo>
                  <a:lnTo>
                    <a:pt x="296151" y="1416799"/>
                  </a:lnTo>
                  <a:lnTo>
                    <a:pt x="295922" y="1412989"/>
                  </a:lnTo>
                  <a:lnTo>
                    <a:pt x="298069" y="1410449"/>
                  </a:lnTo>
                  <a:lnTo>
                    <a:pt x="299351" y="1409179"/>
                  </a:lnTo>
                  <a:lnTo>
                    <a:pt x="300875" y="1407909"/>
                  </a:lnTo>
                  <a:lnTo>
                    <a:pt x="302641" y="1405369"/>
                  </a:lnTo>
                  <a:lnTo>
                    <a:pt x="305663" y="1404099"/>
                  </a:lnTo>
                  <a:lnTo>
                    <a:pt x="309359" y="1402829"/>
                  </a:lnTo>
                  <a:lnTo>
                    <a:pt x="320535" y="1402829"/>
                  </a:lnTo>
                  <a:lnTo>
                    <a:pt x="320979" y="1404099"/>
                  </a:lnTo>
                  <a:lnTo>
                    <a:pt x="321195" y="1404099"/>
                  </a:lnTo>
                  <a:lnTo>
                    <a:pt x="321195" y="1400289"/>
                  </a:lnTo>
                  <a:lnTo>
                    <a:pt x="319747" y="1400289"/>
                  </a:lnTo>
                  <a:lnTo>
                    <a:pt x="319747" y="1397749"/>
                  </a:lnTo>
                  <a:lnTo>
                    <a:pt x="319074" y="1397749"/>
                  </a:lnTo>
                  <a:lnTo>
                    <a:pt x="320941" y="1396479"/>
                  </a:lnTo>
                  <a:lnTo>
                    <a:pt x="322656" y="1395209"/>
                  </a:lnTo>
                  <a:lnTo>
                    <a:pt x="323900" y="1392669"/>
                  </a:lnTo>
                  <a:lnTo>
                    <a:pt x="324637" y="1391399"/>
                  </a:lnTo>
                  <a:lnTo>
                    <a:pt x="324815" y="1391399"/>
                  </a:lnTo>
                  <a:lnTo>
                    <a:pt x="325501" y="1388859"/>
                  </a:lnTo>
                  <a:lnTo>
                    <a:pt x="324319" y="1387589"/>
                  </a:lnTo>
                  <a:lnTo>
                    <a:pt x="325412" y="1386319"/>
                  </a:lnTo>
                  <a:lnTo>
                    <a:pt x="326021" y="1385049"/>
                  </a:lnTo>
                  <a:lnTo>
                    <a:pt x="327202" y="1383779"/>
                  </a:lnTo>
                  <a:lnTo>
                    <a:pt x="328790" y="1382509"/>
                  </a:lnTo>
                  <a:lnTo>
                    <a:pt x="332486" y="1382509"/>
                  </a:lnTo>
                  <a:lnTo>
                    <a:pt x="332486" y="1378699"/>
                  </a:lnTo>
                  <a:lnTo>
                    <a:pt x="330200" y="1378699"/>
                  </a:lnTo>
                  <a:lnTo>
                    <a:pt x="327494" y="1379969"/>
                  </a:lnTo>
                  <a:lnTo>
                    <a:pt x="325145" y="1381239"/>
                  </a:lnTo>
                  <a:lnTo>
                    <a:pt x="323672" y="1382509"/>
                  </a:lnTo>
                  <a:lnTo>
                    <a:pt x="322503" y="1383779"/>
                  </a:lnTo>
                  <a:lnTo>
                    <a:pt x="321716" y="1385049"/>
                  </a:lnTo>
                  <a:lnTo>
                    <a:pt x="320255" y="1385049"/>
                  </a:lnTo>
                  <a:lnTo>
                    <a:pt x="320255" y="1387589"/>
                  </a:lnTo>
                  <a:lnTo>
                    <a:pt x="320205" y="1390129"/>
                  </a:lnTo>
                  <a:lnTo>
                    <a:pt x="319938" y="1391399"/>
                  </a:lnTo>
                  <a:lnTo>
                    <a:pt x="316725" y="1390129"/>
                  </a:lnTo>
                  <a:lnTo>
                    <a:pt x="316598" y="1390129"/>
                  </a:lnTo>
                  <a:lnTo>
                    <a:pt x="316598" y="1393939"/>
                  </a:lnTo>
                  <a:lnTo>
                    <a:pt x="316014" y="1395209"/>
                  </a:lnTo>
                  <a:lnTo>
                    <a:pt x="315493" y="1395209"/>
                  </a:lnTo>
                  <a:lnTo>
                    <a:pt x="315048" y="1396479"/>
                  </a:lnTo>
                  <a:lnTo>
                    <a:pt x="314782" y="1396479"/>
                  </a:lnTo>
                  <a:lnTo>
                    <a:pt x="314274" y="1397749"/>
                  </a:lnTo>
                  <a:lnTo>
                    <a:pt x="314071" y="1399019"/>
                  </a:lnTo>
                  <a:lnTo>
                    <a:pt x="311467" y="1399019"/>
                  </a:lnTo>
                  <a:lnTo>
                    <a:pt x="308762" y="1400289"/>
                  </a:lnTo>
                  <a:lnTo>
                    <a:pt x="304749" y="1400289"/>
                  </a:lnTo>
                  <a:lnTo>
                    <a:pt x="303593" y="1399019"/>
                  </a:lnTo>
                  <a:lnTo>
                    <a:pt x="302399" y="1399019"/>
                  </a:lnTo>
                  <a:lnTo>
                    <a:pt x="303644" y="1397749"/>
                  </a:lnTo>
                  <a:lnTo>
                    <a:pt x="304368" y="1397749"/>
                  </a:lnTo>
                  <a:lnTo>
                    <a:pt x="306971" y="1396479"/>
                  </a:lnTo>
                  <a:lnTo>
                    <a:pt x="309803" y="1395209"/>
                  </a:lnTo>
                  <a:lnTo>
                    <a:pt x="309854" y="1393939"/>
                  </a:lnTo>
                  <a:lnTo>
                    <a:pt x="316598" y="1393939"/>
                  </a:lnTo>
                  <a:lnTo>
                    <a:pt x="316598" y="1390129"/>
                  </a:lnTo>
                  <a:lnTo>
                    <a:pt x="313410" y="1390129"/>
                  </a:lnTo>
                  <a:lnTo>
                    <a:pt x="310261" y="1391399"/>
                  </a:lnTo>
                  <a:lnTo>
                    <a:pt x="308178" y="1391399"/>
                  </a:lnTo>
                  <a:lnTo>
                    <a:pt x="307340" y="1392669"/>
                  </a:lnTo>
                  <a:lnTo>
                    <a:pt x="301028" y="1392669"/>
                  </a:lnTo>
                  <a:lnTo>
                    <a:pt x="301028" y="1395209"/>
                  </a:lnTo>
                  <a:lnTo>
                    <a:pt x="299694" y="1396479"/>
                  </a:lnTo>
                  <a:lnTo>
                    <a:pt x="298856" y="1396479"/>
                  </a:lnTo>
                  <a:lnTo>
                    <a:pt x="298856" y="1402829"/>
                  </a:lnTo>
                  <a:lnTo>
                    <a:pt x="297611" y="1404099"/>
                  </a:lnTo>
                  <a:lnTo>
                    <a:pt x="296494" y="1405369"/>
                  </a:lnTo>
                  <a:lnTo>
                    <a:pt x="295516" y="1406639"/>
                  </a:lnTo>
                  <a:lnTo>
                    <a:pt x="293179" y="1406639"/>
                  </a:lnTo>
                  <a:lnTo>
                    <a:pt x="291122" y="1405369"/>
                  </a:lnTo>
                  <a:lnTo>
                    <a:pt x="289077" y="1406639"/>
                  </a:lnTo>
                  <a:lnTo>
                    <a:pt x="266217" y="1406639"/>
                  </a:lnTo>
                  <a:lnTo>
                    <a:pt x="266344" y="1405369"/>
                  </a:lnTo>
                  <a:lnTo>
                    <a:pt x="266941" y="1404099"/>
                  </a:lnTo>
                  <a:lnTo>
                    <a:pt x="267957" y="1404099"/>
                  </a:lnTo>
                  <a:lnTo>
                    <a:pt x="268681" y="1402829"/>
                  </a:lnTo>
                  <a:lnTo>
                    <a:pt x="270967" y="1402829"/>
                  </a:lnTo>
                  <a:lnTo>
                    <a:pt x="271881" y="1401559"/>
                  </a:lnTo>
                  <a:lnTo>
                    <a:pt x="271970" y="1402829"/>
                  </a:lnTo>
                  <a:lnTo>
                    <a:pt x="298856" y="1402829"/>
                  </a:lnTo>
                  <a:lnTo>
                    <a:pt x="298856" y="1396479"/>
                  </a:lnTo>
                  <a:lnTo>
                    <a:pt x="298665" y="1396479"/>
                  </a:lnTo>
                  <a:lnTo>
                    <a:pt x="297878" y="1397749"/>
                  </a:lnTo>
                  <a:lnTo>
                    <a:pt x="297446" y="1399019"/>
                  </a:lnTo>
                  <a:lnTo>
                    <a:pt x="297434" y="1400289"/>
                  </a:lnTo>
                  <a:lnTo>
                    <a:pt x="280758" y="1400289"/>
                  </a:lnTo>
                  <a:lnTo>
                    <a:pt x="280758" y="1399019"/>
                  </a:lnTo>
                  <a:lnTo>
                    <a:pt x="280987" y="1399019"/>
                  </a:lnTo>
                  <a:lnTo>
                    <a:pt x="280962" y="1397749"/>
                  </a:lnTo>
                  <a:lnTo>
                    <a:pt x="281152" y="1397749"/>
                  </a:lnTo>
                  <a:lnTo>
                    <a:pt x="281647" y="1396479"/>
                  </a:lnTo>
                  <a:lnTo>
                    <a:pt x="293966" y="1396479"/>
                  </a:lnTo>
                  <a:lnTo>
                    <a:pt x="297713" y="1395209"/>
                  </a:lnTo>
                  <a:lnTo>
                    <a:pt x="301028" y="1395209"/>
                  </a:lnTo>
                  <a:lnTo>
                    <a:pt x="301028" y="1392669"/>
                  </a:lnTo>
                  <a:lnTo>
                    <a:pt x="298386" y="1392669"/>
                  </a:lnTo>
                  <a:lnTo>
                    <a:pt x="298551" y="1391399"/>
                  </a:lnTo>
                  <a:lnTo>
                    <a:pt x="298805" y="1390129"/>
                  </a:lnTo>
                  <a:lnTo>
                    <a:pt x="300380" y="1390129"/>
                  </a:lnTo>
                  <a:lnTo>
                    <a:pt x="301218" y="1388859"/>
                  </a:lnTo>
                  <a:lnTo>
                    <a:pt x="301777" y="1388859"/>
                  </a:lnTo>
                  <a:lnTo>
                    <a:pt x="304101" y="1390129"/>
                  </a:lnTo>
                  <a:lnTo>
                    <a:pt x="306603" y="1390129"/>
                  </a:lnTo>
                  <a:lnTo>
                    <a:pt x="308940" y="1388859"/>
                  </a:lnTo>
                  <a:lnTo>
                    <a:pt x="317614" y="1388859"/>
                  </a:lnTo>
                  <a:lnTo>
                    <a:pt x="318960" y="1387589"/>
                  </a:lnTo>
                  <a:lnTo>
                    <a:pt x="320255" y="1387589"/>
                  </a:lnTo>
                  <a:lnTo>
                    <a:pt x="320255" y="1385049"/>
                  </a:lnTo>
                  <a:lnTo>
                    <a:pt x="312216" y="1385049"/>
                  </a:lnTo>
                  <a:lnTo>
                    <a:pt x="306971" y="1386319"/>
                  </a:lnTo>
                  <a:lnTo>
                    <a:pt x="297522" y="1386319"/>
                  </a:lnTo>
                  <a:lnTo>
                    <a:pt x="297014" y="1387589"/>
                  </a:lnTo>
                  <a:lnTo>
                    <a:pt x="293738" y="1387589"/>
                  </a:lnTo>
                  <a:lnTo>
                    <a:pt x="293738" y="1390129"/>
                  </a:lnTo>
                  <a:lnTo>
                    <a:pt x="293624" y="1391399"/>
                  </a:lnTo>
                  <a:lnTo>
                    <a:pt x="293458" y="1391399"/>
                  </a:lnTo>
                  <a:lnTo>
                    <a:pt x="293255" y="1392669"/>
                  </a:lnTo>
                  <a:lnTo>
                    <a:pt x="283578" y="1392669"/>
                  </a:lnTo>
                  <a:lnTo>
                    <a:pt x="282371" y="1393939"/>
                  </a:lnTo>
                  <a:lnTo>
                    <a:pt x="282879" y="1391399"/>
                  </a:lnTo>
                  <a:lnTo>
                    <a:pt x="282194" y="1391399"/>
                  </a:lnTo>
                  <a:lnTo>
                    <a:pt x="285343" y="1390129"/>
                  </a:lnTo>
                  <a:lnTo>
                    <a:pt x="293738" y="1390129"/>
                  </a:lnTo>
                  <a:lnTo>
                    <a:pt x="293738" y="1387589"/>
                  </a:lnTo>
                  <a:lnTo>
                    <a:pt x="283171" y="1387589"/>
                  </a:lnTo>
                  <a:lnTo>
                    <a:pt x="281686" y="1388859"/>
                  </a:lnTo>
                  <a:lnTo>
                    <a:pt x="277215" y="1388859"/>
                  </a:lnTo>
                  <a:lnTo>
                    <a:pt x="277215" y="1392669"/>
                  </a:lnTo>
                  <a:lnTo>
                    <a:pt x="277075" y="1393939"/>
                  </a:lnTo>
                  <a:lnTo>
                    <a:pt x="276352" y="1394218"/>
                  </a:lnTo>
                  <a:lnTo>
                    <a:pt x="276352" y="1397749"/>
                  </a:lnTo>
                  <a:lnTo>
                    <a:pt x="276161" y="1399019"/>
                  </a:lnTo>
                  <a:lnTo>
                    <a:pt x="276352" y="1400289"/>
                  </a:lnTo>
                  <a:lnTo>
                    <a:pt x="263613" y="1400289"/>
                  </a:lnTo>
                  <a:lnTo>
                    <a:pt x="263613" y="1402829"/>
                  </a:lnTo>
                  <a:lnTo>
                    <a:pt x="263271" y="1404099"/>
                  </a:lnTo>
                  <a:lnTo>
                    <a:pt x="263017" y="1404099"/>
                  </a:lnTo>
                  <a:lnTo>
                    <a:pt x="262496" y="1405369"/>
                  </a:lnTo>
                  <a:lnTo>
                    <a:pt x="262204" y="1405369"/>
                  </a:lnTo>
                  <a:lnTo>
                    <a:pt x="262153" y="1406639"/>
                  </a:lnTo>
                  <a:lnTo>
                    <a:pt x="258038" y="1406639"/>
                  </a:lnTo>
                  <a:lnTo>
                    <a:pt x="256311" y="1407909"/>
                  </a:lnTo>
                  <a:lnTo>
                    <a:pt x="253250" y="1407033"/>
                  </a:lnTo>
                  <a:lnTo>
                    <a:pt x="253250" y="1410449"/>
                  </a:lnTo>
                  <a:lnTo>
                    <a:pt x="252006" y="1411719"/>
                  </a:lnTo>
                  <a:lnTo>
                    <a:pt x="250990" y="1412989"/>
                  </a:lnTo>
                  <a:lnTo>
                    <a:pt x="250317" y="1414132"/>
                  </a:lnTo>
                  <a:lnTo>
                    <a:pt x="248729" y="1412989"/>
                  </a:lnTo>
                  <a:lnTo>
                    <a:pt x="245135" y="1412989"/>
                  </a:lnTo>
                  <a:lnTo>
                    <a:pt x="243446" y="1411719"/>
                  </a:lnTo>
                  <a:lnTo>
                    <a:pt x="238925" y="1410449"/>
                  </a:lnTo>
                  <a:lnTo>
                    <a:pt x="235686" y="1410449"/>
                  </a:lnTo>
                  <a:lnTo>
                    <a:pt x="235369" y="1409179"/>
                  </a:lnTo>
                  <a:lnTo>
                    <a:pt x="234848" y="1409179"/>
                  </a:lnTo>
                  <a:lnTo>
                    <a:pt x="234759" y="1407909"/>
                  </a:lnTo>
                  <a:lnTo>
                    <a:pt x="235140" y="1406639"/>
                  </a:lnTo>
                  <a:lnTo>
                    <a:pt x="238518" y="1406639"/>
                  </a:lnTo>
                  <a:lnTo>
                    <a:pt x="240461" y="1407909"/>
                  </a:lnTo>
                  <a:lnTo>
                    <a:pt x="242341" y="1407909"/>
                  </a:lnTo>
                  <a:lnTo>
                    <a:pt x="245110" y="1409179"/>
                  </a:lnTo>
                  <a:lnTo>
                    <a:pt x="251104" y="1409179"/>
                  </a:lnTo>
                  <a:lnTo>
                    <a:pt x="253250" y="1410449"/>
                  </a:lnTo>
                  <a:lnTo>
                    <a:pt x="253250" y="1407033"/>
                  </a:lnTo>
                  <a:lnTo>
                    <a:pt x="251891" y="1406639"/>
                  </a:lnTo>
                  <a:lnTo>
                    <a:pt x="248831" y="1406639"/>
                  </a:lnTo>
                  <a:lnTo>
                    <a:pt x="246176" y="1405369"/>
                  </a:lnTo>
                  <a:lnTo>
                    <a:pt x="246799" y="1405369"/>
                  </a:lnTo>
                  <a:lnTo>
                    <a:pt x="246634" y="1404099"/>
                  </a:lnTo>
                  <a:lnTo>
                    <a:pt x="247091" y="1402829"/>
                  </a:lnTo>
                  <a:lnTo>
                    <a:pt x="247421" y="1401559"/>
                  </a:lnTo>
                  <a:lnTo>
                    <a:pt x="251142" y="1401559"/>
                  </a:lnTo>
                  <a:lnTo>
                    <a:pt x="254000" y="1402829"/>
                  </a:lnTo>
                  <a:lnTo>
                    <a:pt x="260743" y="1402829"/>
                  </a:lnTo>
                  <a:lnTo>
                    <a:pt x="261099" y="1401559"/>
                  </a:lnTo>
                  <a:lnTo>
                    <a:pt x="263245" y="1402829"/>
                  </a:lnTo>
                  <a:lnTo>
                    <a:pt x="263613" y="1402829"/>
                  </a:lnTo>
                  <a:lnTo>
                    <a:pt x="263613" y="1400289"/>
                  </a:lnTo>
                  <a:lnTo>
                    <a:pt x="263347" y="1400289"/>
                  </a:lnTo>
                  <a:lnTo>
                    <a:pt x="262890" y="1399019"/>
                  </a:lnTo>
                  <a:lnTo>
                    <a:pt x="263156" y="1399019"/>
                  </a:lnTo>
                  <a:lnTo>
                    <a:pt x="263296" y="1397749"/>
                  </a:lnTo>
                  <a:lnTo>
                    <a:pt x="276352" y="1397749"/>
                  </a:lnTo>
                  <a:lnTo>
                    <a:pt x="276352" y="1394218"/>
                  </a:lnTo>
                  <a:lnTo>
                    <a:pt x="273469" y="1395209"/>
                  </a:lnTo>
                  <a:lnTo>
                    <a:pt x="268401" y="1395209"/>
                  </a:lnTo>
                  <a:lnTo>
                    <a:pt x="267271" y="1393939"/>
                  </a:lnTo>
                  <a:lnTo>
                    <a:pt x="266446" y="1393939"/>
                  </a:lnTo>
                  <a:lnTo>
                    <a:pt x="266928" y="1392669"/>
                  </a:lnTo>
                  <a:lnTo>
                    <a:pt x="277215" y="1392669"/>
                  </a:lnTo>
                  <a:lnTo>
                    <a:pt x="277215" y="1388859"/>
                  </a:lnTo>
                  <a:lnTo>
                    <a:pt x="276809" y="1388859"/>
                  </a:lnTo>
                  <a:lnTo>
                    <a:pt x="270827" y="1390129"/>
                  </a:lnTo>
                  <a:lnTo>
                    <a:pt x="269735" y="1388859"/>
                  </a:lnTo>
                  <a:lnTo>
                    <a:pt x="266738" y="1388859"/>
                  </a:lnTo>
                  <a:lnTo>
                    <a:pt x="264668" y="1390129"/>
                  </a:lnTo>
                  <a:lnTo>
                    <a:pt x="261200" y="1390129"/>
                  </a:lnTo>
                  <a:lnTo>
                    <a:pt x="261200" y="1392669"/>
                  </a:lnTo>
                  <a:lnTo>
                    <a:pt x="260934" y="1393939"/>
                  </a:lnTo>
                  <a:lnTo>
                    <a:pt x="260654" y="1393939"/>
                  </a:lnTo>
                  <a:lnTo>
                    <a:pt x="258597" y="1394790"/>
                  </a:lnTo>
                  <a:lnTo>
                    <a:pt x="258597" y="1397749"/>
                  </a:lnTo>
                  <a:lnTo>
                    <a:pt x="258229" y="1399019"/>
                  </a:lnTo>
                  <a:lnTo>
                    <a:pt x="252844" y="1399019"/>
                  </a:lnTo>
                  <a:lnTo>
                    <a:pt x="253047" y="1397749"/>
                  </a:lnTo>
                  <a:lnTo>
                    <a:pt x="258597" y="1397749"/>
                  </a:lnTo>
                  <a:lnTo>
                    <a:pt x="258597" y="1394790"/>
                  </a:lnTo>
                  <a:lnTo>
                    <a:pt x="257543" y="1395209"/>
                  </a:lnTo>
                  <a:lnTo>
                    <a:pt x="254850" y="1393939"/>
                  </a:lnTo>
                  <a:lnTo>
                    <a:pt x="259918" y="1393939"/>
                  </a:lnTo>
                  <a:lnTo>
                    <a:pt x="261200" y="1392669"/>
                  </a:lnTo>
                  <a:lnTo>
                    <a:pt x="261200" y="1390129"/>
                  </a:lnTo>
                  <a:lnTo>
                    <a:pt x="253415" y="1390129"/>
                  </a:lnTo>
                  <a:lnTo>
                    <a:pt x="251383" y="1391399"/>
                  </a:lnTo>
                  <a:lnTo>
                    <a:pt x="249783" y="1391399"/>
                  </a:lnTo>
                  <a:lnTo>
                    <a:pt x="247777" y="1392224"/>
                  </a:lnTo>
                  <a:lnTo>
                    <a:pt x="247777" y="1397749"/>
                  </a:lnTo>
                  <a:lnTo>
                    <a:pt x="247777" y="1399019"/>
                  </a:lnTo>
                  <a:lnTo>
                    <a:pt x="243509" y="1399019"/>
                  </a:lnTo>
                  <a:lnTo>
                    <a:pt x="245491" y="1397749"/>
                  </a:lnTo>
                  <a:lnTo>
                    <a:pt x="247777" y="1397749"/>
                  </a:lnTo>
                  <a:lnTo>
                    <a:pt x="247777" y="1392224"/>
                  </a:lnTo>
                  <a:lnTo>
                    <a:pt x="246684" y="1392669"/>
                  </a:lnTo>
                  <a:lnTo>
                    <a:pt x="247637" y="1392669"/>
                  </a:lnTo>
                  <a:lnTo>
                    <a:pt x="246367" y="1393939"/>
                  </a:lnTo>
                  <a:lnTo>
                    <a:pt x="245833" y="1393939"/>
                  </a:lnTo>
                  <a:lnTo>
                    <a:pt x="245630" y="1395209"/>
                  </a:lnTo>
                  <a:lnTo>
                    <a:pt x="242417" y="1395209"/>
                  </a:lnTo>
                  <a:lnTo>
                    <a:pt x="242417" y="1401559"/>
                  </a:lnTo>
                  <a:lnTo>
                    <a:pt x="242341" y="1402829"/>
                  </a:lnTo>
                  <a:lnTo>
                    <a:pt x="241998" y="1402829"/>
                  </a:lnTo>
                  <a:lnTo>
                    <a:pt x="241884" y="1405369"/>
                  </a:lnTo>
                  <a:lnTo>
                    <a:pt x="240106" y="1404099"/>
                  </a:lnTo>
                  <a:lnTo>
                    <a:pt x="235458" y="1404099"/>
                  </a:lnTo>
                  <a:lnTo>
                    <a:pt x="235458" y="1402829"/>
                  </a:lnTo>
                  <a:lnTo>
                    <a:pt x="235458" y="1401559"/>
                  </a:lnTo>
                  <a:lnTo>
                    <a:pt x="242417" y="1401559"/>
                  </a:lnTo>
                  <a:lnTo>
                    <a:pt x="242417" y="1395209"/>
                  </a:lnTo>
                  <a:lnTo>
                    <a:pt x="241439" y="1395209"/>
                  </a:lnTo>
                  <a:lnTo>
                    <a:pt x="241439" y="1399019"/>
                  </a:lnTo>
                  <a:lnTo>
                    <a:pt x="237782" y="1399019"/>
                  </a:lnTo>
                  <a:lnTo>
                    <a:pt x="238010" y="1397749"/>
                  </a:lnTo>
                  <a:lnTo>
                    <a:pt x="239522" y="1397749"/>
                  </a:lnTo>
                  <a:lnTo>
                    <a:pt x="241439" y="1399019"/>
                  </a:lnTo>
                  <a:lnTo>
                    <a:pt x="241439" y="1395209"/>
                  </a:lnTo>
                  <a:lnTo>
                    <a:pt x="240334" y="1395209"/>
                  </a:lnTo>
                  <a:lnTo>
                    <a:pt x="239839" y="1393939"/>
                  </a:lnTo>
                  <a:lnTo>
                    <a:pt x="236143" y="1393939"/>
                  </a:lnTo>
                  <a:lnTo>
                    <a:pt x="232956" y="1396479"/>
                  </a:lnTo>
                  <a:lnTo>
                    <a:pt x="232168" y="1399019"/>
                  </a:lnTo>
                  <a:lnTo>
                    <a:pt x="230886" y="1398181"/>
                  </a:lnTo>
                  <a:lnTo>
                    <a:pt x="230886" y="1401559"/>
                  </a:lnTo>
                  <a:lnTo>
                    <a:pt x="230670" y="1402829"/>
                  </a:lnTo>
                  <a:lnTo>
                    <a:pt x="230009" y="1402829"/>
                  </a:lnTo>
                  <a:lnTo>
                    <a:pt x="230009" y="1406639"/>
                  </a:lnTo>
                  <a:lnTo>
                    <a:pt x="229933" y="1407909"/>
                  </a:lnTo>
                  <a:lnTo>
                    <a:pt x="229616" y="1407909"/>
                  </a:lnTo>
                  <a:lnTo>
                    <a:pt x="227787" y="1406639"/>
                  </a:lnTo>
                  <a:lnTo>
                    <a:pt x="225882" y="1406639"/>
                  </a:lnTo>
                  <a:lnTo>
                    <a:pt x="223913" y="1405369"/>
                  </a:lnTo>
                  <a:lnTo>
                    <a:pt x="227342" y="1405369"/>
                  </a:lnTo>
                  <a:lnTo>
                    <a:pt x="228155" y="1406639"/>
                  </a:lnTo>
                  <a:lnTo>
                    <a:pt x="230009" y="1406639"/>
                  </a:lnTo>
                  <a:lnTo>
                    <a:pt x="230009" y="1402829"/>
                  </a:lnTo>
                  <a:lnTo>
                    <a:pt x="226834" y="1402829"/>
                  </a:lnTo>
                  <a:lnTo>
                    <a:pt x="227507" y="1401559"/>
                  </a:lnTo>
                  <a:lnTo>
                    <a:pt x="230886" y="1401559"/>
                  </a:lnTo>
                  <a:lnTo>
                    <a:pt x="230886" y="1398181"/>
                  </a:lnTo>
                  <a:lnTo>
                    <a:pt x="230238" y="1397749"/>
                  </a:lnTo>
                  <a:lnTo>
                    <a:pt x="228219" y="1397749"/>
                  </a:lnTo>
                  <a:lnTo>
                    <a:pt x="226275" y="1399019"/>
                  </a:lnTo>
                  <a:lnTo>
                    <a:pt x="224320" y="1399019"/>
                  </a:lnTo>
                  <a:lnTo>
                    <a:pt x="222948" y="1400289"/>
                  </a:lnTo>
                  <a:lnTo>
                    <a:pt x="222770" y="1401559"/>
                  </a:lnTo>
                  <a:lnTo>
                    <a:pt x="219773" y="1401559"/>
                  </a:lnTo>
                  <a:lnTo>
                    <a:pt x="218097" y="1402829"/>
                  </a:lnTo>
                  <a:lnTo>
                    <a:pt x="218706" y="1405369"/>
                  </a:lnTo>
                  <a:lnTo>
                    <a:pt x="219494" y="1406639"/>
                  </a:lnTo>
                  <a:lnTo>
                    <a:pt x="220624" y="1406639"/>
                  </a:lnTo>
                  <a:lnTo>
                    <a:pt x="222224" y="1407909"/>
                  </a:lnTo>
                  <a:lnTo>
                    <a:pt x="223939" y="1407909"/>
                  </a:lnTo>
                  <a:lnTo>
                    <a:pt x="225729" y="1409179"/>
                  </a:lnTo>
                  <a:lnTo>
                    <a:pt x="227418" y="1409179"/>
                  </a:lnTo>
                  <a:lnTo>
                    <a:pt x="228650" y="1410449"/>
                  </a:lnTo>
                  <a:lnTo>
                    <a:pt x="231216" y="1410449"/>
                  </a:lnTo>
                  <a:lnTo>
                    <a:pt x="231609" y="1411719"/>
                  </a:lnTo>
                  <a:lnTo>
                    <a:pt x="232079" y="1411719"/>
                  </a:lnTo>
                  <a:lnTo>
                    <a:pt x="234365" y="1412989"/>
                  </a:lnTo>
                  <a:lnTo>
                    <a:pt x="236816" y="1412989"/>
                  </a:lnTo>
                  <a:lnTo>
                    <a:pt x="239382" y="1414259"/>
                  </a:lnTo>
                  <a:lnTo>
                    <a:pt x="242633" y="1415529"/>
                  </a:lnTo>
                  <a:lnTo>
                    <a:pt x="246087" y="1415529"/>
                  </a:lnTo>
                  <a:lnTo>
                    <a:pt x="249643" y="1416799"/>
                  </a:lnTo>
                  <a:lnTo>
                    <a:pt x="249758" y="1418069"/>
                  </a:lnTo>
                  <a:lnTo>
                    <a:pt x="250520" y="1419339"/>
                  </a:lnTo>
                  <a:lnTo>
                    <a:pt x="251701" y="1420609"/>
                  </a:lnTo>
                  <a:lnTo>
                    <a:pt x="257949" y="1420609"/>
                  </a:lnTo>
                  <a:lnTo>
                    <a:pt x="259778" y="1419339"/>
                  </a:lnTo>
                  <a:lnTo>
                    <a:pt x="265137" y="1419339"/>
                  </a:lnTo>
                  <a:lnTo>
                    <a:pt x="269176" y="1420609"/>
                  </a:lnTo>
                  <a:lnTo>
                    <a:pt x="273799" y="1421879"/>
                  </a:lnTo>
                  <a:lnTo>
                    <a:pt x="276212" y="1421879"/>
                  </a:lnTo>
                  <a:lnTo>
                    <a:pt x="280416" y="1424419"/>
                  </a:lnTo>
                  <a:lnTo>
                    <a:pt x="280187" y="1424419"/>
                  </a:lnTo>
                  <a:lnTo>
                    <a:pt x="287947" y="1428229"/>
                  </a:lnTo>
                  <a:lnTo>
                    <a:pt x="290957" y="1429499"/>
                  </a:lnTo>
                  <a:lnTo>
                    <a:pt x="295071" y="1429499"/>
                  </a:lnTo>
                  <a:lnTo>
                    <a:pt x="296049" y="1430769"/>
                  </a:lnTo>
                  <a:lnTo>
                    <a:pt x="299351" y="1430769"/>
                  </a:lnTo>
                  <a:lnTo>
                    <a:pt x="302133" y="1429499"/>
                  </a:lnTo>
                  <a:lnTo>
                    <a:pt x="302818" y="1428229"/>
                  </a:lnTo>
                  <a:lnTo>
                    <a:pt x="303022" y="1426959"/>
                  </a:lnTo>
                  <a:lnTo>
                    <a:pt x="302818" y="1425689"/>
                  </a:lnTo>
                  <a:lnTo>
                    <a:pt x="304838" y="1426959"/>
                  </a:lnTo>
                  <a:lnTo>
                    <a:pt x="309029" y="1426959"/>
                  </a:lnTo>
                  <a:lnTo>
                    <a:pt x="312089" y="1425689"/>
                  </a:lnTo>
                  <a:lnTo>
                    <a:pt x="314693" y="1424419"/>
                  </a:lnTo>
                  <a:lnTo>
                    <a:pt x="315645" y="1423149"/>
                  </a:lnTo>
                  <a:lnTo>
                    <a:pt x="320294" y="1424419"/>
                  </a:lnTo>
                  <a:lnTo>
                    <a:pt x="334060" y="1424419"/>
                  </a:lnTo>
                  <a:lnTo>
                    <a:pt x="338188" y="1425689"/>
                  </a:lnTo>
                  <a:lnTo>
                    <a:pt x="341566" y="1426959"/>
                  </a:lnTo>
                  <a:lnTo>
                    <a:pt x="344576" y="1428229"/>
                  </a:lnTo>
                  <a:lnTo>
                    <a:pt x="343674" y="1429499"/>
                  </a:lnTo>
                  <a:lnTo>
                    <a:pt x="344906" y="1434579"/>
                  </a:lnTo>
                  <a:lnTo>
                    <a:pt x="346113" y="1438389"/>
                  </a:lnTo>
                  <a:lnTo>
                    <a:pt x="349072" y="1440929"/>
                  </a:lnTo>
                  <a:lnTo>
                    <a:pt x="353250" y="1443469"/>
                  </a:lnTo>
                  <a:lnTo>
                    <a:pt x="357555" y="1444739"/>
                  </a:lnTo>
                  <a:lnTo>
                    <a:pt x="375539" y="1444739"/>
                  </a:lnTo>
                  <a:lnTo>
                    <a:pt x="382333" y="1443469"/>
                  </a:lnTo>
                  <a:lnTo>
                    <a:pt x="388772" y="1442199"/>
                  </a:lnTo>
                  <a:lnTo>
                    <a:pt x="395643" y="1440929"/>
                  </a:lnTo>
                  <a:lnTo>
                    <a:pt x="400900" y="1438389"/>
                  </a:lnTo>
                  <a:lnTo>
                    <a:pt x="404888" y="1435849"/>
                  </a:lnTo>
                  <a:lnTo>
                    <a:pt x="406755" y="1432039"/>
                  </a:lnTo>
                  <a:lnTo>
                    <a:pt x="407860" y="1430769"/>
                  </a:lnTo>
                  <a:lnTo>
                    <a:pt x="408317" y="1428229"/>
                  </a:lnTo>
                  <a:lnTo>
                    <a:pt x="409295" y="1425689"/>
                  </a:lnTo>
                  <a:lnTo>
                    <a:pt x="410286" y="1424419"/>
                  </a:lnTo>
                  <a:lnTo>
                    <a:pt x="410781" y="1423149"/>
                  </a:lnTo>
                  <a:lnTo>
                    <a:pt x="410781" y="1420609"/>
                  </a:lnTo>
                  <a:lnTo>
                    <a:pt x="410324" y="1419339"/>
                  </a:lnTo>
                  <a:lnTo>
                    <a:pt x="409333" y="1418069"/>
                  </a:lnTo>
                  <a:lnTo>
                    <a:pt x="407708" y="1416799"/>
                  </a:lnTo>
                  <a:lnTo>
                    <a:pt x="405803" y="1415529"/>
                  </a:lnTo>
                  <a:lnTo>
                    <a:pt x="405688" y="1419339"/>
                  </a:lnTo>
                  <a:lnTo>
                    <a:pt x="405688" y="1420609"/>
                  </a:lnTo>
                  <a:lnTo>
                    <a:pt x="405688" y="1423149"/>
                  </a:lnTo>
                  <a:lnTo>
                    <a:pt x="403517" y="1426959"/>
                  </a:lnTo>
                  <a:lnTo>
                    <a:pt x="402983" y="1430769"/>
                  </a:lnTo>
                  <a:lnTo>
                    <a:pt x="399910" y="1434579"/>
                  </a:lnTo>
                  <a:lnTo>
                    <a:pt x="398767" y="1435849"/>
                  </a:lnTo>
                  <a:lnTo>
                    <a:pt x="391121" y="1438389"/>
                  </a:lnTo>
                  <a:lnTo>
                    <a:pt x="387807" y="1439659"/>
                  </a:lnTo>
                  <a:lnTo>
                    <a:pt x="383667" y="1440929"/>
                  </a:lnTo>
                  <a:lnTo>
                    <a:pt x="370547" y="1440929"/>
                  </a:lnTo>
                  <a:lnTo>
                    <a:pt x="366242" y="1442199"/>
                  </a:lnTo>
                  <a:lnTo>
                    <a:pt x="360845" y="1442199"/>
                  </a:lnTo>
                  <a:lnTo>
                    <a:pt x="359778" y="1440929"/>
                  </a:lnTo>
                  <a:lnTo>
                    <a:pt x="355815" y="1440929"/>
                  </a:lnTo>
                  <a:lnTo>
                    <a:pt x="353174" y="1438389"/>
                  </a:lnTo>
                  <a:lnTo>
                    <a:pt x="351205" y="1437119"/>
                  </a:lnTo>
                  <a:lnTo>
                    <a:pt x="350100" y="1434579"/>
                  </a:lnTo>
                  <a:lnTo>
                    <a:pt x="338734" y="1421879"/>
                  </a:lnTo>
                  <a:lnTo>
                    <a:pt x="326059" y="1421879"/>
                  </a:lnTo>
                  <a:lnTo>
                    <a:pt x="317017" y="1419339"/>
                  </a:lnTo>
                  <a:lnTo>
                    <a:pt x="316738" y="1419339"/>
                  </a:lnTo>
                  <a:lnTo>
                    <a:pt x="316623" y="1418069"/>
                  </a:lnTo>
                  <a:lnTo>
                    <a:pt x="316852" y="1416799"/>
                  </a:lnTo>
                  <a:lnTo>
                    <a:pt x="317423" y="1415529"/>
                  </a:lnTo>
                  <a:lnTo>
                    <a:pt x="317563" y="1414259"/>
                  </a:lnTo>
                  <a:lnTo>
                    <a:pt x="317931" y="1414259"/>
                  </a:lnTo>
                  <a:lnTo>
                    <a:pt x="319646" y="1412989"/>
                  </a:lnTo>
                  <a:lnTo>
                    <a:pt x="321170" y="1411719"/>
                  </a:lnTo>
                  <a:lnTo>
                    <a:pt x="322491" y="1410449"/>
                  </a:lnTo>
                  <a:lnTo>
                    <a:pt x="324154" y="1409179"/>
                  </a:lnTo>
                  <a:lnTo>
                    <a:pt x="325196" y="1406639"/>
                  </a:lnTo>
                  <a:lnTo>
                    <a:pt x="325589" y="1404099"/>
                  </a:lnTo>
                  <a:lnTo>
                    <a:pt x="330111" y="1404099"/>
                  </a:lnTo>
                  <a:lnTo>
                    <a:pt x="331736" y="1405369"/>
                  </a:lnTo>
                  <a:lnTo>
                    <a:pt x="335521" y="1406639"/>
                  </a:lnTo>
                  <a:lnTo>
                    <a:pt x="338734" y="1405369"/>
                  </a:lnTo>
                  <a:lnTo>
                    <a:pt x="341312" y="1405369"/>
                  </a:lnTo>
                  <a:lnTo>
                    <a:pt x="343598" y="1404099"/>
                  </a:lnTo>
                  <a:lnTo>
                    <a:pt x="345452" y="1401559"/>
                  </a:lnTo>
                  <a:lnTo>
                    <a:pt x="351878" y="1401559"/>
                  </a:lnTo>
                  <a:lnTo>
                    <a:pt x="354355" y="1402829"/>
                  </a:lnTo>
                  <a:lnTo>
                    <a:pt x="355714" y="1402829"/>
                  </a:lnTo>
                  <a:lnTo>
                    <a:pt x="356450" y="1404099"/>
                  </a:lnTo>
                  <a:lnTo>
                    <a:pt x="357479" y="1405369"/>
                  </a:lnTo>
                  <a:lnTo>
                    <a:pt x="358711" y="1405369"/>
                  </a:lnTo>
                  <a:lnTo>
                    <a:pt x="363397" y="1407909"/>
                  </a:lnTo>
                  <a:lnTo>
                    <a:pt x="367499" y="1409179"/>
                  </a:lnTo>
                  <a:lnTo>
                    <a:pt x="371576" y="1409179"/>
                  </a:lnTo>
                  <a:lnTo>
                    <a:pt x="375412" y="1407909"/>
                  </a:lnTo>
                  <a:lnTo>
                    <a:pt x="386626" y="1407909"/>
                  </a:lnTo>
                  <a:lnTo>
                    <a:pt x="387807" y="1409179"/>
                  </a:lnTo>
                  <a:lnTo>
                    <a:pt x="390855" y="1409179"/>
                  </a:lnTo>
                  <a:lnTo>
                    <a:pt x="392912" y="1410449"/>
                  </a:lnTo>
                  <a:lnTo>
                    <a:pt x="396595" y="1410449"/>
                  </a:lnTo>
                  <a:lnTo>
                    <a:pt x="396290" y="1412989"/>
                  </a:lnTo>
                  <a:lnTo>
                    <a:pt x="397395" y="1415529"/>
                  </a:lnTo>
                  <a:lnTo>
                    <a:pt x="401955" y="1418069"/>
                  </a:lnTo>
                  <a:lnTo>
                    <a:pt x="403783" y="1418069"/>
                  </a:lnTo>
                  <a:lnTo>
                    <a:pt x="405231" y="1419339"/>
                  </a:lnTo>
                  <a:lnTo>
                    <a:pt x="405688" y="1419339"/>
                  </a:lnTo>
                  <a:lnTo>
                    <a:pt x="405688" y="1415465"/>
                  </a:lnTo>
                  <a:lnTo>
                    <a:pt x="403631" y="1414259"/>
                  </a:lnTo>
                  <a:lnTo>
                    <a:pt x="402412" y="1414259"/>
                  </a:lnTo>
                  <a:lnTo>
                    <a:pt x="401650" y="1412989"/>
                  </a:lnTo>
                  <a:lnTo>
                    <a:pt x="401497" y="1411719"/>
                  </a:lnTo>
                  <a:lnTo>
                    <a:pt x="401459" y="1410449"/>
                  </a:lnTo>
                  <a:lnTo>
                    <a:pt x="403136" y="1410449"/>
                  </a:lnTo>
                  <a:lnTo>
                    <a:pt x="404698" y="1409179"/>
                  </a:lnTo>
                  <a:lnTo>
                    <a:pt x="406069" y="1409179"/>
                  </a:lnTo>
                  <a:lnTo>
                    <a:pt x="407225" y="1407909"/>
                  </a:lnTo>
                  <a:lnTo>
                    <a:pt x="408393" y="1406639"/>
                  </a:lnTo>
                  <a:lnTo>
                    <a:pt x="407708" y="1404099"/>
                  </a:lnTo>
                  <a:lnTo>
                    <a:pt x="404507" y="1401559"/>
                  </a:lnTo>
                  <a:lnTo>
                    <a:pt x="403860" y="1401559"/>
                  </a:lnTo>
                  <a:lnTo>
                    <a:pt x="403288" y="1400289"/>
                  </a:lnTo>
                  <a:lnTo>
                    <a:pt x="402755" y="1400289"/>
                  </a:lnTo>
                  <a:lnTo>
                    <a:pt x="402717" y="1405369"/>
                  </a:lnTo>
                  <a:lnTo>
                    <a:pt x="402717" y="1406639"/>
                  </a:lnTo>
                  <a:lnTo>
                    <a:pt x="392645" y="1406639"/>
                  </a:lnTo>
                  <a:lnTo>
                    <a:pt x="388454" y="1405369"/>
                  </a:lnTo>
                  <a:lnTo>
                    <a:pt x="381381" y="1405369"/>
                  </a:lnTo>
                  <a:lnTo>
                    <a:pt x="379145" y="1404099"/>
                  </a:lnTo>
                  <a:lnTo>
                    <a:pt x="376859" y="1404099"/>
                  </a:lnTo>
                  <a:lnTo>
                    <a:pt x="370890" y="1405369"/>
                  </a:lnTo>
                  <a:lnTo>
                    <a:pt x="364350" y="1405369"/>
                  </a:lnTo>
                  <a:lnTo>
                    <a:pt x="361302" y="1402829"/>
                  </a:lnTo>
                  <a:lnTo>
                    <a:pt x="359397" y="1401559"/>
                  </a:lnTo>
                  <a:lnTo>
                    <a:pt x="357098" y="1400289"/>
                  </a:lnTo>
                  <a:lnTo>
                    <a:pt x="353987" y="1399019"/>
                  </a:lnTo>
                  <a:lnTo>
                    <a:pt x="349973" y="1399019"/>
                  </a:lnTo>
                  <a:lnTo>
                    <a:pt x="350697" y="1397749"/>
                  </a:lnTo>
                  <a:lnTo>
                    <a:pt x="351155" y="1397749"/>
                  </a:lnTo>
                  <a:lnTo>
                    <a:pt x="352386" y="1396479"/>
                  </a:lnTo>
                  <a:lnTo>
                    <a:pt x="354037" y="1395209"/>
                  </a:lnTo>
                  <a:lnTo>
                    <a:pt x="355396" y="1393939"/>
                  </a:lnTo>
                  <a:lnTo>
                    <a:pt x="356450" y="1392669"/>
                  </a:lnTo>
                  <a:lnTo>
                    <a:pt x="359968" y="1396479"/>
                  </a:lnTo>
                  <a:lnTo>
                    <a:pt x="367118" y="1399019"/>
                  </a:lnTo>
                  <a:lnTo>
                    <a:pt x="374116" y="1397749"/>
                  </a:lnTo>
                  <a:lnTo>
                    <a:pt x="375488" y="1397749"/>
                  </a:lnTo>
                  <a:lnTo>
                    <a:pt x="376783" y="1396479"/>
                  </a:lnTo>
                  <a:lnTo>
                    <a:pt x="378040" y="1396479"/>
                  </a:lnTo>
                  <a:lnTo>
                    <a:pt x="379437" y="1395209"/>
                  </a:lnTo>
                  <a:lnTo>
                    <a:pt x="380961" y="1395209"/>
                  </a:lnTo>
                  <a:lnTo>
                    <a:pt x="382600" y="1393939"/>
                  </a:lnTo>
                  <a:lnTo>
                    <a:pt x="396290" y="1393939"/>
                  </a:lnTo>
                  <a:lnTo>
                    <a:pt x="395909" y="1397749"/>
                  </a:lnTo>
                  <a:lnTo>
                    <a:pt x="397891" y="1402829"/>
                  </a:lnTo>
                  <a:lnTo>
                    <a:pt x="401726" y="1405369"/>
                  </a:lnTo>
                  <a:lnTo>
                    <a:pt x="402717" y="1405369"/>
                  </a:lnTo>
                  <a:lnTo>
                    <a:pt x="402717" y="1400225"/>
                  </a:lnTo>
                  <a:lnTo>
                    <a:pt x="402069" y="1399019"/>
                  </a:lnTo>
                  <a:lnTo>
                    <a:pt x="401497" y="1397749"/>
                  </a:lnTo>
                  <a:lnTo>
                    <a:pt x="401129" y="1397749"/>
                  </a:lnTo>
                  <a:lnTo>
                    <a:pt x="401129" y="1392669"/>
                  </a:lnTo>
                  <a:lnTo>
                    <a:pt x="402183" y="1392669"/>
                  </a:lnTo>
                  <a:lnTo>
                    <a:pt x="403098" y="1391399"/>
                  </a:lnTo>
                  <a:lnTo>
                    <a:pt x="403745" y="1391399"/>
                  </a:lnTo>
                  <a:lnTo>
                    <a:pt x="404355" y="1390129"/>
                  </a:lnTo>
                  <a:lnTo>
                    <a:pt x="404698" y="1388859"/>
                  </a:lnTo>
                  <a:lnTo>
                    <a:pt x="404736" y="1387589"/>
                  </a:lnTo>
                  <a:lnTo>
                    <a:pt x="405003" y="1385049"/>
                  </a:lnTo>
                  <a:lnTo>
                    <a:pt x="404812" y="1383779"/>
                  </a:lnTo>
                  <a:lnTo>
                    <a:pt x="404126" y="1381239"/>
                  </a:lnTo>
                  <a:lnTo>
                    <a:pt x="401688" y="1376159"/>
                  </a:lnTo>
                  <a:lnTo>
                    <a:pt x="398119" y="1372349"/>
                  </a:lnTo>
                  <a:lnTo>
                    <a:pt x="396481" y="1365999"/>
                  </a:lnTo>
                  <a:lnTo>
                    <a:pt x="395757" y="1364729"/>
                  </a:lnTo>
                  <a:lnTo>
                    <a:pt x="394881" y="1363459"/>
                  </a:lnTo>
                  <a:lnTo>
                    <a:pt x="393788" y="1360919"/>
                  </a:lnTo>
                  <a:lnTo>
                    <a:pt x="392976" y="1350759"/>
                  </a:lnTo>
                  <a:lnTo>
                    <a:pt x="392595" y="1338059"/>
                  </a:lnTo>
                  <a:lnTo>
                    <a:pt x="392696" y="1322819"/>
                  </a:lnTo>
                  <a:lnTo>
                    <a:pt x="393179" y="1311389"/>
                  </a:lnTo>
                  <a:lnTo>
                    <a:pt x="393827" y="1303769"/>
                  </a:lnTo>
                  <a:lnTo>
                    <a:pt x="394766" y="1296149"/>
                  </a:lnTo>
                  <a:lnTo>
                    <a:pt x="395325" y="1288529"/>
                  </a:lnTo>
                  <a:lnTo>
                    <a:pt x="395452" y="1283449"/>
                  </a:lnTo>
                  <a:lnTo>
                    <a:pt x="395554" y="1247889"/>
                  </a:lnTo>
                  <a:lnTo>
                    <a:pt x="395782" y="1237729"/>
                  </a:lnTo>
                  <a:lnTo>
                    <a:pt x="397395" y="1219949"/>
                  </a:lnTo>
                  <a:lnTo>
                    <a:pt x="397840" y="1213599"/>
                  </a:lnTo>
                  <a:lnTo>
                    <a:pt x="397954" y="1209789"/>
                  </a:lnTo>
                  <a:lnTo>
                    <a:pt x="398132" y="1194549"/>
                  </a:lnTo>
                  <a:lnTo>
                    <a:pt x="399224" y="1180579"/>
                  </a:lnTo>
                  <a:lnTo>
                    <a:pt x="400329" y="1175499"/>
                  </a:lnTo>
                  <a:lnTo>
                    <a:pt x="400024" y="1169149"/>
                  </a:lnTo>
                  <a:lnTo>
                    <a:pt x="402526" y="1162799"/>
                  </a:lnTo>
                  <a:lnTo>
                    <a:pt x="405282" y="1156449"/>
                  </a:lnTo>
                  <a:lnTo>
                    <a:pt x="408266" y="1150099"/>
                  </a:lnTo>
                  <a:lnTo>
                    <a:pt x="411505" y="1145019"/>
                  </a:lnTo>
                  <a:lnTo>
                    <a:pt x="414705" y="1139939"/>
                  </a:lnTo>
                  <a:lnTo>
                    <a:pt x="416102" y="1134859"/>
                  </a:lnTo>
                  <a:lnTo>
                    <a:pt x="415353" y="1124699"/>
                  </a:lnTo>
                  <a:lnTo>
                    <a:pt x="413181" y="1122159"/>
                  </a:lnTo>
                  <a:lnTo>
                    <a:pt x="411391" y="1120317"/>
                  </a:lnTo>
                  <a:lnTo>
                    <a:pt x="411391" y="1133589"/>
                  </a:lnTo>
                  <a:lnTo>
                    <a:pt x="409562" y="1137399"/>
                  </a:lnTo>
                  <a:lnTo>
                    <a:pt x="410019" y="1137399"/>
                  </a:lnTo>
                  <a:lnTo>
                    <a:pt x="407390" y="1143749"/>
                  </a:lnTo>
                  <a:lnTo>
                    <a:pt x="400126" y="1157719"/>
                  </a:lnTo>
                  <a:lnTo>
                    <a:pt x="396976" y="1164069"/>
                  </a:lnTo>
                  <a:lnTo>
                    <a:pt x="396709" y="1165339"/>
                  </a:lnTo>
                  <a:lnTo>
                    <a:pt x="395871" y="1166609"/>
                  </a:lnTo>
                  <a:lnTo>
                    <a:pt x="395643" y="1167879"/>
                  </a:lnTo>
                  <a:lnTo>
                    <a:pt x="395414" y="1167879"/>
                  </a:lnTo>
                  <a:lnTo>
                    <a:pt x="395414" y="1176769"/>
                  </a:lnTo>
                  <a:lnTo>
                    <a:pt x="394690" y="1180579"/>
                  </a:lnTo>
                  <a:lnTo>
                    <a:pt x="393966" y="1186929"/>
                  </a:lnTo>
                  <a:lnTo>
                    <a:pt x="393407" y="1194549"/>
                  </a:lnTo>
                  <a:lnTo>
                    <a:pt x="393230" y="1202169"/>
                  </a:lnTo>
                  <a:lnTo>
                    <a:pt x="393128" y="1212329"/>
                  </a:lnTo>
                  <a:lnTo>
                    <a:pt x="393026" y="1217409"/>
                  </a:lnTo>
                  <a:lnTo>
                    <a:pt x="391261" y="1233919"/>
                  </a:lnTo>
                  <a:lnTo>
                    <a:pt x="390842" y="1246619"/>
                  </a:lnTo>
                  <a:lnTo>
                    <a:pt x="390728" y="1266939"/>
                  </a:lnTo>
                  <a:lnTo>
                    <a:pt x="390855" y="1284719"/>
                  </a:lnTo>
                  <a:lnTo>
                    <a:pt x="390258" y="1292339"/>
                  </a:lnTo>
                  <a:lnTo>
                    <a:pt x="389712" y="1298689"/>
                  </a:lnTo>
                  <a:lnTo>
                    <a:pt x="389013" y="1305039"/>
                  </a:lnTo>
                  <a:lnTo>
                    <a:pt x="388378" y="1311389"/>
                  </a:lnTo>
                  <a:lnTo>
                    <a:pt x="388010" y="1320279"/>
                  </a:lnTo>
                  <a:lnTo>
                    <a:pt x="387883" y="1338059"/>
                  </a:lnTo>
                  <a:lnTo>
                    <a:pt x="388010" y="1344409"/>
                  </a:lnTo>
                  <a:lnTo>
                    <a:pt x="388378" y="1355839"/>
                  </a:lnTo>
                  <a:lnTo>
                    <a:pt x="388759" y="1357109"/>
                  </a:lnTo>
                  <a:lnTo>
                    <a:pt x="388378" y="1359649"/>
                  </a:lnTo>
                  <a:lnTo>
                    <a:pt x="388988" y="1360919"/>
                  </a:lnTo>
                  <a:lnTo>
                    <a:pt x="389026" y="1362189"/>
                  </a:lnTo>
                  <a:lnTo>
                    <a:pt x="389255" y="1362189"/>
                  </a:lnTo>
                  <a:lnTo>
                    <a:pt x="389255" y="1363459"/>
                  </a:lnTo>
                  <a:lnTo>
                    <a:pt x="390283" y="1364729"/>
                  </a:lnTo>
                  <a:lnTo>
                    <a:pt x="389712" y="1363459"/>
                  </a:lnTo>
                  <a:lnTo>
                    <a:pt x="391198" y="1365999"/>
                  </a:lnTo>
                  <a:lnTo>
                    <a:pt x="392264" y="1368539"/>
                  </a:lnTo>
                  <a:lnTo>
                    <a:pt x="392950" y="1369809"/>
                  </a:lnTo>
                  <a:lnTo>
                    <a:pt x="394957" y="1376159"/>
                  </a:lnTo>
                  <a:lnTo>
                    <a:pt x="399643" y="1379969"/>
                  </a:lnTo>
                  <a:lnTo>
                    <a:pt x="400024" y="1383779"/>
                  </a:lnTo>
                  <a:lnTo>
                    <a:pt x="400177" y="1386319"/>
                  </a:lnTo>
                  <a:lnTo>
                    <a:pt x="400024" y="1387589"/>
                  </a:lnTo>
                  <a:lnTo>
                    <a:pt x="399529" y="1390129"/>
                  </a:lnTo>
                  <a:lnTo>
                    <a:pt x="398272" y="1390129"/>
                  </a:lnTo>
                  <a:lnTo>
                    <a:pt x="396252" y="1391399"/>
                  </a:lnTo>
                  <a:lnTo>
                    <a:pt x="388721" y="1391399"/>
                  </a:lnTo>
                  <a:lnTo>
                    <a:pt x="387540" y="1390129"/>
                  </a:lnTo>
                  <a:lnTo>
                    <a:pt x="386410" y="1390129"/>
                  </a:lnTo>
                  <a:lnTo>
                    <a:pt x="383514" y="1391399"/>
                  </a:lnTo>
                  <a:lnTo>
                    <a:pt x="380276" y="1391399"/>
                  </a:lnTo>
                  <a:lnTo>
                    <a:pt x="379031" y="1392669"/>
                  </a:lnTo>
                  <a:lnTo>
                    <a:pt x="376707" y="1392669"/>
                  </a:lnTo>
                  <a:lnTo>
                    <a:pt x="376326" y="1393939"/>
                  </a:lnTo>
                  <a:lnTo>
                    <a:pt x="375069" y="1393939"/>
                  </a:lnTo>
                  <a:lnTo>
                    <a:pt x="372211" y="1395209"/>
                  </a:lnTo>
                  <a:lnTo>
                    <a:pt x="368795" y="1395209"/>
                  </a:lnTo>
                  <a:lnTo>
                    <a:pt x="365937" y="1393939"/>
                  </a:lnTo>
                  <a:lnTo>
                    <a:pt x="362369" y="1392669"/>
                  </a:lnTo>
                  <a:lnTo>
                    <a:pt x="361378" y="1392669"/>
                  </a:lnTo>
                  <a:lnTo>
                    <a:pt x="360045" y="1390129"/>
                  </a:lnTo>
                  <a:lnTo>
                    <a:pt x="359740" y="1388859"/>
                  </a:lnTo>
                  <a:lnTo>
                    <a:pt x="359587" y="1388859"/>
                  </a:lnTo>
                  <a:lnTo>
                    <a:pt x="359702" y="1386319"/>
                  </a:lnTo>
                  <a:lnTo>
                    <a:pt x="359968" y="1385049"/>
                  </a:lnTo>
                  <a:lnTo>
                    <a:pt x="360400" y="1376159"/>
                  </a:lnTo>
                  <a:lnTo>
                    <a:pt x="360286" y="1353299"/>
                  </a:lnTo>
                  <a:lnTo>
                    <a:pt x="360184" y="1349489"/>
                  </a:lnTo>
                  <a:lnTo>
                    <a:pt x="360197" y="1324089"/>
                  </a:lnTo>
                  <a:lnTo>
                    <a:pt x="360121" y="1294879"/>
                  </a:lnTo>
                  <a:lnTo>
                    <a:pt x="360045" y="1291069"/>
                  </a:lnTo>
                  <a:lnTo>
                    <a:pt x="359740" y="1282179"/>
                  </a:lnTo>
                  <a:lnTo>
                    <a:pt x="359613" y="1277099"/>
                  </a:lnTo>
                  <a:lnTo>
                    <a:pt x="359498" y="1269479"/>
                  </a:lnTo>
                  <a:lnTo>
                    <a:pt x="359384" y="1265669"/>
                  </a:lnTo>
                  <a:lnTo>
                    <a:pt x="358863" y="1255509"/>
                  </a:lnTo>
                  <a:lnTo>
                    <a:pt x="357276" y="1246619"/>
                  </a:lnTo>
                  <a:lnTo>
                    <a:pt x="356222" y="1238999"/>
                  </a:lnTo>
                  <a:lnTo>
                    <a:pt x="355206" y="1232649"/>
                  </a:lnTo>
                  <a:lnTo>
                    <a:pt x="355206" y="1376159"/>
                  </a:lnTo>
                  <a:lnTo>
                    <a:pt x="354571" y="1385049"/>
                  </a:lnTo>
                  <a:lnTo>
                    <a:pt x="354482" y="1387589"/>
                  </a:lnTo>
                  <a:lnTo>
                    <a:pt x="353669" y="1388859"/>
                  </a:lnTo>
                  <a:lnTo>
                    <a:pt x="352209" y="1390129"/>
                  </a:lnTo>
                  <a:lnTo>
                    <a:pt x="351294" y="1392669"/>
                  </a:lnTo>
                  <a:lnTo>
                    <a:pt x="348615" y="1395209"/>
                  </a:lnTo>
                  <a:lnTo>
                    <a:pt x="345554" y="1397749"/>
                  </a:lnTo>
                  <a:lnTo>
                    <a:pt x="342163" y="1400289"/>
                  </a:lnTo>
                  <a:lnTo>
                    <a:pt x="338924" y="1401559"/>
                  </a:lnTo>
                  <a:lnTo>
                    <a:pt x="337045" y="1402829"/>
                  </a:lnTo>
                  <a:lnTo>
                    <a:pt x="335178" y="1402829"/>
                  </a:lnTo>
                  <a:lnTo>
                    <a:pt x="334721" y="1401559"/>
                  </a:lnTo>
                  <a:lnTo>
                    <a:pt x="332625" y="1400289"/>
                  </a:lnTo>
                  <a:lnTo>
                    <a:pt x="333997" y="1397749"/>
                  </a:lnTo>
                  <a:lnTo>
                    <a:pt x="334911" y="1393939"/>
                  </a:lnTo>
                  <a:lnTo>
                    <a:pt x="335864" y="1390129"/>
                  </a:lnTo>
                  <a:lnTo>
                    <a:pt x="337324" y="1382509"/>
                  </a:lnTo>
                  <a:lnTo>
                    <a:pt x="337781" y="1379969"/>
                  </a:lnTo>
                  <a:lnTo>
                    <a:pt x="337781" y="1378699"/>
                  </a:lnTo>
                  <a:lnTo>
                    <a:pt x="339750" y="1371079"/>
                  </a:lnTo>
                  <a:lnTo>
                    <a:pt x="340296" y="1369809"/>
                  </a:lnTo>
                  <a:lnTo>
                    <a:pt x="340296" y="1368539"/>
                  </a:lnTo>
                  <a:lnTo>
                    <a:pt x="340614" y="1368539"/>
                  </a:lnTo>
                  <a:lnTo>
                    <a:pt x="340753" y="1367269"/>
                  </a:lnTo>
                  <a:lnTo>
                    <a:pt x="340639" y="1352029"/>
                  </a:lnTo>
                  <a:lnTo>
                    <a:pt x="339991" y="1344409"/>
                  </a:lnTo>
                  <a:lnTo>
                    <a:pt x="338150" y="1336789"/>
                  </a:lnTo>
                  <a:lnTo>
                    <a:pt x="335838" y="1327899"/>
                  </a:lnTo>
                  <a:lnTo>
                    <a:pt x="333679" y="1319009"/>
                  </a:lnTo>
                  <a:lnTo>
                    <a:pt x="325348" y="1277099"/>
                  </a:lnTo>
                  <a:lnTo>
                    <a:pt x="323265" y="1241539"/>
                  </a:lnTo>
                  <a:lnTo>
                    <a:pt x="323824" y="1231379"/>
                  </a:lnTo>
                  <a:lnTo>
                    <a:pt x="324815" y="1222489"/>
                  </a:lnTo>
                  <a:lnTo>
                    <a:pt x="324815" y="1216139"/>
                  </a:lnTo>
                  <a:lnTo>
                    <a:pt x="323354" y="1211059"/>
                  </a:lnTo>
                  <a:lnTo>
                    <a:pt x="324002" y="1204709"/>
                  </a:lnTo>
                  <a:lnTo>
                    <a:pt x="323316" y="1197089"/>
                  </a:lnTo>
                  <a:lnTo>
                    <a:pt x="322440" y="1189469"/>
                  </a:lnTo>
                  <a:lnTo>
                    <a:pt x="322948" y="1172959"/>
                  </a:lnTo>
                  <a:lnTo>
                    <a:pt x="323088" y="1164069"/>
                  </a:lnTo>
                  <a:lnTo>
                    <a:pt x="322072" y="1156449"/>
                  </a:lnTo>
                  <a:lnTo>
                    <a:pt x="318782" y="1147559"/>
                  </a:lnTo>
                  <a:lnTo>
                    <a:pt x="318427" y="1147559"/>
                  </a:lnTo>
                  <a:lnTo>
                    <a:pt x="318058" y="1146289"/>
                  </a:lnTo>
                  <a:lnTo>
                    <a:pt x="317931" y="1146289"/>
                  </a:lnTo>
                  <a:lnTo>
                    <a:pt x="317703" y="1145019"/>
                  </a:lnTo>
                  <a:lnTo>
                    <a:pt x="317703" y="1143749"/>
                  </a:lnTo>
                  <a:lnTo>
                    <a:pt x="317931" y="1142479"/>
                  </a:lnTo>
                  <a:lnTo>
                    <a:pt x="318579" y="1139939"/>
                  </a:lnTo>
                  <a:lnTo>
                    <a:pt x="320230" y="1137399"/>
                  </a:lnTo>
                  <a:lnTo>
                    <a:pt x="323494" y="1134859"/>
                  </a:lnTo>
                  <a:lnTo>
                    <a:pt x="324370" y="1134859"/>
                  </a:lnTo>
                  <a:lnTo>
                    <a:pt x="325323" y="1133589"/>
                  </a:lnTo>
                  <a:lnTo>
                    <a:pt x="327190" y="1136129"/>
                  </a:lnTo>
                  <a:lnTo>
                    <a:pt x="330390" y="1142479"/>
                  </a:lnTo>
                  <a:lnTo>
                    <a:pt x="331546" y="1145019"/>
                  </a:lnTo>
                  <a:lnTo>
                    <a:pt x="333311" y="1147559"/>
                  </a:lnTo>
                  <a:lnTo>
                    <a:pt x="335635" y="1150099"/>
                  </a:lnTo>
                  <a:lnTo>
                    <a:pt x="336638" y="1153909"/>
                  </a:lnTo>
                  <a:lnTo>
                    <a:pt x="337185" y="1158989"/>
                  </a:lnTo>
                  <a:lnTo>
                    <a:pt x="337553" y="1160259"/>
                  </a:lnTo>
                  <a:lnTo>
                    <a:pt x="339013" y="1166609"/>
                  </a:lnTo>
                  <a:lnTo>
                    <a:pt x="338645" y="1167879"/>
                  </a:lnTo>
                  <a:lnTo>
                    <a:pt x="340791" y="1175499"/>
                  </a:lnTo>
                  <a:lnTo>
                    <a:pt x="341566" y="1180579"/>
                  </a:lnTo>
                  <a:lnTo>
                    <a:pt x="342074" y="1186929"/>
                  </a:lnTo>
                  <a:lnTo>
                    <a:pt x="342709" y="1193279"/>
                  </a:lnTo>
                  <a:lnTo>
                    <a:pt x="342480" y="1193279"/>
                  </a:lnTo>
                  <a:lnTo>
                    <a:pt x="342366" y="1194549"/>
                  </a:lnTo>
                  <a:lnTo>
                    <a:pt x="341807" y="1198359"/>
                  </a:lnTo>
                  <a:lnTo>
                    <a:pt x="341731" y="1202169"/>
                  </a:lnTo>
                  <a:lnTo>
                    <a:pt x="341845" y="1204709"/>
                  </a:lnTo>
                  <a:lnTo>
                    <a:pt x="339534" y="1213599"/>
                  </a:lnTo>
                  <a:lnTo>
                    <a:pt x="338645" y="1218679"/>
                  </a:lnTo>
                  <a:lnTo>
                    <a:pt x="337972" y="1223759"/>
                  </a:lnTo>
                  <a:lnTo>
                    <a:pt x="337781" y="1223759"/>
                  </a:lnTo>
                  <a:lnTo>
                    <a:pt x="336677" y="1238999"/>
                  </a:lnTo>
                  <a:lnTo>
                    <a:pt x="336550" y="1244079"/>
                  </a:lnTo>
                  <a:lnTo>
                    <a:pt x="336435" y="1259319"/>
                  </a:lnTo>
                  <a:lnTo>
                    <a:pt x="336677" y="1269479"/>
                  </a:lnTo>
                  <a:lnTo>
                    <a:pt x="344665" y="1310119"/>
                  </a:lnTo>
                  <a:lnTo>
                    <a:pt x="354939" y="1336789"/>
                  </a:lnTo>
                  <a:lnTo>
                    <a:pt x="355092" y="1349489"/>
                  </a:lnTo>
                  <a:lnTo>
                    <a:pt x="355206" y="1376159"/>
                  </a:lnTo>
                  <a:lnTo>
                    <a:pt x="355206" y="1232649"/>
                  </a:lnTo>
                  <a:lnTo>
                    <a:pt x="354901" y="1230744"/>
                  </a:lnTo>
                  <a:lnTo>
                    <a:pt x="354901" y="1323594"/>
                  </a:lnTo>
                  <a:lnTo>
                    <a:pt x="351358" y="1313929"/>
                  </a:lnTo>
                  <a:lnTo>
                    <a:pt x="342188" y="1275829"/>
                  </a:lnTo>
                  <a:lnTo>
                    <a:pt x="341299" y="1254239"/>
                  </a:lnTo>
                  <a:lnTo>
                    <a:pt x="341401" y="1246619"/>
                  </a:lnTo>
                  <a:lnTo>
                    <a:pt x="341757" y="1237729"/>
                  </a:lnTo>
                  <a:lnTo>
                    <a:pt x="341985" y="1230109"/>
                  </a:lnTo>
                  <a:lnTo>
                    <a:pt x="342773" y="1223759"/>
                  </a:lnTo>
                  <a:lnTo>
                    <a:pt x="344131" y="1217409"/>
                  </a:lnTo>
                  <a:lnTo>
                    <a:pt x="344347" y="1214869"/>
                  </a:lnTo>
                  <a:lnTo>
                    <a:pt x="344716" y="1213599"/>
                  </a:lnTo>
                  <a:lnTo>
                    <a:pt x="345224" y="1211059"/>
                  </a:lnTo>
                  <a:lnTo>
                    <a:pt x="346544" y="1218679"/>
                  </a:lnTo>
                  <a:lnTo>
                    <a:pt x="347954" y="1225029"/>
                  </a:lnTo>
                  <a:lnTo>
                    <a:pt x="349783" y="1232649"/>
                  </a:lnTo>
                  <a:lnTo>
                    <a:pt x="350875" y="1237729"/>
                  </a:lnTo>
                  <a:lnTo>
                    <a:pt x="352209" y="1247889"/>
                  </a:lnTo>
                  <a:lnTo>
                    <a:pt x="353072" y="1250429"/>
                  </a:lnTo>
                  <a:lnTo>
                    <a:pt x="353847" y="1259319"/>
                  </a:lnTo>
                  <a:lnTo>
                    <a:pt x="354241" y="1265669"/>
                  </a:lnTo>
                  <a:lnTo>
                    <a:pt x="354355" y="1268209"/>
                  </a:lnTo>
                  <a:lnTo>
                    <a:pt x="354457" y="1284719"/>
                  </a:lnTo>
                  <a:lnTo>
                    <a:pt x="354711" y="1291069"/>
                  </a:lnTo>
                  <a:lnTo>
                    <a:pt x="354799" y="1294879"/>
                  </a:lnTo>
                  <a:lnTo>
                    <a:pt x="354901" y="1323594"/>
                  </a:lnTo>
                  <a:lnTo>
                    <a:pt x="354901" y="1230744"/>
                  </a:lnTo>
                  <a:lnTo>
                    <a:pt x="354799" y="1230109"/>
                  </a:lnTo>
                  <a:lnTo>
                    <a:pt x="352704" y="1223759"/>
                  </a:lnTo>
                  <a:lnTo>
                    <a:pt x="351840" y="1219949"/>
                  </a:lnTo>
                  <a:lnTo>
                    <a:pt x="350608" y="1212329"/>
                  </a:lnTo>
                  <a:lnTo>
                    <a:pt x="350329" y="1211059"/>
                  </a:lnTo>
                  <a:lnTo>
                    <a:pt x="349516" y="1207249"/>
                  </a:lnTo>
                  <a:lnTo>
                    <a:pt x="348348" y="1198359"/>
                  </a:lnTo>
                  <a:lnTo>
                    <a:pt x="347548" y="1189469"/>
                  </a:lnTo>
                  <a:lnTo>
                    <a:pt x="346608" y="1180579"/>
                  </a:lnTo>
                  <a:lnTo>
                    <a:pt x="344944" y="1171689"/>
                  </a:lnTo>
                  <a:lnTo>
                    <a:pt x="343992" y="1167879"/>
                  </a:lnTo>
                  <a:lnTo>
                    <a:pt x="343674" y="1165339"/>
                  </a:lnTo>
                  <a:lnTo>
                    <a:pt x="342531" y="1160259"/>
                  </a:lnTo>
                  <a:lnTo>
                    <a:pt x="342531" y="1157719"/>
                  </a:lnTo>
                  <a:lnTo>
                    <a:pt x="341985" y="1155179"/>
                  </a:lnTo>
                  <a:lnTo>
                    <a:pt x="340931" y="1150099"/>
                  </a:lnTo>
                  <a:lnTo>
                    <a:pt x="340753" y="1150099"/>
                  </a:lnTo>
                  <a:lnTo>
                    <a:pt x="340245" y="1148829"/>
                  </a:lnTo>
                  <a:lnTo>
                    <a:pt x="339255" y="1148829"/>
                  </a:lnTo>
                  <a:lnTo>
                    <a:pt x="338950" y="1147559"/>
                  </a:lnTo>
                  <a:lnTo>
                    <a:pt x="338734" y="1147559"/>
                  </a:lnTo>
                  <a:lnTo>
                    <a:pt x="336499" y="1143749"/>
                  </a:lnTo>
                  <a:lnTo>
                    <a:pt x="334632" y="1139939"/>
                  </a:lnTo>
                  <a:lnTo>
                    <a:pt x="332663" y="1136129"/>
                  </a:lnTo>
                  <a:lnTo>
                    <a:pt x="331114" y="1133589"/>
                  </a:lnTo>
                  <a:lnTo>
                    <a:pt x="328790" y="1131049"/>
                  </a:lnTo>
                  <a:lnTo>
                    <a:pt x="327418" y="1129779"/>
                  </a:lnTo>
                  <a:lnTo>
                    <a:pt x="327520" y="1125969"/>
                  </a:lnTo>
                  <a:lnTo>
                    <a:pt x="335140" y="1119619"/>
                  </a:lnTo>
                  <a:lnTo>
                    <a:pt x="337832" y="1120889"/>
                  </a:lnTo>
                  <a:lnTo>
                    <a:pt x="345541" y="1120889"/>
                  </a:lnTo>
                  <a:lnTo>
                    <a:pt x="350100" y="1122159"/>
                  </a:lnTo>
                  <a:lnTo>
                    <a:pt x="356539" y="1124699"/>
                  </a:lnTo>
                  <a:lnTo>
                    <a:pt x="362788" y="1125969"/>
                  </a:lnTo>
                  <a:lnTo>
                    <a:pt x="369328" y="1125969"/>
                  </a:lnTo>
                  <a:lnTo>
                    <a:pt x="375716" y="1124699"/>
                  </a:lnTo>
                  <a:lnTo>
                    <a:pt x="384124" y="1124699"/>
                  </a:lnTo>
                  <a:lnTo>
                    <a:pt x="388150" y="1123429"/>
                  </a:lnTo>
                  <a:lnTo>
                    <a:pt x="391172" y="1122159"/>
                  </a:lnTo>
                  <a:lnTo>
                    <a:pt x="394195" y="1120889"/>
                  </a:lnTo>
                  <a:lnTo>
                    <a:pt x="398614" y="1119619"/>
                  </a:lnTo>
                  <a:lnTo>
                    <a:pt x="401840" y="1119619"/>
                  </a:lnTo>
                  <a:lnTo>
                    <a:pt x="406412" y="1120889"/>
                  </a:lnTo>
                  <a:lnTo>
                    <a:pt x="406107" y="1120889"/>
                  </a:lnTo>
                  <a:lnTo>
                    <a:pt x="408609" y="1123429"/>
                  </a:lnTo>
                  <a:lnTo>
                    <a:pt x="411048" y="1128509"/>
                  </a:lnTo>
                  <a:lnTo>
                    <a:pt x="411391" y="1133589"/>
                  </a:lnTo>
                  <a:lnTo>
                    <a:pt x="411391" y="1120317"/>
                  </a:lnTo>
                  <a:lnTo>
                    <a:pt x="410718" y="1119619"/>
                  </a:lnTo>
                  <a:lnTo>
                    <a:pt x="409486" y="1118349"/>
                  </a:lnTo>
                  <a:lnTo>
                    <a:pt x="409295" y="1117079"/>
                  </a:lnTo>
                  <a:lnTo>
                    <a:pt x="408990" y="1117079"/>
                  </a:lnTo>
                  <a:lnTo>
                    <a:pt x="408647" y="1115809"/>
                  </a:lnTo>
                  <a:lnTo>
                    <a:pt x="412457" y="1115809"/>
                  </a:lnTo>
                  <a:lnTo>
                    <a:pt x="414591" y="1117079"/>
                  </a:lnTo>
                  <a:lnTo>
                    <a:pt x="422529" y="1115809"/>
                  </a:lnTo>
                  <a:lnTo>
                    <a:pt x="428663" y="1111999"/>
                  </a:lnTo>
                  <a:lnTo>
                    <a:pt x="433298" y="1106919"/>
                  </a:lnTo>
                  <a:lnTo>
                    <a:pt x="436727" y="1101839"/>
                  </a:lnTo>
                  <a:lnTo>
                    <a:pt x="439839" y="1096759"/>
                  </a:lnTo>
                  <a:lnTo>
                    <a:pt x="440486" y="1091679"/>
                  </a:lnTo>
                  <a:close/>
                </a:path>
                <a:path w="1104900" h="1445260">
                  <a:moveTo>
                    <a:pt x="505294" y="737870"/>
                  </a:moveTo>
                  <a:lnTo>
                    <a:pt x="504494" y="736600"/>
                  </a:lnTo>
                  <a:lnTo>
                    <a:pt x="504698" y="737158"/>
                  </a:lnTo>
                  <a:lnTo>
                    <a:pt x="505294" y="737870"/>
                  </a:lnTo>
                  <a:close/>
                </a:path>
                <a:path w="1104900" h="1445260">
                  <a:moveTo>
                    <a:pt x="522643" y="445770"/>
                  </a:moveTo>
                  <a:lnTo>
                    <a:pt x="522528" y="447040"/>
                  </a:lnTo>
                  <a:lnTo>
                    <a:pt x="522643" y="445770"/>
                  </a:lnTo>
                  <a:close/>
                </a:path>
                <a:path w="1104900" h="1445260">
                  <a:moveTo>
                    <a:pt x="525043" y="724903"/>
                  </a:moveTo>
                  <a:lnTo>
                    <a:pt x="524548" y="722871"/>
                  </a:lnTo>
                  <a:lnTo>
                    <a:pt x="522947" y="721029"/>
                  </a:lnTo>
                  <a:lnTo>
                    <a:pt x="520623" y="719645"/>
                  </a:lnTo>
                  <a:lnTo>
                    <a:pt x="519366" y="719328"/>
                  </a:lnTo>
                  <a:lnTo>
                    <a:pt x="517931" y="719696"/>
                  </a:lnTo>
                  <a:lnTo>
                    <a:pt x="517017" y="721118"/>
                  </a:lnTo>
                  <a:lnTo>
                    <a:pt x="517207" y="721829"/>
                  </a:lnTo>
                  <a:lnTo>
                    <a:pt x="517931" y="722299"/>
                  </a:lnTo>
                  <a:lnTo>
                    <a:pt x="519823" y="723633"/>
                  </a:lnTo>
                  <a:lnTo>
                    <a:pt x="522338" y="724522"/>
                  </a:lnTo>
                  <a:lnTo>
                    <a:pt x="525043" y="724903"/>
                  </a:lnTo>
                  <a:close/>
                </a:path>
                <a:path w="1104900" h="1445260">
                  <a:moveTo>
                    <a:pt x="525068" y="303542"/>
                  </a:moveTo>
                  <a:lnTo>
                    <a:pt x="524700" y="304800"/>
                  </a:lnTo>
                  <a:lnTo>
                    <a:pt x="525068" y="303542"/>
                  </a:lnTo>
                  <a:close/>
                </a:path>
                <a:path w="1104900" h="1445260">
                  <a:moveTo>
                    <a:pt x="526592" y="734161"/>
                  </a:moveTo>
                  <a:lnTo>
                    <a:pt x="526135" y="733094"/>
                  </a:lnTo>
                  <a:lnTo>
                    <a:pt x="525081" y="732167"/>
                  </a:lnTo>
                  <a:lnTo>
                    <a:pt x="523595" y="731583"/>
                  </a:lnTo>
                  <a:lnTo>
                    <a:pt x="522528" y="730986"/>
                  </a:lnTo>
                  <a:lnTo>
                    <a:pt x="520966" y="731062"/>
                  </a:lnTo>
                  <a:lnTo>
                    <a:pt x="520052" y="731735"/>
                  </a:lnTo>
                  <a:lnTo>
                    <a:pt x="519137" y="732434"/>
                  </a:lnTo>
                  <a:lnTo>
                    <a:pt x="519252" y="733463"/>
                  </a:lnTo>
                  <a:lnTo>
                    <a:pt x="520280" y="734060"/>
                  </a:lnTo>
                  <a:lnTo>
                    <a:pt x="520433" y="734161"/>
                  </a:lnTo>
                  <a:lnTo>
                    <a:pt x="520623" y="734237"/>
                  </a:lnTo>
                  <a:lnTo>
                    <a:pt x="522681" y="734961"/>
                  </a:lnTo>
                  <a:lnTo>
                    <a:pt x="524852" y="734898"/>
                  </a:lnTo>
                  <a:lnTo>
                    <a:pt x="526592" y="734161"/>
                  </a:lnTo>
                  <a:close/>
                </a:path>
                <a:path w="1104900" h="1445260">
                  <a:moveTo>
                    <a:pt x="528612" y="742480"/>
                  </a:moveTo>
                  <a:lnTo>
                    <a:pt x="527545" y="741553"/>
                  </a:lnTo>
                  <a:lnTo>
                    <a:pt x="524014" y="738543"/>
                  </a:lnTo>
                  <a:lnTo>
                    <a:pt x="519214" y="743077"/>
                  </a:lnTo>
                  <a:lnTo>
                    <a:pt x="524738" y="743800"/>
                  </a:lnTo>
                  <a:lnTo>
                    <a:pt x="526592" y="743800"/>
                  </a:lnTo>
                  <a:lnTo>
                    <a:pt x="528612" y="742480"/>
                  </a:lnTo>
                  <a:close/>
                </a:path>
                <a:path w="1104900" h="1445260">
                  <a:moveTo>
                    <a:pt x="531469" y="749909"/>
                  </a:moveTo>
                  <a:lnTo>
                    <a:pt x="530364" y="749185"/>
                  </a:lnTo>
                  <a:lnTo>
                    <a:pt x="529031" y="749185"/>
                  </a:lnTo>
                  <a:lnTo>
                    <a:pt x="527659" y="749185"/>
                  </a:lnTo>
                  <a:lnTo>
                    <a:pt x="526554" y="749909"/>
                  </a:lnTo>
                  <a:lnTo>
                    <a:pt x="526554" y="751713"/>
                  </a:lnTo>
                  <a:lnTo>
                    <a:pt x="527659" y="752436"/>
                  </a:lnTo>
                  <a:lnTo>
                    <a:pt x="530364" y="752436"/>
                  </a:lnTo>
                  <a:lnTo>
                    <a:pt x="531469" y="751713"/>
                  </a:lnTo>
                  <a:lnTo>
                    <a:pt x="531469" y="749909"/>
                  </a:lnTo>
                  <a:close/>
                </a:path>
                <a:path w="1104900" h="1445260">
                  <a:moveTo>
                    <a:pt x="554139" y="775614"/>
                  </a:moveTo>
                  <a:lnTo>
                    <a:pt x="552577" y="774738"/>
                  </a:lnTo>
                  <a:lnTo>
                    <a:pt x="550672" y="774166"/>
                  </a:lnTo>
                  <a:lnTo>
                    <a:pt x="548652" y="774014"/>
                  </a:lnTo>
                  <a:lnTo>
                    <a:pt x="547293" y="773861"/>
                  </a:lnTo>
                  <a:lnTo>
                    <a:pt x="546036" y="774446"/>
                  </a:lnTo>
                  <a:lnTo>
                    <a:pt x="545503" y="776198"/>
                  </a:lnTo>
                  <a:lnTo>
                    <a:pt x="546417" y="777049"/>
                  </a:lnTo>
                  <a:lnTo>
                    <a:pt x="547928" y="777252"/>
                  </a:lnTo>
                  <a:lnTo>
                    <a:pt x="548309" y="777252"/>
                  </a:lnTo>
                  <a:lnTo>
                    <a:pt x="550024" y="777252"/>
                  </a:lnTo>
                  <a:lnTo>
                    <a:pt x="553986" y="776668"/>
                  </a:lnTo>
                  <a:lnTo>
                    <a:pt x="554139" y="775614"/>
                  </a:lnTo>
                  <a:close/>
                </a:path>
                <a:path w="1104900" h="1445260">
                  <a:moveTo>
                    <a:pt x="554888" y="733920"/>
                  </a:moveTo>
                  <a:lnTo>
                    <a:pt x="554659" y="731113"/>
                  </a:lnTo>
                  <a:lnTo>
                    <a:pt x="552348" y="727811"/>
                  </a:lnTo>
                  <a:lnTo>
                    <a:pt x="550824" y="727456"/>
                  </a:lnTo>
                  <a:lnTo>
                    <a:pt x="548309" y="728230"/>
                  </a:lnTo>
                  <a:lnTo>
                    <a:pt x="547776" y="729208"/>
                  </a:lnTo>
                  <a:lnTo>
                    <a:pt x="548347" y="730059"/>
                  </a:lnTo>
                  <a:lnTo>
                    <a:pt x="549376" y="733069"/>
                  </a:lnTo>
                  <a:lnTo>
                    <a:pt x="549833" y="733259"/>
                  </a:lnTo>
                  <a:lnTo>
                    <a:pt x="548767" y="735444"/>
                  </a:lnTo>
                  <a:lnTo>
                    <a:pt x="546760" y="737514"/>
                  </a:lnTo>
                  <a:lnTo>
                    <a:pt x="548005" y="738517"/>
                  </a:lnTo>
                  <a:lnTo>
                    <a:pt x="548614" y="739292"/>
                  </a:lnTo>
                  <a:lnTo>
                    <a:pt x="550062" y="739622"/>
                  </a:lnTo>
                  <a:lnTo>
                    <a:pt x="551776" y="739051"/>
                  </a:lnTo>
                  <a:lnTo>
                    <a:pt x="552157" y="738771"/>
                  </a:lnTo>
                  <a:lnTo>
                    <a:pt x="552805" y="737793"/>
                  </a:lnTo>
                  <a:lnTo>
                    <a:pt x="553224" y="737171"/>
                  </a:lnTo>
                  <a:lnTo>
                    <a:pt x="552767" y="737793"/>
                  </a:lnTo>
                  <a:lnTo>
                    <a:pt x="553681" y="736523"/>
                  </a:lnTo>
                  <a:lnTo>
                    <a:pt x="554342" y="735088"/>
                  </a:lnTo>
                  <a:lnTo>
                    <a:pt x="554888" y="733920"/>
                  </a:lnTo>
                  <a:close/>
                </a:path>
                <a:path w="1104900" h="1445260">
                  <a:moveTo>
                    <a:pt x="555155" y="748779"/>
                  </a:moveTo>
                  <a:lnTo>
                    <a:pt x="554926" y="746988"/>
                  </a:lnTo>
                  <a:lnTo>
                    <a:pt x="554253" y="745286"/>
                  </a:lnTo>
                  <a:lnTo>
                    <a:pt x="554215" y="742480"/>
                  </a:lnTo>
                  <a:lnTo>
                    <a:pt x="548690" y="742022"/>
                  </a:lnTo>
                  <a:lnTo>
                    <a:pt x="549033" y="744982"/>
                  </a:lnTo>
                  <a:lnTo>
                    <a:pt x="549871" y="746810"/>
                  </a:lnTo>
                  <a:lnTo>
                    <a:pt x="550252" y="748715"/>
                  </a:lnTo>
                  <a:lnTo>
                    <a:pt x="550176" y="750633"/>
                  </a:lnTo>
                  <a:lnTo>
                    <a:pt x="549452" y="752614"/>
                  </a:lnTo>
                  <a:lnTo>
                    <a:pt x="549643" y="754722"/>
                  </a:lnTo>
                  <a:lnTo>
                    <a:pt x="550748" y="756640"/>
                  </a:lnTo>
                  <a:lnTo>
                    <a:pt x="552119" y="758748"/>
                  </a:lnTo>
                  <a:lnTo>
                    <a:pt x="552538" y="758748"/>
                  </a:lnTo>
                  <a:lnTo>
                    <a:pt x="552310" y="757047"/>
                  </a:lnTo>
                  <a:lnTo>
                    <a:pt x="552538" y="755345"/>
                  </a:lnTo>
                  <a:lnTo>
                    <a:pt x="553262" y="753719"/>
                  </a:lnTo>
                  <a:lnTo>
                    <a:pt x="553681" y="752614"/>
                  </a:lnTo>
                  <a:lnTo>
                    <a:pt x="554520" y="751636"/>
                  </a:lnTo>
                  <a:lnTo>
                    <a:pt x="554888" y="750531"/>
                  </a:lnTo>
                  <a:lnTo>
                    <a:pt x="555155" y="748779"/>
                  </a:lnTo>
                  <a:close/>
                </a:path>
                <a:path w="1104900" h="1445260">
                  <a:moveTo>
                    <a:pt x="560184" y="765657"/>
                  </a:moveTo>
                  <a:lnTo>
                    <a:pt x="558584" y="763854"/>
                  </a:lnTo>
                  <a:lnTo>
                    <a:pt x="558546" y="763549"/>
                  </a:lnTo>
                  <a:lnTo>
                    <a:pt x="558241" y="763498"/>
                  </a:lnTo>
                  <a:lnTo>
                    <a:pt x="557784" y="763181"/>
                  </a:lnTo>
                  <a:lnTo>
                    <a:pt x="557174" y="762977"/>
                  </a:lnTo>
                  <a:lnTo>
                    <a:pt x="548195" y="763320"/>
                  </a:lnTo>
                  <a:lnTo>
                    <a:pt x="548195" y="763549"/>
                  </a:lnTo>
                  <a:lnTo>
                    <a:pt x="547420" y="763358"/>
                  </a:lnTo>
                  <a:lnTo>
                    <a:pt x="547776" y="763358"/>
                  </a:lnTo>
                  <a:lnTo>
                    <a:pt x="548195" y="763549"/>
                  </a:lnTo>
                  <a:lnTo>
                    <a:pt x="548195" y="763320"/>
                  </a:lnTo>
                  <a:lnTo>
                    <a:pt x="547408" y="763346"/>
                  </a:lnTo>
                  <a:lnTo>
                    <a:pt x="544893" y="762698"/>
                  </a:lnTo>
                  <a:lnTo>
                    <a:pt x="544474" y="764374"/>
                  </a:lnTo>
                  <a:lnTo>
                    <a:pt x="544207" y="764705"/>
                  </a:lnTo>
                  <a:lnTo>
                    <a:pt x="543445" y="766953"/>
                  </a:lnTo>
                  <a:lnTo>
                    <a:pt x="543217" y="765708"/>
                  </a:lnTo>
                  <a:lnTo>
                    <a:pt x="543140" y="768680"/>
                  </a:lnTo>
                  <a:lnTo>
                    <a:pt x="543547" y="769493"/>
                  </a:lnTo>
                  <a:lnTo>
                    <a:pt x="544245" y="770216"/>
                  </a:lnTo>
                  <a:lnTo>
                    <a:pt x="544779" y="770013"/>
                  </a:lnTo>
                  <a:lnTo>
                    <a:pt x="547141" y="768235"/>
                  </a:lnTo>
                  <a:lnTo>
                    <a:pt x="547776" y="767803"/>
                  </a:lnTo>
                  <a:lnTo>
                    <a:pt x="548271" y="767283"/>
                  </a:lnTo>
                  <a:lnTo>
                    <a:pt x="548411" y="766953"/>
                  </a:lnTo>
                  <a:lnTo>
                    <a:pt x="548500" y="766711"/>
                  </a:lnTo>
                  <a:lnTo>
                    <a:pt x="553072" y="766711"/>
                  </a:lnTo>
                  <a:lnTo>
                    <a:pt x="554520" y="766559"/>
                  </a:lnTo>
                  <a:lnTo>
                    <a:pt x="555193" y="768883"/>
                  </a:lnTo>
                  <a:lnTo>
                    <a:pt x="556412" y="771118"/>
                  </a:lnTo>
                  <a:lnTo>
                    <a:pt x="558165" y="773188"/>
                  </a:lnTo>
                  <a:lnTo>
                    <a:pt x="558355" y="772693"/>
                  </a:lnTo>
                  <a:lnTo>
                    <a:pt x="558507" y="772160"/>
                  </a:lnTo>
                  <a:lnTo>
                    <a:pt x="558596" y="770013"/>
                  </a:lnTo>
                  <a:lnTo>
                    <a:pt x="559854" y="766559"/>
                  </a:lnTo>
                  <a:lnTo>
                    <a:pt x="560184" y="765657"/>
                  </a:lnTo>
                  <a:close/>
                </a:path>
                <a:path w="1104900" h="1445260">
                  <a:moveTo>
                    <a:pt x="584250" y="748334"/>
                  </a:moveTo>
                  <a:lnTo>
                    <a:pt x="579539" y="745832"/>
                  </a:lnTo>
                  <a:lnTo>
                    <a:pt x="577519" y="747953"/>
                  </a:lnTo>
                  <a:lnTo>
                    <a:pt x="575627" y="750138"/>
                  </a:lnTo>
                  <a:lnTo>
                    <a:pt x="578319" y="751636"/>
                  </a:lnTo>
                  <a:lnTo>
                    <a:pt x="584250" y="748334"/>
                  </a:lnTo>
                  <a:close/>
                </a:path>
                <a:path w="1104900" h="1445260">
                  <a:moveTo>
                    <a:pt x="586308" y="739851"/>
                  </a:moveTo>
                  <a:lnTo>
                    <a:pt x="586079" y="738822"/>
                  </a:lnTo>
                  <a:lnTo>
                    <a:pt x="584974" y="738301"/>
                  </a:lnTo>
                  <a:lnTo>
                    <a:pt x="584212" y="737920"/>
                  </a:lnTo>
                  <a:lnTo>
                    <a:pt x="578777" y="741654"/>
                  </a:lnTo>
                  <a:lnTo>
                    <a:pt x="581139" y="742099"/>
                  </a:lnTo>
                  <a:lnTo>
                    <a:pt x="583730" y="741680"/>
                  </a:lnTo>
                  <a:lnTo>
                    <a:pt x="585508" y="740575"/>
                  </a:lnTo>
                  <a:lnTo>
                    <a:pt x="586308" y="739851"/>
                  </a:lnTo>
                  <a:close/>
                </a:path>
                <a:path w="1104900" h="1445260">
                  <a:moveTo>
                    <a:pt x="587908" y="730986"/>
                  </a:moveTo>
                  <a:lnTo>
                    <a:pt x="587032" y="730313"/>
                  </a:lnTo>
                  <a:lnTo>
                    <a:pt x="586346" y="729805"/>
                  </a:lnTo>
                  <a:lnTo>
                    <a:pt x="585241" y="729640"/>
                  </a:lnTo>
                  <a:lnTo>
                    <a:pt x="584288" y="729856"/>
                  </a:lnTo>
                  <a:lnTo>
                    <a:pt x="582587" y="730516"/>
                  </a:lnTo>
                  <a:lnTo>
                    <a:pt x="581444" y="731608"/>
                  </a:lnTo>
                  <a:lnTo>
                    <a:pt x="581177" y="732866"/>
                  </a:lnTo>
                  <a:lnTo>
                    <a:pt x="583044" y="733285"/>
                  </a:lnTo>
                  <a:lnTo>
                    <a:pt x="585050" y="733183"/>
                  </a:lnTo>
                  <a:lnTo>
                    <a:pt x="586803" y="732612"/>
                  </a:lnTo>
                  <a:lnTo>
                    <a:pt x="587832" y="732015"/>
                  </a:lnTo>
                  <a:lnTo>
                    <a:pt x="587908" y="730986"/>
                  </a:lnTo>
                  <a:close/>
                </a:path>
                <a:path w="1104900" h="1445260">
                  <a:moveTo>
                    <a:pt x="591286" y="719823"/>
                  </a:moveTo>
                  <a:lnTo>
                    <a:pt x="590689" y="718870"/>
                  </a:lnTo>
                  <a:lnTo>
                    <a:pt x="588594" y="718324"/>
                  </a:lnTo>
                  <a:lnTo>
                    <a:pt x="587641" y="718451"/>
                  </a:lnTo>
                  <a:lnTo>
                    <a:pt x="586917" y="718820"/>
                  </a:lnTo>
                  <a:lnTo>
                    <a:pt x="585279" y="719721"/>
                  </a:lnTo>
                  <a:lnTo>
                    <a:pt x="584212" y="721004"/>
                  </a:lnTo>
                  <a:lnTo>
                    <a:pt x="583946" y="722401"/>
                  </a:lnTo>
                  <a:lnTo>
                    <a:pt x="583946" y="722706"/>
                  </a:lnTo>
                  <a:lnTo>
                    <a:pt x="584631" y="722401"/>
                  </a:lnTo>
                  <a:lnTo>
                    <a:pt x="584974" y="722401"/>
                  </a:lnTo>
                  <a:lnTo>
                    <a:pt x="587184" y="722325"/>
                  </a:lnTo>
                  <a:lnTo>
                    <a:pt x="589280" y="721702"/>
                  </a:lnTo>
                  <a:lnTo>
                    <a:pt x="590804" y="720648"/>
                  </a:lnTo>
                  <a:lnTo>
                    <a:pt x="591286" y="719823"/>
                  </a:lnTo>
                  <a:close/>
                </a:path>
                <a:path w="1104900" h="1445260">
                  <a:moveTo>
                    <a:pt x="689267" y="1084224"/>
                  </a:moveTo>
                  <a:lnTo>
                    <a:pt x="688428" y="1083348"/>
                  </a:lnTo>
                  <a:lnTo>
                    <a:pt x="687133" y="1083119"/>
                  </a:lnTo>
                  <a:lnTo>
                    <a:pt x="686866" y="1083094"/>
                  </a:lnTo>
                  <a:lnTo>
                    <a:pt x="684593" y="1082700"/>
                  </a:lnTo>
                  <a:lnTo>
                    <a:pt x="674319" y="1086624"/>
                  </a:lnTo>
                  <a:lnTo>
                    <a:pt x="673138" y="1087653"/>
                  </a:lnTo>
                  <a:lnTo>
                    <a:pt x="672376" y="1088872"/>
                  </a:lnTo>
                  <a:lnTo>
                    <a:pt x="672147" y="1090155"/>
                  </a:lnTo>
                  <a:lnTo>
                    <a:pt x="672147" y="1090549"/>
                  </a:lnTo>
                  <a:lnTo>
                    <a:pt x="671804" y="1091031"/>
                  </a:lnTo>
                  <a:lnTo>
                    <a:pt x="672833" y="1090625"/>
                  </a:lnTo>
                  <a:lnTo>
                    <a:pt x="675957" y="1089926"/>
                  </a:lnTo>
                  <a:lnTo>
                    <a:pt x="678662" y="1088580"/>
                  </a:lnTo>
                  <a:lnTo>
                    <a:pt x="680593" y="1086827"/>
                  </a:lnTo>
                  <a:lnTo>
                    <a:pt x="681888" y="1086319"/>
                  </a:lnTo>
                  <a:lnTo>
                    <a:pt x="682612" y="1086129"/>
                  </a:lnTo>
                  <a:lnTo>
                    <a:pt x="683717" y="1086104"/>
                  </a:lnTo>
                  <a:lnTo>
                    <a:pt x="684860" y="1086154"/>
                  </a:lnTo>
                  <a:lnTo>
                    <a:pt x="685965" y="1086269"/>
                  </a:lnTo>
                  <a:lnTo>
                    <a:pt x="687285" y="1086497"/>
                  </a:lnTo>
                  <a:lnTo>
                    <a:pt x="688619" y="1085951"/>
                  </a:lnTo>
                  <a:lnTo>
                    <a:pt x="689267" y="1084224"/>
                  </a:lnTo>
                  <a:close/>
                </a:path>
                <a:path w="1104900" h="1445260">
                  <a:moveTo>
                    <a:pt x="705167" y="1059738"/>
                  </a:moveTo>
                  <a:lnTo>
                    <a:pt x="705129" y="1057389"/>
                  </a:lnTo>
                  <a:lnTo>
                    <a:pt x="704672" y="1056386"/>
                  </a:lnTo>
                  <a:lnTo>
                    <a:pt x="703033" y="1055154"/>
                  </a:lnTo>
                  <a:lnTo>
                    <a:pt x="700493" y="1057643"/>
                  </a:lnTo>
                  <a:lnTo>
                    <a:pt x="700265" y="1059141"/>
                  </a:lnTo>
                  <a:lnTo>
                    <a:pt x="699350" y="1060437"/>
                  </a:lnTo>
                  <a:lnTo>
                    <a:pt x="697255" y="1064044"/>
                  </a:lnTo>
                  <a:lnTo>
                    <a:pt x="694436" y="1067447"/>
                  </a:lnTo>
                  <a:lnTo>
                    <a:pt x="690905" y="1070508"/>
                  </a:lnTo>
                  <a:lnTo>
                    <a:pt x="690295" y="1071333"/>
                  </a:lnTo>
                  <a:lnTo>
                    <a:pt x="690791" y="1072337"/>
                  </a:lnTo>
                  <a:lnTo>
                    <a:pt x="692848" y="1072984"/>
                  </a:lnTo>
                  <a:lnTo>
                    <a:pt x="693788" y="1072959"/>
                  </a:lnTo>
                  <a:lnTo>
                    <a:pt x="694550" y="1072603"/>
                  </a:lnTo>
                  <a:lnTo>
                    <a:pt x="697712" y="1070000"/>
                  </a:lnTo>
                  <a:lnTo>
                    <a:pt x="700379" y="1067181"/>
                  </a:lnTo>
                  <a:lnTo>
                    <a:pt x="702500" y="1064145"/>
                  </a:lnTo>
                  <a:lnTo>
                    <a:pt x="704253" y="1062062"/>
                  </a:lnTo>
                  <a:lnTo>
                    <a:pt x="705167" y="1059738"/>
                  </a:lnTo>
                  <a:close/>
                </a:path>
                <a:path w="1104900" h="1445260">
                  <a:moveTo>
                    <a:pt x="715403" y="1413471"/>
                  </a:moveTo>
                  <a:lnTo>
                    <a:pt x="711479" y="1413243"/>
                  </a:lnTo>
                  <a:lnTo>
                    <a:pt x="707605" y="1414056"/>
                  </a:lnTo>
                  <a:lnTo>
                    <a:pt x="704596" y="1415757"/>
                  </a:lnTo>
                  <a:lnTo>
                    <a:pt x="703414" y="1416177"/>
                  </a:lnTo>
                  <a:lnTo>
                    <a:pt x="702957" y="1417167"/>
                  </a:lnTo>
                  <a:lnTo>
                    <a:pt x="703948" y="1418361"/>
                  </a:lnTo>
                  <a:lnTo>
                    <a:pt x="704519" y="1418653"/>
                  </a:lnTo>
                  <a:lnTo>
                    <a:pt x="707186" y="1419059"/>
                  </a:lnTo>
                  <a:lnTo>
                    <a:pt x="708774" y="1417764"/>
                  </a:lnTo>
                  <a:lnTo>
                    <a:pt x="710298" y="1417104"/>
                  </a:lnTo>
                  <a:lnTo>
                    <a:pt x="712889" y="1415630"/>
                  </a:lnTo>
                  <a:lnTo>
                    <a:pt x="713422" y="1414526"/>
                  </a:lnTo>
                  <a:lnTo>
                    <a:pt x="715403" y="1413471"/>
                  </a:lnTo>
                  <a:close/>
                </a:path>
                <a:path w="1104900" h="1445260">
                  <a:moveTo>
                    <a:pt x="724217" y="308381"/>
                  </a:moveTo>
                  <a:lnTo>
                    <a:pt x="722731" y="307035"/>
                  </a:lnTo>
                  <a:lnTo>
                    <a:pt x="721487" y="306806"/>
                  </a:lnTo>
                  <a:lnTo>
                    <a:pt x="713955" y="308813"/>
                  </a:lnTo>
                  <a:lnTo>
                    <a:pt x="708063" y="311213"/>
                  </a:lnTo>
                  <a:lnTo>
                    <a:pt x="702919" y="314248"/>
                  </a:lnTo>
                  <a:lnTo>
                    <a:pt x="699731" y="316903"/>
                  </a:lnTo>
                  <a:lnTo>
                    <a:pt x="695998" y="319227"/>
                  </a:lnTo>
                  <a:lnTo>
                    <a:pt x="688924" y="322529"/>
                  </a:lnTo>
                  <a:lnTo>
                    <a:pt x="682688" y="322808"/>
                  </a:lnTo>
                  <a:lnTo>
                    <a:pt x="677633" y="324180"/>
                  </a:lnTo>
                  <a:lnTo>
                    <a:pt x="676719" y="324485"/>
                  </a:lnTo>
                  <a:lnTo>
                    <a:pt x="674852" y="324980"/>
                  </a:lnTo>
                  <a:lnTo>
                    <a:pt x="676033" y="325335"/>
                  </a:lnTo>
                  <a:lnTo>
                    <a:pt x="676795" y="325780"/>
                  </a:lnTo>
                  <a:lnTo>
                    <a:pt x="677710" y="326136"/>
                  </a:lnTo>
                  <a:lnTo>
                    <a:pt x="678662" y="326364"/>
                  </a:lnTo>
                  <a:lnTo>
                    <a:pt x="681278" y="326707"/>
                  </a:lnTo>
                  <a:lnTo>
                    <a:pt x="684022" y="326555"/>
                  </a:lnTo>
                  <a:lnTo>
                    <a:pt x="686523" y="325958"/>
                  </a:lnTo>
                  <a:lnTo>
                    <a:pt x="689152" y="325513"/>
                  </a:lnTo>
                  <a:lnTo>
                    <a:pt x="704596" y="317703"/>
                  </a:lnTo>
                  <a:lnTo>
                    <a:pt x="706539" y="316344"/>
                  </a:lnTo>
                  <a:lnTo>
                    <a:pt x="708736" y="315150"/>
                  </a:lnTo>
                  <a:lnTo>
                    <a:pt x="713079" y="313016"/>
                  </a:lnTo>
                  <a:lnTo>
                    <a:pt x="717829" y="311264"/>
                  </a:lnTo>
                  <a:lnTo>
                    <a:pt x="722845" y="309918"/>
                  </a:lnTo>
                  <a:lnTo>
                    <a:pt x="723950" y="309410"/>
                  </a:lnTo>
                  <a:lnTo>
                    <a:pt x="724217" y="308381"/>
                  </a:lnTo>
                  <a:close/>
                </a:path>
                <a:path w="1104900" h="1445260">
                  <a:moveTo>
                    <a:pt x="731100" y="1143749"/>
                  </a:moveTo>
                  <a:lnTo>
                    <a:pt x="730224" y="1142517"/>
                  </a:lnTo>
                  <a:lnTo>
                    <a:pt x="729703" y="1142225"/>
                  </a:lnTo>
                  <a:lnTo>
                    <a:pt x="729056" y="1142098"/>
                  </a:lnTo>
                  <a:lnTo>
                    <a:pt x="724979" y="1142403"/>
                  </a:lnTo>
                  <a:lnTo>
                    <a:pt x="721106" y="1143419"/>
                  </a:lnTo>
                  <a:lnTo>
                    <a:pt x="717867" y="1145095"/>
                  </a:lnTo>
                  <a:lnTo>
                    <a:pt x="715137" y="1145933"/>
                  </a:lnTo>
                  <a:lnTo>
                    <a:pt x="712241" y="1146479"/>
                  </a:lnTo>
                  <a:lnTo>
                    <a:pt x="709231" y="1146759"/>
                  </a:lnTo>
                  <a:lnTo>
                    <a:pt x="708101" y="1147051"/>
                  </a:lnTo>
                  <a:lnTo>
                    <a:pt x="707110" y="1147406"/>
                  </a:lnTo>
                  <a:lnTo>
                    <a:pt x="707872" y="1148207"/>
                  </a:lnTo>
                  <a:lnTo>
                    <a:pt x="709231" y="1149883"/>
                  </a:lnTo>
                  <a:lnTo>
                    <a:pt x="723722" y="1146352"/>
                  </a:lnTo>
                  <a:lnTo>
                    <a:pt x="725512" y="1145781"/>
                  </a:lnTo>
                  <a:lnTo>
                    <a:pt x="727417" y="1145349"/>
                  </a:lnTo>
                  <a:lnTo>
                    <a:pt x="729399" y="1145095"/>
                  </a:lnTo>
                  <a:lnTo>
                    <a:pt x="730605" y="1144701"/>
                  </a:lnTo>
                  <a:lnTo>
                    <a:pt x="731100" y="1143749"/>
                  </a:lnTo>
                  <a:close/>
                </a:path>
                <a:path w="1104900" h="1445260">
                  <a:moveTo>
                    <a:pt x="732053" y="794296"/>
                  </a:moveTo>
                  <a:lnTo>
                    <a:pt x="730872" y="792822"/>
                  </a:lnTo>
                  <a:lnTo>
                    <a:pt x="729703" y="792492"/>
                  </a:lnTo>
                  <a:lnTo>
                    <a:pt x="728599" y="792695"/>
                  </a:lnTo>
                  <a:lnTo>
                    <a:pt x="724903" y="793889"/>
                  </a:lnTo>
                  <a:lnTo>
                    <a:pt x="721334" y="795299"/>
                  </a:lnTo>
                  <a:lnTo>
                    <a:pt x="717905" y="796848"/>
                  </a:lnTo>
                  <a:lnTo>
                    <a:pt x="716838" y="797217"/>
                  </a:lnTo>
                  <a:lnTo>
                    <a:pt x="715581" y="797547"/>
                  </a:lnTo>
                  <a:lnTo>
                    <a:pt x="714641" y="800125"/>
                  </a:lnTo>
                  <a:lnTo>
                    <a:pt x="717638" y="800874"/>
                  </a:lnTo>
                  <a:lnTo>
                    <a:pt x="719848" y="799922"/>
                  </a:lnTo>
                  <a:lnTo>
                    <a:pt x="723379" y="798576"/>
                  </a:lnTo>
                  <a:lnTo>
                    <a:pt x="726808" y="796925"/>
                  </a:lnTo>
                  <a:lnTo>
                    <a:pt x="731596" y="795274"/>
                  </a:lnTo>
                  <a:lnTo>
                    <a:pt x="732053" y="794296"/>
                  </a:lnTo>
                  <a:close/>
                </a:path>
                <a:path w="1104900" h="1445260">
                  <a:moveTo>
                    <a:pt x="734910" y="814971"/>
                  </a:moveTo>
                  <a:lnTo>
                    <a:pt x="734453" y="814095"/>
                  </a:lnTo>
                  <a:lnTo>
                    <a:pt x="734187" y="813549"/>
                  </a:lnTo>
                  <a:lnTo>
                    <a:pt x="733463" y="813142"/>
                  </a:lnTo>
                  <a:lnTo>
                    <a:pt x="732586" y="813015"/>
                  </a:lnTo>
                  <a:lnTo>
                    <a:pt x="728865" y="813447"/>
                  </a:lnTo>
                  <a:lnTo>
                    <a:pt x="725474" y="814692"/>
                  </a:lnTo>
                  <a:lnTo>
                    <a:pt x="722922" y="816521"/>
                  </a:lnTo>
                  <a:lnTo>
                    <a:pt x="726236" y="817143"/>
                  </a:lnTo>
                  <a:lnTo>
                    <a:pt x="729742" y="817054"/>
                  </a:lnTo>
                  <a:lnTo>
                    <a:pt x="732891" y="816203"/>
                  </a:lnTo>
                  <a:lnTo>
                    <a:pt x="734187" y="815898"/>
                  </a:lnTo>
                  <a:lnTo>
                    <a:pt x="734910" y="814971"/>
                  </a:lnTo>
                  <a:close/>
                </a:path>
                <a:path w="1104900" h="1445260">
                  <a:moveTo>
                    <a:pt x="744461" y="323329"/>
                  </a:moveTo>
                  <a:lnTo>
                    <a:pt x="744347" y="322275"/>
                  </a:lnTo>
                  <a:lnTo>
                    <a:pt x="742556" y="321233"/>
                  </a:lnTo>
                  <a:lnTo>
                    <a:pt x="741451" y="321157"/>
                  </a:lnTo>
                  <a:lnTo>
                    <a:pt x="740575" y="321424"/>
                  </a:lnTo>
                  <a:lnTo>
                    <a:pt x="734034" y="323367"/>
                  </a:lnTo>
                  <a:lnTo>
                    <a:pt x="727252" y="324891"/>
                  </a:lnTo>
                  <a:lnTo>
                    <a:pt x="720293" y="325996"/>
                  </a:lnTo>
                  <a:lnTo>
                    <a:pt x="713193" y="326682"/>
                  </a:lnTo>
                  <a:lnTo>
                    <a:pt x="705548" y="327837"/>
                  </a:lnTo>
                  <a:lnTo>
                    <a:pt x="682688" y="338696"/>
                  </a:lnTo>
                  <a:lnTo>
                    <a:pt x="682688" y="339051"/>
                  </a:lnTo>
                  <a:lnTo>
                    <a:pt x="682155" y="339852"/>
                  </a:lnTo>
                  <a:lnTo>
                    <a:pt x="682955" y="339496"/>
                  </a:lnTo>
                  <a:lnTo>
                    <a:pt x="684593" y="339255"/>
                  </a:lnTo>
                  <a:lnTo>
                    <a:pt x="686142" y="338772"/>
                  </a:lnTo>
                  <a:lnTo>
                    <a:pt x="688733" y="337553"/>
                  </a:lnTo>
                  <a:lnTo>
                    <a:pt x="689876" y="336829"/>
                  </a:lnTo>
                  <a:lnTo>
                    <a:pt x="690829" y="336016"/>
                  </a:lnTo>
                  <a:lnTo>
                    <a:pt x="691667" y="335521"/>
                  </a:lnTo>
                  <a:lnTo>
                    <a:pt x="697103" y="332994"/>
                  </a:lnTo>
                  <a:lnTo>
                    <a:pt x="703376" y="331368"/>
                  </a:lnTo>
                  <a:lnTo>
                    <a:pt x="709917" y="330746"/>
                  </a:lnTo>
                  <a:lnTo>
                    <a:pt x="715810" y="329590"/>
                  </a:lnTo>
                  <a:lnTo>
                    <a:pt x="721639" y="329641"/>
                  </a:lnTo>
                  <a:lnTo>
                    <a:pt x="733958" y="327291"/>
                  </a:lnTo>
                  <a:lnTo>
                    <a:pt x="738936" y="325856"/>
                  </a:lnTo>
                  <a:lnTo>
                    <a:pt x="743546" y="324002"/>
                  </a:lnTo>
                  <a:lnTo>
                    <a:pt x="744461" y="323329"/>
                  </a:lnTo>
                  <a:close/>
                </a:path>
                <a:path w="1104900" h="1445260">
                  <a:moveTo>
                    <a:pt x="746709" y="1140193"/>
                  </a:moveTo>
                  <a:lnTo>
                    <a:pt x="745591" y="1140015"/>
                  </a:lnTo>
                  <a:lnTo>
                    <a:pt x="742518" y="1139913"/>
                  </a:lnTo>
                  <a:lnTo>
                    <a:pt x="739927" y="1140193"/>
                  </a:lnTo>
                  <a:lnTo>
                    <a:pt x="746709" y="1140193"/>
                  </a:lnTo>
                  <a:close/>
                </a:path>
                <a:path w="1104900" h="1445260">
                  <a:moveTo>
                    <a:pt x="747953" y="1423835"/>
                  </a:moveTo>
                  <a:lnTo>
                    <a:pt x="734301" y="1412748"/>
                  </a:lnTo>
                  <a:lnTo>
                    <a:pt x="731710" y="1411566"/>
                  </a:lnTo>
                  <a:lnTo>
                    <a:pt x="728408" y="1411351"/>
                  </a:lnTo>
                  <a:lnTo>
                    <a:pt x="725512" y="1412176"/>
                  </a:lnTo>
                  <a:lnTo>
                    <a:pt x="720305" y="1413319"/>
                  </a:lnTo>
                  <a:lnTo>
                    <a:pt x="725284" y="1413713"/>
                  </a:lnTo>
                  <a:lnTo>
                    <a:pt x="727684" y="1414462"/>
                  </a:lnTo>
                  <a:lnTo>
                    <a:pt x="732015" y="1415300"/>
                  </a:lnTo>
                  <a:lnTo>
                    <a:pt x="743585" y="1424901"/>
                  </a:lnTo>
                  <a:lnTo>
                    <a:pt x="744982" y="1425371"/>
                  </a:lnTo>
                  <a:lnTo>
                    <a:pt x="747153" y="1424889"/>
                  </a:lnTo>
                  <a:lnTo>
                    <a:pt x="747763" y="1424406"/>
                  </a:lnTo>
                  <a:lnTo>
                    <a:pt x="747953" y="1423835"/>
                  </a:lnTo>
                  <a:close/>
                </a:path>
                <a:path w="1104900" h="1445260">
                  <a:moveTo>
                    <a:pt x="752970" y="798195"/>
                  </a:moveTo>
                  <a:lnTo>
                    <a:pt x="752132" y="797293"/>
                  </a:lnTo>
                  <a:lnTo>
                    <a:pt x="750201" y="797001"/>
                  </a:lnTo>
                  <a:lnTo>
                    <a:pt x="749554" y="797052"/>
                  </a:lnTo>
                  <a:lnTo>
                    <a:pt x="749020" y="797242"/>
                  </a:lnTo>
                  <a:lnTo>
                    <a:pt x="747458" y="797953"/>
                  </a:lnTo>
                  <a:lnTo>
                    <a:pt x="747496" y="799376"/>
                  </a:lnTo>
                  <a:lnTo>
                    <a:pt x="745020" y="802779"/>
                  </a:lnTo>
                  <a:lnTo>
                    <a:pt x="743089" y="805027"/>
                  </a:lnTo>
                  <a:lnTo>
                    <a:pt x="740956" y="807212"/>
                  </a:lnTo>
                  <a:lnTo>
                    <a:pt x="740689" y="807542"/>
                  </a:lnTo>
                  <a:lnTo>
                    <a:pt x="739965" y="808088"/>
                  </a:lnTo>
                  <a:lnTo>
                    <a:pt x="741832" y="808482"/>
                  </a:lnTo>
                  <a:lnTo>
                    <a:pt x="743851" y="808266"/>
                  </a:lnTo>
                  <a:lnTo>
                    <a:pt x="745401" y="807491"/>
                  </a:lnTo>
                  <a:lnTo>
                    <a:pt x="749020" y="805205"/>
                  </a:lnTo>
                  <a:lnTo>
                    <a:pt x="751535" y="802284"/>
                  </a:lnTo>
                  <a:lnTo>
                    <a:pt x="752970" y="798195"/>
                  </a:lnTo>
                  <a:close/>
                </a:path>
                <a:path w="1104900" h="1445260">
                  <a:moveTo>
                    <a:pt x="756589" y="1143876"/>
                  </a:moveTo>
                  <a:lnTo>
                    <a:pt x="747014" y="1140244"/>
                  </a:lnTo>
                  <a:lnTo>
                    <a:pt x="739470" y="1140244"/>
                  </a:lnTo>
                  <a:lnTo>
                    <a:pt x="738022" y="1140244"/>
                  </a:lnTo>
                  <a:lnTo>
                    <a:pt x="736968" y="1140891"/>
                  </a:lnTo>
                  <a:lnTo>
                    <a:pt x="736866" y="1142453"/>
                  </a:lnTo>
                  <a:lnTo>
                    <a:pt x="737387" y="1143000"/>
                  </a:lnTo>
                  <a:lnTo>
                    <a:pt x="738212" y="1143304"/>
                  </a:lnTo>
                  <a:lnTo>
                    <a:pt x="740575" y="1143622"/>
                  </a:lnTo>
                  <a:lnTo>
                    <a:pt x="743089" y="1143025"/>
                  </a:lnTo>
                  <a:lnTo>
                    <a:pt x="745439" y="1143304"/>
                  </a:lnTo>
                  <a:lnTo>
                    <a:pt x="746810" y="1143495"/>
                  </a:lnTo>
                  <a:lnTo>
                    <a:pt x="748487" y="1144206"/>
                  </a:lnTo>
                  <a:lnTo>
                    <a:pt x="750239" y="1144803"/>
                  </a:lnTo>
                  <a:lnTo>
                    <a:pt x="752017" y="1145349"/>
                  </a:lnTo>
                  <a:lnTo>
                    <a:pt x="753618" y="1145578"/>
                  </a:lnTo>
                  <a:lnTo>
                    <a:pt x="756361" y="1145120"/>
                  </a:lnTo>
                  <a:lnTo>
                    <a:pt x="756589" y="1143876"/>
                  </a:lnTo>
                  <a:close/>
                </a:path>
                <a:path w="1104900" h="1445260">
                  <a:moveTo>
                    <a:pt x="776630" y="1088809"/>
                  </a:moveTo>
                  <a:lnTo>
                    <a:pt x="776478" y="1087729"/>
                  </a:lnTo>
                  <a:lnTo>
                    <a:pt x="775868" y="1086675"/>
                  </a:lnTo>
                  <a:lnTo>
                    <a:pt x="774877" y="1085799"/>
                  </a:lnTo>
                  <a:lnTo>
                    <a:pt x="772375" y="1083322"/>
                  </a:lnTo>
                  <a:lnTo>
                    <a:pt x="771448" y="1082967"/>
                  </a:lnTo>
                  <a:lnTo>
                    <a:pt x="768223" y="1081747"/>
                  </a:lnTo>
                  <a:lnTo>
                    <a:pt x="763701" y="1081595"/>
                  </a:lnTo>
                  <a:lnTo>
                    <a:pt x="762063" y="1081417"/>
                  </a:lnTo>
                  <a:lnTo>
                    <a:pt x="760387" y="1081722"/>
                  </a:lnTo>
                  <a:lnTo>
                    <a:pt x="759142" y="1082446"/>
                  </a:lnTo>
                  <a:lnTo>
                    <a:pt x="758380" y="1082916"/>
                  </a:lnTo>
                  <a:lnTo>
                    <a:pt x="758761" y="1082941"/>
                  </a:lnTo>
                  <a:lnTo>
                    <a:pt x="758952" y="1084300"/>
                  </a:lnTo>
                  <a:lnTo>
                    <a:pt x="761225" y="1084922"/>
                  </a:lnTo>
                  <a:lnTo>
                    <a:pt x="763854" y="1084922"/>
                  </a:lnTo>
                  <a:lnTo>
                    <a:pt x="767499" y="1085100"/>
                  </a:lnTo>
                  <a:lnTo>
                    <a:pt x="770661" y="1086726"/>
                  </a:lnTo>
                  <a:lnTo>
                    <a:pt x="771842" y="1089025"/>
                  </a:lnTo>
                  <a:lnTo>
                    <a:pt x="772223" y="1089875"/>
                  </a:lnTo>
                  <a:lnTo>
                    <a:pt x="773595" y="1090358"/>
                  </a:lnTo>
                  <a:lnTo>
                    <a:pt x="775792" y="1089926"/>
                  </a:lnTo>
                  <a:lnTo>
                    <a:pt x="776478" y="1089431"/>
                  </a:lnTo>
                  <a:lnTo>
                    <a:pt x="776630" y="1088809"/>
                  </a:lnTo>
                  <a:close/>
                </a:path>
                <a:path w="1104900" h="1445260">
                  <a:moveTo>
                    <a:pt x="777544" y="1093812"/>
                  </a:moveTo>
                  <a:lnTo>
                    <a:pt x="776478" y="1093038"/>
                  </a:lnTo>
                  <a:lnTo>
                    <a:pt x="774115" y="1092987"/>
                  </a:lnTo>
                  <a:lnTo>
                    <a:pt x="773214" y="1093330"/>
                  </a:lnTo>
                  <a:lnTo>
                    <a:pt x="772795" y="1093939"/>
                  </a:lnTo>
                  <a:lnTo>
                    <a:pt x="772337" y="1095489"/>
                  </a:lnTo>
                  <a:lnTo>
                    <a:pt x="772871" y="1097064"/>
                  </a:lnTo>
                  <a:lnTo>
                    <a:pt x="774268" y="1098346"/>
                  </a:lnTo>
                  <a:lnTo>
                    <a:pt x="774687" y="1098346"/>
                  </a:lnTo>
                  <a:lnTo>
                    <a:pt x="775106" y="1097940"/>
                  </a:lnTo>
                  <a:lnTo>
                    <a:pt x="775411" y="1097686"/>
                  </a:lnTo>
                  <a:lnTo>
                    <a:pt x="776592" y="1096860"/>
                  </a:lnTo>
                  <a:lnTo>
                    <a:pt x="777316" y="1095806"/>
                  </a:lnTo>
                  <a:lnTo>
                    <a:pt x="777468" y="1094689"/>
                  </a:lnTo>
                  <a:lnTo>
                    <a:pt x="777544" y="1093812"/>
                  </a:lnTo>
                  <a:close/>
                </a:path>
                <a:path w="1104900" h="1445260">
                  <a:moveTo>
                    <a:pt x="786790" y="355003"/>
                  </a:moveTo>
                  <a:lnTo>
                    <a:pt x="786028" y="354241"/>
                  </a:lnTo>
                  <a:lnTo>
                    <a:pt x="785304" y="353466"/>
                  </a:lnTo>
                  <a:lnTo>
                    <a:pt x="783742" y="353275"/>
                  </a:lnTo>
                  <a:lnTo>
                    <a:pt x="782599" y="353745"/>
                  </a:lnTo>
                  <a:lnTo>
                    <a:pt x="781532" y="354444"/>
                  </a:lnTo>
                  <a:lnTo>
                    <a:pt x="780821" y="355727"/>
                  </a:lnTo>
                  <a:lnTo>
                    <a:pt x="781761" y="356527"/>
                  </a:lnTo>
                  <a:lnTo>
                    <a:pt x="782866" y="356946"/>
                  </a:lnTo>
                  <a:lnTo>
                    <a:pt x="784199" y="356946"/>
                  </a:lnTo>
                  <a:lnTo>
                    <a:pt x="785304" y="356527"/>
                  </a:lnTo>
                  <a:lnTo>
                    <a:pt x="786447" y="356019"/>
                  </a:lnTo>
                  <a:lnTo>
                    <a:pt x="786790" y="355003"/>
                  </a:lnTo>
                  <a:close/>
                </a:path>
                <a:path w="1104900" h="1445260">
                  <a:moveTo>
                    <a:pt x="810260" y="342785"/>
                  </a:moveTo>
                  <a:lnTo>
                    <a:pt x="810183" y="340004"/>
                  </a:lnTo>
                  <a:lnTo>
                    <a:pt x="808240" y="341083"/>
                  </a:lnTo>
                  <a:lnTo>
                    <a:pt x="806297" y="342099"/>
                  </a:lnTo>
                  <a:lnTo>
                    <a:pt x="802538" y="344258"/>
                  </a:lnTo>
                  <a:lnTo>
                    <a:pt x="794054" y="346684"/>
                  </a:lnTo>
                  <a:lnTo>
                    <a:pt x="789520" y="349110"/>
                  </a:lnTo>
                  <a:lnTo>
                    <a:pt x="785647" y="350316"/>
                  </a:lnTo>
                  <a:lnTo>
                    <a:pt x="788123" y="353847"/>
                  </a:lnTo>
                  <a:lnTo>
                    <a:pt x="795769" y="350139"/>
                  </a:lnTo>
                  <a:lnTo>
                    <a:pt x="800176" y="348462"/>
                  </a:lnTo>
                  <a:lnTo>
                    <a:pt x="804811" y="347091"/>
                  </a:lnTo>
                  <a:lnTo>
                    <a:pt x="808240" y="345440"/>
                  </a:lnTo>
                  <a:lnTo>
                    <a:pt x="810260" y="342785"/>
                  </a:lnTo>
                  <a:close/>
                </a:path>
                <a:path w="1104900" h="1445260">
                  <a:moveTo>
                    <a:pt x="884567" y="1403426"/>
                  </a:moveTo>
                  <a:lnTo>
                    <a:pt x="882637" y="1402156"/>
                  </a:lnTo>
                  <a:lnTo>
                    <a:pt x="881494" y="1400886"/>
                  </a:lnTo>
                  <a:lnTo>
                    <a:pt x="879932" y="1400886"/>
                  </a:lnTo>
                  <a:lnTo>
                    <a:pt x="879932" y="1403426"/>
                  </a:lnTo>
                  <a:lnTo>
                    <a:pt x="879551" y="1404696"/>
                  </a:lnTo>
                  <a:lnTo>
                    <a:pt x="876249" y="1404696"/>
                  </a:lnTo>
                  <a:lnTo>
                    <a:pt x="874344" y="1405966"/>
                  </a:lnTo>
                  <a:lnTo>
                    <a:pt x="872134" y="1405966"/>
                  </a:lnTo>
                  <a:lnTo>
                    <a:pt x="871905" y="1404696"/>
                  </a:lnTo>
                  <a:lnTo>
                    <a:pt x="874649" y="1404696"/>
                  </a:lnTo>
                  <a:lnTo>
                    <a:pt x="875487" y="1403426"/>
                  </a:lnTo>
                  <a:lnTo>
                    <a:pt x="879932" y="1403426"/>
                  </a:lnTo>
                  <a:lnTo>
                    <a:pt x="879932" y="1400886"/>
                  </a:lnTo>
                  <a:lnTo>
                    <a:pt x="879665" y="1400886"/>
                  </a:lnTo>
                  <a:lnTo>
                    <a:pt x="879589" y="1399616"/>
                  </a:lnTo>
                  <a:lnTo>
                    <a:pt x="878179" y="1398346"/>
                  </a:lnTo>
                  <a:lnTo>
                    <a:pt x="876173" y="1398346"/>
                  </a:lnTo>
                  <a:lnTo>
                    <a:pt x="875258" y="1397749"/>
                  </a:lnTo>
                  <a:lnTo>
                    <a:pt x="875258" y="1402156"/>
                  </a:lnTo>
                  <a:lnTo>
                    <a:pt x="871334" y="1402156"/>
                  </a:lnTo>
                  <a:lnTo>
                    <a:pt x="871067" y="1400886"/>
                  </a:lnTo>
                  <a:lnTo>
                    <a:pt x="875220" y="1400886"/>
                  </a:lnTo>
                  <a:lnTo>
                    <a:pt x="875258" y="1402156"/>
                  </a:lnTo>
                  <a:lnTo>
                    <a:pt x="875258" y="1397749"/>
                  </a:lnTo>
                  <a:lnTo>
                    <a:pt x="874229" y="1397076"/>
                  </a:lnTo>
                  <a:lnTo>
                    <a:pt x="872210" y="1397076"/>
                  </a:lnTo>
                  <a:lnTo>
                    <a:pt x="870267" y="1398346"/>
                  </a:lnTo>
                  <a:lnTo>
                    <a:pt x="869467" y="1395806"/>
                  </a:lnTo>
                  <a:lnTo>
                    <a:pt x="867956" y="1394612"/>
                  </a:lnTo>
                  <a:lnTo>
                    <a:pt x="867956" y="1405966"/>
                  </a:lnTo>
                  <a:lnTo>
                    <a:pt x="867879" y="1407236"/>
                  </a:lnTo>
                  <a:lnTo>
                    <a:pt x="867537" y="1408506"/>
                  </a:lnTo>
                  <a:lnTo>
                    <a:pt x="867689" y="1407236"/>
                  </a:lnTo>
                  <a:lnTo>
                    <a:pt x="867384" y="1408506"/>
                  </a:lnTo>
                  <a:lnTo>
                    <a:pt x="866775" y="1408506"/>
                  </a:lnTo>
                  <a:lnTo>
                    <a:pt x="863765" y="1409776"/>
                  </a:lnTo>
                  <a:lnTo>
                    <a:pt x="860729" y="1409776"/>
                  </a:lnTo>
                  <a:lnTo>
                    <a:pt x="854519" y="1412316"/>
                  </a:lnTo>
                  <a:lnTo>
                    <a:pt x="854976" y="1411046"/>
                  </a:lnTo>
                  <a:lnTo>
                    <a:pt x="852284" y="1412316"/>
                  </a:lnTo>
                  <a:lnTo>
                    <a:pt x="852055" y="1412316"/>
                  </a:lnTo>
                  <a:lnTo>
                    <a:pt x="851408" y="1411046"/>
                  </a:lnTo>
                  <a:lnTo>
                    <a:pt x="850493" y="1409776"/>
                  </a:lnTo>
                  <a:lnTo>
                    <a:pt x="849312" y="1408506"/>
                  </a:lnTo>
                  <a:lnTo>
                    <a:pt x="854519" y="1408506"/>
                  </a:lnTo>
                  <a:lnTo>
                    <a:pt x="857453" y="1407236"/>
                  </a:lnTo>
                  <a:lnTo>
                    <a:pt x="860234" y="1405966"/>
                  </a:lnTo>
                  <a:lnTo>
                    <a:pt x="867956" y="1405966"/>
                  </a:lnTo>
                  <a:lnTo>
                    <a:pt x="867956" y="1394612"/>
                  </a:lnTo>
                  <a:lnTo>
                    <a:pt x="867117" y="1393939"/>
                  </a:lnTo>
                  <a:lnTo>
                    <a:pt x="867117" y="1402156"/>
                  </a:lnTo>
                  <a:lnTo>
                    <a:pt x="867117" y="1403426"/>
                  </a:lnTo>
                  <a:lnTo>
                    <a:pt x="860729" y="1403426"/>
                  </a:lnTo>
                  <a:lnTo>
                    <a:pt x="860577" y="1402156"/>
                  </a:lnTo>
                  <a:lnTo>
                    <a:pt x="860234" y="1400886"/>
                  </a:lnTo>
                  <a:lnTo>
                    <a:pt x="866622" y="1400886"/>
                  </a:lnTo>
                  <a:lnTo>
                    <a:pt x="867117" y="1402156"/>
                  </a:lnTo>
                  <a:lnTo>
                    <a:pt x="867117" y="1393939"/>
                  </a:lnTo>
                  <a:lnTo>
                    <a:pt x="866279" y="1393266"/>
                  </a:lnTo>
                  <a:lnTo>
                    <a:pt x="863727" y="1393266"/>
                  </a:lnTo>
                  <a:lnTo>
                    <a:pt x="863727" y="1397076"/>
                  </a:lnTo>
                  <a:lnTo>
                    <a:pt x="862241" y="1398346"/>
                  </a:lnTo>
                  <a:lnTo>
                    <a:pt x="860767" y="1397076"/>
                  </a:lnTo>
                  <a:lnTo>
                    <a:pt x="857834" y="1398346"/>
                  </a:lnTo>
                  <a:lnTo>
                    <a:pt x="856500" y="1398346"/>
                  </a:lnTo>
                  <a:lnTo>
                    <a:pt x="855967" y="1397304"/>
                  </a:lnTo>
                  <a:lnTo>
                    <a:pt x="855967" y="1402156"/>
                  </a:lnTo>
                  <a:lnTo>
                    <a:pt x="855967" y="1403426"/>
                  </a:lnTo>
                  <a:lnTo>
                    <a:pt x="855814" y="1403426"/>
                  </a:lnTo>
                  <a:lnTo>
                    <a:pt x="855814" y="1404696"/>
                  </a:lnTo>
                  <a:lnTo>
                    <a:pt x="855967" y="1404696"/>
                  </a:lnTo>
                  <a:lnTo>
                    <a:pt x="853236" y="1405966"/>
                  </a:lnTo>
                  <a:lnTo>
                    <a:pt x="847521" y="1405966"/>
                  </a:lnTo>
                  <a:lnTo>
                    <a:pt x="847521" y="1417307"/>
                  </a:lnTo>
                  <a:lnTo>
                    <a:pt x="845705" y="1416126"/>
                  </a:lnTo>
                  <a:lnTo>
                    <a:pt x="830376" y="1416126"/>
                  </a:lnTo>
                  <a:lnTo>
                    <a:pt x="825385" y="1417396"/>
                  </a:lnTo>
                  <a:lnTo>
                    <a:pt x="820293" y="1419936"/>
                  </a:lnTo>
                  <a:lnTo>
                    <a:pt x="814971" y="1422476"/>
                  </a:lnTo>
                  <a:lnTo>
                    <a:pt x="809383" y="1425016"/>
                  </a:lnTo>
                  <a:lnTo>
                    <a:pt x="807021" y="1425016"/>
                  </a:lnTo>
                  <a:lnTo>
                    <a:pt x="805878" y="1426286"/>
                  </a:lnTo>
                  <a:lnTo>
                    <a:pt x="804506" y="1426286"/>
                  </a:lnTo>
                  <a:lnTo>
                    <a:pt x="804583" y="1425016"/>
                  </a:lnTo>
                  <a:lnTo>
                    <a:pt x="804735" y="1425016"/>
                  </a:lnTo>
                  <a:lnTo>
                    <a:pt x="805040" y="1423746"/>
                  </a:lnTo>
                  <a:lnTo>
                    <a:pt x="806526" y="1422476"/>
                  </a:lnTo>
                  <a:lnTo>
                    <a:pt x="807935" y="1421206"/>
                  </a:lnTo>
                  <a:lnTo>
                    <a:pt x="809117" y="1419936"/>
                  </a:lnTo>
                  <a:lnTo>
                    <a:pt x="811999" y="1416126"/>
                  </a:lnTo>
                  <a:lnTo>
                    <a:pt x="812152" y="1412316"/>
                  </a:lnTo>
                  <a:lnTo>
                    <a:pt x="809612" y="1408506"/>
                  </a:lnTo>
                  <a:lnTo>
                    <a:pt x="843800" y="1408506"/>
                  </a:lnTo>
                  <a:lnTo>
                    <a:pt x="844753" y="1409776"/>
                  </a:lnTo>
                  <a:lnTo>
                    <a:pt x="845629" y="1411046"/>
                  </a:lnTo>
                  <a:lnTo>
                    <a:pt x="846391" y="1412316"/>
                  </a:lnTo>
                  <a:lnTo>
                    <a:pt x="846391" y="1413586"/>
                  </a:lnTo>
                  <a:lnTo>
                    <a:pt x="847077" y="1414856"/>
                  </a:lnTo>
                  <a:lnTo>
                    <a:pt x="847331" y="1414856"/>
                  </a:lnTo>
                  <a:lnTo>
                    <a:pt x="847331" y="1416126"/>
                  </a:lnTo>
                  <a:lnTo>
                    <a:pt x="847483" y="1416126"/>
                  </a:lnTo>
                  <a:lnTo>
                    <a:pt x="847521" y="1417307"/>
                  </a:lnTo>
                  <a:lnTo>
                    <a:pt x="847521" y="1405966"/>
                  </a:lnTo>
                  <a:lnTo>
                    <a:pt x="844638" y="1405966"/>
                  </a:lnTo>
                  <a:lnTo>
                    <a:pt x="842581" y="1404696"/>
                  </a:lnTo>
                  <a:lnTo>
                    <a:pt x="840447" y="1404696"/>
                  </a:lnTo>
                  <a:lnTo>
                    <a:pt x="840143" y="1403426"/>
                  </a:lnTo>
                  <a:lnTo>
                    <a:pt x="839355" y="1402156"/>
                  </a:lnTo>
                  <a:lnTo>
                    <a:pt x="839012" y="1402156"/>
                  </a:lnTo>
                  <a:lnTo>
                    <a:pt x="838593" y="1400886"/>
                  </a:lnTo>
                  <a:lnTo>
                    <a:pt x="851484" y="1400886"/>
                  </a:lnTo>
                  <a:lnTo>
                    <a:pt x="854303" y="1399616"/>
                  </a:lnTo>
                  <a:lnTo>
                    <a:pt x="854519" y="1399616"/>
                  </a:lnTo>
                  <a:lnTo>
                    <a:pt x="855205" y="1400886"/>
                  </a:lnTo>
                  <a:lnTo>
                    <a:pt x="855624" y="1400886"/>
                  </a:lnTo>
                  <a:lnTo>
                    <a:pt x="855700" y="1402156"/>
                  </a:lnTo>
                  <a:lnTo>
                    <a:pt x="855967" y="1402156"/>
                  </a:lnTo>
                  <a:lnTo>
                    <a:pt x="855967" y="1397304"/>
                  </a:lnTo>
                  <a:lnTo>
                    <a:pt x="855853" y="1397076"/>
                  </a:lnTo>
                  <a:lnTo>
                    <a:pt x="860767" y="1397076"/>
                  </a:lnTo>
                  <a:lnTo>
                    <a:pt x="863727" y="1397076"/>
                  </a:lnTo>
                  <a:lnTo>
                    <a:pt x="863727" y="1393266"/>
                  </a:lnTo>
                  <a:lnTo>
                    <a:pt x="861606" y="1393266"/>
                  </a:lnTo>
                  <a:lnTo>
                    <a:pt x="861148" y="1394536"/>
                  </a:lnTo>
                  <a:lnTo>
                    <a:pt x="856805" y="1394536"/>
                  </a:lnTo>
                  <a:lnTo>
                    <a:pt x="856615" y="1393266"/>
                  </a:lnTo>
                  <a:lnTo>
                    <a:pt x="856081" y="1393266"/>
                  </a:lnTo>
                  <a:lnTo>
                    <a:pt x="854824" y="1391996"/>
                  </a:lnTo>
                  <a:lnTo>
                    <a:pt x="855738" y="1391996"/>
                  </a:lnTo>
                  <a:lnTo>
                    <a:pt x="852665" y="1390726"/>
                  </a:lnTo>
                  <a:lnTo>
                    <a:pt x="851065" y="1389456"/>
                  </a:lnTo>
                  <a:lnTo>
                    <a:pt x="849922" y="1389456"/>
                  </a:lnTo>
                  <a:lnTo>
                    <a:pt x="849922" y="1398346"/>
                  </a:lnTo>
                  <a:lnTo>
                    <a:pt x="844448" y="1398346"/>
                  </a:lnTo>
                  <a:lnTo>
                    <a:pt x="844105" y="1397076"/>
                  </a:lnTo>
                  <a:lnTo>
                    <a:pt x="849579" y="1397076"/>
                  </a:lnTo>
                  <a:lnTo>
                    <a:pt x="849922" y="1398346"/>
                  </a:lnTo>
                  <a:lnTo>
                    <a:pt x="849922" y="1389456"/>
                  </a:lnTo>
                  <a:lnTo>
                    <a:pt x="843610" y="1389456"/>
                  </a:lnTo>
                  <a:lnTo>
                    <a:pt x="843610" y="1393266"/>
                  </a:lnTo>
                  <a:lnTo>
                    <a:pt x="841362" y="1393266"/>
                  </a:lnTo>
                  <a:lnTo>
                    <a:pt x="841095" y="1391996"/>
                  </a:lnTo>
                  <a:lnTo>
                    <a:pt x="842391" y="1391996"/>
                  </a:lnTo>
                  <a:lnTo>
                    <a:pt x="843610" y="1393266"/>
                  </a:lnTo>
                  <a:lnTo>
                    <a:pt x="843610" y="1389456"/>
                  </a:lnTo>
                  <a:lnTo>
                    <a:pt x="839470" y="1389456"/>
                  </a:lnTo>
                  <a:lnTo>
                    <a:pt x="839470" y="1398346"/>
                  </a:lnTo>
                  <a:lnTo>
                    <a:pt x="836650" y="1398346"/>
                  </a:lnTo>
                  <a:lnTo>
                    <a:pt x="836307" y="1398727"/>
                  </a:lnTo>
                  <a:lnTo>
                    <a:pt x="836307" y="1405966"/>
                  </a:lnTo>
                  <a:lnTo>
                    <a:pt x="816533" y="1405966"/>
                  </a:lnTo>
                  <a:lnTo>
                    <a:pt x="815009" y="1404696"/>
                  </a:lnTo>
                  <a:lnTo>
                    <a:pt x="809345" y="1404696"/>
                  </a:lnTo>
                  <a:lnTo>
                    <a:pt x="807440" y="1405902"/>
                  </a:lnTo>
                  <a:lnTo>
                    <a:pt x="807440" y="1412316"/>
                  </a:lnTo>
                  <a:lnTo>
                    <a:pt x="807173" y="1416126"/>
                  </a:lnTo>
                  <a:lnTo>
                    <a:pt x="804621" y="1418666"/>
                  </a:lnTo>
                  <a:lnTo>
                    <a:pt x="803109" y="1419936"/>
                  </a:lnTo>
                  <a:lnTo>
                    <a:pt x="801166" y="1421206"/>
                  </a:lnTo>
                  <a:lnTo>
                    <a:pt x="798995" y="1422476"/>
                  </a:lnTo>
                  <a:lnTo>
                    <a:pt x="792454" y="1422476"/>
                  </a:lnTo>
                  <a:lnTo>
                    <a:pt x="791692" y="1421206"/>
                  </a:lnTo>
                  <a:lnTo>
                    <a:pt x="791121" y="1419936"/>
                  </a:lnTo>
                  <a:lnTo>
                    <a:pt x="791121" y="1414856"/>
                  </a:lnTo>
                  <a:lnTo>
                    <a:pt x="790435" y="1412316"/>
                  </a:lnTo>
                  <a:lnTo>
                    <a:pt x="789178" y="1411046"/>
                  </a:lnTo>
                  <a:lnTo>
                    <a:pt x="786904" y="1409776"/>
                  </a:lnTo>
                  <a:lnTo>
                    <a:pt x="785647" y="1408938"/>
                  </a:lnTo>
                  <a:lnTo>
                    <a:pt x="785647" y="1418666"/>
                  </a:lnTo>
                  <a:lnTo>
                    <a:pt x="785418" y="1418666"/>
                  </a:lnTo>
                  <a:lnTo>
                    <a:pt x="780973" y="1419936"/>
                  </a:lnTo>
                  <a:lnTo>
                    <a:pt x="771728" y="1419936"/>
                  </a:lnTo>
                  <a:lnTo>
                    <a:pt x="769023" y="1421206"/>
                  </a:lnTo>
                  <a:lnTo>
                    <a:pt x="763701" y="1421206"/>
                  </a:lnTo>
                  <a:lnTo>
                    <a:pt x="752322" y="1433906"/>
                  </a:lnTo>
                  <a:lnTo>
                    <a:pt x="751268" y="1436446"/>
                  </a:lnTo>
                  <a:lnTo>
                    <a:pt x="749287" y="1437716"/>
                  </a:lnTo>
                  <a:lnTo>
                    <a:pt x="746620" y="1438986"/>
                  </a:lnTo>
                  <a:lnTo>
                    <a:pt x="745629" y="1440256"/>
                  </a:lnTo>
                  <a:lnTo>
                    <a:pt x="723188" y="1440256"/>
                  </a:lnTo>
                  <a:lnTo>
                    <a:pt x="718781" y="1438986"/>
                  </a:lnTo>
                  <a:lnTo>
                    <a:pt x="714641" y="1438986"/>
                  </a:lnTo>
                  <a:lnTo>
                    <a:pt x="711288" y="1437716"/>
                  </a:lnTo>
                  <a:lnTo>
                    <a:pt x="703681" y="1435176"/>
                  </a:lnTo>
                  <a:lnTo>
                    <a:pt x="702538" y="1432636"/>
                  </a:lnTo>
                  <a:lnTo>
                    <a:pt x="699427" y="1430096"/>
                  </a:lnTo>
                  <a:lnTo>
                    <a:pt x="698969" y="1426286"/>
                  </a:lnTo>
                  <a:lnTo>
                    <a:pt x="696760" y="1421206"/>
                  </a:lnTo>
                  <a:lnTo>
                    <a:pt x="696760" y="1419936"/>
                  </a:lnTo>
                  <a:lnTo>
                    <a:pt x="696988" y="1418666"/>
                  </a:lnTo>
                  <a:lnTo>
                    <a:pt x="698436" y="1417396"/>
                  </a:lnTo>
                  <a:lnTo>
                    <a:pt x="700265" y="1417396"/>
                  </a:lnTo>
                  <a:lnTo>
                    <a:pt x="702767" y="1416126"/>
                  </a:lnTo>
                  <a:lnTo>
                    <a:pt x="705053" y="1413586"/>
                  </a:lnTo>
                  <a:lnTo>
                    <a:pt x="706158" y="1412316"/>
                  </a:lnTo>
                  <a:lnTo>
                    <a:pt x="705815" y="1409776"/>
                  </a:lnTo>
                  <a:lnTo>
                    <a:pt x="709498" y="1409776"/>
                  </a:lnTo>
                  <a:lnTo>
                    <a:pt x="711555" y="1408506"/>
                  </a:lnTo>
                  <a:lnTo>
                    <a:pt x="713460" y="1408506"/>
                  </a:lnTo>
                  <a:lnTo>
                    <a:pt x="714641" y="1407236"/>
                  </a:lnTo>
                  <a:lnTo>
                    <a:pt x="718934" y="1407236"/>
                  </a:lnTo>
                  <a:lnTo>
                    <a:pt x="722884" y="1405966"/>
                  </a:lnTo>
                  <a:lnTo>
                    <a:pt x="727036" y="1405966"/>
                  </a:lnTo>
                  <a:lnTo>
                    <a:pt x="730872" y="1407236"/>
                  </a:lnTo>
                  <a:lnTo>
                    <a:pt x="734949" y="1408506"/>
                  </a:lnTo>
                  <a:lnTo>
                    <a:pt x="739051" y="1407236"/>
                  </a:lnTo>
                  <a:lnTo>
                    <a:pt x="743737" y="1404696"/>
                  </a:lnTo>
                  <a:lnTo>
                    <a:pt x="744943" y="1403426"/>
                  </a:lnTo>
                  <a:lnTo>
                    <a:pt x="745972" y="1403426"/>
                  </a:lnTo>
                  <a:lnTo>
                    <a:pt x="746506" y="1402156"/>
                  </a:lnTo>
                  <a:lnTo>
                    <a:pt x="748106" y="1402156"/>
                  </a:lnTo>
                  <a:lnTo>
                    <a:pt x="750582" y="1400886"/>
                  </a:lnTo>
                  <a:lnTo>
                    <a:pt x="757008" y="1400886"/>
                  </a:lnTo>
                  <a:lnTo>
                    <a:pt x="758875" y="1402156"/>
                  </a:lnTo>
                  <a:lnTo>
                    <a:pt x="761111" y="1403426"/>
                  </a:lnTo>
                  <a:lnTo>
                    <a:pt x="763701" y="1404696"/>
                  </a:lnTo>
                  <a:lnTo>
                    <a:pt x="766927" y="1405966"/>
                  </a:lnTo>
                  <a:lnTo>
                    <a:pt x="770699" y="1404696"/>
                  </a:lnTo>
                  <a:lnTo>
                    <a:pt x="772337" y="1402156"/>
                  </a:lnTo>
                  <a:lnTo>
                    <a:pt x="774230" y="1402156"/>
                  </a:lnTo>
                  <a:lnTo>
                    <a:pt x="775563" y="1403426"/>
                  </a:lnTo>
                  <a:lnTo>
                    <a:pt x="776859" y="1403426"/>
                  </a:lnTo>
                  <a:lnTo>
                    <a:pt x="777240" y="1405966"/>
                  </a:lnTo>
                  <a:lnTo>
                    <a:pt x="778306" y="1407236"/>
                  </a:lnTo>
                  <a:lnTo>
                    <a:pt x="779945" y="1409776"/>
                  </a:lnTo>
                  <a:lnTo>
                    <a:pt x="781240" y="1411046"/>
                  </a:lnTo>
                  <a:lnTo>
                    <a:pt x="782789" y="1412316"/>
                  </a:lnTo>
                  <a:lnTo>
                    <a:pt x="784504" y="1413586"/>
                  </a:lnTo>
                  <a:lnTo>
                    <a:pt x="784961" y="1413586"/>
                  </a:lnTo>
                  <a:lnTo>
                    <a:pt x="785533" y="1416126"/>
                  </a:lnTo>
                  <a:lnTo>
                    <a:pt x="785647" y="1418666"/>
                  </a:lnTo>
                  <a:lnTo>
                    <a:pt x="785647" y="1408938"/>
                  </a:lnTo>
                  <a:lnTo>
                    <a:pt x="784999" y="1408506"/>
                  </a:lnTo>
                  <a:lnTo>
                    <a:pt x="783551" y="1405966"/>
                  </a:lnTo>
                  <a:lnTo>
                    <a:pt x="782751" y="1404696"/>
                  </a:lnTo>
                  <a:lnTo>
                    <a:pt x="782294" y="1404696"/>
                  </a:lnTo>
                  <a:lnTo>
                    <a:pt x="782218" y="1402156"/>
                  </a:lnTo>
                  <a:lnTo>
                    <a:pt x="785228" y="1402156"/>
                  </a:lnTo>
                  <a:lnTo>
                    <a:pt x="787666" y="1400886"/>
                  </a:lnTo>
                  <a:lnTo>
                    <a:pt x="790092" y="1402156"/>
                  </a:lnTo>
                  <a:lnTo>
                    <a:pt x="794016" y="1402156"/>
                  </a:lnTo>
                  <a:lnTo>
                    <a:pt x="797699" y="1403426"/>
                  </a:lnTo>
                  <a:lnTo>
                    <a:pt x="800709" y="1404696"/>
                  </a:lnTo>
                  <a:lnTo>
                    <a:pt x="802500" y="1405966"/>
                  </a:lnTo>
                  <a:lnTo>
                    <a:pt x="804011" y="1407236"/>
                  </a:lnTo>
                  <a:lnTo>
                    <a:pt x="805268" y="1409776"/>
                  </a:lnTo>
                  <a:lnTo>
                    <a:pt x="807440" y="1412316"/>
                  </a:lnTo>
                  <a:lnTo>
                    <a:pt x="807440" y="1405902"/>
                  </a:lnTo>
                  <a:lnTo>
                    <a:pt x="807021" y="1405966"/>
                  </a:lnTo>
                  <a:lnTo>
                    <a:pt x="806030" y="1404696"/>
                  </a:lnTo>
                  <a:lnTo>
                    <a:pt x="804926" y="1403426"/>
                  </a:lnTo>
                  <a:lnTo>
                    <a:pt x="803668" y="1402156"/>
                  </a:lnTo>
                  <a:lnTo>
                    <a:pt x="830567" y="1402156"/>
                  </a:lnTo>
                  <a:lnTo>
                    <a:pt x="830643" y="1400886"/>
                  </a:lnTo>
                  <a:lnTo>
                    <a:pt x="831634" y="1400886"/>
                  </a:lnTo>
                  <a:lnTo>
                    <a:pt x="832396" y="1402156"/>
                  </a:lnTo>
                  <a:lnTo>
                    <a:pt x="834593" y="1402156"/>
                  </a:lnTo>
                  <a:lnTo>
                    <a:pt x="835583" y="1403426"/>
                  </a:lnTo>
                  <a:lnTo>
                    <a:pt x="836193" y="1404696"/>
                  </a:lnTo>
                  <a:lnTo>
                    <a:pt x="836307" y="1405966"/>
                  </a:lnTo>
                  <a:lnTo>
                    <a:pt x="836307" y="1398727"/>
                  </a:lnTo>
                  <a:lnTo>
                    <a:pt x="835507" y="1399616"/>
                  </a:lnTo>
                  <a:lnTo>
                    <a:pt x="833488" y="1398346"/>
                  </a:lnTo>
                  <a:lnTo>
                    <a:pt x="826681" y="1398346"/>
                  </a:lnTo>
                  <a:lnTo>
                    <a:pt x="826681" y="1397076"/>
                  </a:lnTo>
                  <a:lnTo>
                    <a:pt x="826490" y="1397076"/>
                  </a:lnTo>
                  <a:lnTo>
                    <a:pt x="826490" y="1395806"/>
                  </a:lnTo>
                  <a:lnTo>
                    <a:pt x="838174" y="1395806"/>
                  </a:lnTo>
                  <a:lnTo>
                    <a:pt x="838631" y="1397076"/>
                  </a:lnTo>
                  <a:lnTo>
                    <a:pt x="839089" y="1397076"/>
                  </a:lnTo>
                  <a:lnTo>
                    <a:pt x="839470" y="1398346"/>
                  </a:lnTo>
                  <a:lnTo>
                    <a:pt x="839470" y="1389456"/>
                  </a:lnTo>
                  <a:lnTo>
                    <a:pt x="836955" y="1389456"/>
                  </a:lnTo>
                  <a:lnTo>
                    <a:pt x="835964" y="1388427"/>
                  </a:lnTo>
                  <a:lnTo>
                    <a:pt x="835964" y="1393266"/>
                  </a:lnTo>
                  <a:lnTo>
                    <a:pt x="825131" y="1393266"/>
                  </a:lnTo>
                  <a:lnTo>
                    <a:pt x="825017" y="1391996"/>
                  </a:lnTo>
                  <a:lnTo>
                    <a:pt x="824674" y="1391996"/>
                  </a:lnTo>
                  <a:lnTo>
                    <a:pt x="824674" y="1390726"/>
                  </a:lnTo>
                  <a:lnTo>
                    <a:pt x="827671" y="1391996"/>
                  </a:lnTo>
                  <a:lnTo>
                    <a:pt x="835202" y="1391996"/>
                  </a:lnTo>
                  <a:lnTo>
                    <a:pt x="835964" y="1393266"/>
                  </a:lnTo>
                  <a:lnTo>
                    <a:pt x="835964" y="1388427"/>
                  </a:lnTo>
                  <a:lnTo>
                    <a:pt x="835736" y="1388186"/>
                  </a:lnTo>
                  <a:lnTo>
                    <a:pt x="821436" y="1388186"/>
                  </a:lnTo>
                  <a:lnTo>
                    <a:pt x="821245" y="1387817"/>
                  </a:lnTo>
                  <a:lnTo>
                    <a:pt x="821245" y="1397076"/>
                  </a:lnTo>
                  <a:lnTo>
                    <a:pt x="821131" y="1398346"/>
                  </a:lnTo>
                  <a:lnTo>
                    <a:pt x="820026" y="1398346"/>
                  </a:lnTo>
                  <a:lnTo>
                    <a:pt x="814400" y="1399616"/>
                  </a:lnTo>
                  <a:lnTo>
                    <a:pt x="809307" y="1399616"/>
                  </a:lnTo>
                  <a:lnTo>
                    <a:pt x="804354" y="1398346"/>
                  </a:lnTo>
                  <a:lnTo>
                    <a:pt x="804354" y="1397076"/>
                  </a:lnTo>
                  <a:lnTo>
                    <a:pt x="803935" y="1395806"/>
                  </a:lnTo>
                  <a:lnTo>
                    <a:pt x="803148" y="1395806"/>
                  </a:lnTo>
                  <a:lnTo>
                    <a:pt x="802119" y="1394536"/>
                  </a:lnTo>
                  <a:lnTo>
                    <a:pt x="800785" y="1394536"/>
                  </a:lnTo>
                  <a:lnTo>
                    <a:pt x="799490" y="1393456"/>
                  </a:lnTo>
                  <a:lnTo>
                    <a:pt x="799490" y="1398346"/>
                  </a:lnTo>
                  <a:lnTo>
                    <a:pt x="797280" y="1398346"/>
                  </a:lnTo>
                  <a:lnTo>
                    <a:pt x="796290" y="1399616"/>
                  </a:lnTo>
                  <a:lnTo>
                    <a:pt x="795731" y="1399616"/>
                  </a:lnTo>
                  <a:lnTo>
                    <a:pt x="793178" y="1398346"/>
                  </a:lnTo>
                  <a:lnTo>
                    <a:pt x="787742" y="1398346"/>
                  </a:lnTo>
                  <a:lnTo>
                    <a:pt x="787857" y="1397076"/>
                  </a:lnTo>
                  <a:lnTo>
                    <a:pt x="787666" y="1395806"/>
                  </a:lnTo>
                  <a:lnTo>
                    <a:pt x="787171" y="1395806"/>
                  </a:lnTo>
                  <a:lnTo>
                    <a:pt x="786942" y="1394536"/>
                  </a:lnTo>
                  <a:lnTo>
                    <a:pt x="786295" y="1394536"/>
                  </a:lnTo>
                  <a:lnTo>
                    <a:pt x="785761" y="1393266"/>
                  </a:lnTo>
                  <a:lnTo>
                    <a:pt x="785190" y="1393266"/>
                  </a:lnTo>
                  <a:lnTo>
                    <a:pt x="784542" y="1391996"/>
                  </a:lnTo>
                  <a:lnTo>
                    <a:pt x="789444" y="1391996"/>
                  </a:lnTo>
                  <a:lnTo>
                    <a:pt x="791959" y="1393266"/>
                  </a:lnTo>
                  <a:lnTo>
                    <a:pt x="794816" y="1395806"/>
                  </a:lnTo>
                  <a:lnTo>
                    <a:pt x="797623" y="1397076"/>
                  </a:lnTo>
                  <a:lnTo>
                    <a:pt x="798347" y="1397076"/>
                  </a:lnTo>
                  <a:lnTo>
                    <a:pt x="799490" y="1398346"/>
                  </a:lnTo>
                  <a:lnTo>
                    <a:pt x="799490" y="1393456"/>
                  </a:lnTo>
                  <a:lnTo>
                    <a:pt x="799261" y="1393266"/>
                  </a:lnTo>
                  <a:lnTo>
                    <a:pt x="800633" y="1393266"/>
                  </a:lnTo>
                  <a:lnTo>
                    <a:pt x="802957" y="1394536"/>
                  </a:lnTo>
                  <a:lnTo>
                    <a:pt x="817372" y="1394536"/>
                  </a:lnTo>
                  <a:lnTo>
                    <a:pt x="819378" y="1395806"/>
                  </a:lnTo>
                  <a:lnTo>
                    <a:pt x="820940" y="1395806"/>
                  </a:lnTo>
                  <a:lnTo>
                    <a:pt x="821169" y="1397076"/>
                  </a:lnTo>
                  <a:lnTo>
                    <a:pt x="821245" y="1387817"/>
                  </a:lnTo>
                  <a:lnTo>
                    <a:pt x="820788" y="1386916"/>
                  </a:lnTo>
                  <a:lnTo>
                    <a:pt x="819988" y="1386916"/>
                  </a:lnTo>
                  <a:lnTo>
                    <a:pt x="819988" y="1391996"/>
                  </a:lnTo>
                  <a:lnTo>
                    <a:pt x="818769" y="1391996"/>
                  </a:lnTo>
                  <a:lnTo>
                    <a:pt x="817372" y="1390726"/>
                  </a:lnTo>
                  <a:lnTo>
                    <a:pt x="816038" y="1391996"/>
                  </a:lnTo>
                  <a:lnTo>
                    <a:pt x="809155" y="1391996"/>
                  </a:lnTo>
                  <a:lnTo>
                    <a:pt x="809155" y="1390726"/>
                  </a:lnTo>
                  <a:lnTo>
                    <a:pt x="809002" y="1390726"/>
                  </a:lnTo>
                  <a:lnTo>
                    <a:pt x="808888" y="1389456"/>
                  </a:lnTo>
                  <a:lnTo>
                    <a:pt x="816686" y="1389456"/>
                  </a:lnTo>
                  <a:lnTo>
                    <a:pt x="819873" y="1390726"/>
                  </a:lnTo>
                  <a:lnTo>
                    <a:pt x="819150" y="1390726"/>
                  </a:lnTo>
                  <a:lnTo>
                    <a:pt x="819988" y="1391996"/>
                  </a:lnTo>
                  <a:lnTo>
                    <a:pt x="819988" y="1386916"/>
                  </a:lnTo>
                  <a:lnTo>
                    <a:pt x="805954" y="1386916"/>
                  </a:lnTo>
                  <a:lnTo>
                    <a:pt x="805497" y="1385646"/>
                  </a:lnTo>
                  <a:lnTo>
                    <a:pt x="803668" y="1385646"/>
                  </a:lnTo>
                  <a:lnTo>
                    <a:pt x="803668" y="1390726"/>
                  </a:lnTo>
                  <a:lnTo>
                    <a:pt x="794016" y="1390726"/>
                  </a:lnTo>
                  <a:lnTo>
                    <a:pt x="792988" y="1389456"/>
                  </a:lnTo>
                  <a:lnTo>
                    <a:pt x="783323" y="1389456"/>
                  </a:lnTo>
                  <a:lnTo>
                    <a:pt x="783323" y="1397076"/>
                  </a:lnTo>
                  <a:lnTo>
                    <a:pt x="782789" y="1397076"/>
                  </a:lnTo>
                  <a:lnTo>
                    <a:pt x="782637" y="1398346"/>
                  </a:lnTo>
                  <a:lnTo>
                    <a:pt x="780516" y="1398346"/>
                  </a:lnTo>
                  <a:lnTo>
                    <a:pt x="779907" y="1399616"/>
                  </a:lnTo>
                  <a:lnTo>
                    <a:pt x="773442" y="1399616"/>
                  </a:lnTo>
                  <a:lnTo>
                    <a:pt x="773442" y="1397076"/>
                  </a:lnTo>
                  <a:lnTo>
                    <a:pt x="772452" y="1393266"/>
                  </a:lnTo>
                  <a:lnTo>
                    <a:pt x="770775" y="1385646"/>
                  </a:lnTo>
                  <a:lnTo>
                    <a:pt x="769899" y="1380566"/>
                  </a:lnTo>
                  <a:lnTo>
                    <a:pt x="771194" y="1380566"/>
                  </a:lnTo>
                  <a:lnTo>
                    <a:pt x="772414" y="1381836"/>
                  </a:lnTo>
                  <a:lnTo>
                    <a:pt x="773442" y="1381836"/>
                  </a:lnTo>
                  <a:lnTo>
                    <a:pt x="774992" y="1383106"/>
                  </a:lnTo>
                  <a:lnTo>
                    <a:pt x="776173" y="1383106"/>
                  </a:lnTo>
                  <a:lnTo>
                    <a:pt x="776782" y="1384376"/>
                  </a:lnTo>
                  <a:lnTo>
                    <a:pt x="777887" y="1386916"/>
                  </a:lnTo>
                  <a:lnTo>
                    <a:pt x="776782" y="1388186"/>
                  </a:lnTo>
                  <a:lnTo>
                    <a:pt x="777392" y="1389456"/>
                  </a:lnTo>
                  <a:lnTo>
                    <a:pt x="778230" y="1391996"/>
                  </a:lnTo>
                  <a:lnTo>
                    <a:pt x="779602" y="1393266"/>
                  </a:lnTo>
                  <a:lnTo>
                    <a:pt x="781456" y="1394536"/>
                  </a:lnTo>
                  <a:lnTo>
                    <a:pt x="783323" y="1397076"/>
                  </a:lnTo>
                  <a:lnTo>
                    <a:pt x="783323" y="1389456"/>
                  </a:lnTo>
                  <a:lnTo>
                    <a:pt x="782218" y="1389456"/>
                  </a:lnTo>
                  <a:lnTo>
                    <a:pt x="781951" y="1388186"/>
                  </a:lnTo>
                  <a:lnTo>
                    <a:pt x="781837" y="1386916"/>
                  </a:lnTo>
                  <a:lnTo>
                    <a:pt x="785876" y="1386916"/>
                  </a:lnTo>
                  <a:lnTo>
                    <a:pt x="793178" y="1388186"/>
                  </a:lnTo>
                  <a:lnTo>
                    <a:pt x="801738" y="1388186"/>
                  </a:lnTo>
                  <a:lnTo>
                    <a:pt x="802500" y="1389456"/>
                  </a:lnTo>
                  <a:lnTo>
                    <a:pt x="803440" y="1389456"/>
                  </a:lnTo>
                  <a:lnTo>
                    <a:pt x="803668" y="1390726"/>
                  </a:lnTo>
                  <a:lnTo>
                    <a:pt x="803668" y="1385646"/>
                  </a:lnTo>
                  <a:lnTo>
                    <a:pt x="802805" y="1385646"/>
                  </a:lnTo>
                  <a:lnTo>
                    <a:pt x="800747" y="1384376"/>
                  </a:lnTo>
                  <a:lnTo>
                    <a:pt x="798880" y="1385646"/>
                  </a:lnTo>
                  <a:lnTo>
                    <a:pt x="795502" y="1385646"/>
                  </a:lnTo>
                  <a:lnTo>
                    <a:pt x="790244" y="1384376"/>
                  </a:lnTo>
                  <a:lnTo>
                    <a:pt x="783590" y="1384376"/>
                  </a:lnTo>
                  <a:lnTo>
                    <a:pt x="780783" y="1383106"/>
                  </a:lnTo>
                  <a:lnTo>
                    <a:pt x="779983" y="1381836"/>
                  </a:lnTo>
                  <a:lnTo>
                    <a:pt x="778802" y="1381836"/>
                  </a:lnTo>
                  <a:lnTo>
                    <a:pt x="777354" y="1380566"/>
                  </a:lnTo>
                  <a:lnTo>
                    <a:pt x="774992" y="1379296"/>
                  </a:lnTo>
                  <a:lnTo>
                    <a:pt x="772299" y="1378026"/>
                  </a:lnTo>
                  <a:lnTo>
                    <a:pt x="769404" y="1378026"/>
                  </a:lnTo>
                  <a:lnTo>
                    <a:pt x="768946" y="1375486"/>
                  </a:lnTo>
                  <a:lnTo>
                    <a:pt x="768223" y="1371676"/>
                  </a:lnTo>
                  <a:lnTo>
                    <a:pt x="766483" y="1365326"/>
                  </a:lnTo>
                  <a:lnTo>
                    <a:pt x="766483" y="1351356"/>
                  </a:lnTo>
                  <a:lnTo>
                    <a:pt x="767435" y="1342466"/>
                  </a:lnTo>
                  <a:lnTo>
                    <a:pt x="769251" y="1334846"/>
                  </a:lnTo>
                  <a:lnTo>
                    <a:pt x="771436" y="1327226"/>
                  </a:lnTo>
                  <a:lnTo>
                    <a:pt x="773518" y="1319606"/>
                  </a:lnTo>
                  <a:lnTo>
                    <a:pt x="782637" y="1272616"/>
                  </a:lnTo>
                  <a:lnTo>
                    <a:pt x="784136" y="1253566"/>
                  </a:lnTo>
                  <a:lnTo>
                    <a:pt x="784085" y="1243406"/>
                  </a:lnTo>
                  <a:lnTo>
                    <a:pt x="783793" y="1237056"/>
                  </a:lnTo>
                  <a:lnTo>
                    <a:pt x="782599" y="1224356"/>
                  </a:lnTo>
                  <a:lnTo>
                    <a:pt x="782447" y="1218006"/>
                  </a:lnTo>
                  <a:lnTo>
                    <a:pt x="783170" y="1212926"/>
                  </a:lnTo>
                  <a:lnTo>
                    <a:pt x="783374" y="1209116"/>
                  </a:lnTo>
                  <a:lnTo>
                    <a:pt x="783323" y="1202766"/>
                  </a:lnTo>
                  <a:lnTo>
                    <a:pt x="784199" y="1195146"/>
                  </a:lnTo>
                  <a:lnTo>
                    <a:pt x="784644" y="1188796"/>
                  </a:lnTo>
                  <a:lnTo>
                    <a:pt x="784542" y="1178636"/>
                  </a:lnTo>
                  <a:lnTo>
                    <a:pt x="784326" y="1171016"/>
                  </a:lnTo>
                  <a:lnTo>
                    <a:pt x="784250" y="1163396"/>
                  </a:lnTo>
                  <a:lnTo>
                    <a:pt x="785228" y="1155776"/>
                  </a:lnTo>
                  <a:lnTo>
                    <a:pt x="788644" y="1146886"/>
                  </a:lnTo>
                  <a:lnTo>
                    <a:pt x="789025" y="1146886"/>
                  </a:lnTo>
                  <a:lnTo>
                    <a:pt x="789216" y="1145616"/>
                  </a:lnTo>
                  <a:lnTo>
                    <a:pt x="790435" y="1140536"/>
                  </a:lnTo>
                  <a:lnTo>
                    <a:pt x="786714" y="1134186"/>
                  </a:lnTo>
                  <a:lnTo>
                    <a:pt x="784275" y="1132916"/>
                  </a:lnTo>
                  <a:lnTo>
                    <a:pt x="784237" y="1143076"/>
                  </a:lnTo>
                  <a:lnTo>
                    <a:pt x="784237" y="1144346"/>
                  </a:lnTo>
                  <a:lnTo>
                    <a:pt x="784009" y="1145616"/>
                  </a:lnTo>
                  <a:lnTo>
                    <a:pt x="783513" y="1145616"/>
                  </a:lnTo>
                  <a:lnTo>
                    <a:pt x="783323" y="1146886"/>
                  </a:lnTo>
                  <a:lnTo>
                    <a:pt x="783056" y="1146886"/>
                  </a:lnTo>
                  <a:lnTo>
                    <a:pt x="779894" y="1155776"/>
                  </a:lnTo>
                  <a:lnTo>
                    <a:pt x="779081" y="1162126"/>
                  </a:lnTo>
                  <a:lnTo>
                    <a:pt x="779005" y="1168476"/>
                  </a:lnTo>
                  <a:lnTo>
                    <a:pt x="779259" y="1181176"/>
                  </a:lnTo>
                  <a:lnTo>
                    <a:pt x="779487" y="1188796"/>
                  </a:lnTo>
                  <a:lnTo>
                    <a:pt x="778611" y="1196416"/>
                  </a:lnTo>
                  <a:lnTo>
                    <a:pt x="777925" y="1204036"/>
                  </a:lnTo>
                  <a:lnTo>
                    <a:pt x="778573" y="1209116"/>
                  </a:lnTo>
                  <a:lnTo>
                    <a:pt x="776973" y="1215466"/>
                  </a:lnTo>
                  <a:lnTo>
                    <a:pt x="777125" y="1220546"/>
                  </a:lnTo>
                  <a:lnTo>
                    <a:pt x="778116" y="1230706"/>
                  </a:lnTo>
                  <a:lnTo>
                    <a:pt x="778662" y="1240866"/>
                  </a:lnTo>
                  <a:lnTo>
                    <a:pt x="774153" y="1290396"/>
                  </a:lnTo>
                  <a:lnTo>
                    <a:pt x="763841" y="1334846"/>
                  </a:lnTo>
                  <a:lnTo>
                    <a:pt x="762012" y="1343736"/>
                  </a:lnTo>
                  <a:lnTo>
                    <a:pt x="761187" y="1351356"/>
                  </a:lnTo>
                  <a:lnTo>
                    <a:pt x="761187" y="1365326"/>
                  </a:lnTo>
                  <a:lnTo>
                    <a:pt x="761034" y="1366596"/>
                  </a:lnTo>
                  <a:lnTo>
                    <a:pt x="761377" y="1366596"/>
                  </a:lnTo>
                  <a:lnTo>
                    <a:pt x="761530" y="1367866"/>
                  </a:lnTo>
                  <a:lnTo>
                    <a:pt x="762711" y="1371676"/>
                  </a:lnTo>
                  <a:lnTo>
                    <a:pt x="763549" y="1375486"/>
                  </a:lnTo>
                  <a:lnTo>
                    <a:pt x="764159" y="1379296"/>
                  </a:lnTo>
                  <a:lnTo>
                    <a:pt x="764616" y="1380566"/>
                  </a:lnTo>
                  <a:lnTo>
                    <a:pt x="766064" y="1389456"/>
                  </a:lnTo>
                  <a:lnTo>
                    <a:pt x="767041" y="1393266"/>
                  </a:lnTo>
                  <a:lnTo>
                    <a:pt x="767765" y="1397076"/>
                  </a:lnTo>
                  <a:lnTo>
                    <a:pt x="769137" y="1399616"/>
                  </a:lnTo>
                  <a:lnTo>
                    <a:pt x="767575" y="1400886"/>
                  </a:lnTo>
                  <a:lnTo>
                    <a:pt x="767118" y="1400886"/>
                  </a:lnTo>
                  <a:lnTo>
                    <a:pt x="765263" y="1402156"/>
                  </a:lnTo>
                  <a:lnTo>
                    <a:pt x="763397" y="1400886"/>
                  </a:lnTo>
                  <a:lnTo>
                    <a:pt x="760120" y="1398346"/>
                  </a:lnTo>
                  <a:lnTo>
                    <a:pt x="756742" y="1395806"/>
                  </a:lnTo>
                  <a:lnTo>
                    <a:pt x="753694" y="1393266"/>
                  </a:lnTo>
                  <a:lnTo>
                    <a:pt x="752348" y="1391996"/>
                  </a:lnTo>
                  <a:lnTo>
                    <a:pt x="752284" y="1398346"/>
                  </a:lnTo>
                  <a:lnTo>
                    <a:pt x="745172" y="1398346"/>
                  </a:lnTo>
                  <a:lnTo>
                    <a:pt x="742861" y="1399616"/>
                  </a:lnTo>
                  <a:lnTo>
                    <a:pt x="740956" y="1402156"/>
                  </a:lnTo>
                  <a:lnTo>
                    <a:pt x="737908" y="1403426"/>
                  </a:lnTo>
                  <a:lnTo>
                    <a:pt x="734339" y="1404696"/>
                  </a:lnTo>
                  <a:lnTo>
                    <a:pt x="731367" y="1404696"/>
                  </a:lnTo>
                  <a:lnTo>
                    <a:pt x="727608" y="1403426"/>
                  </a:lnTo>
                  <a:lnTo>
                    <a:pt x="715505" y="1403426"/>
                  </a:lnTo>
                  <a:lnTo>
                    <a:pt x="713879" y="1404696"/>
                  </a:lnTo>
                  <a:lnTo>
                    <a:pt x="709612" y="1404696"/>
                  </a:lnTo>
                  <a:lnTo>
                    <a:pt x="707872" y="1405966"/>
                  </a:lnTo>
                  <a:lnTo>
                    <a:pt x="699655" y="1405966"/>
                  </a:lnTo>
                  <a:lnTo>
                    <a:pt x="699617" y="1404696"/>
                  </a:lnTo>
                  <a:lnTo>
                    <a:pt x="700189" y="1404696"/>
                  </a:lnTo>
                  <a:lnTo>
                    <a:pt x="704215" y="1400886"/>
                  </a:lnTo>
                  <a:lnTo>
                    <a:pt x="706310" y="1397076"/>
                  </a:lnTo>
                  <a:lnTo>
                    <a:pt x="706005" y="1393266"/>
                  </a:lnTo>
                  <a:lnTo>
                    <a:pt x="719696" y="1393266"/>
                  </a:lnTo>
                  <a:lnTo>
                    <a:pt x="721334" y="1394536"/>
                  </a:lnTo>
                  <a:lnTo>
                    <a:pt x="722845" y="1394536"/>
                  </a:lnTo>
                  <a:lnTo>
                    <a:pt x="724255" y="1395806"/>
                  </a:lnTo>
                  <a:lnTo>
                    <a:pt x="726808" y="1395806"/>
                  </a:lnTo>
                  <a:lnTo>
                    <a:pt x="728141" y="1397076"/>
                  </a:lnTo>
                  <a:lnTo>
                    <a:pt x="735139" y="1397076"/>
                  </a:lnTo>
                  <a:lnTo>
                    <a:pt x="742251" y="1395806"/>
                  </a:lnTo>
                  <a:lnTo>
                    <a:pt x="745820" y="1391996"/>
                  </a:lnTo>
                  <a:lnTo>
                    <a:pt x="746848" y="1393266"/>
                  </a:lnTo>
                  <a:lnTo>
                    <a:pt x="748220" y="1394536"/>
                  </a:lnTo>
                  <a:lnTo>
                    <a:pt x="749858" y="1395806"/>
                  </a:lnTo>
                  <a:lnTo>
                    <a:pt x="751116" y="1397076"/>
                  </a:lnTo>
                  <a:lnTo>
                    <a:pt x="751573" y="1397076"/>
                  </a:lnTo>
                  <a:lnTo>
                    <a:pt x="752284" y="1398346"/>
                  </a:lnTo>
                  <a:lnTo>
                    <a:pt x="752284" y="1391945"/>
                  </a:lnTo>
                  <a:lnTo>
                    <a:pt x="751001" y="1390726"/>
                  </a:lnTo>
                  <a:lnTo>
                    <a:pt x="750087" y="1389456"/>
                  </a:lnTo>
                  <a:lnTo>
                    <a:pt x="748639" y="1386916"/>
                  </a:lnTo>
                  <a:lnTo>
                    <a:pt x="747801" y="1386916"/>
                  </a:lnTo>
                  <a:lnTo>
                    <a:pt x="747801" y="1385646"/>
                  </a:lnTo>
                  <a:lnTo>
                    <a:pt x="747179" y="1375486"/>
                  </a:lnTo>
                  <a:lnTo>
                    <a:pt x="747052" y="1366596"/>
                  </a:lnTo>
                  <a:lnTo>
                    <a:pt x="747344" y="1336116"/>
                  </a:lnTo>
                  <a:lnTo>
                    <a:pt x="748182" y="1334846"/>
                  </a:lnTo>
                  <a:lnTo>
                    <a:pt x="747344" y="1334846"/>
                  </a:lnTo>
                  <a:lnTo>
                    <a:pt x="748258" y="1333576"/>
                  </a:lnTo>
                  <a:lnTo>
                    <a:pt x="752259" y="1323416"/>
                  </a:lnTo>
                  <a:lnTo>
                    <a:pt x="753262" y="1320876"/>
                  </a:lnTo>
                  <a:lnTo>
                    <a:pt x="764578" y="1282776"/>
                  </a:lnTo>
                  <a:lnTo>
                    <a:pt x="765937" y="1257376"/>
                  </a:lnTo>
                  <a:lnTo>
                    <a:pt x="765822" y="1244676"/>
                  </a:lnTo>
                  <a:lnTo>
                    <a:pt x="765670" y="1238326"/>
                  </a:lnTo>
                  <a:lnTo>
                    <a:pt x="764578" y="1223086"/>
                  </a:lnTo>
                  <a:lnTo>
                    <a:pt x="764387" y="1223086"/>
                  </a:lnTo>
                  <a:lnTo>
                    <a:pt x="764197" y="1221816"/>
                  </a:lnTo>
                  <a:lnTo>
                    <a:pt x="760920" y="1205534"/>
                  </a:lnTo>
                  <a:lnTo>
                    <a:pt x="760920" y="1251026"/>
                  </a:lnTo>
                  <a:lnTo>
                    <a:pt x="760806" y="1261186"/>
                  </a:lnTo>
                  <a:lnTo>
                    <a:pt x="754227" y="1303096"/>
                  </a:lnTo>
                  <a:lnTo>
                    <a:pt x="747115" y="1323416"/>
                  </a:lnTo>
                  <a:lnTo>
                    <a:pt x="747229" y="1296746"/>
                  </a:lnTo>
                  <a:lnTo>
                    <a:pt x="747344" y="1291666"/>
                  </a:lnTo>
                  <a:lnTo>
                    <a:pt x="747814" y="1282776"/>
                  </a:lnTo>
                  <a:lnTo>
                    <a:pt x="747941" y="1264996"/>
                  </a:lnTo>
                  <a:lnTo>
                    <a:pt x="748436" y="1257376"/>
                  </a:lnTo>
                  <a:lnTo>
                    <a:pt x="749249" y="1249756"/>
                  </a:lnTo>
                  <a:lnTo>
                    <a:pt x="750011" y="1247216"/>
                  </a:lnTo>
                  <a:lnTo>
                    <a:pt x="751344" y="1235786"/>
                  </a:lnTo>
                  <a:lnTo>
                    <a:pt x="752436" y="1231976"/>
                  </a:lnTo>
                  <a:lnTo>
                    <a:pt x="754265" y="1224356"/>
                  </a:lnTo>
                  <a:lnTo>
                    <a:pt x="755675" y="1218006"/>
                  </a:lnTo>
                  <a:lnTo>
                    <a:pt x="757008" y="1210386"/>
                  </a:lnTo>
                  <a:lnTo>
                    <a:pt x="757504" y="1211656"/>
                  </a:lnTo>
                  <a:lnTo>
                    <a:pt x="757847" y="1214196"/>
                  </a:lnTo>
                  <a:lnTo>
                    <a:pt x="759434" y="1223086"/>
                  </a:lnTo>
                  <a:lnTo>
                    <a:pt x="760234" y="1229436"/>
                  </a:lnTo>
                  <a:lnTo>
                    <a:pt x="760806" y="1244676"/>
                  </a:lnTo>
                  <a:lnTo>
                    <a:pt x="760920" y="1251026"/>
                  </a:lnTo>
                  <a:lnTo>
                    <a:pt x="760920" y="1205534"/>
                  </a:lnTo>
                  <a:lnTo>
                    <a:pt x="760501" y="1204036"/>
                  </a:lnTo>
                  <a:lnTo>
                    <a:pt x="760730" y="1198956"/>
                  </a:lnTo>
                  <a:lnTo>
                    <a:pt x="759968" y="1193876"/>
                  </a:lnTo>
                  <a:lnTo>
                    <a:pt x="760006" y="1192606"/>
                  </a:lnTo>
                  <a:lnTo>
                    <a:pt x="759625" y="1192606"/>
                  </a:lnTo>
                  <a:lnTo>
                    <a:pt x="760272" y="1186256"/>
                  </a:lnTo>
                  <a:lnTo>
                    <a:pt x="760768" y="1179906"/>
                  </a:lnTo>
                  <a:lnTo>
                    <a:pt x="761568" y="1174826"/>
                  </a:lnTo>
                  <a:lnTo>
                    <a:pt x="763701" y="1165936"/>
                  </a:lnTo>
                  <a:lnTo>
                    <a:pt x="763320" y="1165936"/>
                  </a:lnTo>
                  <a:lnTo>
                    <a:pt x="764806" y="1159586"/>
                  </a:lnTo>
                  <a:lnTo>
                    <a:pt x="765149" y="1158316"/>
                  </a:lnTo>
                  <a:lnTo>
                    <a:pt x="765721" y="1153236"/>
                  </a:lnTo>
                  <a:lnTo>
                    <a:pt x="766699" y="1149426"/>
                  </a:lnTo>
                  <a:lnTo>
                    <a:pt x="769061" y="1146886"/>
                  </a:lnTo>
                  <a:lnTo>
                    <a:pt x="770813" y="1144346"/>
                  </a:lnTo>
                  <a:lnTo>
                    <a:pt x="771956" y="1141806"/>
                  </a:lnTo>
                  <a:lnTo>
                    <a:pt x="775182" y="1135456"/>
                  </a:lnTo>
                  <a:lnTo>
                    <a:pt x="777011" y="1132916"/>
                  </a:lnTo>
                  <a:lnTo>
                    <a:pt x="777925" y="1134186"/>
                  </a:lnTo>
                  <a:lnTo>
                    <a:pt x="779449" y="1134186"/>
                  </a:lnTo>
                  <a:lnTo>
                    <a:pt x="781837" y="1136726"/>
                  </a:lnTo>
                  <a:lnTo>
                    <a:pt x="783399" y="1139266"/>
                  </a:lnTo>
                  <a:lnTo>
                    <a:pt x="784009" y="1141806"/>
                  </a:lnTo>
                  <a:lnTo>
                    <a:pt x="784237" y="1143076"/>
                  </a:lnTo>
                  <a:lnTo>
                    <a:pt x="784237" y="1132903"/>
                  </a:lnTo>
                  <a:lnTo>
                    <a:pt x="779411" y="1130376"/>
                  </a:lnTo>
                  <a:lnTo>
                    <a:pt x="779907" y="1129106"/>
                  </a:lnTo>
                  <a:lnTo>
                    <a:pt x="780288" y="1129106"/>
                  </a:lnTo>
                  <a:lnTo>
                    <a:pt x="780440" y="1127836"/>
                  </a:lnTo>
                  <a:lnTo>
                    <a:pt x="781011" y="1126566"/>
                  </a:lnTo>
                  <a:lnTo>
                    <a:pt x="780516" y="1124026"/>
                  </a:lnTo>
                  <a:lnTo>
                    <a:pt x="778992" y="1121486"/>
                  </a:lnTo>
                  <a:lnTo>
                    <a:pt x="776859" y="1118946"/>
                  </a:lnTo>
                  <a:lnTo>
                    <a:pt x="775144" y="1118273"/>
                  </a:lnTo>
                  <a:lnTo>
                    <a:pt x="775144" y="1124026"/>
                  </a:lnTo>
                  <a:lnTo>
                    <a:pt x="775144" y="1127836"/>
                  </a:lnTo>
                  <a:lnTo>
                    <a:pt x="773785" y="1130376"/>
                  </a:lnTo>
                  <a:lnTo>
                    <a:pt x="771461" y="1132916"/>
                  </a:lnTo>
                  <a:lnTo>
                    <a:pt x="769899" y="1135456"/>
                  </a:lnTo>
                  <a:lnTo>
                    <a:pt x="767956" y="1137996"/>
                  </a:lnTo>
                  <a:lnTo>
                    <a:pt x="766064" y="1141806"/>
                  </a:lnTo>
                  <a:lnTo>
                    <a:pt x="763625" y="1146886"/>
                  </a:lnTo>
                  <a:lnTo>
                    <a:pt x="763206" y="1146886"/>
                  </a:lnTo>
                  <a:lnTo>
                    <a:pt x="762330" y="1148156"/>
                  </a:lnTo>
                  <a:lnTo>
                    <a:pt x="761568" y="1148156"/>
                  </a:lnTo>
                  <a:lnTo>
                    <a:pt x="761644" y="1149426"/>
                  </a:lnTo>
                  <a:lnTo>
                    <a:pt x="760577" y="1153236"/>
                  </a:lnTo>
                  <a:lnTo>
                    <a:pt x="760044" y="1155776"/>
                  </a:lnTo>
                  <a:lnTo>
                    <a:pt x="760044" y="1159586"/>
                  </a:lnTo>
                  <a:lnTo>
                    <a:pt x="758913" y="1163396"/>
                  </a:lnTo>
                  <a:lnTo>
                    <a:pt x="758609" y="1165936"/>
                  </a:lnTo>
                  <a:lnTo>
                    <a:pt x="757618" y="1171016"/>
                  </a:lnTo>
                  <a:lnTo>
                    <a:pt x="755992" y="1179906"/>
                  </a:lnTo>
                  <a:lnTo>
                    <a:pt x="755065" y="1188796"/>
                  </a:lnTo>
                  <a:lnTo>
                    <a:pt x="754265" y="1197686"/>
                  </a:lnTo>
                  <a:lnTo>
                    <a:pt x="753046" y="1206576"/>
                  </a:lnTo>
                  <a:lnTo>
                    <a:pt x="751992" y="1211656"/>
                  </a:lnTo>
                  <a:lnTo>
                    <a:pt x="750735" y="1218006"/>
                  </a:lnTo>
                  <a:lnTo>
                    <a:pt x="749935" y="1223086"/>
                  </a:lnTo>
                  <a:lnTo>
                    <a:pt x="747915" y="1229436"/>
                  </a:lnTo>
                  <a:lnTo>
                    <a:pt x="746506" y="1237056"/>
                  </a:lnTo>
                  <a:lnTo>
                    <a:pt x="745363" y="1244676"/>
                  </a:lnTo>
                  <a:lnTo>
                    <a:pt x="743762" y="1253566"/>
                  </a:lnTo>
                  <a:lnTo>
                    <a:pt x="743153" y="1264996"/>
                  </a:lnTo>
                  <a:lnTo>
                    <a:pt x="742950" y="1277696"/>
                  </a:lnTo>
                  <a:lnTo>
                    <a:pt x="742556" y="1289126"/>
                  </a:lnTo>
                  <a:lnTo>
                    <a:pt x="742442" y="1294206"/>
                  </a:lnTo>
                  <a:lnTo>
                    <a:pt x="742327" y="1342466"/>
                  </a:lnTo>
                  <a:lnTo>
                    <a:pt x="742175" y="1350086"/>
                  </a:lnTo>
                  <a:lnTo>
                    <a:pt x="742073" y="1375486"/>
                  </a:lnTo>
                  <a:lnTo>
                    <a:pt x="742226" y="1379296"/>
                  </a:lnTo>
                  <a:lnTo>
                    <a:pt x="742327" y="1383106"/>
                  </a:lnTo>
                  <a:lnTo>
                    <a:pt x="742670" y="1384376"/>
                  </a:lnTo>
                  <a:lnTo>
                    <a:pt x="742670" y="1388186"/>
                  </a:lnTo>
                  <a:lnTo>
                    <a:pt x="742327" y="1388186"/>
                  </a:lnTo>
                  <a:lnTo>
                    <a:pt x="740841" y="1390726"/>
                  </a:lnTo>
                  <a:lnTo>
                    <a:pt x="736473" y="1393266"/>
                  </a:lnTo>
                  <a:lnTo>
                    <a:pt x="727151" y="1393266"/>
                  </a:lnTo>
                  <a:lnTo>
                    <a:pt x="726922" y="1391996"/>
                  </a:lnTo>
                  <a:lnTo>
                    <a:pt x="724522" y="1391996"/>
                  </a:lnTo>
                  <a:lnTo>
                    <a:pt x="723341" y="1390726"/>
                  </a:lnTo>
                  <a:lnTo>
                    <a:pt x="722134" y="1390726"/>
                  </a:lnTo>
                  <a:lnTo>
                    <a:pt x="720534" y="1389456"/>
                  </a:lnTo>
                  <a:lnTo>
                    <a:pt x="704748" y="1389456"/>
                  </a:lnTo>
                  <a:lnTo>
                    <a:pt x="703681" y="1388186"/>
                  </a:lnTo>
                  <a:lnTo>
                    <a:pt x="703453" y="1388186"/>
                  </a:lnTo>
                  <a:lnTo>
                    <a:pt x="702957" y="1386916"/>
                  </a:lnTo>
                  <a:lnTo>
                    <a:pt x="702805" y="1384376"/>
                  </a:lnTo>
                  <a:lnTo>
                    <a:pt x="702957" y="1383106"/>
                  </a:lnTo>
                  <a:lnTo>
                    <a:pt x="702919" y="1379296"/>
                  </a:lnTo>
                  <a:lnTo>
                    <a:pt x="707605" y="1374216"/>
                  </a:lnTo>
                  <a:lnTo>
                    <a:pt x="709574" y="1369136"/>
                  </a:lnTo>
                  <a:lnTo>
                    <a:pt x="710222" y="1366596"/>
                  </a:lnTo>
                  <a:lnTo>
                    <a:pt x="711288" y="1365326"/>
                  </a:lnTo>
                  <a:lnTo>
                    <a:pt x="712774" y="1362786"/>
                  </a:lnTo>
                  <a:lnTo>
                    <a:pt x="712203" y="1362786"/>
                  </a:lnTo>
                  <a:lnTo>
                    <a:pt x="713041" y="1361516"/>
                  </a:lnTo>
                  <a:lnTo>
                    <a:pt x="713460" y="1361516"/>
                  </a:lnTo>
                  <a:lnTo>
                    <a:pt x="713498" y="1360246"/>
                  </a:lnTo>
                  <a:lnTo>
                    <a:pt x="713917" y="1358976"/>
                  </a:lnTo>
                  <a:lnTo>
                    <a:pt x="713727" y="1356436"/>
                  </a:lnTo>
                  <a:lnTo>
                    <a:pt x="714108" y="1353896"/>
                  </a:lnTo>
                  <a:lnTo>
                    <a:pt x="714476" y="1343736"/>
                  </a:lnTo>
                  <a:lnTo>
                    <a:pt x="714603" y="1337386"/>
                  </a:lnTo>
                  <a:lnTo>
                    <a:pt x="714476" y="1319606"/>
                  </a:lnTo>
                  <a:lnTo>
                    <a:pt x="714108" y="1310716"/>
                  </a:lnTo>
                  <a:lnTo>
                    <a:pt x="713232" y="1301826"/>
                  </a:lnTo>
                  <a:lnTo>
                    <a:pt x="712762" y="1296746"/>
                  </a:lnTo>
                  <a:lnTo>
                    <a:pt x="712114" y="1290396"/>
                  </a:lnTo>
                  <a:lnTo>
                    <a:pt x="711631" y="1284046"/>
                  </a:lnTo>
                  <a:lnTo>
                    <a:pt x="711746" y="1270076"/>
                  </a:lnTo>
                  <a:lnTo>
                    <a:pt x="711631" y="1244676"/>
                  </a:lnTo>
                  <a:lnTo>
                    <a:pt x="711225" y="1233246"/>
                  </a:lnTo>
                  <a:lnTo>
                    <a:pt x="709460" y="1216736"/>
                  </a:lnTo>
                  <a:lnTo>
                    <a:pt x="709345" y="1211656"/>
                  </a:lnTo>
                  <a:lnTo>
                    <a:pt x="707796" y="1179906"/>
                  </a:lnTo>
                  <a:lnTo>
                    <a:pt x="707263" y="1174826"/>
                  </a:lnTo>
                  <a:lnTo>
                    <a:pt x="707072" y="1167206"/>
                  </a:lnTo>
                  <a:lnTo>
                    <a:pt x="706843" y="1165936"/>
                  </a:lnTo>
                  <a:lnTo>
                    <a:pt x="706615" y="1164666"/>
                  </a:lnTo>
                  <a:lnTo>
                    <a:pt x="705777" y="1163396"/>
                  </a:lnTo>
                  <a:lnTo>
                    <a:pt x="705510" y="1163396"/>
                  </a:lnTo>
                  <a:lnTo>
                    <a:pt x="702360" y="1155776"/>
                  </a:lnTo>
                  <a:lnTo>
                    <a:pt x="692467" y="1136726"/>
                  </a:lnTo>
                  <a:lnTo>
                    <a:pt x="690676" y="1131646"/>
                  </a:lnTo>
                  <a:lnTo>
                    <a:pt x="691210" y="1126566"/>
                  </a:lnTo>
                  <a:lnTo>
                    <a:pt x="693940" y="1122756"/>
                  </a:lnTo>
                  <a:lnTo>
                    <a:pt x="696455" y="1118946"/>
                  </a:lnTo>
                  <a:lnTo>
                    <a:pt x="700722" y="1118946"/>
                  </a:lnTo>
                  <a:lnTo>
                    <a:pt x="703986" y="1117676"/>
                  </a:lnTo>
                  <a:lnTo>
                    <a:pt x="708431" y="1120216"/>
                  </a:lnTo>
                  <a:lnTo>
                    <a:pt x="714413" y="1121486"/>
                  </a:lnTo>
                  <a:lnTo>
                    <a:pt x="722668" y="1124026"/>
                  </a:lnTo>
                  <a:lnTo>
                    <a:pt x="739813" y="1124026"/>
                  </a:lnTo>
                  <a:lnTo>
                    <a:pt x="752475" y="1121486"/>
                  </a:lnTo>
                  <a:lnTo>
                    <a:pt x="754761" y="1120216"/>
                  </a:lnTo>
                  <a:lnTo>
                    <a:pt x="757047" y="1118946"/>
                  </a:lnTo>
                  <a:lnTo>
                    <a:pt x="767422" y="1118946"/>
                  </a:lnTo>
                  <a:lnTo>
                    <a:pt x="769632" y="1120216"/>
                  </a:lnTo>
                  <a:lnTo>
                    <a:pt x="771613" y="1120216"/>
                  </a:lnTo>
                  <a:lnTo>
                    <a:pt x="773366" y="1121486"/>
                  </a:lnTo>
                  <a:lnTo>
                    <a:pt x="774801" y="1124026"/>
                  </a:lnTo>
                  <a:lnTo>
                    <a:pt x="775144" y="1124026"/>
                  </a:lnTo>
                  <a:lnTo>
                    <a:pt x="775144" y="1118273"/>
                  </a:lnTo>
                  <a:lnTo>
                    <a:pt x="773671" y="1117676"/>
                  </a:lnTo>
                  <a:lnTo>
                    <a:pt x="769861" y="1116406"/>
                  </a:lnTo>
                  <a:lnTo>
                    <a:pt x="769708" y="1115136"/>
                  </a:lnTo>
                  <a:lnTo>
                    <a:pt x="769137" y="1113866"/>
                  </a:lnTo>
                  <a:lnTo>
                    <a:pt x="769670" y="1113866"/>
                  </a:lnTo>
                  <a:lnTo>
                    <a:pt x="770966" y="1112596"/>
                  </a:lnTo>
                  <a:lnTo>
                    <a:pt x="772109" y="1112596"/>
                  </a:lnTo>
                  <a:lnTo>
                    <a:pt x="774115" y="1111326"/>
                  </a:lnTo>
                  <a:lnTo>
                    <a:pt x="775677" y="1110056"/>
                  </a:lnTo>
                  <a:lnTo>
                    <a:pt x="776668" y="1108786"/>
                  </a:lnTo>
                  <a:lnTo>
                    <a:pt x="777849" y="1106246"/>
                  </a:lnTo>
                  <a:lnTo>
                    <a:pt x="778687" y="1104976"/>
                  </a:lnTo>
                  <a:lnTo>
                    <a:pt x="779297" y="1104976"/>
                  </a:lnTo>
                  <a:lnTo>
                    <a:pt x="779487" y="1103706"/>
                  </a:lnTo>
                  <a:lnTo>
                    <a:pt x="780211" y="1103706"/>
                  </a:lnTo>
                  <a:lnTo>
                    <a:pt x="782599" y="1101166"/>
                  </a:lnTo>
                  <a:lnTo>
                    <a:pt x="784428" y="1098626"/>
                  </a:lnTo>
                  <a:lnTo>
                    <a:pt x="785609" y="1094816"/>
                  </a:lnTo>
                  <a:lnTo>
                    <a:pt x="787285" y="1089736"/>
                  </a:lnTo>
                  <a:lnTo>
                    <a:pt x="786066" y="1084656"/>
                  </a:lnTo>
                  <a:lnTo>
                    <a:pt x="782180" y="1079576"/>
                  </a:lnTo>
                  <a:lnTo>
                    <a:pt x="782104" y="1088466"/>
                  </a:lnTo>
                  <a:lnTo>
                    <a:pt x="781418" y="1093546"/>
                  </a:lnTo>
                  <a:lnTo>
                    <a:pt x="780326" y="1096086"/>
                  </a:lnTo>
                  <a:lnTo>
                    <a:pt x="778459" y="1098626"/>
                  </a:lnTo>
                  <a:lnTo>
                    <a:pt x="775944" y="1101166"/>
                  </a:lnTo>
                  <a:lnTo>
                    <a:pt x="774039" y="1103706"/>
                  </a:lnTo>
                  <a:lnTo>
                    <a:pt x="774039" y="1104976"/>
                  </a:lnTo>
                  <a:lnTo>
                    <a:pt x="773366" y="1104976"/>
                  </a:lnTo>
                  <a:lnTo>
                    <a:pt x="772718" y="1106246"/>
                  </a:lnTo>
                  <a:lnTo>
                    <a:pt x="771652" y="1107516"/>
                  </a:lnTo>
                  <a:lnTo>
                    <a:pt x="770280" y="1108786"/>
                  </a:lnTo>
                  <a:lnTo>
                    <a:pt x="769213" y="1108786"/>
                  </a:lnTo>
                  <a:lnTo>
                    <a:pt x="768565" y="1110056"/>
                  </a:lnTo>
                  <a:lnTo>
                    <a:pt x="767880" y="1110056"/>
                  </a:lnTo>
                  <a:lnTo>
                    <a:pt x="764044" y="1111326"/>
                  </a:lnTo>
                  <a:lnTo>
                    <a:pt x="763701" y="1111237"/>
                  </a:lnTo>
                  <a:lnTo>
                    <a:pt x="763701" y="1115136"/>
                  </a:lnTo>
                  <a:lnTo>
                    <a:pt x="757047" y="1115136"/>
                  </a:lnTo>
                  <a:lnTo>
                    <a:pt x="754418" y="1113866"/>
                  </a:lnTo>
                  <a:lnTo>
                    <a:pt x="750316" y="1113866"/>
                  </a:lnTo>
                  <a:lnTo>
                    <a:pt x="750316" y="1117676"/>
                  </a:lnTo>
                  <a:lnTo>
                    <a:pt x="747420" y="1118946"/>
                  </a:lnTo>
                  <a:lnTo>
                    <a:pt x="744385" y="1120216"/>
                  </a:lnTo>
                  <a:lnTo>
                    <a:pt x="721525" y="1120216"/>
                  </a:lnTo>
                  <a:lnTo>
                    <a:pt x="717562" y="1118946"/>
                  </a:lnTo>
                  <a:lnTo>
                    <a:pt x="713803" y="1118946"/>
                  </a:lnTo>
                  <a:lnTo>
                    <a:pt x="710526" y="1116406"/>
                  </a:lnTo>
                  <a:lnTo>
                    <a:pt x="717296" y="1116406"/>
                  </a:lnTo>
                  <a:lnTo>
                    <a:pt x="719810" y="1115136"/>
                  </a:lnTo>
                  <a:lnTo>
                    <a:pt x="722172" y="1115136"/>
                  </a:lnTo>
                  <a:lnTo>
                    <a:pt x="724484" y="1113866"/>
                  </a:lnTo>
                  <a:lnTo>
                    <a:pt x="735063" y="1113866"/>
                  </a:lnTo>
                  <a:lnTo>
                    <a:pt x="745667" y="1116406"/>
                  </a:lnTo>
                  <a:lnTo>
                    <a:pt x="747306" y="1116406"/>
                  </a:lnTo>
                  <a:lnTo>
                    <a:pt x="749935" y="1117676"/>
                  </a:lnTo>
                  <a:lnTo>
                    <a:pt x="750316" y="1117676"/>
                  </a:lnTo>
                  <a:lnTo>
                    <a:pt x="750316" y="1113866"/>
                  </a:lnTo>
                  <a:lnTo>
                    <a:pt x="747649" y="1113866"/>
                  </a:lnTo>
                  <a:lnTo>
                    <a:pt x="745934" y="1112596"/>
                  </a:lnTo>
                  <a:lnTo>
                    <a:pt x="741375" y="1112596"/>
                  </a:lnTo>
                  <a:lnTo>
                    <a:pt x="731977" y="1110056"/>
                  </a:lnTo>
                  <a:lnTo>
                    <a:pt x="726313" y="1110056"/>
                  </a:lnTo>
                  <a:lnTo>
                    <a:pt x="720610" y="1111326"/>
                  </a:lnTo>
                  <a:lnTo>
                    <a:pt x="715733" y="1112596"/>
                  </a:lnTo>
                  <a:lnTo>
                    <a:pt x="708317" y="1113866"/>
                  </a:lnTo>
                  <a:lnTo>
                    <a:pt x="705319" y="1113866"/>
                  </a:lnTo>
                  <a:lnTo>
                    <a:pt x="699503" y="1115136"/>
                  </a:lnTo>
                  <a:lnTo>
                    <a:pt x="700265" y="1113866"/>
                  </a:lnTo>
                  <a:lnTo>
                    <a:pt x="701281" y="1113866"/>
                  </a:lnTo>
                  <a:lnTo>
                    <a:pt x="701509" y="1112596"/>
                  </a:lnTo>
                  <a:lnTo>
                    <a:pt x="704329" y="1112596"/>
                  </a:lnTo>
                  <a:lnTo>
                    <a:pt x="707034" y="1111326"/>
                  </a:lnTo>
                  <a:lnTo>
                    <a:pt x="709612" y="1110056"/>
                  </a:lnTo>
                  <a:lnTo>
                    <a:pt x="710603" y="1110056"/>
                  </a:lnTo>
                  <a:lnTo>
                    <a:pt x="714870" y="1108786"/>
                  </a:lnTo>
                  <a:lnTo>
                    <a:pt x="717753" y="1108786"/>
                  </a:lnTo>
                  <a:lnTo>
                    <a:pt x="725817" y="1107516"/>
                  </a:lnTo>
                  <a:lnTo>
                    <a:pt x="733958" y="1107516"/>
                  </a:lnTo>
                  <a:lnTo>
                    <a:pt x="741870" y="1108786"/>
                  </a:lnTo>
                  <a:lnTo>
                    <a:pt x="749249" y="1111326"/>
                  </a:lnTo>
                  <a:lnTo>
                    <a:pt x="750468" y="1111326"/>
                  </a:lnTo>
                  <a:lnTo>
                    <a:pt x="751801" y="1112596"/>
                  </a:lnTo>
                  <a:lnTo>
                    <a:pt x="755027" y="1112596"/>
                  </a:lnTo>
                  <a:lnTo>
                    <a:pt x="756932" y="1113866"/>
                  </a:lnTo>
                  <a:lnTo>
                    <a:pt x="762368" y="1113866"/>
                  </a:lnTo>
                  <a:lnTo>
                    <a:pt x="763701" y="1115136"/>
                  </a:lnTo>
                  <a:lnTo>
                    <a:pt x="763701" y="1111237"/>
                  </a:lnTo>
                  <a:lnTo>
                    <a:pt x="759739" y="1110056"/>
                  </a:lnTo>
                  <a:lnTo>
                    <a:pt x="756208" y="1108786"/>
                  </a:lnTo>
                  <a:lnTo>
                    <a:pt x="753618" y="1108786"/>
                  </a:lnTo>
                  <a:lnTo>
                    <a:pt x="751459" y="1107516"/>
                  </a:lnTo>
                  <a:lnTo>
                    <a:pt x="750697" y="1106246"/>
                  </a:lnTo>
                  <a:lnTo>
                    <a:pt x="749935" y="1104976"/>
                  </a:lnTo>
                  <a:lnTo>
                    <a:pt x="748411" y="1104976"/>
                  </a:lnTo>
                  <a:lnTo>
                    <a:pt x="747229" y="1103706"/>
                  </a:lnTo>
                  <a:lnTo>
                    <a:pt x="746429" y="1102436"/>
                  </a:lnTo>
                  <a:lnTo>
                    <a:pt x="744308" y="1098626"/>
                  </a:lnTo>
                  <a:lnTo>
                    <a:pt x="744042" y="1094816"/>
                  </a:lnTo>
                  <a:lnTo>
                    <a:pt x="745667" y="1091006"/>
                  </a:lnTo>
                  <a:lnTo>
                    <a:pt x="745972" y="1091006"/>
                  </a:lnTo>
                  <a:lnTo>
                    <a:pt x="747534" y="1089736"/>
                  </a:lnTo>
                  <a:lnTo>
                    <a:pt x="747991" y="1088466"/>
                  </a:lnTo>
                  <a:lnTo>
                    <a:pt x="749134" y="1087196"/>
                  </a:lnTo>
                  <a:lnTo>
                    <a:pt x="748715" y="1085926"/>
                  </a:lnTo>
                  <a:lnTo>
                    <a:pt x="748372" y="1085926"/>
                  </a:lnTo>
                  <a:lnTo>
                    <a:pt x="748182" y="1084656"/>
                  </a:lnTo>
                  <a:lnTo>
                    <a:pt x="745705" y="1084656"/>
                  </a:lnTo>
                  <a:lnTo>
                    <a:pt x="743889" y="1085494"/>
                  </a:lnTo>
                  <a:lnTo>
                    <a:pt x="743889" y="1106246"/>
                  </a:lnTo>
                  <a:lnTo>
                    <a:pt x="740956" y="1104976"/>
                  </a:lnTo>
                  <a:lnTo>
                    <a:pt x="737946" y="1104976"/>
                  </a:lnTo>
                  <a:lnTo>
                    <a:pt x="734949" y="1103706"/>
                  </a:lnTo>
                  <a:lnTo>
                    <a:pt x="728218" y="1103706"/>
                  </a:lnTo>
                  <a:lnTo>
                    <a:pt x="721525" y="1104976"/>
                  </a:lnTo>
                  <a:lnTo>
                    <a:pt x="714971" y="1104976"/>
                  </a:lnTo>
                  <a:lnTo>
                    <a:pt x="708621" y="1107516"/>
                  </a:lnTo>
                  <a:lnTo>
                    <a:pt x="705662" y="1107516"/>
                  </a:lnTo>
                  <a:lnTo>
                    <a:pt x="707948" y="1104976"/>
                  </a:lnTo>
                  <a:lnTo>
                    <a:pt x="709307" y="1102436"/>
                  </a:lnTo>
                  <a:lnTo>
                    <a:pt x="709650" y="1098626"/>
                  </a:lnTo>
                  <a:lnTo>
                    <a:pt x="709879" y="1094816"/>
                  </a:lnTo>
                  <a:lnTo>
                    <a:pt x="710450" y="1093546"/>
                  </a:lnTo>
                  <a:lnTo>
                    <a:pt x="710793" y="1091006"/>
                  </a:lnTo>
                  <a:lnTo>
                    <a:pt x="714032" y="1091006"/>
                  </a:lnTo>
                  <a:lnTo>
                    <a:pt x="720979" y="1092276"/>
                  </a:lnTo>
                  <a:lnTo>
                    <a:pt x="727976" y="1092276"/>
                  </a:lnTo>
                  <a:lnTo>
                    <a:pt x="734847" y="1091006"/>
                  </a:lnTo>
                  <a:lnTo>
                    <a:pt x="740930" y="1089837"/>
                  </a:lnTo>
                  <a:lnTo>
                    <a:pt x="740575" y="1091006"/>
                  </a:lnTo>
                  <a:lnTo>
                    <a:pt x="738060" y="1096086"/>
                  </a:lnTo>
                  <a:lnTo>
                    <a:pt x="739394" y="1102436"/>
                  </a:lnTo>
                  <a:lnTo>
                    <a:pt x="743889" y="1106246"/>
                  </a:lnTo>
                  <a:lnTo>
                    <a:pt x="743889" y="1085494"/>
                  </a:lnTo>
                  <a:lnTo>
                    <a:pt x="742937" y="1085926"/>
                  </a:lnTo>
                  <a:lnTo>
                    <a:pt x="740003" y="1087196"/>
                  </a:lnTo>
                  <a:lnTo>
                    <a:pt x="736968" y="1087196"/>
                  </a:lnTo>
                  <a:lnTo>
                    <a:pt x="723341" y="1089736"/>
                  </a:lnTo>
                  <a:lnTo>
                    <a:pt x="709841" y="1087196"/>
                  </a:lnTo>
                  <a:lnTo>
                    <a:pt x="709574" y="1087196"/>
                  </a:lnTo>
                  <a:lnTo>
                    <a:pt x="707986" y="1085926"/>
                  </a:lnTo>
                  <a:lnTo>
                    <a:pt x="705434" y="1085926"/>
                  </a:lnTo>
                  <a:lnTo>
                    <a:pt x="704710" y="1087196"/>
                  </a:lnTo>
                  <a:lnTo>
                    <a:pt x="704215" y="1087196"/>
                  </a:lnTo>
                  <a:lnTo>
                    <a:pt x="704215" y="1088466"/>
                  </a:lnTo>
                  <a:lnTo>
                    <a:pt x="704634" y="1088466"/>
                  </a:lnTo>
                  <a:lnTo>
                    <a:pt x="704977" y="1089736"/>
                  </a:lnTo>
                  <a:lnTo>
                    <a:pt x="706196" y="1089736"/>
                  </a:lnTo>
                  <a:lnTo>
                    <a:pt x="705815" y="1093546"/>
                  </a:lnTo>
                  <a:lnTo>
                    <a:pt x="705015" y="1098626"/>
                  </a:lnTo>
                  <a:lnTo>
                    <a:pt x="703757" y="1102436"/>
                  </a:lnTo>
                  <a:lnTo>
                    <a:pt x="702729" y="1106246"/>
                  </a:lnTo>
                  <a:lnTo>
                    <a:pt x="699884" y="1108786"/>
                  </a:lnTo>
                  <a:lnTo>
                    <a:pt x="695769" y="1111326"/>
                  </a:lnTo>
                  <a:lnTo>
                    <a:pt x="685431" y="1113866"/>
                  </a:lnTo>
                  <a:lnTo>
                    <a:pt x="681164" y="1111326"/>
                  </a:lnTo>
                  <a:lnTo>
                    <a:pt x="673785" y="1107516"/>
                  </a:lnTo>
                  <a:lnTo>
                    <a:pt x="667435" y="1098626"/>
                  </a:lnTo>
                  <a:lnTo>
                    <a:pt x="667435" y="1092276"/>
                  </a:lnTo>
                  <a:lnTo>
                    <a:pt x="666826" y="1088466"/>
                  </a:lnTo>
                  <a:lnTo>
                    <a:pt x="668045" y="1084656"/>
                  </a:lnTo>
                  <a:lnTo>
                    <a:pt x="670979" y="1082116"/>
                  </a:lnTo>
                  <a:lnTo>
                    <a:pt x="675767" y="1078306"/>
                  </a:lnTo>
                  <a:lnTo>
                    <a:pt x="679754" y="1075766"/>
                  </a:lnTo>
                  <a:lnTo>
                    <a:pt x="683336" y="1073226"/>
                  </a:lnTo>
                  <a:lnTo>
                    <a:pt x="685584" y="1070686"/>
                  </a:lnTo>
                  <a:lnTo>
                    <a:pt x="687438" y="1069416"/>
                  </a:lnTo>
                  <a:lnTo>
                    <a:pt x="688848" y="1066876"/>
                  </a:lnTo>
                  <a:lnTo>
                    <a:pt x="692581" y="1060526"/>
                  </a:lnTo>
                  <a:lnTo>
                    <a:pt x="695909" y="1055446"/>
                  </a:lnTo>
                  <a:lnTo>
                    <a:pt x="698792" y="1049096"/>
                  </a:lnTo>
                  <a:lnTo>
                    <a:pt x="711822" y="1005916"/>
                  </a:lnTo>
                  <a:lnTo>
                    <a:pt x="713968" y="997026"/>
                  </a:lnTo>
                  <a:lnTo>
                    <a:pt x="715873" y="986866"/>
                  </a:lnTo>
                  <a:lnTo>
                    <a:pt x="717689" y="977976"/>
                  </a:lnTo>
                  <a:lnTo>
                    <a:pt x="719582" y="969086"/>
                  </a:lnTo>
                  <a:lnTo>
                    <a:pt x="721398" y="960196"/>
                  </a:lnTo>
                  <a:lnTo>
                    <a:pt x="726109" y="918286"/>
                  </a:lnTo>
                  <a:lnTo>
                    <a:pt x="726313" y="882726"/>
                  </a:lnTo>
                  <a:lnTo>
                    <a:pt x="727951" y="875106"/>
                  </a:lnTo>
                  <a:lnTo>
                    <a:pt x="728027" y="866216"/>
                  </a:lnTo>
                  <a:lnTo>
                    <a:pt x="728751" y="861136"/>
                  </a:lnTo>
                  <a:lnTo>
                    <a:pt x="728713" y="848436"/>
                  </a:lnTo>
                  <a:lnTo>
                    <a:pt x="728903" y="848436"/>
                  </a:lnTo>
                  <a:lnTo>
                    <a:pt x="728941" y="845896"/>
                  </a:lnTo>
                  <a:lnTo>
                    <a:pt x="729170" y="845896"/>
                  </a:lnTo>
                  <a:lnTo>
                    <a:pt x="728141" y="843356"/>
                  </a:lnTo>
                  <a:lnTo>
                    <a:pt x="723607" y="840816"/>
                  </a:lnTo>
                  <a:lnTo>
                    <a:pt x="722922" y="840816"/>
                  </a:lnTo>
                  <a:lnTo>
                    <a:pt x="721601" y="838276"/>
                  </a:lnTo>
                  <a:lnTo>
                    <a:pt x="720039" y="837006"/>
                  </a:lnTo>
                  <a:lnTo>
                    <a:pt x="716648" y="834466"/>
                  </a:lnTo>
                  <a:lnTo>
                    <a:pt x="715365" y="831926"/>
                  </a:lnTo>
                  <a:lnTo>
                    <a:pt x="713803" y="830656"/>
                  </a:lnTo>
                  <a:lnTo>
                    <a:pt x="710793" y="825576"/>
                  </a:lnTo>
                  <a:lnTo>
                    <a:pt x="708698" y="820496"/>
                  </a:lnTo>
                  <a:lnTo>
                    <a:pt x="711479" y="817956"/>
                  </a:lnTo>
                  <a:lnTo>
                    <a:pt x="713308" y="816686"/>
                  </a:lnTo>
                  <a:lnTo>
                    <a:pt x="715022" y="815416"/>
                  </a:lnTo>
                  <a:lnTo>
                    <a:pt x="716534" y="814146"/>
                  </a:lnTo>
                  <a:lnTo>
                    <a:pt x="718743" y="811606"/>
                  </a:lnTo>
                  <a:lnTo>
                    <a:pt x="718743" y="809066"/>
                  </a:lnTo>
                  <a:lnTo>
                    <a:pt x="716534" y="806526"/>
                  </a:lnTo>
                  <a:lnTo>
                    <a:pt x="715098" y="805256"/>
                  </a:lnTo>
                  <a:lnTo>
                    <a:pt x="713803" y="802716"/>
                  </a:lnTo>
                  <a:lnTo>
                    <a:pt x="712355" y="801446"/>
                  </a:lnTo>
                  <a:lnTo>
                    <a:pt x="711479" y="801446"/>
                  </a:lnTo>
                  <a:lnTo>
                    <a:pt x="711174" y="800176"/>
                  </a:lnTo>
                  <a:lnTo>
                    <a:pt x="710412" y="800176"/>
                  </a:lnTo>
                  <a:lnTo>
                    <a:pt x="710107" y="798906"/>
                  </a:lnTo>
                  <a:lnTo>
                    <a:pt x="703757" y="798906"/>
                  </a:lnTo>
                  <a:lnTo>
                    <a:pt x="699503" y="797636"/>
                  </a:lnTo>
                  <a:lnTo>
                    <a:pt x="695769" y="796366"/>
                  </a:lnTo>
                  <a:lnTo>
                    <a:pt x="693420" y="793826"/>
                  </a:lnTo>
                  <a:lnTo>
                    <a:pt x="693077" y="790016"/>
                  </a:lnTo>
                  <a:lnTo>
                    <a:pt x="695007" y="786206"/>
                  </a:lnTo>
                  <a:lnTo>
                    <a:pt x="698893" y="783666"/>
                  </a:lnTo>
                  <a:lnTo>
                    <a:pt x="700570" y="781126"/>
                  </a:lnTo>
                  <a:lnTo>
                    <a:pt x="701890" y="779856"/>
                  </a:lnTo>
                  <a:lnTo>
                    <a:pt x="702843" y="777316"/>
                  </a:lnTo>
                  <a:lnTo>
                    <a:pt x="703948" y="776046"/>
                  </a:lnTo>
                  <a:lnTo>
                    <a:pt x="705739" y="774776"/>
                  </a:lnTo>
                  <a:lnTo>
                    <a:pt x="708025" y="773506"/>
                  </a:lnTo>
                  <a:lnTo>
                    <a:pt x="713994" y="772236"/>
                  </a:lnTo>
                  <a:lnTo>
                    <a:pt x="727938" y="772236"/>
                  </a:lnTo>
                  <a:lnTo>
                    <a:pt x="733958" y="774776"/>
                  </a:lnTo>
                  <a:lnTo>
                    <a:pt x="735253" y="774776"/>
                  </a:lnTo>
                  <a:lnTo>
                    <a:pt x="736511" y="776046"/>
                  </a:lnTo>
                  <a:lnTo>
                    <a:pt x="737679" y="776046"/>
                  </a:lnTo>
                  <a:lnTo>
                    <a:pt x="738174" y="777316"/>
                  </a:lnTo>
                  <a:lnTo>
                    <a:pt x="738898" y="777316"/>
                  </a:lnTo>
                  <a:lnTo>
                    <a:pt x="741184" y="781126"/>
                  </a:lnTo>
                  <a:lnTo>
                    <a:pt x="740079" y="784936"/>
                  </a:lnTo>
                  <a:lnTo>
                    <a:pt x="736130" y="788746"/>
                  </a:lnTo>
                  <a:lnTo>
                    <a:pt x="734034" y="790016"/>
                  </a:lnTo>
                  <a:lnTo>
                    <a:pt x="734682" y="792556"/>
                  </a:lnTo>
                  <a:lnTo>
                    <a:pt x="737717" y="793826"/>
                  </a:lnTo>
                  <a:lnTo>
                    <a:pt x="739432" y="795096"/>
                  </a:lnTo>
                  <a:lnTo>
                    <a:pt x="741984" y="796366"/>
                  </a:lnTo>
                  <a:lnTo>
                    <a:pt x="748372" y="796366"/>
                  </a:lnTo>
                  <a:lnTo>
                    <a:pt x="751573" y="793826"/>
                  </a:lnTo>
                  <a:lnTo>
                    <a:pt x="758723" y="793826"/>
                  </a:lnTo>
                  <a:lnTo>
                    <a:pt x="760882" y="795096"/>
                  </a:lnTo>
                  <a:lnTo>
                    <a:pt x="763663" y="795096"/>
                  </a:lnTo>
                  <a:lnTo>
                    <a:pt x="766254" y="796366"/>
                  </a:lnTo>
                  <a:lnTo>
                    <a:pt x="772795" y="807796"/>
                  </a:lnTo>
                  <a:lnTo>
                    <a:pt x="772909" y="809066"/>
                  </a:lnTo>
                  <a:lnTo>
                    <a:pt x="773328" y="810336"/>
                  </a:lnTo>
                  <a:lnTo>
                    <a:pt x="775068" y="816686"/>
                  </a:lnTo>
                  <a:lnTo>
                    <a:pt x="775982" y="821766"/>
                  </a:lnTo>
                  <a:lnTo>
                    <a:pt x="776173" y="826846"/>
                  </a:lnTo>
                  <a:lnTo>
                    <a:pt x="775525" y="831926"/>
                  </a:lnTo>
                  <a:lnTo>
                    <a:pt x="770928" y="834466"/>
                  </a:lnTo>
                  <a:lnTo>
                    <a:pt x="767041" y="838276"/>
                  </a:lnTo>
                  <a:lnTo>
                    <a:pt x="767803" y="838276"/>
                  </a:lnTo>
                  <a:lnTo>
                    <a:pt x="764616" y="840816"/>
                  </a:lnTo>
                  <a:lnTo>
                    <a:pt x="763778" y="840816"/>
                  </a:lnTo>
                  <a:lnTo>
                    <a:pt x="763054" y="842086"/>
                  </a:lnTo>
                  <a:lnTo>
                    <a:pt x="762749" y="842086"/>
                  </a:lnTo>
                  <a:lnTo>
                    <a:pt x="762673" y="849706"/>
                  </a:lnTo>
                  <a:lnTo>
                    <a:pt x="762292" y="853516"/>
                  </a:lnTo>
                  <a:lnTo>
                    <a:pt x="761530" y="863676"/>
                  </a:lnTo>
                  <a:lnTo>
                    <a:pt x="760603" y="885266"/>
                  </a:lnTo>
                  <a:lnTo>
                    <a:pt x="759853" y="895426"/>
                  </a:lnTo>
                  <a:lnTo>
                    <a:pt x="758748" y="903046"/>
                  </a:lnTo>
                  <a:lnTo>
                    <a:pt x="757923" y="910666"/>
                  </a:lnTo>
                  <a:lnTo>
                    <a:pt x="757161" y="919556"/>
                  </a:lnTo>
                  <a:lnTo>
                    <a:pt x="756666" y="925906"/>
                  </a:lnTo>
                  <a:lnTo>
                    <a:pt x="755561" y="932256"/>
                  </a:lnTo>
                  <a:lnTo>
                    <a:pt x="753237" y="947496"/>
                  </a:lnTo>
                  <a:lnTo>
                    <a:pt x="751751" y="960196"/>
                  </a:lnTo>
                  <a:lnTo>
                    <a:pt x="751497" y="969086"/>
                  </a:lnTo>
                  <a:lnTo>
                    <a:pt x="751420" y="999566"/>
                  </a:lnTo>
                  <a:lnTo>
                    <a:pt x="752081" y="1012266"/>
                  </a:lnTo>
                  <a:lnTo>
                    <a:pt x="752475" y="1021156"/>
                  </a:lnTo>
                  <a:lnTo>
                    <a:pt x="753376" y="1032586"/>
                  </a:lnTo>
                  <a:lnTo>
                    <a:pt x="755332" y="1042746"/>
                  </a:lnTo>
                  <a:lnTo>
                    <a:pt x="758113" y="1050366"/>
                  </a:lnTo>
                  <a:lnTo>
                    <a:pt x="761441" y="1056716"/>
                  </a:lnTo>
                  <a:lnTo>
                    <a:pt x="765302" y="1064336"/>
                  </a:lnTo>
                  <a:lnTo>
                    <a:pt x="769670" y="1070686"/>
                  </a:lnTo>
                  <a:lnTo>
                    <a:pt x="770394" y="1071956"/>
                  </a:lnTo>
                  <a:lnTo>
                    <a:pt x="775868" y="1078306"/>
                  </a:lnTo>
                  <a:lnTo>
                    <a:pt x="778002" y="1080846"/>
                  </a:lnTo>
                  <a:lnTo>
                    <a:pt x="780935" y="1084656"/>
                  </a:lnTo>
                  <a:lnTo>
                    <a:pt x="782104" y="1088466"/>
                  </a:lnTo>
                  <a:lnTo>
                    <a:pt x="782104" y="1079487"/>
                  </a:lnTo>
                  <a:lnTo>
                    <a:pt x="777925" y="1074496"/>
                  </a:lnTo>
                  <a:lnTo>
                    <a:pt x="774230" y="1069416"/>
                  </a:lnTo>
                  <a:lnTo>
                    <a:pt x="771080" y="1064336"/>
                  </a:lnTo>
                  <a:lnTo>
                    <a:pt x="766851" y="1057986"/>
                  </a:lnTo>
                  <a:lnTo>
                    <a:pt x="756894" y="1012266"/>
                  </a:lnTo>
                  <a:lnTo>
                    <a:pt x="756132" y="986866"/>
                  </a:lnTo>
                  <a:lnTo>
                    <a:pt x="756259" y="969086"/>
                  </a:lnTo>
                  <a:lnTo>
                    <a:pt x="756894" y="956386"/>
                  </a:lnTo>
                  <a:lnTo>
                    <a:pt x="757948" y="947496"/>
                  </a:lnTo>
                  <a:lnTo>
                    <a:pt x="760577" y="932256"/>
                  </a:lnTo>
                  <a:lnTo>
                    <a:pt x="761682" y="923366"/>
                  </a:lnTo>
                  <a:lnTo>
                    <a:pt x="762330" y="914476"/>
                  </a:lnTo>
                  <a:lnTo>
                    <a:pt x="763397" y="904316"/>
                  </a:lnTo>
                  <a:lnTo>
                    <a:pt x="764552" y="895426"/>
                  </a:lnTo>
                  <a:lnTo>
                    <a:pt x="765454" y="886536"/>
                  </a:lnTo>
                  <a:lnTo>
                    <a:pt x="765606" y="875106"/>
                  </a:lnTo>
                  <a:lnTo>
                    <a:pt x="766381" y="863676"/>
                  </a:lnTo>
                  <a:lnTo>
                    <a:pt x="766914" y="856056"/>
                  </a:lnTo>
                  <a:lnTo>
                    <a:pt x="767041" y="853516"/>
                  </a:lnTo>
                  <a:lnTo>
                    <a:pt x="767270" y="843356"/>
                  </a:lnTo>
                  <a:lnTo>
                    <a:pt x="770394" y="840816"/>
                  </a:lnTo>
                  <a:lnTo>
                    <a:pt x="775258" y="835736"/>
                  </a:lnTo>
                  <a:lnTo>
                    <a:pt x="778573" y="833196"/>
                  </a:lnTo>
                  <a:lnTo>
                    <a:pt x="780630" y="830656"/>
                  </a:lnTo>
                  <a:lnTo>
                    <a:pt x="781088" y="826846"/>
                  </a:lnTo>
                  <a:lnTo>
                    <a:pt x="780973" y="821766"/>
                  </a:lnTo>
                  <a:lnTo>
                    <a:pt x="780097" y="816686"/>
                  </a:lnTo>
                  <a:lnTo>
                    <a:pt x="778535" y="811606"/>
                  </a:lnTo>
                  <a:lnTo>
                    <a:pt x="778192" y="807796"/>
                  </a:lnTo>
                  <a:lnTo>
                    <a:pt x="766064" y="792556"/>
                  </a:lnTo>
                  <a:lnTo>
                    <a:pt x="763663" y="792556"/>
                  </a:lnTo>
                  <a:lnTo>
                    <a:pt x="760996" y="791286"/>
                  </a:lnTo>
                  <a:lnTo>
                    <a:pt x="758190" y="790016"/>
                  </a:lnTo>
                  <a:lnTo>
                    <a:pt x="754761" y="790016"/>
                  </a:lnTo>
                  <a:lnTo>
                    <a:pt x="751268" y="791286"/>
                  </a:lnTo>
                  <a:lnTo>
                    <a:pt x="748334" y="792556"/>
                  </a:lnTo>
                  <a:lnTo>
                    <a:pt x="741375" y="792556"/>
                  </a:lnTo>
                  <a:lnTo>
                    <a:pt x="740803" y="791286"/>
                  </a:lnTo>
                  <a:lnTo>
                    <a:pt x="739775" y="791286"/>
                  </a:lnTo>
                  <a:lnTo>
                    <a:pt x="739775" y="790016"/>
                  </a:lnTo>
                  <a:lnTo>
                    <a:pt x="741222" y="788746"/>
                  </a:lnTo>
                  <a:lnTo>
                    <a:pt x="742442" y="787476"/>
                  </a:lnTo>
                  <a:lnTo>
                    <a:pt x="743470" y="786206"/>
                  </a:lnTo>
                  <a:lnTo>
                    <a:pt x="745667" y="782396"/>
                  </a:lnTo>
                  <a:lnTo>
                    <a:pt x="745286" y="778586"/>
                  </a:lnTo>
                  <a:lnTo>
                    <a:pt x="724903" y="768426"/>
                  </a:lnTo>
                  <a:lnTo>
                    <a:pt x="714336" y="768426"/>
                  </a:lnTo>
                  <a:lnTo>
                    <a:pt x="710184" y="769696"/>
                  </a:lnTo>
                  <a:lnTo>
                    <a:pt x="706272" y="769696"/>
                  </a:lnTo>
                  <a:lnTo>
                    <a:pt x="703033" y="772236"/>
                  </a:lnTo>
                  <a:lnTo>
                    <a:pt x="699655" y="773506"/>
                  </a:lnTo>
                  <a:lnTo>
                    <a:pt x="697255" y="777316"/>
                  </a:lnTo>
                  <a:lnTo>
                    <a:pt x="696112" y="779856"/>
                  </a:lnTo>
                  <a:lnTo>
                    <a:pt x="693864" y="782396"/>
                  </a:lnTo>
                  <a:lnTo>
                    <a:pt x="691819" y="784936"/>
                  </a:lnTo>
                  <a:lnTo>
                    <a:pt x="689991" y="787476"/>
                  </a:lnTo>
                  <a:lnTo>
                    <a:pt x="688352" y="790016"/>
                  </a:lnTo>
                  <a:lnTo>
                    <a:pt x="687857" y="792556"/>
                  </a:lnTo>
                  <a:lnTo>
                    <a:pt x="688581" y="795096"/>
                  </a:lnTo>
                  <a:lnTo>
                    <a:pt x="689571" y="796366"/>
                  </a:lnTo>
                  <a:lnTo>
                    <a:pt x="689838" y="796366"/>
                  </a:lnTo>
                  <a:lnTo>
                    <a:pt x="691667" y="797636"/>
                  </a:lnTo>
                  <a:lnTo>
                    <a:pt x="695540" y="800176"/>
                  </a:lnTo>
                  <a:lnTo>
                    <a:pt x="700976" y="802716"/>
                  </a:lnTo>
                  <a:lnTo>
                    <a:pt x="706653" y="802716"/>
                  </a:lnTo>
                  <a:lnTo>
                    <a:pt x="707605" y="803986"/>
                  </a:lnTo>
                  <a:lnTo>
                    <a:pt x="712584" y="807796"/>
                  </a:lnTo>
                  <a:lnTo>
                    <a:pt x="713079" y="809066"/>
                  </a:lnTo>
                  <a:lnTo>
                    <a:pt x="713498" y="811606"/>
                  </a:lnTo>
                  <a:lnTo>
                    <a:pt x="712355" y="812876"/>
                  </a:lnTo>
                  <a:lnTo>
                    <a:pt x="710069" y="814146"/>
                  </a:lnTo>
                  <a:lnTo>
                    <a:pt x="703033" y="819226"/>
                  </a:lnTo>
                  <a:lnTo>
                    <a:pt x="704824" y="824306"/>
                  </a:lnTo>
                  <a:lnTo>
                    <a:pt x="708101" y="829386"/>
                  </a:lnTo>
                  <a:lnTo>
                    <a:pt x="710184" y="833196"/>
                  </a:lnTo>
                  <a:lnTo>
                    <a:pt x="713003" y="837006"/>
                  </a:lnTo>
                  <a:lnTo>
                    <a:pt x="716457" y="839546"/>
                  </a:lnTo>
                  <a:lnTo>
                    <a:pt x="718781" y="842086"/>
                  </a:lnTo>
                  <a:lnTo>
                    <a:pt x="721372" y="844626"/>
                  </a:lnTo>
                  <a:lnTo>
                    <a:pt x="724255" y="847166"/>
                  </a:lnTo>
                  <a:lnTo>
                    <a:pt x="724217" y="848436"/>
                  </a:lnTo>
                  <a:lnTo>
                    <a:pt x="724027" y="849706"/>
                  </a:lnTo>
                  <a:lnTo>
                    <a:pt x="724255" y="856056"/>
                  </a:lnTo>
                  <a:lnTo>
                    <a:pt x="723226" y="870026"/>
                  </a:lnTo>
                  <a:lnTo>
                    <a:pt x="723226" y="876376"/>
                  </a:lnTo>
                  <a:lnTo>
                    <a:pt x="722020" y="881456"/>
                  </a:lnTo>
                  <a:lnTo>
                    <a:pt x="721677" y="887806"/>
                  </a:lnTo>
                  <a:lnTo>
                    <a:pt x="720953" y="930986"/>
                  </a:lnTo>
                  <a:lnTo>
                    <a:pt x="714959" y="969086"/>
                  </a:lnTo>
                  <a:lnTo>
                    <a:pt x="712393" y="980516"/>
                  </a:lnTo>
                  <a:lnTo>
                    <a:pt x="708139" y="1002106"/>
                  </a:lnTo>
                  <a:lnTo>
                    <a:pt x="702894" y="1023696"/>
                  </a:lnTo>
                  <a:lnTo>
                    <a:pt x="695401" y="1045286"/>
                  </a:lnTo>
                  <a:lnTo>
                    <a:pt x="684441" y="1066876"/>
                  </a:lnTo>
                  <a:lnTo>
                    <a:pt x="683945" y="1068146"/>
                  </a:lnTo>
                  <a:lnTo>
                    <a:pt x="682840" y="1068146"/>
                  </a:lnTo>
                  <a:lnTo>
                    <a:pt x="680935" y="1070686"/>
                  </a:lnTo>
                  <a:lnTo>
                    <a:pt x="676605" y="1073226"/>
                  </a:lnTo>
                  <a:lnTo>
                    <a:pt x="672566" y="1077036"/>
                  </a:lnTo>
                  <a:lnTo>
                    <a:pt x="668655" y="1079576"/>
                  </a:lnTo>
                  <a:lnTo>
                    <a:pt x="665721" y="1082116"/>
                  </a:lnTo>
                  <a:lnTo>
                    <a:pt x="664171" y="1084656"/>
                  </a:lnTo>
                  <a:lnTo>
                    <a:pt x="662228" y="1091006"/>
                  </a:lnTo>
                  <a:lnTo>
                    <a:pt x="662876" y="1096086"/>
                  </a:lnTo>
                  <a:lnTo>
                    <a:pt x="688124" y="1116406"/>
                  </a:lnTo>
                  <a:lnTo>
                    <a:pt x="690257" y="1115136"/>
                  </a:lnTo>
                  <a:lnTo>
                    <a:pt x="694055" y="1115136"/>
                  </a:lnTo>
                  <a:lnTo>
                    <a:pt x="693712" y="1116406"/>
                  </a:lnTo>
                  <a:lnTo>
                    <a:pt x="693458" y="1116406"/>
                  </a:lnTo>
                  <a:lnTo>
                    <a:pt x="693153" y="1117676"/>
                  </a:lnTo>
                  <a:lnTo>
                    <a:pt x="689533" y="1121486"/>
                  </a:lnTo>
                  <a:lnTo>
                    <a:pt x="687362" y="1124026"/>
                  </a:lnTo>
                  <a:lnTo>
                    <a:pt x="686600" y="1134186"/>
                  </a:lnTo>
                  <a:lnTo>
                    <a:pt x="688009" y="1139266"/>
                  </a:lnTo>
                  <a:lnTo>
                    <a:pt x="694436" y="1149426"/>
                  </a:lnTo>
                  <a:lnTo>
                    <a:pt x="697420" y="1155776"/>
                  </a:lnTo>
                  <a:lnTo>
                    <a:pt x="700176" y="1162126"/>
                  </a:lnTo>
                  <a:lnTo>
                    <a:pt x="702691" y="1168476"/>
                  </a:lnTo>
                  <a:lnTo>
                    <a:pt x="702348" y="1174826"/>
                  </a:lnTo>
                  <a:lnTo>
                    <a:pt x="703453" y="1179906"/>
                  </a:lnTo>
                  <a:lnTo>
                    <a:pt x="704430" y="1192606"/>
                  </a:lnTo>
                  <a:lnTo>
                    <a:pt x="704557" y="1196416"/>
                  </a:lnTo>
                  <a:lnTo>
                    <a:pt x="704672" y="1209116"/>
                  </a:lnTo>
                  <a:lnTo>
                    <a:pt x="704799" y="1212926"/>
                  </a:lnTo>
                  <a:lnTo>
                    <a:pt x="705281" y="1219276"/>
                  </a:lnTo>
                  <a:lnTo>
                    <a:pt x="706894" y="1237056"/>
                  </a:lnTo>
                  <a:lnTo>
                    <a:pt x="707021" y="1243406"/>
                  </a:lnTo>
                  <a:lnTo>
                    <a:pt x="707136" y="1273886"/>
                  </a:lnTo>
                  <a:lnTo>
                    <a:pt x="707263" y="1286586"/>
                  </a:lnTo>
                  <a:lnTo>
                    <a:pt x="707872" y="1295476"/>
                  </a:lnTo>
                  <a:lnTo>
                    <a:pt x="708850" y="1303096"/>
                  </a:lnTo>
                  <a:lnTo>
                    <a:pt x="709460" y="1310716"/>
                  </a:lnTo>
                  <a:lnTo>
                    <a:pt x="709955" y="1322146"/>
                  </a:lnTo>
                  <a:lnTo>
                    <a:pt x="710082" y="1337386"/>
                  </a:lnTo>
                  <a:lnTo>
                    <a:pt x="709688" y="1350086"/>
                  </a:lnTo>
                  <a:lnTo>
                    <a:pt x="708888" y="1360246"/>
                  </a:lnTo>
                  <a:lnTo>
                    <a:pt x="707834" y="1362786"/>
                  </a:lnTo>
                  <a:lnTo>
                    <a:pt x="706920" y="1364056"/>
                  </a:lnTo>
                  <a:lnTo>
                    <a:pt x="706196" y="1365326"/>
                  </a:lnTo>
                  <a:lnTo>
                    <a:pt x="704557" y="1371676"/>
                  </a:lnTo>
                  <a:lnTo>
                    <a:pt x="700976" y="1375486"/>
                  </a:lnTo>
                  <a:lnTo>
                    <a:pt x="698512" y="1380566"/>
                  </a:lnTo>
                  <a:lnTo>
                    <a:pt x="697865" y="1383106"/>
                  </a:lnTo>
                  <a:lnTo>
                    <a:pt x="697636" y="1384376"/>
                  </a:lnTo>
                  <a:lnTo>
                    <a:pt x="697941" y="1386916"/>
                  </a:lnTo>
                  <a:lnTo>
                    <a:pt x="697979" y="1388186"/>
                  </a:lnTo>
                  <a:lnTo>
                    <a:pt x="698322" y="1389456"/>
                  </a:lnTo>
                  <a:lnTo>
                    <a:pt x="698931" y="1390726"/>
                  </a:lnTo>
                  <a:lnTo>
                    <a:pt x="699579" y="1390726"/>
                  </a:lnTo>
                  <a:lnTo>
                    <a:pt x="700455" y="1391996"/>
                  </a:lnTo>
                  <a:lnTo>
                    <a:pt x="701548" y="1391996"/>
                  </a:lnTo>
                  <a:lnTo>
                    <a:pt x="701548" y="1397076"/>
                  </a:lnTo>
                  <a:lnTo>
                    <a:pt x="701167" y="1397076"/>
                  </a:lnTo>
                  <a:lnTo>
                    <a:pt x="700900" y="1398346"/>
                  </a:lnTo>
                  <a:lnTo>
                    <a:pt x="700265" y="1399616"/>
                  </a:lnTo>
                  <a:lnTo>
                    <a:pt x="699389" y="1399616"/>
                  </a:lnTo>
                  <a:lnTo>
                    <a:pt x="698169" y="1400886"/>
                  </a:lnTo>
                  <a:lnTo>
                    <a:pt x="694969" y="1403426"/>
                  </a:lnTo>
                  <a:lnTo>
                    <a:pt x="694283" y="1405966"/>
                  </a:lnTo>
                  <a:lnTo>
                    <a:pt x="696607" y="1408506"/>
                  </a:lnTo>
                  <a:lnTo>
                    <a:pt x="697941" y="1408506"/>
                  </a:lnTo>
                  <a:lnTo>
                    <a:pt x="699541" y="1409776"/>
                  </a:lnTo>
                  <a:lnTo>
                    <a:pt x="701205" y="1409776"/>
                  </a:lnTo>
                  <a:lnTo>
                    <a:pt x="701205" y="1411046"/>
                  </a:lnTo>
                  <a:lnTo>
                    <a:pt x="700976" y="1412316"/>
                  </a:lnTo>
                  <a:lnTo>
                    <a:pt x="700227" y="1413586"/>
                  </a:lnTo>
                  <a:lnTo>
                    <a:pt x="699046" y="1413586"/>
                  </a:lnTo>
                  <a:lnTo>
                    <a:pt x="696874" y="1414856"/>
                  </a:lnTo>
                  <a:lnTo>
                    <a:pt x="694931" y="1416126"/>
                  </a:lnTo>
                  <a:lnTo>
                    <a:pt x="693343" y="1417396"/>
                  </a:lnTo>
                  <a:lnTo>
                    <a:pt x="692353" y="1418666"/>
                  </a:lnTo>
                  <a:lnTo>
                    <a:pt x="691857" y="1419936"/>
                  </a:lnTo>
                  <a:lnTo>
                    <a:pt x="691934" y="1422476"/>
                  </a:lnTo>
                  <a:lnTo>
                    <a:pt x="692391" y="1423746"/>
                  </a:lnTo>
                  <a:lnTo>
                    <a:pt x="693381" y="1425016"/>
                  </a:lnTo>
                  <a:lnTo>
                    <a:pt x="694359" y="1427556"/>
                  </a:lnTo>
                  <a:lnTo>
                    <a:pt x="694817" y="1430096"/>
                  </a:lnTo>
                  <a:lnTo>
                    <a:pt x="695921" y="1431366"/>
                  </a:lnTo>
                  <a:lnTo>
                    <a:pt x="697788" y="1435176"/>
                  </a:lnTo>
                  <a:lnTo>
                    <a:pt x="701776" y="1437716"/>
                  </a:lnTo>
                  <a:lnTo>
                    <a:pt x="707034" y="1440256"/>
                  </a:lnTo>
                  <a:lnTo>
                    <a:pt x="713994" y="1441526"/>
                  </a:lnTo>
                  <a:lnTo>
                    <a:pt x="727163" y="1444066"/>
                  </a:lnTo>
                  <a:lnTo>
                    <a:pt x="745096" y="1444066"/>
                  </a:lnTo>
                  <a:lnTo>
                    <a:pt x="749401" y="1442796"/>
                  </a:lnTo>
                  <a:lnTo>
                    <a:pt x="753579" y="1440256"/>
                  </a:lnTo>
                  <a:lnTo>
                    <a:pt x="756551" y="1437716"/>
                  </a:lnTo>
                  <a:lnTo>
                    <a:pt x="758990" y="1430096"/>
                  </a:lnTo>
                  <a:lnTo>
                    <a:pt x="758075" y="1427556"/>
                  </a:lnTo>
                  <a:lnTo>
                    <a:pt x="761111" y="1426286"/>
                  </a:lnTo>
                  <a:lnTo>
                    <a:pt x="764501" y="1425016"/>
                  </a:lnTo>
                  <a:lnTo>
                    <a:pt x="768604" y="1423746"/>
                  </a:lnTo>
                  <a:lnTo>
                    <a:pt x="782370" y="1423746"/>
                  </a:lnTo>
                  <a:lnTo>
                    <a:pt x="787019" y="1422476"/>
                  </a:lnTo>
                  <a:lnTo>
                    <a:pt x="787971" y="1423746"/>
                  </a:lnTo>
                  <a:lnTo>
                    <a:pt x="790549" y="1425016"/>
                  </a:lnTo>
                  <a:lnTo>
                    <a:pt x="793635" y="1426286"/>
                  </a:lnTo>
                  <a:lnTo>
                    <a:pt x="797814" y="1426286"/>
                  </a:lnTo>
                  <a:lnTo>
                    <a:pt x="799833" y="1425016"/>
                  </a:lnTo>
                  <a:lnTo>
                    <a:pt x="799642" y="1426286"/>
                  </a:lnTo>
                  <a:lnTo>
                    <a:pt x="799833" y="1427556"/>
                  </a:lnTo>
                  <a:lnTo>
                    <a:pt x="800519" y="1428826"/>
                  </a:lnTo>
                  <a:lnTo>
                    <a:pt x="803325" y="1430096"/>
                  </a:lnTo>
                  <a:lnTo>
                    <a:pt x="806602" y="1430096"/>
                  </a:lnTo>
                  <a:lnTo>
                    <a:pt x="807593" y="1428826"/>
                  </a:lnTo>
                  <a:lnTo>
                    <a:pt x="811695" y="1428826"/>
                  </a:lnTo>
                  <a:lnTo>
                    <a:pt x="814705" y="1427556"/>
                  </a:lnTo>
                  <a:lnTo>
                    <a:pt x="817308" y="1426286"/>
                  </a:lnTo>
                  <a:lnTo>
                    <a:pt x="822502" y="1423746"/>
                  </a:lnTo>
                  <a:lnTo>
                    <a:pt x="822274" y="1423746"/>
                  </a:lnTo>
                  <a:lnTo>
                    <a:pt x="826452" y="1421206"/>
                  </a:lnTo>
                  <a:lnTo>
                    <a:pt x="828890" y="1421206"/>
                  </a:lnTo>
                  <a:lnTo>
                    <a:pt x="833488" y="1419936"/>
                  </a:lnTo>
                  <a:lnTo>
                    <a:pt x="837526" y="1418666"/>
                  </a:lnTo>
                  <a:lnTo>
                    <a:pt x="842467" y="1418666"/>
                  </a:lnTo>
                  <a:lnTo>
                    <a:pt x="844296" y="1419936"/>
                  </a:lnTo>
                  <a:lnTo>
                    <a:pt x="850569" y="1419936"/>
                  </a:lnTo>
                  <a:lnTo>
                    <a:pt x="851750" y="1418666"/>
                  </a:lnTo>
                  <a:lnTo>
                    <a:pt x="852512" y="1417396"/>
                  </a:lnTo>
                  <a:lnTo>
                    <a:pt x="852627" y="1416126"/>
                  </a:lnTo>
                  <a:lnTo>
                    <a:pt x="856157" y="1416126"/>
                  </a:lnTo>
                  <a:lnTo>
                    <a:pt x="859624" y="1414856"/>
                  </a:lnTo>
                  <a:lnTo>
                    <a:pt x="862888" y="1413586"/>
                  </a:lnTo>
                  <a:lnTo>
                    <a:pt x="865441" y="1413586"/>
                  </a:lnTo>
                  <a:lnTo>
                    <a:pt x="867918" y="1412316"/>
                  </a:lnTo>
                  <a:lnTo>
                    <a:pt x="870191" y="1411046"/>
                  </a:lnTo>
                  <a:lnTo>
                    <a:pt x="870648" y="1411046"/>
                  </a:lnTo>
                  <a:lnTo>
                    <a:pt x="871029" y="1409776"/>
                  </a:lnTo>
                  <a:lnTo>
                    <a:pt x="873582" y="1409776"/>
                  </a:lnTo>
                  <a:lnTo>
                    <a:pt x="874839" y="1408506"/>
                  </a:lnTo>
                  <a:lnTo>
                    <a:pt x="876503" y="1408506"/>
                  </a:lnTo>
                  <a:lnTo>
                    <a:pt x="878332" y="1407236"/>
                  </a:lnTo>
                  <a:lnTo>
                    <a:pt x="880046" y="1407236"/>
                  </a:lnTo>
                  <a:lnTo>
                    <a:pt x="881646" y="1405966"/>
                  </a:lnTo>
                  <a:lnTo>
                    <a:pt x="883805" y="1405966"/>
                  </a:lnTo>
                  <a:lnTo>
                    <a:pt x="884567" y="1403426"/>
                  </a:lnTo>
                  <a:close/>
                </a:path>
                <a:path w="1104900" h="1445260">
                  <a:moveTo>
                    <a:pt x="887120" y="572770"/>
                  </a:moveTo>
                  <a:lnTo>
                    <a:pt x="886764" y="571842"/>
                  </a:lnTo>
                  <a:lnTo>
                    <a:pt x="886510" y="571500"/>
                  </a:lnTo>
                  <a:lnTo>
                    <a:pt x="887120" y="572770"/>
                  </a:lnTo>
                  <a:close/>
                </a:path>
                <a:path w="1104900" h="1445260">
                  <a:moveTo>
                    <a:pt x="934504" y="740867"/>
                  </a:moveTo>
                  <a:lnTo>
                    <a:pt x="934402" y="740410"/>
                  </a:lnTo>
                  <a:lnTo>
                    <a:pt x="934021" y="740410"/>
                  </a:lnTo>
                  <a:lnTo>
                    <a:pt x="934504" y="740867"/>
                  </a:lnTo>
                  <a:close/>
                </a:path>
                <a:path w="1104900" h="1445260">
                  <a:moveTo>
                    <a:pt x="955852" y="730250"/>
                  </a:moveTo>
                  <a:close/>
                </a:path>
                <a:path w="1104900" h="1445260">
                  <a:moveTo>
                    <a:pt x="1104404" y="789940"/>
                  </a:moveTo>
                  <a:lnTo>
                    <a:pt x="1101407" y="788670"/>
                  </a:lnTo>
                  <a:lnTo>
                    <a:pt x="1098283" y="787615"/>
                  </a:lnTo>
                  <a:lnTo>
                    <a:pt x="1098283" y="789940"/>
                  </a:lnTo>
                  <a:lnTo>
                    <a:pt x="1098283" y="791210"/>
                  </a:lnTo>
                  <a:lnTo>
                    <a:pt x="1094524" y="791210"/>
                  </a:lnTo>
                  <a:lnTo>
                    <a:pt x="1091133" y="789940"/>
                  </a:lnTo>
                  <a:lnTo>
                    <a:pt x="1086916" y="787400"/>
                  </a:lnTo>
                  <a:lnTo>
                    <a:pt x="1079614" y="787400"/>
                  </a:lnTo>
                  <a:lnTo>
                    <a:pt x="1076147" y="786130"/>
                  </a:lnTo>
                  <a:lnTo>
                    <a:pt x="1075461" y="786130"/>
                  </a:lnTo>
                  <a:lnTo>
                    <a:pt x="1074851" y="784860"/>
                  </a:lnTo>
                  <a:lnTo>
                    <a:pt x="1074318" y="784860"/>
                  </a:lnTo>
                  <a:lnTo>
                    <a:pt x="1074318" y="783590"/>
                  </a:lnTo>
                  <a:lnTo>
                    <a:pt x="1075766" y="783590"/>
                  </a:lnTo>
                  <a:lnTo>
                    <a:pt x="1076909" y="782320"/>
                  </a:lnTo>
                  <a:lnTo>
                    <a:pt x="1077709" y="781050"/>
                  </a:lnTo>
                  <a:lnTo>
                    <a:pt x="1082573" y="781050"/>
                  </a:lnTo>
                  <a:lnTo>
                    <a:pt x="1085049" y="782320"/>
                  </a:lnTo>
                  <a:lnTo>
                    <a:pt x="1088466" y="786130"/>
                  </a:lnTo>
                  <a:lnTo>
                    <a:pt x="1092390" y="787400"/>
                  </a:lnTo>
                  <a:lnTo>
                    <a:pt x="1096225" y="789940"/>
                  </a:lnTo>
                  <a:lnTo>
                    <a:pt x="1098283" y="789940"/>
                  </a:lnTo>
                  <a:lnTo>
                    <a:pt x="1098283" y="787615"/>
                  </a:lnTo>
                  <a:lnTo>
                    <a:pt x="1097673" y="787400"/>
                  </a:lnTo>
                  <a:lnTo>
                    <a:pt x="1094219" y="784860"/>
                  </a:lnTo>
                  <a:lnTo>
                    <a:pt x="1091095" y="783590"/>
                  </a:lnTo>
                  <a:lnTo>
                    <a:pt x="1088580" y="781050"/>
                  </a:lnTo>
                  <a:lnTo>
                    <a:pt x="1085126" y="778510"/>
                  </a:lnTo>
                  <a:lnTo>
                    <a:pt x="1081087" y="777240"/>
                  </a:lnTo>
                  <a:lnTo>
                    <a:pt x="1078890" y="777240"/>
                  </a:lnTo>
                  <a:lnTo>
                    <a:pt x="1078852" y="775970"/>
                  </a:lnTo>
                  <a:lnTo>
                    <a:pt x="1078280" y="775970"/>
                  </a:lnTo>
                  <a:lnTo>
                    <a:pt x="1077175" y="774700"/>
                  </a:lnTo>
                  <a:lnTo>
                    <a:pt x="1075728" y="774700"/>
                  </a:lnTo>
                  <a:lnTo>
                    <a:pt x="1073670" y="773455"/>
                  </a:lnTo>
                  <a:lnTo>
                    <a:pt x="1073670" y="777240"/>
                  </a:lnTo>
                  <a:lnTo>
                    <a:pt x="1073569" y="778510"/>
                  </a:lnTo>
                  <a:lnTo>
                    <a:pt x="1073226" y="778510"/>
                  </a:lnTo>
                  <a:lnTo>
                    <a:pt x="1072692" y="779780"/>
                  </a:lnTo>
                  <a:lnTo>
                    <a:pt x="1072121" y="779780"/>
                  </a:lnTo>
                  <a:lnTo>
                    <a:pt x="1072045" y="781050"/>
                  </a:lnTo>
                  <a:lnTo>
                    <a:pt x="1070444" y="781050"/>
                  </a:lnTo>
                  <a:lnTo>
                    <a:pt x="1069301" y="782320"/>
                  </a:lnTo>
                  <a:lnTo>
                    <a:pt x="1068616" y="782320"/>
                  </a:lnTo>
                  <a:lnTo>
                    <a:pt x="1066330" y="781050"/>
                  </a:lnTo>
                  <a:lnTo>
                    <a:pt x="1064704" y="781050"/>
                  </a:lnTo>
                  <a:lnTo>
                    <a:pt x="1064247" y="779780"/>
                  </a:lnTo>
                  <a:lnTo>
                    <a:pt x="1060056" y="777240"/>
                  </a:lnTo>
                  <a:lnTo>
                    <a:pt x="1055458" y="775970"/>
                  </a:lnTo>
                  <a:lnTo>
                    <a:pt x="1049147" y="773430"/>
                  </a:lnTo>
                  <a:lnTo>
                    <a:pt x="1047851" y="772160"/>
                  </a:lnTo>
                  <a:lnTo>
                    <a:pt x="1046213" y="770890"/>
                  </a:lnTo>
                  <a:lnTo>
                    <a:pt x="1044727" y="769620"/>
                  </a:lnTo>
                  <a:lnTo>
                    <a:pt x="1044321" y="769620"/>
                  </a:lnTo>
                  <a:lnTo>
                    <a:pt x="1044130" y="768350"/>
                  </a:lnTo>
                  <a:lnTo>
                    <a:pt x="1044321" y="768350"/>
                  </a:lnTo>
                  <a:lnTo>
                    <a:pt x="1044346" y="767080"/>
                  </a:lnTo>
                  <a:lnTo>
                    <a:pt x="1046175" y="767080"/>
                  </a:lnTo>
                  <a:lnTo>
                    <a:pt x="1046899" y="765810"/>
                  </a:lnTo>
                  <a:lnTo>
                    <a:pt x="1048308" y="764540"/>
                  </a:lnTo>
                  <a:lnTo>
                    <a:pt x="1052563" y="764540"/>
                  </a:lnTo>
                  <a:lnTo>
                    <a:pt x="1055344" y="765810"/>
                  </a:lnTo>
                  <a:lnTo>
                    <a:pt x="1055649" y="765810"/>
                  </a:lnTo>
                  <a:lnTo>
                    <a:pt x="1057402" y="767080"/>
                  </a:lnTo>
                  <a:lnTo>
                    <a:pt x="1061694" y="770890"/>
                  </a:lnTo>
                  <a:lnTo>
                    <a:pt x="1064171" y="772160"/>
                  </a:lnTo>
                  <a:lnTo>
                    <a:pt x="1066520" y="773430"/>
                  </a:lnTo>
                  <a:lnTo>
                    <a:pt x="1067930" y="773430"/>
                  </a:lnTo>
                  <a:lnTo>
                    <a:pt x="1069454" y="774700"/>
                  </a:lnTo>
                  <a:lnTo>
                    <a:pt x="1071092" y="775970"/>
                  </a:lnTo>
                  <a:lnTo>
                    <a:pt x="1072007" y="775970"/>
                  </a:lnTo>
                  <a:lnTo>
                    <a:pt x="1072883" y="777240"/>
                  </a:lnTo>
                  <a:lnTo>
                    <a:pt x="1073670" y="777240"/>
                  </a:lnTo>
                  <a:lnTo>
                    <a:pt x="1073670" y="773455"/>
                  </a:lnTo>
                  <a:lnTo>
                    <a:pt x="1071626" y="772160"/>
                  </a:lnTo>
                  <a:lnTo>
                    <a:pt x="1069797" y="770890"/>
                  </a:lnTo>
                  <a:lnTo>
                    <a:pt x="1062913" y="767080"/>
                  </a:lnTo>
                  <a:lnTo>
                    <a:pt x="1061808" y="765810"/>
                  </a:lnTo>
                  <a:lnTo>
                    <a:pt x="1060589" y="764540"/>
                  </a:lnTo>
                  <a:lnTo>
                    <a:pt x="1059294" y="763270"/>
                  </a:lnTo>
                  <a:lnTo>
                    <a:pt x="1056906" y="762000"/>
                  </a:lnTo>
                  <a:lnTo>
                    <a:pt x="1053592" y="760730"/>
                  </a:lnTo>
                  <a:lnTo>
                    <a:pt x="1049947" y="760730"/>
                  </a:lnTo>
                  <a:lnTo>
                    <a:pt x="1049642" y="759460"/>
                  </a:lnTo>
                  <a:lnTo>
                    <a:pt x="1048651" y="758190"/>
                  </a:lnTo>
                  <a:lnTo>
                    <a:pt x="1044803" y="756920"/>
                  </a:lnTo>
                  <a:lnTo>
                    <a:pt x="1044651" y="756869"/>
                  </a:lnTo>
                  <a:lnTo>
                    <a:pt x="1044651" y="762000"/>
                  </a:lnTo>
                  <a:lnTo>
                    <a:pt x="1044384" y="762000"/>
                  </a:lnTo>
                  <a:lnTo>
                    <a:pt x="1044321" y="763270"/>
                  </a:lnTo>
                  <a:lnTo>
                    <a:pt x="1043139" y="763270"/>
                  </a:lnTo>
                  <a:lnTo>
                    <a:pt x="1042073" y="764540"/>
                  </a:lnTo>
                  <a:lnTo>
                    <a:pt x="1040853" y="764540"/>
                  </a:lnTo>
                  <a:lnTo>
                    <a:pt x="1040549" y="765810"/>
                  </a:lnTo>
                  <a:lnTo>
                    <a:pt x="1035837" y="765810"/>
                  </a:lnTo>
                  <a:lnTo>
                    <a:pt x="1035189" y="764540"/>
                  </a:lnTo>
                  <a:lnTo>
                    <a:pt x="1032408" y="762000"/>
                  </a:lnTo>
                  <a:lnTo>
                    <a:pt x="1028725" y="760730"/>
                  </a:lnTo>
                  <a:lnTo>
                    <a:pt x="1024458" y="759460"/>
                  </a:lnTo>
                  <a:lnTo>
                    <a:pt x="1020203" y="759460"/>
                  </a:lnTo>
                  <a:lnTo>
                    <a:pt x="1017689" y="758190"/>
                  </a:lnTo>
                  <a:lnTo>
                    <a:pt x="1014958" y="758190"/>
                  </a:lnTo>
                  <a:lnTo>
                    <a:pt x="1013739" y="756920"/>
                  </a:lnTo>
                  <a:lnTo>
                    <a:pt x="1012672" y="756920"/>
                  </a:lnTo>
                  <a:lnTo>
                    <a:pt x="1011453" y="755650"/>
                  </a:lnTo>
                  <a:lnTo>
                    <a:pt x="1011605" y="755650"/>
                  </a:lnTo>
                  <a:lnTo>
                    <a:pt x="1011605" y="754380"/>
                  </a:lnTo>
                  <a:lnTo>
                    <a:pt x="1012139" y="753110"/>
                  </a:lnTo>
                  <a:lnTo>
                    <a:pt x="1012710" y="753110"/>
                  </a:lnTo>
                  <a:lnTo>
                    <a:pt x="1014158" y="751840"/>
                  </a:lnTo>
                  <a:lnTo>
                    <a:pt x="1015479" y="750570"/>
                  </a:lnTo>
                  <a:lnTo>
                    <a:pt x="1016584" y="749300"/>
                  </a:lnTo>
                  <a:lnTo>
                    <a:pt x="1019746" y="749300"/>
                  </a:lnTo>
                  <a:lnTo>
                    <a:pt x="1021384" y="750570"/>
                  </a:lnTo>
                  <a:lnTo>
                    <a:pt x="1022896" y="750570"/>
                  </a:lnTo>
                  <a:lnTo>
                    <a:pt x="1024305" y="751840"/>
                  </a:lnTo>
                  <a:lnTo>
                    <a:pt x="1026706" y="753110"/>
                  </a:lnTo>
                  <a:lnTo>
                    <a:pt x="1029220" y="754380"/>
                  </a:lnTo>
                  <a:lnTo>
                    <a:pt x="1031836" y="755650"/>
                  </a:lnTo>
                  <a:lnTo>
                    <a:pt x="1035304" y="758190"/>
                  </a:lnTo>
                  <a:lnTo>
                    <a:pt x="1042339" y="759460"/>
                  </a:lnTo>
                  <a:lnTo>
                    <a:pt x="1044244" y="760730"/>
                  </a:lnTo>
                  <a:lnTo>
                    <a:pt x="1044575" y="760730"/>
                  </a:lnTo>
                  <a:lnTo>
                    <a:pt x="1044651" y="762000"/>
                  </a:lnTo>
                  <a:lnTo>
                    <a:pt x="1044651" y="756869"/>
                  </a:lnTo>
                  <a:lnTo>
                    <a:pt x="1037920" y="754380"/>
                  </a:lnTo>
                  <a:lnTo>
                    <a:pt x="1034122" y="753110"/>
                  </a:lnTo>
                  <a:lnTo>
                    <a:pt x="1030465" y="750570"/>
                  </a:lnTo>
                  <a:lnTo>
                    <a:pt x="1028382" y="749300"/>
                  </a:lnTo>
                  <a:lnTo>
                    <a:pt x="1028115" y="749300"/>
                  </a:lnTo>
                  <a:lnTo>
                    <a:pt x="1026363" y="748030"/>
                  </a:lnTo>
                  <a:lnTo>
                    <a:pt x="1024305" y="746760"/>
                  </a:lnTo>
                  <a:lnTo>
                    <a:pt x="1022032" y="745490"/>
                  </a:lnTo>
                  <a:lnTo>
                    <a:pt x="1016927" y="745490"/>
                  </a:lnTo>
                  <a:lnTo>
                    <a:pt x="1016660" y="744220"/>
                  </a:lnTo>
                  <a:lnTo>
                    <a:pt x="1015936" y="744220"/>
                  </a:lnTo>
                  <a:lnTo>
                    <a:pt x="1014920" y="742950"/>
                  </a:lnTo>
                  <a:lnTo>
                    <a:pt x="1013663" y="741680"/>
                  </a:lnTo>
                  <a:lnTo>
                    <a:pt x="1012291" y="741680"/>
                  </a:lnTo>
                  <a:lnTo>
                    <a:pt x="1012291" y="745490"/>
                  </a:lnTo>
                  <a:lnTo>
                    <a:pt x="1012253" y="748030"/>
                  </a:lnTo>
                  <a:lnTo>
                    <a:pt x="1011758" y="748030"/>
                  </a:lnTo>
                  <a:lnTo>
                    <a:pt x="1009967" y="749300"/>
                  </a:lnTo>
                  <a:lnTo>
                    <a:pt x="1008938" y="750570"/>
                  </a:lnTo>
                  <a:lnTo>
                    <a:pt x="1008138" y="750570"/>
                  </a:lnTo>
                  <a:lnTo>
                    <a:pt x="1007910" y="751840"/>
                  </a:lnTo>
                  <a:lnTo>
                    <a:pt x="1007732" y="751840"/>
                  </a:lnTo>
                  <a:lnTo>
                    <a:pt x="1006322" y="750798"/>
                  </a:lnTo>
                  <a:lnTo>
                    <a:pt x="1006322" y="758190"/>
                  </a:lnTo>
                  <a:lnTo>
                    <a:pt x="1000315" y="758190"/>
                  </a:lnTo>
                  <a:lnTo>
                    <a:pt x="995718" y="760666"/>
                  </a:lnTo>
                  <a:lnTo>
                    <a:pt x="995324" y="760260"/>
                  </a:lnTo>
                  <a:lnTo>
                    <a:pt x="995324" y="761238"/>
                  </a:lnTo>
                  <a:lnTo>
                    <a:pt x="993698" y="764247"/>
                  </a:lnTo>
                  <a:lnTo>
                    <a:pt x="993457" y="763270"/>
                  </a:lnTo>
                  <a:lnTo>
                    <a:pt x="995324" y="761238"/>
                  </a:lnTo>
                  <a:lnTo>
                    <a:pt x="995324" y="760260"/>
                  </a:lnTo>
                  <a:lnTo>
                    <a:pt x="992136" y="756920"/>
                  </a:lnTo>
                  <a:lnTo>
                    <a:pt x="992060" y="754380"/>
                  </a:lnTo>
                  <a:lnTo>
                    <a:pt x="992251" y="753110"/>
                  </a:lnTo>
                  <a:lnTo>
                    <a:pt x="992670" y="751840"/>
                  </a:lnTo>
                  <a:lnTo>
                    <a:pt x="994676" y="751840"/>
                  </a:lnTo>
                  <a:lnTo>
                    <a:pt x="997419" y="750570"/>
                  </a:lnTo>
                  <a:lnTo>
                    <a:pt x="998829" y="750570"/>
                  </a:lnTo>
                  <a:lnTo>
                    <a:pt x="999439" y="751840"/>
                  </a:lnTo>
                  <a:lnTo>
                    <a:pt x="1000086" y="751840"/>
                  </a:lnTo>
                  <a:lnTo>
                    <a:pt x="1000760" y="753110"/>
                  </a:lnTo>
                  <a:lnTo>
                    <a:pt x="1002893" y="753110"/>
                  </a:lnTo>
                  <a:lnTo>
                    <a:pt x="1004074" y="754380"/>
                  </a:lnTo>
                  <a:lnTo>
                    <a:pt x="1004912" y="754380"/>
                  </a:lnTo>
                  <a:lnTo>
                    <a:pt x="1005789" y="755650"/>
                  </a:lnTo>
                  <a:lnTo>
                    <a:pt x="1006208" y="755650"/>
                  </a:lnTo>
                  <a:lnTo>
                    <a:pt x="1006322" y="758190"/>
                  </a:lnTo>
                  <a:lnTo>
                    <a:pt x="1006322" y="750798"/>
                  </a:lnTo>
                  <a:lnTo>
                    <a:pt x="1006017" y="750570"/>
                  </a:lnTo>
                  <a:lnTo>
                    <a:pt x="1003808" y="750570"/>
                  </a:lnTo>
                  <a:lnTo>
                    <a:pt x="1003274" y="749300"/>
                  </a:lnTo>
                  <a:lnTo>
                    <a:pt x="1003731" y="749300"/>
                  </a:lnTo>
                  <a:lnTo>
                    <a:pt x="1004684" y="748030"/>
                  </a:lnTo>
                  <a:lnTo>
                    <a:pt x="1004874" y="746760"/>
                  </a:lnTo>
                  <a:lnTo>
                    <a:pt x="1006132" y="745490"/>
                  </a:lnTo>
                  <a:lnTo>
                    <a:pt x="1005598" y="745490"/>
                  </a:lnTo>
                  <a:lnTo>
                    <a:pt x="1006932" y="744220"/>
                  </a:lnTo>
                  <a:lnTo>
                    <a:pt x="1011262" y="744220"/>
                  </a:lnTo>
                  <a:lnTo>
                    <a:pt x="1011986" y="745490"/>
                  </a:lnTo>
                  <a:lnTo>
                    <a:pt x="1012291" y="745490"/>
                  </a:lnTo>
                  <a:lnTo>
                    <a:pt x="1012291" y="741680"/>
                  </a:lnTo>
                  <a:lnTo>
                    <a:pt x="1007910" y="741680"/>
                  </a:lnTo>
                  <a:lnTo>
                    <a:pt x="1007427" y="739140"/>
                  </a:lnTo>
                  <a:lnTo>
                    <a:pt x="1006449" y="737870"/>
                  </a:lnTo>
                  <a:lnTo>
                    <a:pt x="1005484" y="736600"/>
                  </a:lnTo>
                  <a:lnTo>
                    <a:pt x="1003236" y="735622"/>
                  </a:lnTo>
                  <a:lnTo>
                    <a:pt x="1003236" y="741680"/>
                  </a:lnTo>
                  <a:lnTo>
                    <a:pt x="1003236" y="742950"/>
                  </a:lnTo>
                  <a:lnTo>
                    <a:pt x="1001483" y="744220"/>
                  </a:lnTo>
                  <a:lnTo>
                    <a:pt x="1000315" y="745490"/>
                  </a:lnTo>
                  <a:lnTo>
                    <a:pt x="999896" y="746760"/>
                  </a:lnTo>
                  <a:lnTo>
                    <a:pt x="999515" y="746760"/>
                  </a:lnTo>
                  <a:lnTo>
                    <a:pt x="999134" y="748030"/>
                  </a:lnTo>
                  <a:lnTo>
                    <a:pt x="992136" y="748030"/>
                  </a:lnTo>
                  <a:lnTo>
                    <a:pt x="994295" y="746760"/>
                  </a:lnTo>
                  <a:lnTo>
                    <a:pt x="996010" y="745490"/>
                  </a:lnTo>
                  <a:lnTo>
                    <a:pt x="996924" y="744220"/>
                  </a:lnTo>
                  <a:lnTo>
                    <a:pt x="998029" y="742950"/>
                  </a:lnTo>
                  <a:lnTo>
                    <a:pt x="998029" y="740410"/>
                  </a:lnTo>
                  <a:lnTo>
                    <a:pt x="996924" y="739140"/>
                  </a:lnTo>
                  <a:lnTo>
                    <a:pt x="997534" y="737870"/>
                  </a:lnTo>
                  <a:lnTo>
                    <a:pt x="1000201" y="737870"/>
                  </a:lnTo>
                  <a:lnTo>
                    <a:pt x="1002398" y="740410"/>
                  </a:lnTo>
                  <a:lnTo>
                    <a:pt x="1002436" y="739140"/>
                  </a:lnTo>
                  <a:lnTo>
                    <a:pt x="1003007" y="741680"/>
                  </a:lnTo>
                  <a:lnTo>
                    <a:pt x="1003236" y="741680"/>
                  </a:lnTo>
                  <a:lnTo>
                    <a:pt x="1003236" y="735622"/>
                  </a:lnTo>
                  <a:lnTo>
                    <a:pt x="1002588" y="735330"/>
                  </a:lnTo>
                  <a:lnTo>
                    <a:pt x="1001522" y="735330"/>
                  </a:lnTo>
                  <a:lnTo>
                    <a:pt x="1002512" y="734060"/>
                  </a:lnTo>
                  <a:lnTo>
                    <a:pt x="1002931" y="731520"/>
                  </a:lnTo>
                  <a:lnTo>
                    <a:pt x="1002703" y="730250"/>
                  </a:lnTo>
                  <a:lnTo>
                    <a:pt x="1001522" y="725170"/>
                  </a:lnTo>
                  <a:lnTo>
                    <a:pt x="998105" y="723392"/>
                  </a:lnTo>
                  <a:lnTo>
                    <a:pt x="998105" y="731520"/>
                  </a:lnTo>
                  <a:lnTo>
                    <a:pt x="998067" y="732790"/>
                  </a:lnTo>
                  <a:lnTo>
                    <a:pt x="997458" y="732790"/>
                  </a:lnTo>
                  <a:lnTo>
                    <a:pt x="997458" y="734060"/>
                  </a:lnTo>
                  <a:lnTo>
                    <a:pt x="996276" y="734060"/>
                  </a:lnTo>
                  <a:lnTo>
                    <a:pt x="996048" y="735330"/>
                  </a:lnTo>
                  <a:lnTo>
                    <a:pt x="993648" y="735330"/>
                  </a:lnTo>
                  <a:lnTo>
                    <a:pt x="993190" y="735076"/>
                  </a:lnTo>
                  <a:lnTo>
                    <a:pt x="993190" y="741680"/>
                  </a:lnTo>
                  <a:lnTo>
                    <a:pt x="992898" y="742950"/>
                  </a:lnTo>
                  <a:lnTo>
                    <a:pt x="991679" y="744220"/>
                  </a:lnTo>
                  <a:lnTo>
                    <a:pt x="990688" y="744220"/>
                  </a:lnTo>
                  <a:lnTo>
                    <a:pt x="990117" y="745490"/>
                  </a:lnTo>
                  <a:lnTo>
                    <a:pt x="989203" y="745490"/>
                  </a:lnTo>
                  <a:lnTo>
                    <a:pt x="989203" y="759460"/>
                  </a:lnTo>
                  <a:lnTo>
                    <a:pt x="989088" y="762000"/>
                  </a:lnTo>
                  <a:lnTo>
                    <a:pt x="988669" y="762000"/>
                  </a:lnTo>
                  <a:lnTo>
                    <a:pt x="988517" y="763270"/>
                  </a:lnTo>
                  <a:lnTo>
                    <a:pt x="983843" y="763270"/>
                  </a:lnTo>
                  <a:lnTo>
                    <a:pt x="979500" y="764540"/>
                  </a:lnTo>
                  <a:lnTo>
                    <a:pt x="976617" y="767080"/>
                  </a:lnTo>
                  <a:lnTo>
                    <a:pt x="976388" y="765810"/>
                  </a:lnTo>
                  <a:lnTo>
                    <a:pt x="974064" y="765810"/>
                  </a:lnTo>
                  <a:lnTo>
                    <a:pt x="974064" y="763270"/>
                  </a:lnTo>
                  <a:lnTo>
                    <a:pt x="973607" y="760730"/>
                  </a:lnTo>
                  <a:lnTo>
                    <a:pt x="972654" y="759460"/>
                  </a:lnTo>
                  <a:lnTo>
                    <a:pt x="972083" y="755650"/>
                  </a:lnTo>
                  <a:lnTo>
                    <a:pt x="973188" y="756920"/>
                  </a:lnTo>
                  <a:lnTo>
                    <a:pt x="972921" y="755650"/>
                  </a:lnTo>
                  <a:lnTo>
                    <a:pt x="972654" y="754380"/>
                  </a:lnTo>
                  <a:lnTo>
                    <a:pt x="972464" y="753110"/>
                  </a:lnTo>
                  <a:lnTo>
                    <a:pt x="972121" y="751840"/>
                  </a:lnTo>
                  <a:lnTo>
                    <a:pt x="971664" y="751840"/>
                  </a:lnTo>
                  <a:lnTo>
                    <a:pt x="971626" y="750570"/>
                  </a:lnTo>
                  <a:lnTo>
                    <a:pt x="972921" y="749300"/>
                  </a:lnTo>
                  <a:lnTo>
                    <a:pt x="972769" y="748030"/>
                  </a:lnTo>
                  <a:lnTo>
                    <a:pt x="974788" y="748030"/>
                  </a:lnTo>
                  <a:lnTo>
                    <a:pt x="976274" y="746760"/>
                  </a:lnTo>
                  <a:lnTo>
                    <a:pt x="978217" y="746760"/>
                  </a:lnTo>
                  <a:lnTo>
                    <a:pt x="980262" y="745490"/>
                  </a:lnTo>
                  <a:lnTo>
                    <a:pt x="983234" y="745490"/>
                  </a:lnTo>
                  <a:lnTo>
                    <a:pt x="988517" y="749300"/>
                  </a:lnTo>
                  <a:lnTo>
                    <a:pt x="987945" y="750570"/>
                  </a:lnTo>
                  <a:lnTo>
                    <a:pt x="987183" y="753110"/>
                  </a:lnTo>
                  <a:lnTo>
                    <a:pt x="986917" y="754380"/>
                  </a:lnTo>
                  <a:lnTo>
                    <a:pt x="987145" y="755650"/>
                  </a:lnTo>
                  <a:lnTo>
                    <a:pt x="987526" y="758190"/>
                  </a:lnTo>
                  <a:lnTo>
                    <a:pt x="989203" y="759460"/>
                  </a:lnTo>
                  <a:lnTo>
                    <a:pt x="989203" y="745490"/>
                  </a:lnTo>
                  <a:lnTo>
                    <a:pt x="988898" y="745490"/>
                  </a:lnTo>
                  <a:lnTo>
                    <a:pt x="986231" y="744220"/>
                  </a:lnTo>
                  <a:lnTo>
                    <a:pt x="982776" y="742950"/>
                  </a:lnTo>
                  <a:lnTo>
                    <a:pt x="979271" y="742950"/>
                  </a:lnTo>
                  <a:lnTo>
                    <a:pt x="979474" y="741819"/>
                  </a:lnTo>
                  <a:lnTo>
                    <a:pt x="979385" y="740410"/>
                  </a:lnTo>
                  <a:lnTo>
                    <a:pt x="978890" y="739140"/>
                  </a:lnTo>
                  <a:lnTo>
                    <a:pt x="983424" y="736600"/>
                  </a:lnTo>
                  <a:lnTo>
                    <a:pt x="989622" y="736600"/>
                  </a:lnTo>
                  <a:lnTo>
                    <a:pt x="990612" y="737870"/>
                  </a:lnTo>
                  <a:lnTo>
                    <a:pt x="992136" y="740410"/>
                  </a:lnTo>
                  <a:lnTo>
                    <a:pt x="992555" y="740410"/>
                  </a:lnTo>
                  <a:lnTo>
                    <a:pt x="993190" y="741680"/>
                  </a:lnTo>
                  <a:lnTo>
                    <a:pt x="993190" y="735076"/>
                  </a:lnTo>
                  <a:lnTo>
                    <a:pt x="991450" y="734060"/>
                  </a:lnTo>
                  <a:lnTo>
                    <a:pt x="988822" y="732790"/>
                  </a:lnTo>
                  <a:lnTo>
                    <a:pt x="983843" y="732790"/>
                  </a:lnTo>
                  <a:lnTo>
                    <a:pt x="981367" y="734060"/>
                  </a:lnTo>
                  <a:lnTo>
                    <a:pt x="978814" y="735330"/>
                  </a:lnTo>
                  <a:lnTo>
                    <a:pt x="975779" y="735330"/>
                  </a:lnTo>
                  <a:lnTo>
                    <a:pt x="974483" y="734568"/>
                  </a:lnTo>
                  <a:lnTo>
                    <a:pt x="974483" y="740410"/>
                  </a:lnTo>
                  <a:lnTo>
                    <a:pt x="974420" y="740867"/>
                  </a:lnTo>
                  <a:lnTo>
                    <a:pt x="974293" y="742950"/>
                  </a:lnTo>
                  <a:lnTo>
                    <a:pt x="973912" y="742950"/>
                  </a:lnTo>
                  <a:lnTo>
                    <a:pt x="972807" y="744220"/>
                  </a:lnTo>
                  <a:lnTo>
                    <a:pt x="972464" y="744220"/>
                  </a:lnTo>
                  <a:lnTo>
                    <a:pt x="972350" y="745490"/>
                  </a:lnTo>
                  <a:lnTo>
                    <a:pt x="970267" y="745490"/>
                  </a:lnTo>
                  <a:lnTo>
                    <a:pt x="969467" y="746379"/>
                  </a:lnTo>
                  <a:lnTo>
                    <a:pt x="969467" y="763270"/>
                  </a:lnTo>
                  <a:lnTo>
                    <a:pt x="969467" y="764540"/>
                  </a:lnTo>
                  <a:lnTo>
                    <a:pt x="968895" y="765810"/>
                  </a:lnTo>
                  <a:lnTo>
                    <a:pt x="962698" y="765810"/>
                  </a:lnTo>
                  <a:lnTo>
                    <a:pt x="962431" y="767080"/>
                  </a:lnTo>
                  <a:lnTo>
                    <a:pt x="959116" y="767080"/>
                  </a:lnTo>
                  <a:lnTo>
                    <a:pt x="958621" y="768350"/>
                  </a:lnTo>
                  <a:lnTo>
                    <a:pt x="957745" y="767080"/>
                  </a:lnTo>
                  <a:lnTo>
                    <a:pt x="955586" y="767080"/>
                  </a:lnTo>
                  <a:lnTo>
                    <a:pt x="953757" y="765810"/>
                  </a:lnTo>
                  <a:lnTo>
                    <a:pt x="949718" y="765810"/>
                  </a:lnTo>
                  <a:lnTo>
                    <a:pt x="947788" y="764540"/>
                  </a:lnTo>
                  <a:lnTo>
                    <a:pt x="946378" y="763270"/>
                  </a:lnTo>
                  <a:lnTo>
                    <a:pt x="945578" y="762000"/>
                  </a:lnTo>
                  <a:lnTo>
                    <a:pt x="945578" y="760730"/>
                  </a:lnTo>
                  <a:lnTo>
                    <a:pt x="946988" y="759460"/>
                  </a:lnTo>
                  <a:lnTo>
                    <a:pt x="947407" y="759460"/>
                  </a:lnTo>
                  <a:lnTo>
                    <a:pt x="947864" y="758190"/>
                  </a:lnTo>
                  <a:lnTo>
                    <a:pt x="950976" y="758190"/>
                  </a:lnTo>
                  <a:lnTo>
                    <a:pt x="953338" y="756920"/>
                  </a:lnTo>
                  <a:lnTo>
                    <a:pt x="955128" y="755650"/>
                  </a:lnTo>
                  <a:lnTo>
                    <a:pt x="957973" y="754380"/>
                  </a:lnTo>
                  <a:lnTo>
                    <a:pt x="959688" y="753110"/>
                  </a:lnTo>
                  <a:lnTo>
                    <a:pt x="959916" y="753110"/>
                  </a:lnTo>
                  <a:lnTo>
                    <a:pt x="964209" y="750570"/>
                  </a:lnTo>
                  <a:lnTo>
                    <a:pt x="965619" y="751840"/>
                  </a:lnTo>
                  <a:lnTo>
                    <a:pt x="966876" y="753110"/>
                  </a:lnTo>
                  <a:lnTo>
                    <a:pt x="968895" y="754380"/>
                  </a:lnTo>
                  <a:lnTo>
                    <a:pt x="967790" y="755650"/>
                  </a:lnTo>
                  <a:lnTo>
                    <a:pt x="967714" y="760730"/>
                  </a:lnTo>
                  <a:lnTo>
                    <a:pt x="969467" y="763270"/>
                  </a:lnTo>
                  <a:lnTo>
                    <a:pt x="969467" y="746379"/>
                  </a:lnTo>
                  <a:lnTo>
                    <a:pt x="969124" y="746760"/>
                  </a:lnTo>
                  <a:lnTo>
                    <a:pt x="968286" y="748030"/>
                  </a:lnTo>
                  <a:lnTo>
                    <a:pt x="967752" y="749300"/>
                  </a:lnTo>
                  <a:lnTo>
                    <a:pt x="965962" y="748030"/>
                  </a:lnTo>
                  <a:lnTo>
                    <a:pt x="961364" y="748030"/>
                  </a:lnTo>
                  <a:lnTo>
                    <a:pt x="961059" y="746760"/>
                  </a:lnTo>
                  <a:lnTo>
                    <a:pt x="960907" y="746760"/>
                  </a:lnTo>
                  <a:lnTo>
                    <a:pt x="959993" y="744220"/>
                  </a:lnTo>
                  <a:lnTo>
                    <a:pt x="958202" y="742950"/>
                  </a:lnTo>
                  <a:lnTo>
                    <a:pt x="956462" y="741184"/>
                  </a:lnTo>
                  <a:lnTo>
                    <a:pt x="956462" y="749300"/>
                  </a:lnTo>
                  <a:lnTo>
                    <a:pt x="956386" y="750570"/>
                  </a:lnTo>
                  <a:lnTo>
                    <a:pt x="953414" y="751840"/>
                  </a:lnTo>
                  <a:lnTo>
                    <a:pt x="951014" y="754380"/>
                  </a:lnTo>
                  <a:lnTo>
                    <a:pt x="948283" y="755650"/>
                  </a:lnTo>
                  <a:lnTo>
                    <a:pt x="942568" y="755650"/>
                  </a:lnTo>
                  <a:lnTo>
                    <a:pt x="942340" y="754380"/>
                  </a:lnTo>
                  <a:lnTo>
                    <a:pt x="942187" y="755650"/>
                  </a:lnTo>
                  <a:lnTo>
                    <a:pt x="938847" y="753110"/>
                  </a:lnTo>
                  <a:lnTo>
                    <a:pt x="937171" y="749300"/>
                  </a:lnTo>
                  <a:lnTo>
                    <a:pt x="937628" y="746760"/>
                  </a:lnTo>
                  <a:lnTo>
                    <a:pt x="938809" y="745490"/>
                  </a:lnTo>
                  <a:lnTo>
                    <a:pt x="940409" y="745490"/>
                  </a:lnTo>
                  <a:lnTo>
                    <a:pt x="940866" y="744220"/>
                  </a:lnTo>
                  <a:lnTo>
                    <a:pt x="941781" y="744220"/>
                  </a:lnTo>
                  <a:lnTo>
                    <a:pt x="943635" y="742950"/>
                  </a:lnTo>
                  <a:lnTo>
                    <a:pt x="946035" y="742950"/>
                  </a:lnTo>
                  <a:lnTo>
                    <a:pt x="948880" y="741819"/>
                  </a:lnTo>
                  <a:lnTo>
                    <a:pt x="951090" y="742950"/>
                  </a:lnTo>
                  <a:lnTo>
                    <a:pt x="952423" y="742950"/>
                  </a:lnTo>
                  <a:lnTo>
                    <a:pt x="953490" y="744220"/>
                  </a:lnTo>
                  <a:lnTo>
                    <a:pt x="954290" y="745490"/>
                  </a:lnTo>
                  <a:lnTo>
                    <a:pt x="955014" y="745490"/>
                  </a:lnTo>
                  <a:lnTo>
                    <a:pt x="955662" y="746760"/>
                  </a:lnTo>
                  <a:lnTo>
                    <a:pt x="956195" y="748030"/>
                  </a:lnTo>
                  <a:lnTo>
                    <a:pt x="956462" y="749300"/>
                  </a:lnTo>
                  <a:lnTo>
                    <a:pt x="956462" y="741184"/>
                  </a:lnTo>
                  <a:lnTo>
                    <a:pt x="955700" y="740410"/>
                  </a:lnTo>
                  <a:lnTo>
                    <a:pt x="956157" y="740410"/>
                  </a:lnTo>
                  <a:lnTo>
                    <a:pt x="956348" y="739140"/>
                  </a:lnTo>
                  <a:lnTo>
                    <a:pt x="956945" y="739140"/>
                  </a:lnTo>
                  <a:lnTo>
                    <a:pt x="959573" y="737870"/>
                  </a:lnTo>
                  <a:lnTo>
                    <a:pt x="972273" y="737870"/>
                  </a:lnTo>
                  <a:lnTo>
                    <a:pt x="973759" y="739140"/>
                  </a:lnTo>
                  <a:lnTo>
                    <a:pt x="974483" y="740410"/>
                  </a:lnTo>
                  <a:lnTo>
                    <a:pt x="974483" y="734568"/>
                  </a:lnTo>
                  <a:lnTo>
                    <a:pt x="973645" y="734060"/>
                  </a:lnTo>
                  <a:lnTo>
                    <a:pt x="961898" y="734060"/>
                  </a:lnTo>
                  <a:lnTo>
                    <a:pt x="959269" y="735330"/>
                  </a:lnTo>
                  <a:lnTo>
                    <a:pt x="956754" y="735330"/>
                  </a:lnTo>
                  <a:lnTo>
                    <a:pt x="959040" y="734060"/>
                  </a:lnTo>
                  <a:lnTo>
                    <a:pt x="960564" y="732790"/>
                  </a:lnTo>
                  <a:lnTo>
                    <a:pt x="961021" y="731520"/>
                  </a:lnTo>
                  <a:lnTo>
                    <a:pt x="961783" y="731520"/>
                  </a:lnTo>
                  <a:lnTo>
                    <a:pt x="962012" y="730250"/>
                  </a:lnTo>
                  <a:lnTo>
                    <a:pt x="962164" y="730250"/>
                  </a:lnTo>
                  <a:lnTo>
                    <a:pt x="962190" y="729742"/>
                  </a:lnTo>
                  <a:lnTo>
                    <a:pt x="958888" y="723900"/>
                  </a:lnTo>
                  <a:lnTo>
                    <a:pt x="957364" y="721360"/>
                  </a:lnTo>
                  <a:lnTo>
                    <a:pt x="956906" y="720928"/>
                  </a:lnTo>
                  <a:lnTo>
                    <a:pt x="956906" y="728980"/>
                  </a:lnTo>
                  <a:lnTo>
                    <a:pt x="956906" y="730250"/>
                  </a:lnTo>
                  <a:lnTo>
                    <a:pt x="955852" y="730250"/>
                  </a:lnTo>
                  <a:lnTo>
                    <a:pt x="955700" y="730885"/>
                  </a:lnTo>
                  <a:lnTo>
                    <a:pt x="955624" y="731520"/>
                  </a:lnTo>
                  <a:lnTo>
                    <a:pt x="955700" y="730885"/>
                  </a:lnTo>
                  <a:lnTo>
                    <a:pt x="955763" y="730338"/>
                  </a:lnTo>
                  <a:lnTo>
                    <a:pt x="954671" y="731520"/>
                  </a:lnTo>
                  <a:lnTo>
                    <a:pt x="954443" y="731520"/>
                  </a:lnTo>
                  <a:lnTo>
                    <a:pt x="953033" y="732790"/>
                  </a:lnTo>
                  <a:lnTo>
                    <a:pt x="950328" y="735330"/>
                  </a:lnTo>
                  <a:lnTo>
                    <a:pt x="948093" y="737870"/>
                  </a:lnTo>
                  <a:lnTo>
                    <a:pt x="947826" y="737870"/>
                  </a:lnTo>
                  <a:lnTo>
                    <a:pt x="947788" y="739140"/>
                  </a:lnTo>
                  <a:lnTo>
                    <a:pt x="942682" y="739140"/>
                  </a:lnTo>
                  <a:lnTo>
                    <a:pt x="941628" y="740410"/>
                  </a:lnTo>
                  <a:lnTo>
                    <a:pt x="939800" y="740410"/>
                  </a:lnTo>
                  <a:lnTo>
                    <a:pt x="938199" y="741680"/>
                  </a:lnTo>
                  <a:lnTo>
                    <a:pt x="935380" y="741680"/>
                  </a:lnTo>
                  <a:lnTo>
                    <a:pt x="934504" y="740867"/>
                  </a:lnTo>
                  <a:lnTo>
                    <a:pt x="934694" y="741680"/>
                  </a:lnTo>
                  <a:lnTo>
                    <a:pt x="934440" y="741680"/>
                  </a:lnTo>
                  <a:lnTo>
                    <a:pt x="933754" y="740410"/>
                  </a:lnTo>
                  <a:lnTo>
                    <a:pt x="932802" y="740410"/>
                  </a:lnTo>
                  <a:lnTo>
                    <a:pt x="932192" y="739140"/>
                  </a:lnTo>
                  <a:lnTo>
                    <a:pt x="930554" y="737870"/>
                  </a:lnTo>
                  <a:lnTo>
                    <a:pt x="931240" y="735330"/>
                  </a:lnTo>
                  <a:lnTo>
                    <a:pt x="930783" y="731520"/>
                  </a:lnTo>
                  <a:lnTo>
                    <a:pt x="930440" y="727710"/>
                  </a:lnTo>
                  <a:lnTo>
                    <a:pt x="929678" y="725170"/>
                  </a:lnTo>
                  <a:lnTo>
                    <a:pt x="928497" y="721360"/>
                  </a:lnTo>
                  <a:lnTo>
                    <a:pt x="927811" y="718820"/>
                  </a:lnTo>
                  <a:lnTo>
                    <a:pt x="926757" y="716280"/>
                  </a:lnTo>
                  <a:lnTo>
                    <a:pt x="925233" y="713663"/>
                  </a:lnTo>
                  <a:lnTo>
                    <a:pt x="924204" y="711200"/>
                  </a:lnTo>
                  <a:lnTo>
                    <a:pt x="922870" y="708660"/>
                  </a:lnTo>
                  <a:lnTo>
                    <a:pt x="921308" y="706120"/>
                  </a:lnTo>
                  <a:lnTo>
                    <a:pt x="917905" y="698500"/>
                  </a:lnTo>
                  <a:lnTo>
                    <a:pt x="914184" y="692150"/>
                  </a:lnTo>
                  <a:lnTo>
                    <a:pt x="910158" y="685800"/>
                  </a:lnTo>
                  <a:lnTo>
                    <a:pt x="905827" y="679450"/>
                  </a:lnTo>
                  <a:lnTo>
                    <a:pt x="900582" y="671830"/>
                  </a:lnTo>
                  <a:lnTo>
                    <a:pt x="896442" y="664210"/>
                  </a:lnTo>
                  <a:lnTo>
                    <a:pt x="893508" y="656590"/>
                  </a:lnTo>
                  <a:lnTo>
                    <a:pt x="891324" y="650240"/>
                  </a:lnTo>
                  <a:lnTo>
                    <a:pt x="888911" y="643890"/>
                  </a:lnTo>
                  <a:lnTo>
                    <a:pt x="886294" y="636270"/>
                  </a:lnTo>
                  <a:lnTo>
                    <a:pt x="883513" y="629920"/>
                  </a:lnTo>
                  <a:lnTo>
                    <a:pt x="880694" y="619760"/>
                  </a:lnTo>
                  <a:lnTo>
                    <a:pt x="862088" y="585470"/>
                  </a:lnTo>
                  <a:lnTo>
                    <a:pt x="858139" y="582930"/>
                  </a:lnTo>
                  <a:lnTo>
                    <a:pt x="854367" y="580390"/>
                  </a:lnTo>
                  <a:lnTo>
                    <a:pt x="851179" y="576580"/>
                  </a:lnTo>
                  <a:lnTo>
                    <a:pt x="848626" y="572770"/>
                  </a:lnTo>
                  <a:lnTo>
                    <a:pt x="848055" y="571500"/>
                  </a:lnTo>
                  <a:lnTo>
                    <a:pt x="847598" y="570230"/>
                  </a:lnTo>
                  <a:lnTo>
                    <a:pt x="847331" y="570230"/>
                  </a:lnTo>
                  <a:lnTo>
                    <a:pt x="847140" y="568960"/>
                  </a:lnTo>
                  <a:lnTo>
                    <a:pt x="850684" y="568960"/>
                  </a:lnTo>
                  <a:lnTo>
                    <a:pt x="851979" y="567690"/>
                  </a:lnTo>
                  <a:lnTo>
                    <a:pt x="856081" y="563880"/>
                  </a:lnTo>
                  <a:lnTo>
                    <a:pt x="856500" y="558800"/>
                  </a:lnTo>
                  <a:lnTo>
                    <a:pt x="852970" y="554990"/>
                  </a:lnTo>
                  <a:lnTo>
                    <a:pt x="851103" y="553720"/>
                  </a:lnTo>
                  <a:lnTo>
                    <a:pt x="849579" y="551180"/>
                  </a:lnTo>
                  <a:lnTo>
                    <a:pt x="848398" y="548640"/>
                  </a:lnTo>
                  <a:lnTo>
                    <a:pt x="848055" y="548640"/>
                  </a:lnTo>
                  <a:lnTo>
                    <a:pt x="847026" y="543560"/>
                  </a:lnTo>
                  <a:lnTo>
                    <a:pt x="848321" y="539750"/>
                  </a:lnTo>
                  <a:lnTo>
                    <a:pt x="854367" y="539750"/>
                  </a:lnTo>
                  <a:lnTo>
                    <a:pt x="857567" y="538480"/>
                  </a:lnTo>
                  <a:lnTo>
                    <a:pt x="861110" y="538480"/>
                  </a:lnTo>
                  <a:lnTo>
                    <a:pt x="863498" y="541020"/>
                  </a:lnTo>
                  <a:lnTo>
                    <a:pt x="866279" y="542290"/>
                  </a:lnTo>
                  <a:lnTo>
                    <a:pt x="868146" y="543560"/>
                  </a:lnTo>
                  <a:lnTo>
                    <a:pt x="868832" y="546100"/>
                  </a:lnTo>
                  <a:lnTo>
                    <a:pt x="870915" y="549910"/>
                  </a:lnTo>
                  <a:lnTo>
                    <a:pt x="873544" y="553720"/>
                  </a:lnTo>
                  <a:lnTo>
                    <a:pt x="876693" y="558800"/>
                  </a:lnTo>
                  <a:lnTo>
                    <a:pt x="878370" y="561340"/>
                  </a:lnTo>
                  <a:lnTo>
                    <a:pt x="880313" y="563880"/>
                  </a:lnTo>
                  <a:lnTo>
                    <a:pt x="883767" y="568960"/>
                  </a:lnTo>
                  <a:lnTo>
                    <a:pt x="884796" y="570230"/>
                  </a:lnTo>
                  <a:lnTo>
                    <a:pt x="886625" y="571500"/>
                  </a:lnTo>
                  <a:lnTo>
                    <a:pt x="886764" y="571842"/>
                  </a:lnTo>
                  <a:lnTo>
                    <a:pt x="887425" y="572770"/>
                  </a:lnTo>
                  <a:lnTo>
                    <a:pt x="890879" y="575310"/>
                  </a:lnTo>
                  <a:lnTo>
                    <a:pt x="895299" y="576580"/>
                  </a:lnTo>
                  <a:lnTo>
                    <a:pt x="900315" y="576580"/>
                  </a:lnTo>
                  <a:lnTo>
                    <a:pt x="902068" y="577850"/>
                  </a:lnTo>
                  <a:lnTo>
                    <a:pt x="903782" y="577850"/>
                  </a:lnTo>
                  <a:lnTo>
                    <a:pt x="903782" y="582930"/>
                  </a:lnTo>
                  <a:lnTo>
                    <a:pt x="904240" y="585470"/>
                  </a:lnTo>
                  <a:lnTo>
                    <a:pt x="904240" y="591820"/>
                  </a:lnTo>
                  <a:lnTo>
                    <a:pt x="903554" y="598170"/>
                  </a:lnTo>
                  <a:lnTo>
                    <a:pt x="904925" y="610870"/>
                  </a:lnTo>
                  <a:lnTo>
                    <a:pt x="906170" y="618490"/>
                  </a:lnTo>
                  <a:lnTo>
                    <a:pt x="906551" y="626110"/>
                  </a:lnTo>
                  <a:lnTo>
                    <a:pt x="907161" y="631190"/>
                  </a:lnTo>
                  <a:lnTo>
                    <a:pt x="907237" y="637540"/>
                  </a:lnTo>
                  <a:lnTo>
                    <a:pt x="908989" y="647700"/>
                  </a:lnTo>
                  <a:lnTo>
                    <a:pt x="909751" y="648970"/>
                  </a:lnTo>
                  <a:lnTo>
                    <a:pt x="910361" y="654050"/>
                  </a:lnTo>
                  <a:lnTo>
                    <a:pt x="912571" y="661670"/>
                  </a:lnTo>
                  <a:lnTo>
                    <a:pt x="915835" y="669290"/>
                  </a:lnTo>
                  <a:lnTo>
                    <a:pt x="920203" y="676910"/>
                  </a:lnTo>
                  <a:lnTo>
                    <a:pt x="923582" y="683260"/>
                  </a:lnTo>
                  <a:lnTo>
                    <a:pt x="927100" y="688340"/>
                  </a:lnTo>
                  <a:lnTo>
                    <a:pt x="930541" y="694690"/>
                  </a:lnTo>
                  <a:lnTo>
                    <a:pt x="933678" y="699770"/>
                  </a:lnTo>
                  <a:lnTo>
                    <a:pt x="935266" y="702310"/>
                  </a:lnTo>
                  <a:lnTo>
                    <a:pt x="937742" y="704850"/>
                  </a:lnTo>
                  <a:lnTo>
                    <a:pt x="939571" y="707390"/>
                  </a:lnTo>
                  <a:lnTo>
                    <a:pt x="941781" y="711200"/>
                  </a:lnTo>
                  <a:lnTo>
                    <a:pt x="943444" y="712470"/>
                  </a:lnTo>
                  <a:lnTo>
                    <a:pt x="946073" y="716280"/>
                  </a:lnTo>
                  <a:lnTo>
                    <a:pt x="947102" y="716280"/>
                  </a:lnTo>
                  <a:lnTo>
                    <a:pt x="950175" y="720090"/>
                  </a:lnTo>
                  <a:lnTo>
                    <a:pt x="955243" y="726440"/>
                  </a:lnTo>
                  <a:lnTo>
                    <a:pt x="956906" y="728980"/>
                  </a:lnTo>
                  <a:lnTo>
                    <a:pt x="956906" y="720928"/>
                  </a:lnTo>
                  <a:lnTo>
                    <a:pt x="956043" y="720090"/>
                  </a:lnTo>
                  <a:lnTo>
                    <a:pt x="955929" y="717550"/>
                  </a:lnTo>
                  <a:lnTo>
                    <a:pt x="955700" y="717550"/>
                  </a:lnTo>
                  <a:lnTo>
                    <a:pt x="955281" y="713740"/>
                  </a:lnTo>
                  <a:lnTo>
                    <a:pt x="954862" y="709930"/>
                  </a:lnTo>
                  <a:lnTo>
                    <a:pt x="953528" y="703580"/>
                  </a:lnTo>
                  <a:lnTo>
                    <a:pt x="951674" y="695960"/>
                  </a:lnTo>
                  <a:lnTo>
                    <a:pt x="950747" y="693470"/>
                  </a:lnTo>
                  <a:lnTo>
                    <a:pt x="950747" y="713663"/>
                  </a:lnTo>
                  <a:lnTo>
                    <a:pt x="948055" y="711200"/>
                  </a:lnTo>
                  <a:lnTo>
                    <a:pt x="945692" y="708660"/>
                  </a:lnTo>
                  <a:lnTo>
                    <a:pt x="943787" y="704850"/>
                  </a:lnTo>
                  <a:lnTo>
                    <a:pt x="938428" y="698500"/>
                  </a:lnTo>
                  <a:lnTo>
                    <a:pt x="933869" y="692150"/>
                  </a:lnTo>
                  <a:lnTo>
                    <a:pt x="930097" y="684530"/>
                  </a:lnTo>
                  <a:lnTo>
                    <a:pt x="925957" y="678180"/>
                  </a:lnTo>
                  <a:lnTo>
                    <a:pt x="922337" y="670560"/>
                  </a:lnTo>
                  <a:lnTo>
                    <a:pt x="919340" y="662940"/>
                  </a:lnTo>
                  <a:lnTo>
                    <a:pt x="916901" y="659130"/>
                  </a:lnTo>
                  <a:lnTo>
                    <a:pt x="915416" y="654050"/>
                  </a:lnTo>
                  <a:lnTo>
                    <a:pt x="914996" y="650240"/>
                  </a:lnTo>
                  <a:lnTo>
                    <a:pt x="913599" y="642620"/>
                  </a:lnTo>
                  <a:lnTo>
                    <a:pt x="912520" y="635000"/>
                  </a:lnTo>
                  <a:lnTo>
                    <a:pt x="911783" y="628650"/>
                  </a:lnTo>
                  <a:lnTo>
                    <a:pt x="911390" y="621030"/>
                  </a:lnTo>
                  <a:lnTo>
                    <a:pt x="912304" y="622300"/>
                  </a:lnTo>
                  <a:lnTo>
                    <a:pt x="913015" y="623570"/>
                  </a:lnTo>
                  <a:lnTo>
                    <a:pt x="913549" y="623570"/>
                  </a:lnTo>
                  <a:lnTo>
                    <a:pt x="915492" y="627380"/>
                  </a:lnTo>
                  <a:lnTo>
                    <a:pt x="917130" y="629920"/>
                  </a:lnTo>
                  <a:lnTo>
                    <a:pt x="919035" y="633730"/>
                  </a:lnTo>
                  <a:lnTo>
                    <a:pt x="921575" y="637540"/>
                  </a:lnTo>
                  <a:lnTo>
                    <a:pt x="923671" y="640080"/>
                  </a:lnTo>
                  <a:lnTo>
                    <a:pt x="925271" y="643890"/>
                  </a:lnTo>
                  <a:lnTo>
                    <a:pt x="933818" y="665480"/>
                  </a:lnTo>
                  <a:lnTo>
                    <a:pt x="938276" y="675640"/>
                  </a:lnTo>
                  <a:lnTo>
                    <a:pt x="943025" y="685800"/>
                  </a:lnTo>
                  <a:lnTo>
                    <a:pt x="945515" y="692150"/>
                  </a:lnTo>
                  <a:lnTo>
                    <a:pt x="947597" y="698500"/>
                  </a:lnTo>
                  <a:lnTo>
                    <a:pt x="949274" y="704850"/>
                  </a:lnTo>
                  <a:lnTo>
                    <a:pt x="950595" y="712470"/>
                  </a:lnTo>
                  <a:lnTo>
                    <a:pt x="950747" y="713663"/>
                  </a:lnTo>
                  <a:lnTo>
                    <a:pt x="950747" y="693470"/>
                  </a:lnTo>
                  <a:lnTo>
                    <a:pt x="949312" y="689610"/>
                  </a:lnTo>
                  <a:lnTo>
                    <a:pt x="944880" y="679450"/>
                  </a:lnTo>
                  <a:lnTo>
                    <a:pt x="940549" y="669290"/>
                  </a:lnTo>
                  <a:lnTo>
                    <a:pt x="936320" y="659130"/>
                  </a:lnTo>
                  <a:lnTo>
                    <a:pt x="932268" y="648970"/>
                  </a:lnTo>
                  <a:lnTo>
                    <a:pt x="930706" y="646430"/>
                  </a:lnTo>
                  <a:lnTo>
                    <a:pt x="929563" y="642620"/>
                  </a:lnTo>
                  <a:lnTo>
                    <a:pt x="927696" y="638810"/>
                  </a:lnTo>
                  <a:lnTo>
                    <a:pt x="926414" y="636270"/>
                  </a:lnTo>
                  <a:lnTo>
                    <a:pt x="924356" y="633730"/>
                  </a:lnTo>
                  <a:lnTo>
                    <a:pt x="922566" y="631190"/>
                  </a:lnTo>
                  <a:lnTo>
                    <a:pt x="920470" y="626110"/>
                  </a:lnTo>
                  <a:lnTo>
                    <a:pt x="917854" y="622300"/>
                  </a:lnTo>
                  <a:lnTo>
                    <a:pt x="916825" y="621030"/>
                  </a:lnTo>
                  <a:lnTo>
                    <a:pt x="914768" y="618490"/>
                  </a:lnTo>
                  <a:lnTo>
                    <a:pt x="912685" y="615950"/>
                  </a:lnTo>
                  <a:lnTo>
                    <a:pt x="911085" y="612140"/>
                  </a:lnTo>
                  <a:lnTo>
                    <a:pt x="909980" y="609600"/>
                  </a:lnTo>
                  <a:lnTo>
                    <a:pt x="908989" y="603250"/>
                  </a:lnTo>
                  <a:lnTo>
                    <a:pt x="908761" y="599440"/>
                  </a:lnTo>
                  <a:lnTo>
                    <a:pt x="908850" y="595630"/>
                  </a:lnTo>
                  <a:lnTo>
                    <a:pt x="909015" y="593090"/>
                  </a:lnTo>
                  <a:lnTo>
                    <a:pt x="909104" y="582930"/>
                  </a:lnTo>
                  <a:lnTo>
                    <a:pt x="908532" y="577850"/>
                  </a:lnTo>
                  <a:lnTo>
                    <a:pt x="908532" y="576580"/>
                  </a:lnTo>
                  <a:lnTo>
                    <a:pt x="908761" y="576580"/>
                  </a:lnTo>
                  <a:lnTo>
                    <a:pt x="907999" y="575310"/>
                  </a:lnTo>
                  <a:lnTo>
                    <a:pt x="905484" y="575310"/>
                  </a:lnTo>
                  <a:lnTo>
                    <a:pt x="903173" y="574040"/>
                  </a:lnTo>
                  <a:lnTo>
                    <a:pt x="900658" y="572770"/>
                  </a:lnTo>
                  <a:lnTo>
                    <a:pt x="895642" y="572770"/>
                  </a:lnTo>
                  <a:lnTo>
                    <a:pt x="893508" y="571500"/>
                  </a:lnTo>
                  <a:lnTo>
                    <a:pt x="891794" y="570230"/>
                  </a:lnTo>
                  <a:lnTo>
                    <a:pt x="887958" y="566420"/>
                  </a:lnTo>
                  <a:lnTo>
                    <a:pt x="884758" y="562610"/>
                  </a:lnTo>
                  <a:lnTo>
                    <a:pt x="882218" y="557530"/>
                  </a:lnTo>
                  <a:lnTo>
                    <a:pt x="880999" y="556260"/>
                  </a:lnTo>
                  <a:lnTo>
                    <a:pt x="884224" y="554990"/>
                  </a:lnTo>
                  <a:lnTo>
                    <a:pt x="891565" y="554990"/>
                  </a:lnTo>
                  <a:lnTo>
                    <a:pt x="896289" y="556260"/>
                  </a:lnTo>
                  <a:lnTo>
                    <a:pt x="901192" y="556260"/>
                  </a:lnTo>
                  <a:lnTo>
                    <a:pt x="905941" y="554990"/>
                  </a:lnTo>
                  <a:lnTo>
                    <a:pt x="912075" y="554990"/>
                  </a:lnTo>
                  <a:lnTo>
                    <a:pt x="915073" y="553720"/>
                  </a:lnTo>
                  <a:lnTo>
                    <a:pt x="919340" y="554990"/>
                  </a:lnTo>
                  <a:lnTo>
                    <a:pt x="923671" y="554990"/>
                  </a:lnTo>
                  <a:lnTo>
                    <a:pt x="927506" y="561340"/>
                  </a:lnTo>
                  <a:lnTo>
                    <a:pt x="923671" y="565150"/>
                  </a:lnTo>
                  <a:lnTo>
                    <a:pt x="922299" y="566420"/>
                  </a:lnTo>
                  <a:lnTo>
                    <a:pt x="918502" y="570230"/>
                  </a:lnTo>
                  <a:lnTo>
                    <a:pt x="917663" y="571500"/>
                  </a:lnTo>
                  <a:lnTo>
                    <a:pt x="917473" y="571500"/>
                  </a:lnTo>
                  <a:lnTo>
                    <a:pt x="917473" y="572770"/>
                  </a:lnTo>
                  <a:lnTo>
                    <a:pt x="917663" y="572770"/>
                  </a:lnTo>
                  <a:lnTo>
                    <a:pt x="920864" y="581660"/>
                  </a:lnTo>
                  <a:lnTo>
                    <a:pt x="924648" y="589280"/>
                  </a:lnTo>
                  <a:lnTo>
                    <a:pt x="928751" y="598170"/>
                  </a:lnTo>
                  <a:lnTo>
                    <a:pt x="932878" y="607060"/>
                  </a:lnTo>
                  <a:lnTo>
                    <a:pt x="936269" y="613410"/>
                  </a:lnTo>
                  <a:lnTo>
                    <a:pt x="943597" y="628650"/>
                  </a:lnTo>
                  <a:lnTo>
                    <a:pt x="946988" y="635000"/>
                  </a:lnTo>
                  <a:lnTo>
                    <a:pt x="950328" y="641350"/>
                  </a:lnTo>
                  <a:lnTo>
                    <a:pt x="953604" y="647700"/>
                  </a:lnTo>
                  <a:lnTo>
                    <a:pt x="956576" y="654050"/>
                  </a:lnTo>
                  <a:lnTo>
                    <a:pt x="960094" y="660400"/>
                  </a:lnTo>
                  <a:lnTo>
                    <a:pt x="963345" y="666750"/>
                  </a:lnTo>
                  <a:lnTo>
                    <a:pt x="966343" y="671830"/>
                  </a:lnTo>
                  <a:lnTo>
                    <a:pt x="969048" y="678180"/>
                  </a:lnTo>
                  <a:lnTo>
                    <a:pt x="970534" y="683260"/>
                  </a:lnTo>
                  <a:lnTo>
                    <a:pt x="972312" y="688340"/>
                  </a:lnTo>
                  <a:lnTo>
                    <a:pt x="973912" y="693420"/>
                  </a:lnTo>
                  <a:lnTo>
                    <a:pt x="975017" y="698500"/>
                  </a:lnTo>
                  <a:lnTo>
                    <a:pt x="976541" y="702310"/>
                  </a:lnTo>
                  <a:lnTo>
                    <a:pt x="978484" y="707390"/>
                  </a:lnTo>
                  <a:lnTo>
                    <a:pt x="980681" y="711200"/>
                  </a:lnTo>
                  <a:lnTo>
                    <a:pt x="982014" y="716280"/>
                  </a:lnTo>
                  <a:lnTo>
                    <a:pt x="986726" y="720090"/>
                  </a:lnTo>
                  <a:lnTo>
                    <a:pt x="992136" y="723900"/>
                  </a:lnTo>
                  <a:lnTo>
                    <a:pt x="996276" y="726440"/>
                  </a:lnTo>
                  <a:lnTo>
                    <a:pt x="998067" y="730250"/>
                  </a:lnTo>
                  <a:lnTo>
                    <a:pt x="998105" y="731520"/>
                  </a:lnTo>
                  <a:lnTo>
                    <a:pt x="998105" y="723392"/>
                  </a:lnTo>
                  <a:lnTo>
                    <a:pt x="994219" y="721360"/>
                  </a:lnTo>
                  <a:lnTo>
                    <a:pt x="991184" y="718820"/>
                  </a:lnTo>
                  <a:lnTo>
                    <a:pt x="987983" y="716280"/>
                  </a:lnTo>
                  <a:lnTo>
                    <a:pt x="985824" y="713740"/>
                  </a:lnTo>
                  <a:lnTo>
                    <a:pt x="984834" y="709930"/>
                  </a:lnTo>
                  <a:lnTo>
                    <a:pt x="983310" y="707390"/>
                  </a:lnTo>
                  <a:lnTo>
                    <a:pt x="982052" y="703580"/>
                  </a:lnTo>
                  <a:lnTo>
                    <a:pt x="981100" y="701040"/>
                  </a:lnTo>
                  <a:lnTo>
                    <a:pt x="978128" y="692150"/>
                  </a:lnTo>
                  <a:lnTo>
                    <a:pt x="975207" y="683260"/>
                  </a:lnTo>
                  <a:lnTo>
                    <a:pt x="971816" y="674370"/>
                  </a:lnTo>
                  <a:lnTo>
                    <a:pt x="967409" y="665480"/>
                  </a:lnTo>
                  <a:lnTo>
                    <a:pt x="965123" y="659130"/>
                  </a:lnTo>
                  <a:lnTo>
                    <a:pt x="962850" y="657860"/>
                  </a:lnTo>
                  <a:lnTo>
                    <a:pt x="960374" y="652780"/>
                  </a:lnTo>
                  <a:lnTo>
                    <a:pt x="957592" y="646430"/>
                  </a:lnTo>
                  <a:lnTo>
                    <a:pt x="951534" y="635000"/>
                  </a:lnTo>
                  <a:lnTo>
                    <a:pt x="948817" y="628650"/>
                  </a:lnTo>
                  <a:lnTo>
                    <a:pt x="946302" y="623570"/>
                  </a:lnTo>
                  <a:lnTo>
                    <a:pt x="943140" y="618490"/>
                  </a:lnTo>
                  <a:lnTo>
                    <a:pt x="940485" y="613410"/>
                  </a:lnTo>
                  <a:lnTo>
                    <a:pt x="937780" y="607060"/>
                  </a:lnTo>
                  <a:lnTo>
                    <a:pt x="935342" y="601980"/>
                  </a:lnTo>
                  <a:lnTo>
                    <a:pt x="932764" y="596900"/>
                  </a:lnTo>
                  <a:lnTo>
                    <a:pt x="929716" y="590550"/>
                  </a:lnTo>
                  <a:lnTo>
                    <a:pt x="926871" y="584200"/>
                  </a:lnTo>
                  <a:lnTo>
                    <a:pt x="924280" y="577850"/>
                  </a:lnTo>
                  <a:lnTo>
                    <a:pt x="923632" y="576580"/>
                  </a:lnTo>
                  <a:lnTo>
                    <a:pt x="922794" y="574040"/>
                  </a:lnTo>
                  <a:lnTo>
                    <a:pt x="922337" y="572770"/>
                  </a:lnTo>
                  <a:lnTo>
                    <a:pt x="922680" y="572770"/>
                  </a:lnTo>
                  <a:lnTo>
                    <a:pt x="925042" y="570230"/>
                  </a:lnTo>
                  <a:lnTo>
                    <a:pt x="927138" y="567690"/>
                  </a:lnTo>
                  <a:lnTo>
                    <a:pt x="931545" y="561340"/>
                  </a:lnTo>
                  <a:lnTo>
                    <a:pt x="929906" y="556260"/>
                  </a:lnTo>
                  <a:lnTo>
                    <a:pt x="924737" y="553720"/>
                  </a:lnTo>
                  <a:lnTo>
                    <a:pt x="923442" y="552450"/>
                  </a:lnTo>
                  <a:lnTo>
                    <a:pt x="922032" y="552450"/>
                  </a:lnTo>
                  <a:lnTo>
                    <a:pt x="920508" y="551180"/>
                  </a:lnTo>
                  <a:lnTo>
                    <a:pt x="922489" y="549910"/>
                  </a:lnTo>
                  <a:lnTo>
                    <a:pt x="923861" y="548640"/>
                  </a:lnTo>
                  <a:lnTo>
                    <a:pt x="927214" y="541020"/>
                  </a:lnTo>
                  <a:lnTo>
                    <a:pt x="924661" y="533400"/>
                  </a:lnTo>
                  <a:lnTo>
                    <a:pt x="921346" y="530999"/>
                  </a:lnTo>
                  <a:lnTo>
                    <a:pt x="921346" y="546100"/>
                  </a:lnTo>
                  <a:lnTo>
                    <a:pt x="918654" y="548640"/>
                  </a:lnTo>
                  <a:lnTo>
                    <a:pt x="917282" y="548640"/>
                  </a:lnTo>
                  <a:lnTo>
                    <a:pt x="915454" y="549910"/>
                  </a:lnTo>
                  <a:lnTo>
                    <a:pt x="914920" y="549910"/>
                  </a:lnTo>
                  <a:lnTo>
                    <a:pt x="914311" y="551180"/>
                  </a:lnTo>
                  <a:lnTo>
                    <a:pt x="913701" y="551180"/>
                  </a:lnTo>
                  <a:lnTo>
                    <a:pt x="909256" y="552450"/>
                  </a:lnTo>
                  <a:lnTo>
                    <a:pt x="895451" y="552450"/>
                  </a:lnTo>
                  <a:lnTo>
                    <a:pt x="890549" y="551180"/>
                  </a:lnTo>
                  <a:lnTo>
                    <a:pt x="884415" y="552450"/>
                  </a:lnTo>
                  <a:lnTo>
                    <a:pt x="880618" y="552450"/>
                  </a:lnTo>
                  <a:lnTo>
                    <a:pt x="878903" y="553720"/>
                  </a:lnTo>
                  <a:lnTo>
                    <a:pt x="877608" y="551180"/>
                  </a:lnTo>
                  <a:lnTo>
                    <a:pt x="876731" y="549910"/>
                  </a:lnTo>
                  <a:lnTo>
                    <a:pt x="876020" y="548640"/>
                  </a:lnTo>
                  <a:lnTo>
                    <a:pt x="875144" y="547370"/>
                  </a:lnTo>
                  <a:lnTo>
                    <a:pt x="874877" y="547370"/>
                  </a:lnTo>
                  <a:lnTo>
                    <a:pt x="874039" y="544830"/>
                  </a:lnTo>
                  <a:lnTo>
                    <a:pt x="872477" y="542290"/>
                  </a:lnTo>
                  <a:lnTo>
                    <a:pt x="870305" y="539750"/>
                  </a:lnTo>
                  <a:lnTo>
                    <a:pt x="868768" y="538480"/>
                  </a:lnTo>
                  <a:lnTo>
                    <a:pt x="867232" y="537210"/>
                  </a:lnTo>
                  <a:lnTo>
                    <a:pt x="862355" y="535940"/>
                  </a:lnTo>
                  <a:lnTo>
                    <a:pt x="852170" y="535940"/>
                  </a:lnTo>
                  <a:lnTo>
                    <a:pt x="849884" y="537210"/>
                  </a:lnTo>
                  <a:lnTo>
                    <a:pt x="846620" y="538480"/>
                  </a:lnTo>
                  <a:lnTo>
                    <a:pt x="844334" y="539750"/>
                  </a:lnTo>
                  <a:lnTo>
                    <a:pt x="842733" y="544830"/>
                  </a:lnTo>
                  <a:lnTo>
                    <a:pt x="843000" y="547370"/>
                  </a:lnTo>
                  <a:lnTo>
                    <a:pt x="844410" y="549910"/>
                  </a:lnTo>
                  <a:lnTo>
                    <a:pt x="844867" y="551180"/>
                  </a:lnTo>
                  <a:lnTo>
                    <a:pt x="845629" y="552450"/>
                  </a:lnTo>
                  <a:lnTo>
                    <a:pt x="846658" y="553720"/>
                  </a:lnTo>
                  <a:lnTo>
                    <a:pt x="847826" y="554990"/>
                  </a:lnTo>
                  <a:lnTo>
                    <a:pt x="849198" y="557530"/>
                  </a:lnTo>
                  <a:lnTo>
                    <a:pt x="851369" y="558800"/>
                  </a:lnTo>
                  <a:lnTo>
                    <a:pt x="851255" y="562610"/>
                  </a:lnTo>
                  <a:lnTo>
                    <a:pt x="848855" y="565150"/>
                  </a:lnTo>
                  <a:lnTo>
                    <a:pt x="845820" y="567690"/>
                  </a:lnTo>
                  <a:lnTo>
                    <a:pt x="839990" y="567690"/>
                  </a:lnTo>
                  <a:lnTo>
                    <a:pt x="834288" y="565150"/>
                  </a:lnTo>
                  <a:lnTo>
                    <a:pt x="834478" y="565150"/>
                  </a:lnTo>
                  <a:lnTo>
                    <a:pt x="833983" y="563880"/>
                  </a:lnTo>
                  <a:lnTo>
                    <a:pt x="832205" y="563880"/>
                  </a:lnTo>
                  <a:lnTo>
                    <a:pt x="830834" y="562610"/>
                  </a:lnTo>
                  <a:lnTo>
                    <a:pt x="829576" y="561340"/>
                  </a:lnTo>
                  <a:lnTo>
                    <a:pt x="828433" y="561340"/>
                  </a:lnTo>
                  <a:lnTo>
                    <a:pt x="826566" y="558800"/>
                  </a:lnTo>
                  <a:lnTo>
                    <a:pt x="825157" y="557530"/>
                  </a:lnTo>
                  <a:lnTo>
                    <a:pt x="824217" y="554863"/>
                  </a:lnTo>
                  <a:lnTo>
                    <a:pt x="823302" y="551180"/>
                  </a:lnTo>
                  <a:lnTo>
                    <a:pt x="823302" y="546100"/>
                  </a:lnTo>
                  <a:lnTo>
                    <a:pt x="824255" y="542290"/>
                  </a:lnTo>
                  <a:lnTo>
                    <a:pt x="824852" y="533400"/>
                  </a:lnTo>
                  <a:lnTo>
                    <a:pt x="825106" y="525780"/>
                  </a:lnTo>
                  <a:lnTo>
                    <a:pt x="825004" y="509270"/>
                  </a:lnTo>
                  <a:lnTo>
                    <a:pt x="824941" y="506730"/>
                  </a:lnTo>
                  <a:lnTo>
                    <a:pt x="819416" y="488950"/>
                  </a:lnTo>
                  <a:lnTo>
                    <a:pt x="818235" y="485140"/>
                  </a:lnTo>
                  <a:lnTo>
                    <a:pt x="814895" y="478790"/>
                  </a:lnTo>
                  <a:lnTo>
                    <a:pt x="813142" y="471170"/>
                  </a:lnTo>
                  <a:lnTo>
                    <a:pt x="809650" y="464667"/>
                  </a:lnTo>
                  <a:lnTo>
                    <a:pt x="806831" y="458470"/>
                  </a:lnTo>
                  <a:lnTo>
                    <a:pt x="805459" y="453390"/>
                  </a:lnTo>
                  <a:lnTo>
                    <a:pt x="800176" y="443230"/>
                  </a:lnTo>
                  <a:lnTo>
                    <a:pt x="796975" y="438150"/>
                  </a:lnTo>
                  <a:lnTo>
                    <a:pt x="794969" y="431800"/>
                  </a:lnTo>
                  <a:lnTo>
                    <a:pt x="792797" y="426720"/>
                  </a:lnTo>
                  <a:lnTo>
                    <a:pt x="790016" y="420370"/>
                  </a:lnTo>
                  <a:lnTo>
                    <a:pt x="786676" y="414020"/>
                  </a:lnTo>
                  <a:lnTo>
                    <a:pt x="784694" y="408940"/>
                  </a:lnTo>
                  <a:lnTo>
                    <a:pt x="782294" y="402590"/>
                  </a:lnTo>
                  <a:lnTo>
                    <a:pt x="779449" y="397510"/>
                  </a:lnTo>
                  <a:lnTo>
                    <a:pt x="776249" y="389890"/>
                  </a:lnTo>
                  <a:lnTo>
                    <a:pt x="773074" y="383540"/>
                  </a:lnTo>
                  <a:lnTo>
                    <a:pt x="769759" y="377190"/>
                  </a:lnTo>
                  <a:lnTo>
                    <a:pt x="769035" y="375920"/>
                  </a:lnTo>
                  <a:lnTo>
                    <a:pt x="766140" y="370840"/>
                  </a:lnTo>
                  <a:lnTo>
                    <a:pt x="770432" y="365760"/>
                  </a:lnTo>
                  <a:lnTo>
                    <a:pt x="772985" y="360680"/>
                  </a:lnTo>
                  <a:lnTo>
                    <a:pt x="773595" y="355600"/>
                  </a:lnTo>
                  <a:lnTo>
                    <a:pt x="774687" y="349250"/>
                  </a:lnTo>
                  <a:lnTo>
                    <a:pt x="774458" y="340360"/>
                  </a:lnTo>
                  <a:lnTo>
                    <a:pt x="775296" y="332740"/>
                  </a:lnTo>
                  <a:lnTo>
                    <a:pt x="775093" y="330200"/>
                  </a:lnTo>
                  <a:lnTo>
                    <a:pt x="775169" y="326390"/>
                  </a:lnTo>
                  <a:lnTo>
                    <a:pt x="775335" y="323850"/>
                  </a:lnTo>
                  <a:lnTo>
                    <a:pt x="776287" y="318770"/>
                  </a:lnTo>
                  <a:lnTo>
                    <a:pt x="778459" y="312420"/>
                  </a:lnTo>
                  <a:lnTo>
                    <a:pt x="780859" y="304800"/>
                  </a:lnTo>
                  <a:lnTo>
                    <a:pt x="782675" y="303530"/>
                  </a:lnTo>
                  <a:lnTo>
                    <a:pt x="786485" y="300990"/>
                  </a:lnTo>
                  <a:lnTo>
                    <a:pt x="790016" y="298450"/>
                  </a:lnTo>
                  <a:lnTo>
                    <a:pt x="793292" y="294640"/>
                  </a:lnTo>
                  <a:lnTo>
                    <a:pt x="793521" y="294640"/>
                  </a:lnTo>
                  <a:lnTo>
                    <a:pt x="793864" y="295910"/>
                  </a:lnTo>
                  <a:lnTo>
                    <a:pt x="798004" y="295910"/>
                  </a:lnTo>
                  <a:lnTo>
                    <a:pt x="801700" y="297180"/>
                  </a:lnTo>
                  <a:lnTo>
                    <a:pt x="805268" y="297180"/>
                  </a:lnTo>
                  <a:lnTo>
                    <a:pt x="808431" y="299720"/>
                  </a:lnTo>
                  <a:lnTo>
                    <a:pt x="811314" y="299720"/>
                  </a:lnTo>
                  <a:lnTo>
                    <a:pt x="813828" y="302260"/>
                  </a:lnTo>
                  <a:lnTo>
                    <a:pt x="816305" y="303530"/>
                  </a:lnTo>
                  <a:lnTo>
                    <a:pt x="818045" y="306070"/>
                  </a:lnTo>
                  <a:lnTo>
                    <a:pt x="818908" y="308648"/>
                  </a:lnTo>
                  <a:lnTo>
                    <a:pt x="820902" y="312420"/>
                  </a:lnTo>
                  <a:lnTo>
                    <a:pt x="821550" y="316230"/>
                  </a:lnTo>
                  <a:lnTo>
                    <a:pt x="820750" y="320040"/>
                  </a:lnTo>
                  <a:lnTo>
                    <a:pt x="819607" y="325120"/>
                  </a:lnTo>
                  <a:lnTo>
                    <a:pt x="819340" y="328930"/>
                  </a:lnTo>
                  <a:lnTo>
                    <a:pt x="819226" y="332740"/>
                  </a:lnTo>
                  <a:lnTo>
                    <a:pt x="819340" y="339090"/>
                  </a:lnTo>
                  <a:lnTo>
                    <a:pt x="819251" y="346710"/>
                  </a:lnTo>
                  <a:lnTo>
                    <a:pt x="819721" y="353060"/>
                  </a:lnTo>
                  <a:lnTo>
                    <a:pt x="821169" y="360680"/>
                  </a:lnTo>
                  <a:lnTo>
                    <a:pt x="822782" y="367030"/>
                  </a:lnTo>
                  <a:lnTo>
                    <a:pt x="824979" y="373380"/>
                  </a:lnTo>
                  <a:lnTo>
                    <a:pt x="827341" y="381000"/>
                  </a:lnTo>
                  <a:lnTo>
                    <a:pt x="829500" y="388620"/>
                  </a:lnTo>
                  <a:lnTo>
                    <a:pt x="834059" y="402590"/>
                  </a:lnTo>
                  <a:lnTo>
                    <a:pt x="837209" y="416560"/>
                  </a:lnTo>
                  <a:lnTo>
                    <a:pt x="839622" y="429260"/>
                  </a:lnTo>
                  <a:lnTo>
                    <a:pt x="841933" y="441960"/>
                  </a:lnTo>
                  <a:lnTo>
                    <a:pt x="843343" y="448310"/>
                  </a:lnTo>
                  <a:lnTo>
                    <a:pt x="845172" y="454660"/>
                  </a:lnTo>
                  <a:lnTo>
                    <a:pt x="847102" y="459740"/>
                  </a:lnTo>
                  <a:lnTo>
                    <a:pt x="848855" y="467360"/>
                  </a:lnTo>
                  <a:lnTo>
                    <a:pt x="871105" y="501650"/>
                  </a:lnTo>
                  <a:lnTo>
                    <a:pt x="886510" y="511810"/>
                  </a:lnTo>
                  <a:lnTo>
                    <a:pt x="889673" y="515620"/>
                  </a:lnTo>
                  <a:lnTo>
                    <a:pt x="894003" y="516890"/>
                  </a:lnTo>
                  <a:lnTo>
                    <a:pt x="900925" y="520700"/>
                  </a:lnTo>
                  <a:lnTo>
                    <a:pt x="907618" y="524510"/>
                  </a:lnTo>
                  <a:lnTo>
                    <a:pt x="913511" y="529590"/>
                  </a:lnTo>
                  <a:lnTo>
                    <a:pt x="918044" y="533400"/>
                  </a:lnTo>
                  <a:lnTo>
                    <a:pt x="921308" y="537210"/>
                  </a:lnTo>
                  <a:lnTo>
                    <a:pt x="921346" y="546100"/>
                  </a:lnTo>
                  <a:lnTo>
                    <a:pt x="921346" y="530999"/>
                  </a:lnTo>
                  <a:lnTo>
                    <a:pt x="894842" y="514350"/>
                  </a:lnTo>
                  <a:lnTo>
                    <a:pt x="892365" y="513080"/>
                  </a:lnTo>
                  <a:lnTo>
                    <a:pt x="890587" y="510540"/>
                  </a:lnTo>
                  <a:lnTo>
                    <a:pt x="888263" y="509270"/>
                  </a:lnTo>
                  <a:lnTo>
                    <a:pt x="884567" y="506730"/>
                  </a:lnTo>
                  <a:lnTo>
                    <a:pt x="880541" y="504190"/>
                  </a:lnTo>
                  <a:lnTo>
                    <a:pt x="877112" y="501650"/>
                  </a:lnTo>
                  <a:lnTo>
                    <a:pt x="870458" y="497840"/>
                  </a:lnTo>
                  <a:lnTo>
                    <a:pt x="854151" y="469900"/>
                  </a:lnTo>
                  <a:lnTo>
                    <a:pt x="852220" y="462280"/>
                  </a:lnTo>
                  <a:lnTo>
                    <a:pt x="850061" y="454660"/>
                  </a:lnTo>
                  <a:lnTo>
                    <a:pt x="847902" y="448310"/>
                  </a:lnTo>
                  <a:lnTo>
                    <a:pt x="845566" y="436880"/>
                  </a:lnTo>
                  <a:lnTo>
                    <a:pt x="841959" y="416560"/>
                  </a:lnTo>
                  <a:lnTo>
                    <a:pt x="839622" y="406400"/>
                  </a:lnTo>
                  <a:lnTo>
                    <a:pt x="835698" y="392430"/>
                  </a:lnTo>
                  <a:lnTo>
                    <a:pt x="831342" y="379730"/>
                  </a:lnTo>
                  <a:lnTo>
                    <a:pt x="827392" y="367030"/>
                  </a:lnTo>
                  <a:lnTo>
                    <a:pt x="824674" y="354330"/>
                  </a:lnTo>
                  <a:lnTo>
                    <a:pt x="824255" y="347980"/>
                  </a:lnTo>
                  <a:lnTo>
                    <a:pt x="824014" y="342900"/>
                  </a:lnTo>
                  <a:lnTo>
                    <a:pt x="824090" y="330200"/>
                  </a:lnTo>
                  <a:lnTo>
                    <a:pt x="824217" y="327660"/>
                  </a:lnTo>
                  <a:lnTo>
                    <a:pt x="825080" y="321310"/>
                  </a:lnTo>
                  <a:lnTo>
                    <a:pt x="827214" y="313690"/>
                  </a:lnTo>
                  <a:lnTo>
                    <a:pt x="822807" y="307340"/>
                  </a:lnTo>
                  <a:lnTo>
                    <a:pt x="821626" y="303530"/>
                  </a:lnTo>
                  <a:lnTo>
                    <a:pt x="818045" y="299720"/>
                  </a:lnTo>
                  <a:lnTo>
                    <a:pt x="812914" y="297180"/>
                  </a:lnTo>
                  <a:lnTo>
                    <a:pt x="809840" y="297180"/>
                  </a:lnTo>
                  <a:lnTo>
                    <a:pt x="808888" y="294640"/>
                  </a:lnTo>
                  <a:lnTo>
                    <a:pt x="804545" y="294640"/>
                  </a:lnTo>
                  <a:lnTo>
                    <a:pt x="801776" y="293370"/>
                  </a:lnTo>
                  <a:lnTo>
                    <a:pt x="799033" y="293370"/>
                  </a:lnTo>
                  <a:lnTo>
                    <a:pt x="796251" y="292100"/>
                  </a:lnTo>
                  <a:lnTo>
                    <a:pt x="796975" y="292100"/>
                  </a:lnTo>
                  <a:lnTo>
                    <a:pt x="798195" y="289560"/>
                  </a:lnTo>
                  <a:lnTo>
                    <a:pt x="798499" y="288290"/>
                  </a:lnTo>
                  <a:lnTo>
                    <a:pt x="797852" y="285750"/>
                  </a:lnTo>
                  <a:lnTo>
                    <a:pt x="796404" y="283210"/>
                  </a:lnTo>
                  <a:lnTo>
                    <a:pt x="794169" y="283210"/>
                  </a:lnTo>
                  <a:lnTo>
                    <a:pt x="794169" y="288290"/>
                  </a:lnTo>
                  <a:lnTo>
                    <a:pt x="793750" y="289560"/>
                  </a:lnTo>
                  <a:lnTo>
                    <a:pt x="792530" y="290830"/>
                  </a:lnTo>
                  <a:lnTo>
                    <a:pt x="789559" y="293370"/>
                  </a:lnTo>
                  <a:lnTo>
                    <a:pt x="786790" y="294640"/>
                  </a:lnTo>
                  <a:lnTo>
                    <a:pt x="784161" y="297180"/>
                  </a:lnTo>
                  <a:lnTo>
                    <a:pt x="783285" y="298450"/>
                  </a:lnTo>
                  <a:lnTo>
                    <a:pt x="782294" y="298450"/>
                  </a:lnTo>
                  <a:lnTo>
                    <a:pt x="781227" y="299720"/>
                  </a:lnTo>
                  <a:lnTo>
                    <a:pt x="780402" y="299720"/>
                  </a:lnTo>
                  <a:lnTo>
                    <a:pt x="774573" y="302260"/>
                  </a:lnTo>
                  <a:lnTo>
                    <a:pt x="767765" y="302260"/>
                  </a:lnTo>
                  <a:lnTo>
                    <a:pt x="763701" y="304800"/>
                  </a:lnTo>
                  <a:lnTo>
                    <a:pt x="758418" y="307340"/>
                  </a:lnTo>
                  <a:lnTo>
                    <a:pt x="753732" y="311150"/>
                  </a:lnTo>
                  <a:lnTo>
                    <a:pt x="749782" y="314960"/>
                  </a:lnTo>
                  <a:lnTo>
                    <a:pt x="748182" y="316230"/>
                  </a:lnTo>
                  <a:lnTo>
                    <a:pt x="746620" y="316230"/>
                  </a:lnTo>
                  <a:lnTo>
                    <a:pt x="745210" y="320040"/>
                  </a:lnTo>
                  <a:lnTo>
                    <a:pt x="744575" y="321310"/>
                  </a:lnTo>
                  <a:lnTo>
                    <a:pt x="747306" y="321310"/>
                  </a:lnTo>
                  <a:lnTo>
                    <a:pt x="748411" y="320040"/>
                  </a:lnTo>
                  <a:lnTo>
                    <a:pt x="750658" y="320040"/>
                  </a:lnTo>
                  <a:lnTo>
                    <a:pt x="751344" y="318770"/>
                  </a:lnTo>
                  <a:lnTo>
                    <a:pt x="751903" y="318770"/>
                  </a:lnTo>
                  <a:lnTo>
                    <a:pt x="752284" y="317500"/>
                  </a:lnTo>
                  <a:lnTo>
                    <a:pt x="754037" y="316230"/>
                  </a:lnTo>
                  <a:lnTo>
                    <a:pt x="757923" y="312420"/>
                  </a:lnTo>
                  <a:lnTo>
                    <a:pt x="762520" y="309880"/>
                  </a:lnTo>
                  <a:lnTo>
                    <a:pt x="767727" y="307340"/>
                  </a:lnTo>
                  <a:lnTo>
                    <a:pt x="770432" y="306070"/>
                  </a:lnTo>
                  <a:lnTo>
                    <a:pt x="773290" y="304800"/>
                  </a:lnTo>
                  <a:lnTo>
                    <a:pt x="776211" y="304800"/>
                  </a:lnTo>
                  <a:lnTo>
                    <a:pt x="774915" y="307340"/>
                  </a:lnTo>
                  <a:lnTo>
                    <a:pt x="773709" y="311150"/>
                  </a:lnTo>
                  <a:lnTo>
                    <a:pt x="770432" y="320040"/>
                  </a:lnTo>
                  <a:lnTo>
                    <a:pt x="769848" y="325120"/>
                  </a:lnTo>
                  <a:lnTo>
                    <a:pt x="769823" y="327660"/>
                  </a:lnTo>
                  <a:lnTo>
                    <a:pt x="770280" y="332740"/>
                  </a:lnTo>
                  <a:lnTo>
                    <a:pt x="769404" y="339090"/>
                  </a:lnTo>
                  <a:lnTo>
                    <a:pt x="769708" y="347980"/>
                  </a:lnTo>
                  <a:lnTo>
                    <a:pt x="768565" y="354330"/>
                  </a:lnTo>
                  <a:lnTo>
                    <a:pt x="768070" y="360680"/>
                  </a:lnTo>
                  <a:lnTo>
                    <a:pt x="765263" y="365760"/>
                  </a:lnTo>
                  <a:lnTo>
                    <a:pt x="760425" y="370840"/>
                  </a:lnTo>
                  <a:lnTo>
                    <a:pt x="754646" y="377190"/>
                  </a:lnTo>
                  <a:lnTo>
                    <a:pt x="749287" y="382270"/>
                  </a:lnTo>
                  <a:lnTo>
                    <a:pt x="744537" y="388620"/>
                  </a:lnTo>
                  <a:lnTo>
                    <a:pt x="740105" y="396240"/>
                  </a:lnTo>
                  <a:lnTo>
                    <a:pt x="735838" y="402590"/>
                  </a:lnTo>
                  <a:lnTo>
                    <a:pt x="731240" y="408940"/>
                  </a:lnTo>
                  <a:lnTo>
                    <a:pt x="725855" y="414020"/>
                  </a:lnTo>
                  <a:lnTo>
                    <a:pt x="722591" y="414020"/>
                  </a:lnTo>
                  <a:lnTo>
                    <a:pt x="721296" y="412750"/>
                  </a:lnTo>
                  <a:lnTo>
                    <a:pt x="717943" y="411480"/>
                  </a:lnTo>
                  <a:lnTo>
                    <a:pt x="714794" y="408940"/>
                  </a:lnTo>
                  <a:lnTo>
                    <a:pt x="711860" y="406400"/>
                  </a:lnTo>
                  <a:lnTo>
                    <a:pt x="709422" y="405130"/>
                  </a:lnTo>
                  <a:lnTo>
                    <a:pt x="707148" y="403860"/>
                  </a:lnTo>
                  <a:lnTo>
                    <a:pt x="705053" y="401320"/>
                  </a:lnTo>
                  <a:lnTo>
                    <a:pt x="702576" y="398780"/>
                  </a:lnTo>
                  <a:lnTo>
                    <a:pt x="700786" y="396240"/>
                  </a:lnTo>
                  <a:lnTo>
                    <a:pt x="698474" y="393700"/>
                  </a:lnTo>
                  <a:lnTo>
                    <a:pt x="695083" y="389890"/>
                  </a:lnTo>
                  <a:lnTo>
                    <a:pt x="692048" y="386080"/>
                  </a:lnTo>
                  <a:lnTo>
                    <a:pt x="689343" y="381000"/>
                  </a:lnTo>
                  <a:lnTo>
                    <a:pt x="687946" y="378460"/>
                  </a:lnTo>
                  <a:lnTo>
                    <a:pt x="687247" y="377190"/>
                  </a:lnTo>
                  <a:lnTo>
                    <a:pt x="686587" y="374650"/>
                  </a:lnTo>
                  <a:lnTo>
                    <a:pt x="686257" y="373380"/>
                  </a:lnTo>
                  <a:lnTo>
                    <a:pt x="684288" y="369570"/>
                  </a:lnTo>
                  <a:lnTo>
                    <a:pt x="682193" y="363220"/>
                  </a:lnTo>
                  <a:lnTo>
                    <a:pt x="680669" y="360121"/>
                  </a:lnTo>
                  <a:lnTo>
                    <a:pt x="680669" y="374650"/>
                  </a:lnTo>
                  <a:lnTo>
                    <a:pt x="678624" y="373773"/>
                  </a:lnTo>
                  <a:lnTo>
                    <a:pt x="678624" y="378460"/>
                  </a:lnTo>
                  <a:lnTo>
                    <a:pt x="670674" y="378460"/>
                  </a:lnTo>
                  <a:lnTo>
                    <a:pt x="665187" y="375920"/>
                  </a:lnTo>
                  <a:lnTo>
                    <a:pt x="659409" y="373380"/>
                  </a:lnTo>
                  <a:lnTo>
                    <a:pt x="653402" y="370840"/>
                  </a:lnTo>
                  <a:lnTo>
                    <a:pt x="657237" y="372110"/>
                  </a:lnTo>
                  <a:lnTo>
                    <a:pt x="661162" y="372110"/>
                  </a:lnTo>
                  <a:lnTo>
                    <a:pt x="664832" y="370903"/>
                  </a:lnTo>
                  <a:lnTo>
                    <a:pt x="669683" y="373380"/>
                  </a:lnTo>
                  <a:lnTo>
                    <a:pt x="674166" y="375920"/>
                  </a:lnTo>
                  <a:lnTo>
                    <a:pt x="677976" y="377190"/>
                  </a:lnTo>
                  <a:lnTo>
                    <a:pt x="678624" y="378460"/>
                  </a:lnTo>
                  <a:lnTo>
                    <a:pt x="678624" y="373773"/>
                  </a:lnTo>
                  <a:lnTo>
                    <a:pt x="639064" y="358140"/>
                  </a:lnTo>
                  <a:lnTo>
                    <a:pt x="630123" y="355600"/>
                  </a:lnTo>
                  <a:lnTo>
                    <a:pt x="629780" y="355600"/>
                  </a:lnTo>
                  <a:lnTo>
                    <a:pt x="620318" y="352132"/>
                  </a:lnTo>
                  <a:lnTo>
                    <a:pt x="620318" y="355600"/>
                  </a:lnTo>
                  <a:lnTo>
                    <a:pt x="598690" y="355600"/>
                  </a:lnTo>
                  <a:lnTo>
                    <a:pt x="588010" y="354330"/>
                  </a:lnTo>
                  <a:lnTo>
                    <a:pt x="585927" y="353834"/>
                  </a:lnTo>
                  <a:lnTo>
                    <a:pt x="585927" y="361950"/>
                  </a:lnTo>
                  <a:lnTo>
                    <a:pt x="585317" y="361950"/>
                  </a:lnTo>
                  <a:lnTo>
                    <a:pt x="583387" y="364490"/>
                  </a:lnTo>
                  <a:lnTo>
                    <a:pt x="583463" y="363220"/>
                  </a:lnTo>
                  <a:lnTo>
                    <a:pt x="582777" y="364490"/>
                  </a:lnTo>
                  <a:lnTo>
                    <a:pt x="578167" y="364490"/>
                  </a:lnTo>
                  <a:lnTo>
                    <a:pt x="575894" y="365760"/>
                  </a:lnTo>
                  <a:lnTo>
                    <a:pt x="574370" y="367030"/>
                  </a:lnTo>
                  <a:lnTo>
                    <a:pt x="571627" y="370840"/>
                  </a:lnTo>
                  <a:lnTo>
                    <a:pt x="572236" y="372110"/>
                  </a:lnTo>
                  <a:lnTo>
                    <a:pt x="568896" y="374650"/>
                  </a:lnTo>
                  <a:lnTo>
                    <a:pt x="567258" y="375920"/>
                  </a:lnTo>
                  <a:lnTo>
                    <a:pt x="565353" y="375920"/>
                  </a:lnTo>
                  <a:lnTo>
                    <a:pt x="563295" y="377190"/>
                  </a:lnTo>
                  <a:lnTo>
                    <a:pt x="560832" y="377190"/>
                  </a:lnTo>
                  <a:lnTo>
                    <a:pt x="558584" y="378460"/>
                  </a:lnTo>
                  <a:lnTo>
                    <a:pt x="556793" y="379730"/>
                  </a:lnTo>
                  <a:lnTo>
                    <a:pt x="555802" y="381000"/>
                  </a:lnTo>
                  <a:lnTo>
                    <a:pt x="555040" y="381000"/>
                  </a:lnTo>
                  <a:lnTo>
                    <a:pt x="554329" y="382270"/>
                  </a:lnTo>
                  <a:lnTo>
                    <a:pt x="553834" y="383540"/>
                  </a:lnTo>
                  <a:lnTo>
                    <a:pt x="546303" y="383540"/>
                  </a:lnTo>
                  <a:lnTo>
                    <a:pt x="544474" y="381000"/>
                  </a:lnTo>
                  <a:lnTo>
                    <a:pt x="541959" y="378460"/>
                  </a:lnTo>
                  <a:lnTo>
                    <a:pt x="540702" y="377190"/>
                  </a:lnTo>
                  <a:lnTo>
                    <a:pt x="535343" y="377190"/>
                  </a:lnTo>
                  <a:lnTo>
                    <a:pt x="530783" y="374650"/>
                  </a:lnTo>
                  <a:lnTo>
                    <a:pt x="529297" y="374650"/>
                  </a:lnTo>
                  <a:lnTo>
                    <a:pt x="528497" y="372110"/>
                  </a:lnTo>
                  <a:lnTo>
                    <a:pt x="528383" y="369570"/>
                  </a:lnTo>
                  <a:lnTo>
                    <a:pt x="527113" y="368300"/>
                  </a:lnTo>
                  <a:lnTo>
                    <a:pt x="525830" y="367030"/>
                  </a:lnTo>
                  <a:lnTo>
                    <a:pt x="522681" y="365988"/>
                  </a:lnTo>
                  <a:lnTo>
                    <a:pt x="522681" y="370840"/>
                  </a:lnTo>
                  <a:lnTo>
                    <a:pt x="513778" y="371957"/>
                  </a:lnTo>
                  <a:lnTo>
                    <a:pt x="513778" y="386080"/>
                  </a:lnTo>
                  <a:lnTo>
                    <a:pt x="501002" y="388620"/>
                  </a:lnTo>
                  <a:lnTo>
                    <a:pt x="476745" y="396240"/>
                  </a:lnTo>
                  <a:lnTo>
                    <a:pt x="463880" y="401320"/>
                  </a:lnTo>
                  <a:lnTo>
                    <a:pt x="451256" y="405765"/>
                  </a:lnTo>
                  <a:lnTo>
                    <a:pt x="451256" y="422910"/>
                  </a:lnTo>
                  <a:lnTo>
                    <a:pt x="446684" y="424180"/>
                  </a:lnTo>
                  <a:lnTo>
                    <a:pt x="437565" y="429260"/>
                  </a:lnTo>
                  <a:lnTo>
                    <a:pt x="424357" y="434340"/>
                  </a:lnTo>
                  <a:lnTo>
                    <a:pt x="417995" y="438150"/>
                  </a:lnTo>
                  <a:lnTo>
                    <a:pt x="411810" y="441960"/>
                  </a:lnTo>
                  <a:lnTo>
                    <a:pt x="402488" y="441960"/>
                  </a:lnTo>
                  <a:lnTo>
                    <a:pt x="398043" y="440690"/>
                  </a:lnTo>
                  <a:lnTo>
                    <a:pt x="402107" y="436880"/>
                  </a:lnTo>
                  <a:lnTo>
                    <a:pt x="406831" y="433070"/>
                  </a:lnTo>
                  <a:lnTo>
                    <a:pt x="415620" y="426720"/>
                  </a:lnTo>
                  <a:lnTo>
                    <a:pt x="419188" y="424180"/>
                  </a:lnTo>
                  <a:lnTo>
                    <a:pt x="422808" y="422910"/>
                  </a:lnTo>
                  <a:lnTo>
                    <a:pt x="429806" y="422910"/>
                  </a:lnTo>
                  <a:lnTo>
                    <a:pt x="436854" y="424180"/>
                  </a:lnTo>
                  <a:lnTo>
                    <a:pt x="443903" y="422910"/>
                  </a:lnTo>
                  <a:lnTo>
                    <a:pt x="451256" y="422910"/>
                  </a:lnTo>
                  <a:lnTo>
                    <a:pt x="451256" y="405765"/>
                  </a:lnTo>
                  <a:lnTo>
                    <a:pt x="410591" y="425450"/>
                  </a:lnTo>
                  <a:lnTo>
                    <a:pt x="391960" y="441693"/>
                  </a:lnTo>
                  <a:lnTo>
                    <a:pt x="391960" y="454660"/>
                  </a:lnTo>
                  <a:lnTo>
                    <a:pt x="387997" y="457200"/>
                  </a:lnTo>
                  <a:lnTo>
                    <a:pt x="386181" y="459740"/>
                  </a:lnTo>
                  <a:lnTo>
                    <a:pt x="386854" y="457200"/>
                  </a:lnTo>
                  <a:lnTo>
                    <a:pt x="388340" y="454660"/>
                  </a:lnTo>
                  <a:lnTo>
                    <a:pt x="391960" y="454660"/>
                  </a:lnTo>
                  <a:lnTo>
                    <a:pt x="391960" y="441693"/>
                  </a:lnTo>
                  <a:lnTo>
                    <a:pt x="390613" y="443230"/>
                  </a:lnTo>
                  <a:lnTo>
                    <a:pt x="384124" y="452120"/>
                  </a:lnTo>
                  <a:lnTo>
                    <a:pt x="380161" y="463550"/>
                  </a:lnTo>
                  <a:lnTo>
                    <a:pt x="380009" y="463550"/>
                  </a:lnTo>
                  <a:lnTo>
                    <a:pt x="379933" y="464820"/>
                  </a:lnTo>
                  <a:lnTo>
                    <a:pt x="374383" y="471170"/>
                  </a:lnTo>
                  <a:lnTo>
                    <a:pt x="370357" y="477520"/>
                  </a:lnTo>
                  <a:lnTo>
                    <a:pt x="367919" y="483870"/>
                  </a:lnTo>
                  <a:lnTo>
                    <a:pt x="367385" y="481330"/>
                  </a:lnTo>
                  <a:lnTo>
                    <a:pt x="367233" y="478790"/>
                  </a:lnTo>
                  <a:lnTo>
                    <a:pt x="367233" y="474980"/>
                  </a:lnTo>
                  <a:lnTo>
                    <a:pt x="379628" y="445770"/>
                  </a:lnTo>
                  <a:lnTo>
                    <a:pt x="380161" y="445770"/>
                  </a:lnTo>
                  <a:lnTo>
                    <a:pt x="380161" y="444500"/>
                  </a:lnTo>
                  <a:lnTo>
                    <a:pt x="383781" y="439420"/>
                  </a:lnTo>
                  <a:lnTo>
                    <a:pt x="388035" y="435610"/>
                  </a:lnTo>
                  <a:lnTo>
                    <a:pt x="389267" y="434340"/>
                  </a:lnTo>
                  <a:lnTo>
                    <a:pt x="392950" y="430530"/>
                  </a:lnTo>
                  <a:lnTo>
                    <a:pt x="407962" y="420370"/>
                  </a:lnTo>
                  <a:lnTo>
                    <a:pt x="409841" y="419100"/>
                  </a:lnTo>
                  <a:lnTo>
                    <a:pt x="426034" y="410210"/>
                  </a:lnTo>
                  <a:lnTo>
                    <a:pt x="428345" y="408940"/>
                  </a:lnTo>
                  <a:lnTo>
                    <a:pt x="448665" y="400050"/>
                  </a:lnTo>
                  <a:lnTo>
                    <a:pt x="470992" y="392430"/>
                  </a:lnTo>
                  <a:lnTo>
                    <a:pt x="479196" y="389890"/>
                  </a:lnTo>
                  <a:lnTo>
                    <a:pt x="486994" y="388620"/>
                  </a:lnTo>
                  <a:lnTo>
                    <a:pt x="501878" y="383540"/>
                  </a:lnTo>
                  <a:lnTo>
                    <a:pt x="504990" y="383540"/>
                  </a:lnTo>
                  <a:lnTo>
                    <a:pt x="511225" y="381000"/>
                  </a:lnTo>
                  <a:lnTo>
                    <a:pt x="510921" y="383540"/>
                  </a:lnTo>
                  <a:lnTo>
                    <a:pt x="511530" y="384810"/>
                  </a:lnTo>
                  <a:lnTo>
                    <a:pt x="512940" y="386080"/>
                  </a:lnTo>
                  <a:lnTo>
                    <a:pt x="513778" y="386080"/>
                  </a:lnTo>
                  <a:lnTo>
                    <a:pt x="513778" y="371957"/>
                  </a:lnTo>
                  <a:lnTo>
                    <a:pt x="492226" y="374650"/>
                  </a:lnTo>
                  <a:lnTo>
                    <a:pt x="483501" y="376872"/>
                  </a:lnTo>
                  <a:lnTo>
                    <a:pt x="489242" y="374650"/>
                  </a:lnTo>
                  <a:lnTo>
                    <a:pt x="495871" y="373380"/>
                  </a:lnTo>
                  <a:lnTo>
                    <a:pt x="502602" y="370840"/>
                  </a:lnTo>
                  <a:lnTo>
                    <a:pt x="509409" y="369570"/>
                  </a:lnTo>
                  <a:lnTo>
                    <a:pt x="514273" y="369570"/>
                  </a:lnTo>
                  <a:lnTo>
                    <a:pt x="516026" y="368300"/>
                  </a:lnTo>
                  <a:lnTo>
                    <a:pt x="519328" y="368300"/>
                  </a:lnTo>
                  <a:lnTo>
                    <a:pt x="521728" y="369570"/>
                  </a:lnTo>
                  <a:lnTo>
                    <a:pt x="522376" y="369570"/>
                  </a:lnTo>
                  <a:lnTo>
                    <a:pt x="522681" y="370840"/>
                  </a:lnTo>
                  <a:lnTo>
                    <a:pt x="522681" y="365988"/>
                  </a:lnTo>
                  <a:lnTo>
                    <a:pt x="522033" y="365760"/>
                  </a:lnTo>
                  <a:lnTo>
                    <a:pt x="517474" y="364490"/>
                  </a:lnTo>
                  <a:lnTo>
                    <a:pt x="516178" y="364490"/>
                  </a:lnTo>
                  <a:lnTo>
                    <a:pt x="515035" y="363220"/>
                  </a:lnTo>
                  <a:lnTo>
                    <a:pt x="514464" y="363220"/>
                  </a:lnTo>
                  <a:lnTo>
                    <a:pt x="515378" y="360680"/>
                  </a:lnTo>
                  <a:lnTo>
                    <a:pt x="517512" y="359410"/>
                  </a:lnTo>
                  <a:lnTo>
                    <a:pt x="517931" y="359410"/>
                  </a:lnTo>
                  <a:lnTo>
                    <a:pt x="518261" y="358140"/>
                  </a:lnTo>
                  <a:lnTo>
                    <a:pt x="519861" y="358140"/>
                  </a:lnTo>
                  <a:lnTo>
                    <a:pt x="520623" y="356870"/>
                  </a:lnTo>
                  <a:lnTo>
                    <a:pt x="524548" y="356870"/>
                  </a:lnTo>
                  <a:lnTo>
                    <a:pt x="526707" y="358140"/>
                  </a:lnTo>
                  <a:lnTo>
                    <a:pt x="529450" y="359410"/>
                  </a:lnTo>
                  <a:lnTo>
                    <a:pt x="534809" y="360680"/>
                  </a:lnTo>
                  <a:lnTo>
                    <a:pt x="535800" y="360680"/>
                  </a:lnTo>
                  <a:lnTo>
                    <a:pt x="539076" y="364490"/>
                  </a:lnTo>
                  <a:lnTo>
                    <a:pt x="544931" y="369570"/>
                  </a:lnTo>
                  <a:lnTo>
                    <a:pt x="552157" y="367030"/>
                  </a:lnTo>
                  <a:lnTo>
                    <a:pt x="555574" y="365760"/>
                  </a:lnTo>
                  <a:lnTo>
                    <a:pt x="557047" y="364490"/>
                  </a:lnTo>
                  <a:lnTo>
                    <a:pt x="558507" y="363220"/>
                  </a:lnTo>
                  <a:lnTo>
                    <a:pt x="561022" y="361950"/>
                  </a:lnTo>
                  <a:lnTo>
                    <a:pt x="561365" y="360680"/>
                  </a:lnTo>
                  <a:lnTo>
                    <a:pt x="565696" y="360680"/>
                  </a:lnTo>
                  <a:lnTo>
                    <a:pt x="567524" y="359410"/>
                  </a:lnTo>
                  <a:lnTo>
                    <a:pt x="568858" y="358140"/>
                  </a:lnTo>
                  <a:lnTo>
                    <a:pt x="570103" y="358140"/>
                  </a:lnTo>
                  <a:lnTo>
                    <a:pt x="571284" y="356870"/>
                  </a:lnTo>
                  <a:lnTo>
                    <a:pt x="572465" y="356870"/>
                  </a:lnTo>
                  <a:lnTo>
                    <a:pt x="572960" y="355600"/>
                  </a:lnTo>
                  <a:lnTo>
                    <a:pt x="574103" y="355600"/>
                  </a:lnTo>
                  <a:lnTo>
                    <a:pt x="575437" y="356870"/>
                  </a:lnTo>
                  <a:lnTo>
                    <a:pt x="582244" y="356870"/>
                  </a:lnTo>
                  <a:lnTo>
                    <a:pt x="583692" y="359410"/>
                  </a:lnTo>
                  <a:lnTo>
                    <a:pt x="585927" y="361950"/>
                  </a:lnTo>
                  <a:lnTo>
                    <a:pt x="585927" y="353834"/>
                  </a:lnTo>
                  <a:lnTo>
                    <a:pt x="577557" y="351802"/>
                  </a:lnTo>
                  <a:lnTo>
                    <a:pt x="578167" y="350520"/>
                  </a:lnTo>
                  <a:lnTo>
                    <a:pt x="578548" y="349250"/>
                  </a:lnTo>
                  <a:lnTo>
                    <a:pt x="582206" y="349250"/>
                  </a:lnTo>
                  <a:lnTo>
                    <a:pt x="601687" y="351802"/>
                  </a:lnTo>
                  <a:lnTo>
                    <a:pt x="611085" y="354330"/>
                  </a:lnTo>
                  <a:lnTo>
                    <a:pt x="620318" y="355600"/>
                  </a:lnTo>
                  <a:lnTo>
                    <a:pt x="620318" y="352132"/>
                  </a:lnTo>
                  <a:lnTo>
                    <a:pt x="619417" y="351790"/>
                  </a:lnTo>
                  <a:lnTo>
                    <a:pt x="608723" y="349250"/>
                  </a:lnTo>
                  <a:lnTo>
                    <a:pt x="586574" y="346710"/>
                  </a:lnTo>
                  <a:lnTo>
                    <a:pt x="587336" y="346710"/>
                  </a:lnTo>
                  <a:lnTo>
                    <a:pt x="587984" y="345440"/>
                  </a:lnTo>
                  <a:lnTo>
                    <a:pt x="588479" y="345440"/>
                  </a:lnTo>
                  <a:lnTo>
                    <a:pt x="588860" y="344170"/>
                  </a:lnTo>
                  <a:lnTo>
                    <a:pt x="589127" y="344170"/>
                  </a:lnTo>
                  <a:lnTo>
                    <a:pt x="589280" y="342900"/>
                  </a:lnTo>
                  <a:lnTo>
                    <a:pt x="593382" y="342900"/>
                  </a:lnTo>
                  <a:lnTo>
                    <a:pt x="597611" y="344170"/>
                  </a:lnTo>
                  <a:lnTo>
                    <a:pt x="601903" y="344170"/>
                  </a:lnTo>
                  <a:lnTo>
                    <a:pt x="606158" y="345440"/>
                  </a:lnTo>
                  <a:lnTo>
                    <a:pt x="613727" y="346710"/>
                  </a:lnTo>
                  <a:lnTo>
                    <a:pt x="634796" y="351802"/>
                  </a:lnTo>
                  <a:lnTo>
                    <a:pt x="644918" y="355600"/>
                  </a:lnTo>
                  <a:lnTo>
                    <a:pt x="654812" y="358140"/>
                  </a:lnTo>
                  <a:lnTo>
                    <a:pt x="662800" y="361950"/>
                  </a:lnTo>
                  <a:lnTo>
                    <a:pt x="670293" y="365760"/>
                  </a:lnTo>
                  <a:lnTo>
                    <a:pt x="677862" y="368300"/>
                  </a:lnTo>
                  <a:lnTo>
                    <a:pt x="677862" y="369570"/>
                  </a:lnTo>
                  <a:lnTo>
                    <a:pt x="678434" y="369570"/>
                  </a:lnTo>
                  <a:lnTo>
                    <a:pt x="679297" y="372110"/>
                  </a:lnTo>
                  <a:lnTo>
                    <a:pt x="680669" y="374650"/>
                  </a:lnTo>
                  <a:lnTo>
                    <a:pt x="680669" y="360121"/>
                  </a:lnTo>
                  <a:lnTo>
                    <a:pt x="679704" y="358140"/>
                  </a:lnTo>
                  <a:lnTo>
                    <a:pt x="679069" y="356870"/>
                  </a:lnTo>
                  <a:lnTo>
                    <a:pt x="678180" y="354330"/>
                  </a:lnTo>
                  <a:lnTo>
                    <a:pt x="676833" y="350520"/>
                  </a:lnTo>
                  <a:lnTo>
                    <a:pt x="675233" y="344170"/>
                  </a:lnTo>
                  <a:lnTo>
                    <a:pt x="674014" y="340080"/>
                  </a:lnTo>
                  <a:lnTo>
                    <a:pt x="674014" y="358140"/>
                  </a:lnTo>
                  <a:lnTo>
                    <a:pt x="664235" y="358140"/>
                  </a:lnTo>
                  <a:lnTo>
                    <a:pt x="651586" y="353060"/>
                  </a:lnTo>
                  <a:lnTo>
                    <a:pt x="645083" y="351790"/>
                  </a:lnTo>
                  <a:lnTo>
                    <a:pt x="638492" y="349250"/>
                  </a:lnTo>
                  <a:lnTo>
                    <a:pt x="650201" y="349250"/>
                  </a:lnTo>
                  <a:lnTo>
                    <a:pt x="655840" y="347980"/>
                  </a:lnTo>
                  <a:lnTo>
                    <a:pt x="661771" y="350520"/>
                  </a:lnTo>
                  <a:lnTo>
                    <a:pt x="667435" y="353060"/>
                  </a:lnTo>
                  <a:lnTo>
                    <a:pt x="672871" y="355600"/>
                  </a:lnTo>
                  <a:lnTo>
                    <a:pt x="672871" y="354330"/>
                  </a:lnTo>
                  <a:lnTo>
                    <a:pt x="674014" y="358140"/>
                  </a:lnTo>
                  <a:lnTo>
                    <a:pt x="674014" y="340080"/>
                  </a:lnTo>
                  <a:lnTo>
                    <a:pt x="671830" y="332740"/>
                  </a:lnTo>
                  <a:lnTo>
                    <a:pt x="671537" y="331774"/>
                  </a:lnTo>
                  <a:lnTo>
                    <a:pt x="671537" y="350520"/>
                  </a:lnTo>
                  <a:lnTo>
                    <a:pt x="665695" y="347980"/>
                  </a:lnTo>
                  <a:lnTo>
                    <a:pt x="659841" y="345440"/>
                  </a:lnTo>
                  <a:lnTo>
                    <a:pt x="651764" y="342900"/>
                  </a:lnTo>
                  <a:lnTo>
                    <a:pt x="635254" y="337820"/>
                  </a:lnTo>
                  <a:lnTo>
                    <a:pt x="622439" y="335280"/>
                  </a:lnTo>
                  <a:lnTo>
                    <a:pt x="617042" y="333654"/>
                  </a:lnTo>
                  <a:lnTo>
                    <a:pt x="617042" y="336550"/>
                  </a:lnTo>
                  <a:lnTo>
                    <a:pt x="593191" y="336550"/>
                  </a:lnTo>
                  <a:lnTo>
                    <a:pt x="585127" y="335457"/>
                  </a:lnTo>
                  <a:lnTo>
                    <a:pt x="585127" y="342900"/>
                  </a:lnTo>
                  <a:lnTo>
                    <a:pt x="583692" y="345440"/>
                  </a:lnTo>
                  <a:lnTo>
                    <a:pt x="576757" y="345440"/>
                  </a:lnTo>
                  <a:lnTo>
                    <a:pt x="575170" y="346710"/>
                  </a:lnTo>
                  <a:lnTo>
                    <a:pt x="573874" y="347980"/>
                  </a:lnTo>
                  <a:lnTo>
                    <a:pt x="572884" y="349250"/>
                  </a:lnTo>
                  <a:lnTo>
                    <a:pt x="572312" y="351790"/>
                  </a:lnTo>
                  <a:lnTo>
                    <a:pt x="572008" y="351790"/>
                  </a:lnTo>
                  <a:lnTo>
                    <a:pt x="571246" y="353060"/>
                  </a:lnTo>
                  <a:lnTo>
                    <a:pt x="570826" y="353060"/>
                  </a:lnTo>
                  <a:lnTo>
                    <a:pt x="569912" y="354330"/>
                  </a:lnTo>
                  <a:lnTo>
                    <a:pt x="566915" y="355600"/>
                  </a:lnTo>
                  <a:lnTo>
                    <a:pt x="566000" y="356870"/>
                  </a:lnTo>
                  <a:lnTo>
                    <a:pt x="563372" y="358140"/>
                  </a:lnTo>
                  <a:lnTo>
                    <a:pt x="559498" y="358140"/>
                  </a:lnTo>
                  <a:lnTo>
                    <a:pt x="558241" y="359410"/>
                  </a:lnTo>
                  <a:lnTo>
                    <a:pt x="556069" y="360680"/>
                  </a:lnTo>
                  <a:lnTo>
                    <a:pt x="552881" y="363220"/>
                  </a:lnTo>
                  <a:lnTo>
                    <a:pt x="549109" y="364490"/>
                  </a:lnTo>
                  <a:lnTo>
                    <a:pt x="546265" y="364490"/>
                  </a:lnTo>
                  <a:lnTo>
                    <a:pt x="543064" y="361950"/>
                  </a:lnTo>
                  <a:lnTo>
                    <a:pt x="541616" y="360680"/>
                  </a:lnTo>
                  <a:lnTo>
                    <a:pt x="539915" y="356870"/>
                  </a:lnTo>
                  <a:lnTo>
                    <a:pt x="531622" y="356870"/>
                  </a:lnTo>
                  <a:lnTo>
                    <a:pt x="528269" y="355600"/>
                  </a:lnTo>
                  <a:lnTo>
                    <a:pt x="526288" y="353060"/>
                  </a:lnTo>
                  <a:lnTo>
                    <a:pt x="524967" y="350520"/>
                  </a:lnTo>
                  <a:lnTo>
                    <a:pt x="525233" y="347980"/>
                  </a:lnTo>
                  <a:lnTo>
                    <a:pt x="525487" y="345440"/>
                  </a:lnTo>
                  <a:lnTo>
                    <a:pt x="520242" y="345440"/>
                  </a:lnTo>
                  <a:lnTo>
                    <a:pt x="520242" y="350520"/>
                  </a:lnTo>
                  <a:lnTo>
                    <a:pt x="511111" y="352856"/>
                  </a:lnTo>
                  <a:lnTo>
                    <a:pt x="511111" y="365760"/>
                  </a:lnTo>
                  <a:lnTo>
                    <a:pt x="495236" y="369570"/>
                  </a:lnTo>
                  <a:lnTo>
                    <a:pt x="468325" y="378536"/>
                  </a:lnTo>
                  <a:lnTo>
                    <a:pt x="468325" y="389890"/>
                  </a:lnTo>
                  <a:lnTo>
                    <a:pt x="459206" y="392430"/>
                  </a:lnTo>
                  <a:lnTo>
                    <a:pt x="454177" y="394970"/>
                  </a:lnTo>
                  <a:lnTo>
                    <a:pt x="444931" y="397510"/>
                  </a:lnTo>
                  <a:lnTo>
                    <a:pt x="435914" y="401320"/>
                  </a:lnTo>
                  <a:lnTo>
                    <a:pt x="427126" y="405130"/>
                  </a:lnTo>
                  <a:lnTo>
                    <a:pt x="418579" y="410210"/>
                  </a:lnTo>
                  <a:lnTo>
                    <a:pt x="406984" y="410210"/>
                  </a:lnTo>
                  <a:lnTo>
                    <a:pt x="414515" y="405130"/>
                  </a:lnTo>
                  <a:lnTo>
                    <a:pt x="422465" y="401320"/>
                  </a:lnTo>
                  <a:lnTo>
                    <a:pt x="430771" y="396240"/>
                  </a:lnTo>
                  <a:lnTo>
                    <a:pt x="439420" y="392430"/>
                  </a:lnTo>
                  <a:lnTo>
                    <a:pt x="448297" y="392430"/>
                  </a:lnTo>
                  <a:lnTo>
                    <a:pt x="455015" y="391160"/>
                  </a:lnTo>
                  <a:lnTo>
                    <a:pt x="461695" y="391160"/>
                  </a:lnTo>
                  <a:lnTo>
                    <a:pt x="468325" y="389890"/>
                  </a:lnTo>
                  <a:lnTo>
                    <a:pt x="468325" y="378536"/>
                  </a:lnTo>
                  <a:lnTo>
                    <a:pt x="425881" y="394970"/>
                  </a:lnTo>
                  <a:lnTo>
                    <a:pt x="398805" y="411441"/>
                  </a:lnTo>
                  <a:lnTo>
                    <a:pt x="398805" y="421640"/>
                  </a:lnTo>
                  <a:lnTo>
                    <a:pt x="397052" y="422910"/>
                  </a:lnTo>
                  <a:lnTo>
                    <a:pt x="393712" y="425450"/>
                  </a:lnTo>
                  <a:lnTo>
                    <a:pt x="389940" y="427990"/>
                  </a:lnTo>
                  <a:lnTo>
                    <a:pt x="386549" y="430530"/>
                  </a:lnTo>
                  <a:lnTo>
                    <a:pt x="383552" y="434340"/>
                  </a:lnTo>
                  <a:lnTo>
                    <a:pt x="385838" y="429260"/>
                  </a:lnTo>
                  <a:lnTo>
                    <a:pt x="389140" y="425450"/>
                  </a:lnTo>
                  <a:lnTo>
                    <a:pt x="393369" y="421640"/>
                  </a:lnTo>
                  <a:lnTo>
                    <a:pt x="393293" y="420370"/>
                  </a:lnTo>
                  <a:lnTo>
                    <a:pt x="394995" y="421640"/>
                  </a:lnTo>
                  <a:lnTo>
                    <a:pt x="398805" y="421640"/>
                  </a:lnTo>
                  <a:lnTo>
                    <a:pt x="398805" y="411441"/>
                  </a:lnTo>
                  <a:lnTo>
                    <a:pt x="375564" y="441960"/>
                  </a:lnTo>
                  <a:lnTo>
                    <a:pt x="375297" y="444500"/>
                  </a:lnTo>
                  <a:lnTo>
                    <a:pt x="372097" y="448310"/>
                  </a:lnTo>
                  <a:lnTo>
                    <a:pt x="369671" y="452120"/>
                  </a:lnTo>
                  <a:lnTo>
                    <a:pt x="368033" y="455930"/>
                  </a:lnTo>
                  <a:lnTo>
                    <a:pt x="366547" y="458470"/>
                  </a:lnTo>
                  <a:lnTo>
                    <a:pt x="365290" y="462280"/>
                  </a:lnTo>
                  <a:lnTo>
                    <a:pt x="364350" y="464820"/>
                  </a:lnTo>
                  <a:lnTo>
                    <a:pt x="360883" y="457200"/>
                  </a:lnTo>
                  <a:lnTo>
                    <a:pt x="359664" y="450850"/>
                  </a:lnTo>
                  <a:lnTo>
                    <a:pt x="360692" y="443230"/>
                  </a:lnTo>
                  <a:lnTo>
                    <a:pt x="361607" y="438150"/>
                  </a:lnTo>
                  <a:lnTo>
                    <a:pt x="363016" y="433070"/>
                  </a:lnTo>
                  <a:lnTo>
                    <a:pt x="364464" y="429260"/>
                  </a:lnTo>
                  <a:lnTo>
                    <a:pt x="364947" y="427990"/>
                  </a:lnTo>
                  <a:lnTo>
                    <a:pt x="367652" y="424180"/>
                  </a:lnTo>
                  <a:lnTo>
                    <a:pt x="371005" y="420370"/>
                  </a:lnTo>
                  <a:lnTo>
                    <a:pt x="375031" y="416560"/>
                  </a:lnTo>
                  <a:lnTo>
                    <a:pt x="375488" y="415290"/>
                  </a:lnTo>
                  <a:lnTo>
                    <a:pt x="376364" y="416560"/>
                  </a:lnTo>
                  <a:lnTo>
                    <a:pt x="382485" y="416560"/>
                  </a:lnTo>
                  <a:lnTo>
                    <a:pt x="386549" y="415290"/>
                  </a:lnTo>
                  <a:lnTo>
                    <a:pt x="388950" y="414020"/>
                  </a:lnTo>
                  <a:lnTo>
                    <a:pt x="391807" y="411480"/>
                  </a:lnTo>
                  <a:lnTo>
                    <a:pt x="394500" y="410210"/>
                  </a:lnTo>
                  <a:lnTo>
                    <a:pt x="397052" y="407670"/>
                  </a:lnTo>
                  <a:lnTo>
                    <a:pt x="399643" y="406400"/>
                  </a:lnTo>
                  <a:lnTo>
                    <a:pt x="402031" y="403860"/>
                  </a:lnTo>
                  <a:lnTo>
                    <a:pt x="404241" y="402590"/>
                  </a:lnTo>
                  <a:lnTo>
                    <a:pt x="406831" y="400050"/>
                  </a:lnTo>
                  <a:lnTo>
                    <a:pt x="412534" y="392430"/>
                  </a:lnTo>
                  <a:lnTo>
                    <a:pt x="413600" y="392430"/>
                  </a:lnTo>
                  <a:lnTo>
                    <a:pt x="414705" y="391160"/>
                  </a:lnTo>
                  <a:lnTo>
                    <a:pt x="415874" y="391160"/>
                  </a:lnTo>
                  <a:lnTo>
                    <a:pt x="423875" y="387350"/>
                  </a:lnTo>
                  <a:lnTo>
                    <a:pt x="432104" y="383540"/>
                  </a:lnTo>
                  <a:lnTo>
                    <a:pt x="440575" y="379730"/>
                  </a:lnTo>
                  <a:lnTo>
                    <a:pt x="449275" y="377190"/>
                  </a:lnTo>
                  <a:lnTo>
                    <a:pt x="469341" y="370840"/>
                  </a:lnTo>
                  <a:lnTo>
                    <a:pt x="481634" y="367030"/>
                  </a:lnTo>
                  <a:lnTo>
                    <a:pt x="488835" y="365760"/>
                  </a:lnTo>
                  <a:lnTo>
                    <a:pt x="503161" y="361950"/>
                  </a:lnTo>
                  <a:lnTo>
                    <a:pt x="510362" y="360680"/>
                  </a:lnTo>
                  <a:lnTo>
                    <a:pt x="509905" y="361950"/>
                  </a:lnTo>
                  <a:lnTo>
                    <a:pt x="509676" y="361950"/>
                  </a:lnTo>
                  <a:lnTo>
                    <a:pt x="509714" y="363220"/>
                  </a:lnTo>
                  <a:lnTo>
                    <a:pt x="509828" y="364490"/>
                  </a:lnTo>
                  <a:lnTo>
                    <a:pt x="510324" y="365760"/>
                  </a:lnTo>
                  <a:lnTo>
                    <a:pt x="511111" y="365760"/>
                  </a:lnTo>
                  <a:lnTo>
                    <a:pt x="511111" y="352856"/>
                  </a:lnTo>
                  <a:lnTo>
                    <a:pt x="510273" y="353060"/>
                  </a:lnTo>
                  <a:lnTo>
                    <a:pt x="480199" y="356870"/>
                  </a:lnTo>
                  <a:lnTo>
                    <a:pt x="479552" y="356870"/>
                  </a:lnTo>
                  <a:lnTo>
                    <a:pt x="488683" y="354330"/>
                  </a:lnTo>
                  <a:lnTo>
                    <a:pt x="492633" y="353060"/>
                  </a:lnTo>
                  <a:lnTo>
                    <a:pt x="500011" y="351790"/>
                  </a:lnTo>
                  <a:lnTo>
                    <a:pt x="507657" y="349250"/>
                  </a:lnTo>
                  <a:lnTo>
                    <a:pt x="515454" y="347980"/>
                  </a:lnTo>
                  <a:lnTo>
                    <a:pt x="518071" y="347980"/>
                  </a:lnTo>
                  <a:lnTo>
                    <a:pt x="519252" y="349250"/>
                  </a:lnTo>
                  <a:lnTo>
                    <a:pt x="519823" y="349250"/>
                  </a:lnTo>
                  <a:lnTo>
                    <a:pt x="520166" y="350520"/>
                  </a:lnTo>
                  <a:lnTo>
                    <a:pt x="520242" y="345440"/>
                  </a:lnTo>
                  <a:lnTo>
                    <a:pt x="516750" y="345440"/>
                  </a:lnTo>
                  <a:lnTo>
                    <a:pt x="515950" y="344170"/>
                  </a:lnTo>
                  <a:lnTo>
                    <a:pt x="514731" y="344170"/>
                  </a:lnTo>
                  <a:lnTo>
                    <a:pt x="515569" y="341630"/>
                  </a:lnTo>
                  <a:lnTo>
                    <a:pt x="516826" y="340360"/>
                  </a:lnTo>
                  <a:lnTo>
                    <a:pt x="518071" y="339090"/>
                  </a:lnTo>
                  <a:lnTo>
                    <a:pt x="521500" y="339090"/>
                  </a:lnTo>
                  <a:lnTo>
                    <a:pt x="523138" y="337820"/>
                  </a:lnTo>
                  <a:lnTo>
                    <a:pt x="526973" y="337820"/>
                  </a:lnTo>
                  <a:lnTo>
                    <a:pt x="527240" y="339090"/>
                  </a:lnTo>
                  <a:lnTo>
                    <a:pt x="528955" y="340360"/>
                  </a:lnTo>
                  <a:lnTo>
                    <a:pt x="532536" y="340360"/>
                  </a:lnTo>
                  <a:lnTo>
                    <a:pt x="535266" y="341630"/>
                  </a:lnTo>
                  <a:lnTo>
                    <a:pt x="538429" y="341630"/>
                  </a:lnTo>
                  <a:lnTo>
                    <a:pt x="538962" y="342900"/>
                  </a:lnTo>
                  <a:lnTo>
                    <a:pt x="540435" y="344170"/>
                  </a:lnTo>
                  <a:lnTo>
                    <a:pt x="539978" y="345440"/>
                  </a:lnTo>
                  <a:lnTo>
                    <a:pt x="542302" y="346710"/>
                  </a:lnTo>
                  <a:lnTo>
                    <a:pt x="544550" y="347980"/>
                  </a:lnTo>
                  <a:lnTo>
                    <a:pt x="547700" y="349250"/>
                  </a:lnTo>
                  <a:lnTo>
                    <a:pt x="550748" y="349250"/>
                  </a:lnTo>
                  <a:lnTo>
                    <a:pt x="558507" y="342900"/>
                  </a:lnTo>
                  <a:lnTo>
                    <a:pt x="558698" y="342900"/>
                  </a:lnTo>
                  <a:lnTo>
                    <a:pt x="559079" y="341630"/>
                  </a:lnTo>
                  <a:lnTo>
                    <a:pt x="563067" y="340360"/>
                  </a:lnTo>
                  <a:lnTo>
                    <a:pt x="563638" y="341630"/>
                  </a:lnTo>
                  <a:lnTo>
                    <a:pt x="565924" y="340360"/>
                  </a:lnTo>
                  <a:lnTo>
                    <a:pt x="568210" y="339090"/>
                  </a:lnTo>
                  <a:lnTo>
                    <a:pt x="569569" y="339090"/>
                  </a:lnTo>
                  <a:lnTo>
                    <a:pt x="570750" y="337820"/>
                  </a:lnTo>
                  <a:lnTo>
                    <a:pt x="571627" y="336550"/>
                  </a:lnTo>
                  <a:lnTo>
                    <a:pt x="571969" y="336550"/>
                  </a:lnTo>
                  <a:lnTo>
                    <a:pt x="572350" y="337820"/>
                  </a:lnTo>
                  <a:lnTo>
                    <a:pt x="575818" y="337820"/>
                  </a:lnTo>
                  <a:lnTo>
                    <a:pt x="581558" y="339090"/>
                  </a:lnTo>
                  <a:lnTo>
                    <a:pt x="583158" y="339090"/>
                  </a:lnTo>
                  <a:lnTo>
                    <a:pt x="584403" y="340360"/>
                  </a:lnTo>
                  <a:lnTo>
                    <a:pt x="584936" y="341630"/>
                  </a:lnTo>
                  <a:lnTo>
                    <a:pt x="585127" y="342900"/>
                  </a:lnTo>
                  <a:lnTo>
                    <a:pt x="585127" y="335457"/>
                  </a:lnTo>
                  <a:lnTo>
                    <a:pt x="583907" y="335280"/>
                  </a:lnTo>
                  <a:lnTo>
                    <a:pt x="575475" y="335280"/>
                  </a:lnTo>
                  <a:lnTo>
                    <a:pt x="574522" y="334010"/>
                  </a:lnTo>
                  <a:lnTo>
                    <a:pt x="573684" y="334010"/>
                  </a:lnTo>
                  <a:lnTo>
                    <a:pt x="573874" y="332740"/>
                  </a:lnTo>
                  <a:lnTo>
                    <a:pt x="574103" y="332740"/>
                  </a:lnTo>
                  <a:lnTo>
                    <a:pt x="574522" y="331470"/>
                  </a:lnTo>
                  <a:lnTo>
                    <a:pt x="577862" y="331470"/>
                  </a:lnTo>
                  <a:lnTo>
                    <a:pt x="587895" y="332740"/>
                  </a:lnTo>
                  <a:lnTo>
                    <a:pt x="597814" y="332740"/>
                  </a:lnTo>
                  <a:lnTo>
                    <a:pt x="607542" y="335280"/>
                  </a:lnTo>
                  <a:lnTo>
                    <a:pt x="617042" y="336550"/>
                  </a:lnTo>
                  <a:lnTo>
                    <a:pt x="617042" y="333654"/>
                  </a:lnTo>
                  <a:lnTo>
                    <a:pt x="614006" y="332740"/>
                  </a:lnTo>
                  <a:lnTo>
                    <a:pt x="605294" y="331470"/>
                  </a:lnTo>
                  <a:lnTo>
                    <a:pt x="587679" y="328930"/>
                  </a:lnTo>
                  <a:lnTo>
                    <a:pt x="589165" y="327660"/>
                  </a:lnTo>
                  <a:lnTo>
                    <a:pt x="590118" y="326390"/>
                  </a:lnTo>
                  <a:lnTo>
                    <a:pt x="590232" y="325120"/>
                  </a:lnTo>
                  <a:lnTo>
                    <a:pt x="590042" y="323850"/>
                  </a:lnTo>
                  <a:lnTo>
                    <a:pt x="604913" y="325120"/>
                  </a:lnTo>
                  <a:lnTo>
                    <a:pt x="647814" y="334010"/>
                  </a:lnTo>
                  <a:lnTo>
                    <a:pt x="670750" y="347980"/>
                  </a:lnTo>
                  <a:lnTo>
                    <a:pt x="671537" y="350520"/>
                  </a:lnTo>
                  <a:lnTo>
                    <a:pt x="671537" y="331774"/>
                  </a:lnTo>
                  <a:lnTo>
                    <a:pt x="671449" y="331470"/>
                  </a:lnTo>
                  <a:lnTo>
                    <a:pt x="670750" y="328930"/>
                  </a:lnTo>
                  <a:lnTo>
                    <a:pt x="670064" y="326390"/>
                  </a:lnTo>
                  <a:lnTo>
                    <a:pt x="668959" y="323850"/>
                  </a:lnTo>
                  <a:lnTo>
                    <a:pt x="670560" y="318770"/>
                  </a:lnTo>
                  <a:lnTo>
                    <a:pt x="672147" y="313690"/>
                  </a:lnTo>
                  <a:lnTo>
                    <a:pt x="673049" y="311150"/>
                  </a:lnTo>
                  <a:lnTo>
                    <a:pt x="674852" y="306070"/>
                  </a:lnTo>
                  <a:lnTo>
                    <a:pt x="676592" y="302260"/>
                  </a:lnTo>
                  <a:lnTo>
                    <a:pt x="677176" y="300990"/>
                  </a:lnTo>
                  <a:lnTo>
                    <a:pt x="679107" y="295910"/>
                  </a:lnTo>
                  <a:lnTo>
                    <a:pt x="682002" y="290830"/>
                  </a:lnTo>
                  <a:lnTo>
                    <a:pt x="685393" y="290830"/>
                  </a:lnTo>
                  <a:lnTo>
                    <a:pt x="689152" y="289560"/>
                  </a:lnTo>
                  <a:lnTo>
                    <a:pt x="692924" y="289560"/>
                  </a:lnTo>
                  <a:lnTo>
                    <a:pt x="700913" y="290830"/>
                  </a:lnTo>
                  <a:lnTo>
                    <a:pt x="716813" y="294640"/>
                  </a:lnTo>
                  <a:lnTo>
                    <a:pt x="724865" y="295910"/>
                  </a:lnTo>
                  <a:lnTo>
                    <a:pt x="748322" y="295910"/>
                  </a:lnTo>
                  <a:lnTo>
                    <a:pt x="756132" y="294640"/>
                  </a:lnTo>
                  <a:lnTo>
                    <a:pt x="758380" y="293370"/>
                  </a:lnTo>
                  <a:lnTo>
                    <a:pt x="766584" y="292100"/>
                  </a:lnTo>
                  <a:lnTo>
                    <a:pt x="764616" y="293370"/>
                  </a:lnTo>
                  <a:lnTo>
                    <a:pt x="762482" y="294640"/>
                  </a:lnTo>
                  <a:lnTo>
                    <a:pt x="756856" y="299720"/>
                  </a:lnTo>
                  <a:lnTo>
                    <a:pt x="753541" y="300990"/>
                  </a:lnTo>
                  <a:lnTo>
                    <a:pt x="749820" y="302260"/>
                  </a:lnTo>
                  <a:lnTo>
                    <a:pt x="739089" y="304800"/>
                  </a:lnTo>
                  <a:lnTo>
                    <a:pt x="728865" y="304800"/>
                  </a:lnTo>
                  <a:lnTo>
                    <a:pt x="727494" y="307340"/>
                  </a:lnTo>
                  <a:lnTo>
                    <a:pt x="728179" y="307340"/>
                  </a:lnTo>
                  <a:lnTo>
                    <a:pt x="729780" y="308610"/>
                  </a:lnTo>
                  <a:lnTo>
                    <a:pt x="736511" y="308610"/>
                  </a:lnTo>
                  <a:lnTo>
                    <a:pt x="739013" y="307340"/>
                  </a:lnTo>
                  <a:lnTo>
                    <a:pt x="745401" y="307340"/>
                  </a:lnTo>
                  <a:lnTo>
                    <a:pt x="751611" y="306070"/>
                  </a:lnTo>
                  <a:lnTo>
                    <a:pt x="753008" y="304800"/>
                  </a:lnTo>
                  <a:lnTo>
                    <a:pt x="755256" y="304800"/>
                  </a:lnTo>
                  <a:lnTo>
                    <a:pt x="755751" y="303530"/>
                  </a:lnTo>
                  <a:lnTo>
                    <a:pt x="758990" y="302260"/>
                  </a:lnTo>
                  <a:lnTo>
                    <a:pt x="761949" y="300990"/>
                  </a:lnTo>
                  <a:lnTo>
                    <a:pt x="764578" y="298450"/>
                  </a:lnTo>
                  <a:lnTo>
                    <a:pt x="767156" y="297180"/>
                  </a:lnTo>
                  <a:lnTo>
                    <a:pt x="771956" y="292100"/>
                  </a:lnTo>
                  <a:lnTo>
                    <a:pt x="773671" y="290830"/>
                  </a:lnTo>
                  <a:lnTo>
                    <a:pt x="775182" y="289560"/>
                  </a:lnTo>
                  <a:lnTo>
                    <a:pt x="776516" y="288290"/>
                  </a:lnTo>
                  <a:lnTo>
                    <a:pt x="777925" y="288290"/>
                  </a:lnTo>
                  <a:lnTo>
                    <a:pt x="778802" y="287020"/>
                  </a:lnTo>
                  <a:lnTo>
                    <a:pt x="787933" y="287020"/>
                  </a:lnTo>
                  <a:lnTo>
                    <a:pt x="789825" y="285750"/>
                  </a:lnTo>
                  <a:lnTo>
                    <a:pt x="791806" y="285750"/>
                  </a:lnTo>
                  <a:lnTo>
                    <a:pt x="793750" y="287020"/>
                  </a:lnTo>
                  <a:lnTo>
                    <a:pt x="794169" y="288290"/>
                  </a:lnTo>
                  <a:lnTo>
                    <a:pt x="794169" y="283210"/>
                  </a:lnTo>
                  <a:lnTo>
                    <a:pt x="787628" y="283210"/>
                  </a:lnTo>
                  <a:lnTo>
                    <a:pt x="787476" y="281940"/>
                  </a:lnTo>
                  <a:lnTo>
                    <a:pt x="787171" y="281940"/>
                  </a:lnTo>
                  <a:lnTo>
                    <a:pt x="786714" y="280670"/>
                  </a:lnTo>
                  <a:lnTo>
                    <a:pt x="783399" y="276860"/>
                  </a:lnTo>
                  <a:lnTo>
                    <a:pt x="782828" y="276720"/>
                  </a:lnTo>
                  <a:lnTo>
                    <a:pt x="782828" y="283210"/>
                  </a:lnTo>
                  <a:lnTo>
                    <a:pt x="780630" y="283210"/>
                  </a:lnTo>
                  <a:lnTo>
                    <a:pt x="778421" y="284480"/>
                  </a:lnTo>
                  <a:lnTo>
                    <a:pt x="774458" y="284480"/>
                  </a:lnTo>
                  <a:lnTo>
                    <a:pt x="772871" y="285750"/>
                  </a:lnTo>
                  <a:lnTo>
                    <a:pt x="771728" y="287020"/>
                  </a:lnTo>
                  <a:lnTo>
                    <a:pt x="769137" y="287020"/>
                  </a:lnTo>
                  <a:lnTo>
                    <a:pt x="768908" y="288290"/>
                  </a:lnTo>
                  <a:lnTo>
                    <a:pt x="751344" y="288290"/>
                  </a:lnTo>
                  <a:lnTo>
                    <a:pt x="751344" y="292100"/>
                  </a:lnTo>
                  <a:lnTo>
                    <a:pt x="744042" y="292100"/>
                  </a:lnTo>
                  <a:lnTo>
                    <a:pt x="736892" y="293370"/>
                  </a:lnTo>
                  <a:lnTo>
                    <a:pt x="729475" y="293370"/>
                  </a:lnTo>
                  <a:lnTo>
                    <a:pt x="722439" y="292100"/>
                  </a:lnTo>
                  <a:lnTo>
                    <a:pt x="719277" y="292100"/>
                  </a:lnTo>
                  <a:lnTo>
                    <a:pt x="713079" y="290830"/>
                  </a:lnTo>
                  <a:lnTo>
                    <a:pt x="741832" y="290830"/>
                  </a:lnTo>
                  <a:lnTo>
                    <a:pt x="751344" y="292100"/>
                  </a:lnTo>
                  <a:lnTo>
                    <a:pt x="751344" y="288290"/>
                  </a:lnTo>
                  <a:lnTo>
                    <a:pt x="749731" y="288290"/>
                  </a:lnTo>
                  <a:lnTo>
                    <a:pt x="742543" y="287020"/>
                  </a:lnTo>
                  <a:lnTo>
                    <a:pt x="711441" y="287020"/>
                  </a:lnTo>
                  <a:lnTo>
                    <a:pt x="704519" y="288290"/>
                  </a:lnTo>
                  <a:lnTo>
                    <a:pt x="699122" y="288290"/>
                  </a:lnTo>
                  <a:lnTo>
                    <a:pt x="695731" y="287020"/>
                  </a:lnTo>
                  <a:lnTo>
                    <a:pt x="682764" y="287020"/>
                  </a:lnTo>
                  <a:lnTo>
                    <a:pt x="680440" y="288290"/>
                  </a:lnTo>
                  <a:lnTo>
                    <a:pt x="678624" y="288290"/>
                  </a:lnTo>
                  <a:lnTo>
                    <a:pt x="678167" y="289560"/>
                  </a:lnTo>
                  <a:lnTo>
                    <a:pt x="677405" y="289560"/>
                  </a:lnTo>
                  <a:lnTo>
                    <a:pt x="675843" y="289090"/>
                  </a:lnTo>
                  <a:lnTo>
                    <a:pt x="675843" y="293370"/>
                  </a:lnTo>
                  <a:lnTo>
                    <a:pt x="674281" y="295910"/>
                  </a:lnTo>
                  <a:lnTo>
                    <a:pt x="672871" y="298450"/>
                  </a:lnTo>
                  <a:lnTo>
                    <a:pt x="671576" y="302260"/>
                  </a:lnTo>
                  <a:lnTo>
                    <a:pt x="670331" y="301879"/>
                  </a:lnTo>
                  <a:lnTo>
                    <a:pt x="670331" y="304800"/>
                  </a:lnTo>
                  <a:lnTo>
                    <a:pt x="669226" y="307340"/>
                  </a:lnTo>
                  <a:lnTo>
                    <a:pt x="668489" y="308648"/>
                  </a:lnTo>
                  <a:lnTo>
                    <a:pt x="667842" y="311048"/>
                  </a:lnTo>
                  <a:lnTo>
                    <a:pt x="666750" y="310603"/>
                  </a:lnTo>
                  <a:lnTo>
                    <a:pt x="666750" y="314960"/>
                  </a:lnTo>
                  <a:lnTo>
                    <a:pt x="666445" y="316230"/>
                  </a:lnTo>
                  <a:lnTo>
                    <a:pt x="666064" y="317500"/>
                  </a:lnTo>
                  <a:lnTo>
                    <a:pt x="665759" y="317500"/>
                  </a:lnTo>
                  <a:lnTo>
                    <a:pt x="665759" y="318770"/>
                  </a:lnTo>
                  <a:lnTo>
                    <a:pt x="665378" y="318592"/>
                  </a:lnTo>
                  <a:lnTo>
                    <a:pt x="665378" y="328930"/>
                  </a:lnTo>
                  <a:lnTo>
                    <a:pt x="661543" y="327456"/>
                  </a:lnTo>
                  <a:lnTo>
                    <a:pt x="661543" y="331470"/>
                  </a:lnTo>
                  <a:lnTo>
                    <a:pt x="660247" y="332740"/>
                  </a:lnTo>
                  <a:lnTo>
                    <a:pt x="657275" y="332740"/>
                  </a:lnTo>
                  <a:lnTo>
                    <a:pt x="640943" y="327660"/>
                  </a:lnTo>
                  <a:lnTo>
                    <a:pt x="623773" y="325120"/>
                  </a:lnTo>
                  <a:lnTo>
                    <a:pt x="621715" y="323850"/>
                  </a:lnTo>
                  <a:lnTo>
                    <a:pt x="624992" y="323850"/>
                  </a:lnTo>
                  <a:lnTo>
                    <a:pt x="628142" y="322580"/>
                  </a:lnTo>
                  <a:lnTo>
                    <a:pt x="631113" y="321310"/>
                  </a:lnTo>
                  <a:lnTo>
                    <a:pt x="634504" y="322580"/>
                  </a:lnTo>
                  <a:lnTo>
                    <a:pt x="637768" y="322580"/>
                  </a:lnTo>
                  <a:lnTo>
                    <a:pt x="640969" y="323850"/>
                  </a:lnTo>
                  <a:lnTo>
                    <a:pt x="648195" y="326390"/>
                  </a:lnTo>
                  <a:lnTo>
                    <a:pt x="655078" y="328930"/>
                  </a:lnTo>
                  <a:lnTo>
                    <a:pt x="661543" y="331470"/>
                  </a:lnTo>
                  <a:lnTo>
                    <a:pt x="661543" y="327456"/>
                  </a:lnTo>
                  <a:lnTo>
                    <a:pt x="652208" y="323850"/>
                  </a:lnTo>
                  <a:lnTo>
                    <a:pt x="638124" y="320040"/>
                  </a:lnTo>
                  <a:lnTo>
                    <a:pt x="623328" y="316230"/>
                  </a:lnTo>
                  <a:lnTo>
                    <a:pt x="607987" y="314960"/>
                  </a:lnTo>
                  <a:lnTo>
                    <a:pt x="602284" y="314960"/>
                  </a:lnTo>
                  <a:lnTo>
                    <a:pt x="593534" y="313690"/>
                  </a:lnTo>
                  <a:lnTo>
                    <a:pt x="586460" y="313690"/>
                  </a:lnTo>
                  <a:lnTo>
                    <a:pt x="586460" y="325120"/>
                  </a:lnTo>
                  <a:lnTo>
                    <a:pt x="582815" y="327660"/>
                  </a:lnTo>
                  <a:lnTo>
                    <a:pt x="574713" y="327660"/>
                  </a:lnTo>
                  <a:lnTo>
                    <a:pt x="572046" y="328930"/>
                  </a:lnTo>
                  <a:lnTo>
                    <a:pt x="569988" y="330200"/>
                  </a:lnTo>
                  <a:lnTo>
                    <a:pt x="569302" y="331470"/>
                  </a:lnTo>
                  <a:lnTo>
                    <a:pt x="568934" y="332740"/>
                  </a:lnTo>
                  <a:lnTo>
                    <a:pt x="568858" y="334010"/>
                  </a:lnTo>
                  <a:lnTo>
                    <a:pt x="567448" y="336550"/>
                  </a:lnTo>
                  <a:lnTo>
                    <a:pt x="564324" y="337820"/>
                  </a:lnTo>
                  <a:lnTo>
                    <a:pt x="560527" y="337820"/>
                  </a:lnTo>
                  <a:lnTo>
                    <a:pt x="558355" y="339090"/>
                  </a:lnTo>
                  <a:lnTo>
                    <a:pt x="556412" y="339090"/>
                  </a:lnTo>
                  <a:lnTo>
                    <a:pt x="554736" y="340360"/>
                  </a:lnTo>
                  <a:lnTo>
                    <a:pt x="553453" y="341630"/>
                  </a:lnTo>
                  <a:lnTo>
                    <a:pt x="553720" y="342900"/>
                  </a:lnTo>
                  <a:lnTo>
                    <a:pt x="553110" y="344170"/>
                  </a:lnTo>
                  <a:lnTo>
                    <a:pt x="552424" y="344170"/>
                  </a:lnTo>
                  <a:lnTo>
                    <a:pt x="551319" y="345440"/>
                  </a:lnTo>
                  <a:lnTo>
                    <a:pt x="545769" y="345440"/>
                  </a:lnTo>
                  <a:lnTo>
                    <a:pt x="545579" y="344170"/>
                  </a:lnTo>
                  <a:lnTo>
                    <a:pt x="544664" y="342900"/>
                  </a:lnTo>
                  <a:lnTo>
                    <a:pt x="543331" y="339090"/>
                  </a:lnTo>
                  <a:lnTo>
                    <a:pt x="539419" y="339090"/>
                  </a:lnTo>
                  <a:lnTo>
                    <a:pt x="535533" y="337820"/>
                  </a:lnTo>
                  <a:lnTo>
                    <a:pt x="531139" y="336715"/>
                  </a:lnTo>
                  <a:lnTo>
                    <a:pt x="530326" y="335280"/>
                  </a:lnTo>
                  <a:lnTo>
                    <a:pt x="529564" y="332740"/>
                  </a:lnTo>
                  <a:lnTo>
                    <a:pt x="530326" y="332740"/>
                  </a:lnTo>
                  <a:lnTo>
                    <a:pt x="529031" y="331470"/>
                  </a:lnTo>
                  <a:lnTo>
                    <a:pt x="527812" y="330200"/>
                  </a:lnTo>
                  <a:lnTo>
                    <a:pt x="526097" y="328930"/>
                  </a:lnTo>
                  <a:lnTo>
                    <a:pt x="524548" y="328930"/>
                  </a:lnTo>
                  <a:lnTo>
                    <a:pt x="524548" y="334010"/>
                  </a:lnTo>
                  <a:lnTo>
                    <a:pt x="522224" y="335280"/>
                  </a:lnTo>
                  <a:lnTo>
                    <a:pt x="520014" y="335280"/>
                  </a:lnTo>
                  <a:lnTo>
                    <a:pt x="517969" y="336550"/>
                  </a:lnTo>
                  <a:lnTo>
                    <a:pt x="510247" y="336550"/>
                  </a:lnTo>
                  <a:lnTo>
                    <a:pt x="510247" y="345440"/>
                  </a:lnTo>
                  <a:lnTo>
                    <a:pt x="498424" y="349250"/>
                  </a:lnTo>
                  <a:lnTo>
                    <a:pt x="486689" y="351802"/>
                  </a:lnTo>
                  <a:lnTo>
                    <a:pt x="475284" y="354330"/>
                  </a:lnTo>
                  <a:lnTo>
                    <a:pt x="463994" y="358140"/>
                  </a:lnTo>
                  <a:lnTo>
                    <a:pt x="454063" y="361645"/>
                  </a:lnTo>
                  <a:lnTo>
                    <a:pt x="454063" y="372110"/>
                  </a:lnTo>
                  <a:lnTo>
                    <a:pt x="448475" y="373380"/>
                  </a:lnTo>
                  <a:lnTo>
                    <a:pt x="442620" y="375920"/>
                  </a:lnTo>
                  <a:lnTo>
                    <a:pt x="436689" y="377190"/>
                  </a:lnTo>
                  <a:lnTo>
                    <a:pt x="426415" y="377190"/>
                  </a:lnTo>
                  <a:lnTo>
                    <a:pt x="430860" y="374650"/>
                  </a:lnTo>
                  <a:lnTo>
                    <a:pt x="435508" y="372110"/>
                  </a:lnTo>
                  <a:lnTo>
                    <a:pt x="440372" y="370840"/>
                  </a:lnTo>
                  <a:lnTo>
                    <a:pt x="444868" y="370840"/>
                  </a:lnTo>
                  <a:lnTo>
                    <a:pt x="449465" y="372110"/>
                  </a:lnTo>
                  <a:lnTo>
                    <a:pt x="454063" y="372110"/>
                  </a:lnTo>
                  <a:lnTo>
                    <a:pt x="454063" y="361645"/>
                  </a:lnTo>
                  <a:lnTo>
                    <a:pt x="453161" y="361950"/>
                  </a:lnTo>
                  <a:lnTo>
                    <a:pt x="442683" y="365760"/>
                  </a:lnTo>
                  <a:lnTo>
                    <a:pt x="432600" y="370840"/>
                  </a:lnTo>
                  <a:lnTo>
                    <a:pt x="422922" y="374650"/>
                  </a:lnTo>
                  <a:lnTo>
                    <a:pt x="423824" y="373380"/>
                  </a:lnTo>
                  <a:lnTo>
                    <a:pt x="424548" y="370840"/>
                  </a:lnTo>
                  <a:lnTo>
                    <a:pt x="425500" y="369570"/>
                  </a:lnTo>
                  <a:lnTo>
                    <a:pt x="425310" y="369570"/>
                  </a:lnTo>
                  <a:lnTo>
                    <a:pt x="425538" y="368300"/>
                  </a:lnTo>
                  <a:lnTo>
                    <a:pt x="425881" y="368300"/>
                  </a:lnTo>
                  <a:lnTo>
                    <a:pt x="426148" y="367030"/>
                  </a:lnTo>
                  <a:lnTo>
                    <a:pt x="426986" y="367030"/>
                  </a:lnTo>
                  <a:lnTo>
                    <a:pt x="427863" y="365760"/>
                  </a:lnTo>
                  <a:lnTo>
                    <a:pt x="445668" y="359410"/>
                  </a:lnTo>
                  <a:lnTo>
                    <a:pt x="449605" y="358140"/>
                  </a:lnTo>
                  <a:lnTo>
                    <a:pt x="477240" y="349250"/>
                  </a:lnTo>
                  <a:lnTo>
                    <a:pt x="488200" y="346710"/>
                  </a:lnTo>
                  <a:lnTo>
                    <a:pt x="504494" y="342900"/>
                  </a:lnTo>
                  <a:lnTo>
                    <a:pt x="509714" y="342900"/>
                  </a:lnTo>
                  <a:lnTo>
                    <a:pt x="509104" y="344170"/>
                  </a:lnTo>
                  <a:lnTo>
                    <a:pt x="509295" y="345440"/>
                  </a:lnTo>
                  <a:lnTo>
                    <a:pt x="510247" y="345440"/>
                  </a:lnTo>
                  <a:lnTo>
                    <a:pt x="510247" y="336550"/>
                  </a:lnTo>
                  <a:lnTo>
                    <a:pt x="482168" y="336550"/>
                  </a:lnTo>
                  <a:lnTo>
                    <a:pt x="485978" y="335280"/>
                  </a:lnTo>
                  <a:lnTo>
                    <a:pt x="494576" y="334010"/>
                  </a:lnTo>
                  <a:lnTo>
                    <a:pt x="509676" y="331470"/>
                  </a:lnTo>
                  <a:lnTo>
                    <a:pt x="521500" y="331470"/>
                  </a:lnTo>
                  <a:lnTo>
                    <a:pt x="522833" y="332740"/>
                  </a:lnTo>
                  <a:lnTo>
                    <a:pt x="524052" y="332740"/>
                  </a:lnTo>
                  <a:lnTo>
                    <a:pt x="524319" y="334010"/>
                  </a:lnTo>
                  <a:lnTo>
                    <a:pt x="524548" y="334010"/>
                  </a:lnTo>
                  <a:lnTo>
                    <a:pt x="524548" y="328930"/>
                  </a:lnTo>
                  <a:lnTo>
                    <a:pt x="524129" y="328930"/>
                  </a:lnTo>
                  <a:lnTo>
                    <a:pt x="520509" y="327660"/>
                  </a:lnTo>
                  <a:lnTo>
                    <a:pt x="519557" y="328930"/>
                  </a:lnTo>
                  <a:lnTo>
                    <a:pt x="516636" y="327660"/>
                  </a:lnTo>
                  <a:lnTo>
                    <a:pt x="515683" y="327660"/>
                  </a:lnTo>
                  <a:lnTo>
                    <a:pt x="515683" y="326390"/>
                  </a:lnTo>
                  <a:lnTo>
                    <a:pt x="516597" y="323850"/>
                  </a:lnTo>
                  <a:lnTo>
                    <a:pt x="523328" y="323850"/>
                  </a:lnTo>
                  <a:lnTo>
                    <a:pt x="525157" y="322580"/>
                  </a:lnTo>
                  <a:lnTo>
                    <a:pt x="526059" y="321310"/>
                  </a:lnTo>
                  <a:lnTo>
                    <a:pt x="531774" y="321310"/>
                  </a:lnTo>
                  <a:lnTo>
                    <a:pt x="535266" y="322580"/>
                  </a:lnTo>
                  <a:lnTo>
                    <a:pt x="538695" y="322580"/>
                  </a:lnTo>
                  <a:lnTo>
                    <a:pt x="539343" y="323850"/>
                  </a:lnTo>
                  <a:lnTo>
                    <a:pt x="540283" y="323850"/>
                  </a:lnTo>
                  <a:lnTo>
                    <a:pt x="540664" y="325120"/>
                  </a:lnTo>
                  <a:lnTo>
                    <a:pt x="541121" y="325120"/>
                  </a:lnTo>
                  <a:lnTo>
                    <a:pt x="542112" y="327660"/>
                  </a:lnTo>
                  <a:lnTo>
                    <a:pt x="545045" y="328930"/>
                  </a:lnTo>
                  <a:lnTo>
                    <a:pt x="552081" y="328930"/>
                  </a:lnTo>
                  <a:lnTo>
                    <a:pt x="555421" y="326390"/>
                  </a:lnTo>
                  <a:lnTo>
                    <a:pt x="557022" y="325120"/>
                  </a:lnTo>
                  <a:lnTo>
                    <a:pt x="557364" y="323850"/>
                  </a:lnTo>
                  <a:lnTo>
                    <a:pt x="558850" y="323850"/>
                  </a:lnTo>
                  <a:lnTo>
                    <a:pt x="558927" y="322580"/>
                  </a:lnTo>
                  <a:lnTo>
                    <a:pt x="567944" y="322580"/>
                  </a:lnTo>
                  <a:lnTo>
                    <a:pt x="570293" y="321310"/>
                  </a:lnTo>
                  <a:lnTo>
                    <a:pt x="572427" y="320040"/>
                  </a:lnTo>
                  <a:lnTo>
                    <a:pt x="572998" y="321310"/>
                  </a:lnTo>
                  <a:lnTo>
                    <a:pt x="574332" y="321310"/>
                  </a:lnTo>
                  <a:lnTo>
                    <a:pt x="575132" y="322580"/>
                  </a:lnTo>
                  <a:lnTo>
                    <a:pt x="581177" y="322580"/>
                  </a:lnTo>
                  <a:lnTo>
                    <a:pt x="582968" y="323850"/>
                  </a:lnTo>
                  <a:lnTo>
                    <a:pt x="584784" y="323850"/>
                  </a:lnTo>
                  <a:lnTo>
                    <a:pt x="586460" y="325120"/>
                  </a:lnTo>
                  <a:lnTo>
                    <a:pt x="586460" y="313690"/>
                  </a:lnTo>
                  <a:lnTo>
                    <a:pt x="585889" y="313690"/>
                  </a:lnTo>
                  <a:lnTo>
                    <a:pt x="587298" y="312420"/>
                  </a:lnTo>
                  <a:lnTo>
                    <a:pt x="587717" y="309880"/>
                  </a:lnTo>
                  <a:lnTo>
                    <a:pt x="586994" y="308610"/>
                  </a:lnTo>
                  <a:lnTo>
                    <a:pt x="593750" y="308610"/>
                  </a:lnTo>
                  <a:lnTo>
                    <a:pt x="600481" y="309880"/>
                  </a:lnTo>
                  <a:lnTo>
                    <a:pt x="607174" y="309892"/>
                  </a:lnTo>
                  <a:lnTo>
                    <a:pt x="613841" y="311150"/>
                  </a:lnTo>
                  <a:lnTo>
                    <a:pt x="648538" y="316230"/>
                  </a:lnTo>
                  <a:lnTo>
                    <a:pt x="652297" y="317500"/>
                  </a:lnTo>
                  <a:lnTo>
                    <a:pt x="659333" y="320040"/>
                  </a:lnTo>
                  <a:lnTo>
                    <a:pt x="664921" y="321310"/>
                  </a:lnTo>
                  <a:lnTo>
                    <a:pt x="664311" y="323850"/>
                  </a:lnTo>
                  <a:lnTo>
                    <a:pt x="664464" y="326390"/>
                  </a:lnTo>
                  <a:lnTo>
                    <a:pt x="665378" y="328930"/>
                  </a:lnTo>
                  <a:lnTo>
                    <a:pt x="665378" y="318592"/>
                  </a:lnTo>
                  <a:lnTo>
                    <a:pt x="660361" y="316230"/>
                  </a:lnTo>
                  <a:lnTo>
                    <a:pt x="648995" y="313690"/>
                  </a:lnTo>
                  <a:lnTo>
                    <a:pt x="650621" y="312420"/>
                  </a:lnTo>
                  <a:lnTo>
                    <a:pt x="652297" y="311048"/>
                  </a:lnTo>
                  <a:lnTo>
                    <a:pt x="653529" y="309892"/>
                  </a:lnTo>
                  <a:lnTo>
                    <a:pt x="658152" y="311150"/>
                  </a:lnTo>
                  <a:lnTo>
                    <a:pt x="662571" y="313690"/>
                  </a:lnTo>
                  <a:lnTo>
                    <a:pt x="666750" y="314960"/>
                  </a:lnTo>
                  <a:lnTo>
                    <a:pt x="666750" y="310603"/>
                  </a:lnTo>
                  <a:lnTo>
                    <a:pt x="661898" y="308610"/>
                  </a:lnTo>
                  <a:lnTo>
                    <a:pt x="655574" y="307340"/>
                  </a:lnTo>
                  <a:lnTo>
                    <a:pt x="649109" y="304800"/>
                  </a:lnTo>
                  <a:lnTo>
                    <a:pt x="642518" y="303530"/>
                  </a:lnTo>
                  <a:lnTo>
                    <a:pt x="627253" y="300990"/>
                  </a:lnTo>
                  <a:lnTo>
                    <a:pt x="624306" y="300507"/>
                  </a:lnTo>
                  <a:lnTo>
                    <a:pt x="624306" y="304800"/>
                  </a:lnTo>
                  <a:lnTo>
                    <a:pt x="621677" y="306070"/>
                  </a:lnTo>
                  <a:lnTo>
                    <a:pt x="618680" y="307340"/>
                  </a:lnTo>
                  <a:lnTo>
                    <a:pt x="615556" y="307340"/>
                  </a:lnTo>
                  <a:lnTo>
                    <a:pt x="607428" y="306070"/>
                  </a:lnTo>
                  <a:lnTo>
                    <a:pt x="599236" y="306070"/>
                  </a:lnTo>
                  <a:lnTo>
                    <a:pt x="590994" y="304800"/>
                  </a:lnTo>
                  <a:lnTo>
                    <a:pt x="582320" y="304800"/>
                  </a:lnTo>
                  <a:lnTo>
                    <a:pt x="582320" y="309892"/>
                  </a:lnTo>
                  <a:lnTo>
                    <a:pt x="582091" y="311150"/>
                  </a:lnTo>
                  <a:lnTo>
                    <a:pt x="581406" y="311150"/>
                  </a:lnTo>
                  <a:lnTo>
                    <a:pt x="579272" y="312420"/>
                  </a:lnTo>
                  <a:lnTo>
                    <a:pt x="571017" y="312420"/>
                  </a:lnTo>
                  <a:lnTo>
                    <a:pt x="570217" y="313690"/>
                  </a:lnTo>
                  <a:lnTo>
                    <a:pt x="569760" y="314960"/>
                  </a:lnTo>
                  <a:lnTo>
                    <a:pt x="569645" y="317500"/>
                  </a:lnTo>
                  <a:lnTo>
                    <a:pt x="568439" y="317500"/>
                  </a:lnTo>
                  <a:lnTo>
                    <a:pt x="567982" y="318770"/>
                  </a:lnTo>
                  <a:lnTo>
                    <a:pt x="558279" y="318770"/>
                  </a:lnTo>
                  <a:lnTo>
                    <a:pt x="556564" y="320040"/>
                  </a:lnTo>
                  <a:lnTo>
                    <a:pt x="554291" y="321310"/>
                  </a:lnTo>
                  <a:lnTo>
                    <a:pt x="553148" y="322580"/>
                  </a:lnTo>
                  <a:lnTo>
                    <a:pt x="551053" y="323850"/>
                  </a:lnTo>
                  <a:lnTo>
                    <a:pt x="551281" y="323850"/>
                  </a:lnTo>
                  <a:lnTo>
                    <a:pt x="549376" y="325120"/>
                  </a:lnTo>
                  <a:lnTo>
                    <a:pt x="546417" y="325120"/>
                  </a:lnTo>
                  <a:lnTo>
                    <a:pt x="545541" y="323850"/>
                  </a:lnTo>
                  <a:lnTo>
                    <a:pt x="544550" y="322580"/>
                  </a:lnTo>
                  <a:lnTo>
                    <a:pt x="543407" y="321310"/>
                  </a:lnTo>
                  <a:lnTo>
                    <a:pt x="542607" y="320040"/>
                  </a:lnTo>
                  <a:lnTo>
                    <a:pt x="540359" y="320040"/>
                  </a:lnTo>
                  <a:lnTo>
                    <a:pt x="537489" y="318770"/>
                  </a:lnTo>
                  <a:lnTo>
                    <a:pt x="534619" y="317500"/>
                  </a:lnTo>
                  <a:lnTo>
                    <a:pt x="528802" y="318770"/>
                  </a:lnTo>
                  <a:lnTo>
                    <a:pt x="524586" y="316230"/>
                  </a:lnTo>
                  <a:lnTo>
                    <a:pt x="525043" y="316230"/>
                  </a:lnTo>
                  <a:lnTo>
                    <a:pt x="524852" y="314960"/>
                  </a:lnTo>
                  <a:lnTo>
                    <a:pt x="524776" y="313690"/>
                  </a:lnTo>
                  <a:lnTo>
                    <a:pt x="523595" y="312420"/>
                  </a:lnTo>
                  <a:lnTo>
                    <a:pt x="521804" y="312420"/>
                  </a:lnTo>
                  <a:lnTo>
                    <a:pt x="520128" y="311150"/>
                  </a:lnTo>
                  <a:lnTo>
                    <a:pt x="515912" y="311150"/>
                  </a:lnTo>
                  <a:lnTo>
                    <a:pt x="515340" y="309880"/>
                  </a:lnTo>
                  <a:lnTo>
                    <a:pt x="515188" y="309880"/>
                  </a:lnTo>
                  <a:lnTo>
                    <a:pt x="515531" y="308610"/>
                  </a:lnTo>
                  <a:lnTo>
                    <a:pt x="516293" y="308610"/>
                  </a:lnTo>
                  <a:lnTo>
                    <a:pt x="516559" y="307340"/>
                  </a:lnTo>
                  <a:lnTo>
                    <a:pt x="521462" y="307340"/>
                  </a:lnTo>
                  <a:lnTo>
                    <a:pt x="522528" y="306070"/>
                  </a:lnTo>
                  <a:lnTo>
                    <a:pt x="523481" y="306070"/>
                  </a:lnTo>
                  <a:lnTo>
                    <a:pt x="525005" y="303631"/>
                  </a:lnTo>
                  <a:lnTo>
                    <a:pt x="530517" y="304800"/>
                  </a:lnTo>
                  <a:lnTo>
                    <a:pt x="535876" y="304800"/>
                  </a:lnTo>
                  <a:lnTo>
                    <a:pt x="538467" y="307340"/>
                  </a:lnTo>
                  <a:lnTo>
                    <a:pt x="539229" y="307340"/>
                  </a:lnTo>
                  <a:lnTo>
                    <a:pt x="539584" y="308648"/>
                  </a:lnTo>
                  <a:lnTo>
                    <a:pt x="540296" y="309892"/>
                  </a:lnTo>
                  <a:lnTo>
                    <a:pt x="541388" y="311150"/>
                  </a:lnTo>
                  <a:lnTo>
                    <a:pt x="543179" y="311150"/>
                  </a:lnTo>
                  <a:lnTo>
                    <a:pt x="547814" y="312420"/>
                  </a:lnTo>
                  <a:lnTo>
                    <a:pt x="550519" y="312420"/>
                  </a:lnTo>
                  <a:lnTo>
                    <a:pt x="552881" y="311150"/>
                  </a:lnTo>
                  <a:lnTo>
                    <a:pt x="556526" y="309880"/>
                  </a:lnTo>
                  <a:lnTo>
                    <a:pt x="557174" y="308610"/>
                  </a:lnTo>
                  <a:lnTo>
                    <a:pt x="557822" y="307340"/>
                  </a:lnTo>
                  <a:lnTo>
                    <a:pt x="559193" y="307340"/>
                  </a:lnTo>
                  <a:lnTo>
                    <a:pt x="561441" y="306070"/>
                  </a:lnTo>
                  <a:lnTo>
                    <a:pt x="567829" y="307340"/>
                  </a:lnTo>
                  <a:lnTo>
                    <a:pt x="572884" y="306070"/>
                  </a:lnTo>
                  <a:lnTo>
                    <a:pt x="573913" y="306070"/>
                  </a:lnTo>
                  <a:lnTo>
                    <a:pt x="574522" y="307340"/>
                  </a:lnTo>
                  <a:lnTo>
                    <a:pt x="581634" y="307340"/>
                  </a:lnTo>
                  <a:lnTo>
                    <a:pt x="582015" y="308610"/>
                  </a:lnTo>
                  <a:lnTo>
                    <a:pt x="582168" y="308610"/>
                  </a:lnTo>
                  <a:lnTo>
                    <a:pt x="582320" y="309892"/>
                  </a:lnTo>
                  <a:lnTo>
                    <a:pt x="582320" y="304800"/>
                  </a:lnTo>
                  <a:lnTo>
                    <a:pt x="577786" y="304800"/>
                  </a:lnTo>
                  <a:lnTo>
                    <a:pt x="577519" y="303530"/>
                  </a:lnTo>
                  <a:lnTo>
                    <a:pt x="556209" y="303542"/>
                  </a:lnTo>
                  <a:lnTo>
                    <a:pt x="554139" y="304800"/>
                  </a:lnTo>
                  <a:lnTo>
                    <a:pt x="553034" y="307340"/>
                  </a:lnTo>
                  <a:lnTo>
                    <a:pt x="552157" y="307340"/>
                  </a:lnTo>
                  <a:lnTo>
                    <a:pt x="550633" y="308610"/>
                  </a:lnTo>
                  <a:lnTo>
                    <a:pt x="545160" y="308610"/>
                  </a:lnTo>
                  <a:lnTo>
                    <a:pt x="543788" y="306070"/>
                  </a:lnTo>
                  <a:lnTo>
                    <a:pt x="543064" y="304800"/>
                  </a:lnTo>
                  <a:lnTo>
                    <a:pt x="540588" y="303530"/>
                  </a:lnTo>
                  <a:lnTo>
                    <a:pt x="535266" y="300990"/>
                  </a:lnTo>
                  <a:lnTo>
                    <a:pt x="529717" y="302260"/>
                  </a:lnTo>
                  <a:lnTo>
                    <a:pt x="525602" y="300990"/>
                  </a:lnTo>
                  <a:lnTo>
                    <a:pt x="525564" y="299720"/>
                  </a:lnTo>
                  <a:lnTo>
                    <a:pt x="525602" y="298450"/>
                  </a:lnTo>
                  <a:lnTo>
                    <a:pt x="525195" y="297180"/>
                  </a:lnTo>
                  <a:lnTo>
                    <a:pt x="524319" y="297180"/>
                  </a:lnTo>
                  <a:lnTo>
                    <a:pt x="522947" y="295910"/>
                  </a:lnTo>
                  <a:lnTo>
                    <a:pt x="521423" y="295910"/>
                  </a:lnTo>
                  <a:lnTo>
                    <a:pt x="520890" y="295656"/>
                  </a:lnTo>
                  <a:lnTo>
                    <a:pt x="520890" y="302260"/>
                  </a:lnTo>
                  <a:lnTo>
                    <a:pt x="520509" y="302260"/>
                  </a:lnTo>
                  <a:lnTo>
                    <a:pt x="519595" y="303530"/>
                  </a:lnTo>
                  <a:lnTo>
                    <a:pt x="517702" y="303530"/>
                  </a:lnTo>
                  <a:lnTo>
                    <a:pt x="516559" y="304800"/>
                  </a:lnTo>
                  <a:lnTo>
                    <a:pt x="511225" y="304800"/>
                  </a:lnTo>
                  <a:lnTo>
                    <a:pt x="511225" y="312420"/>
                  </a:lnTo>
                  <a:lnTo>
                    <a:pt x="510844" y="312496"/>
                  </a:lnTo>
                  <a:lnTo>
                    <a:pt x="510844" y="328930"/>
                  </a:lnTo>
                  <a:lnTo>
                    <a:pt x="480809" y="334010"/>
                  </a:lnTo>
                  <a:lnTo>
                    <a:pt x="468630" y="337273"/>
                  </a:lnTo>
                  <a:lnTo>
                    <a:pt x="468630" y="340360"/>
                  </a:lnTo>
                  <a:lnTo>
                    <a:pt x="465861" y="341515"/>
                  </a:lnTo>
                  <a:lnTo>
                    <a:pt x="465861" y="349250"/>
                  </a:lnTo>
                  <a:lnTo>
                    <a:pt x="459536" y="350520"/>
                  </a:lnTo>
                  <a:lnTo>
                    <a:pt x="453186" y="353060"/>
                  </a:lnTo>
                  <a:lnTo>
                    <a:pt x="446493" y="355600"/>
                  </a:lnTo>
                  <a:lnTo>
                    <a:pt x="443077" y="355600"/>
                  </a:lnTo>
                  <a:lnTo>
                    <a:pt x="439762" y="356870"/>
                  </a:lnTo>
                  <a:lnTo>
                    <a:pt x="436613" y="358140"/>
                  </a:lnTo>
                  <a:lnTo>
                    <a:pt x="432231" y="358140"/>
                  </a:lnTo>
                  <a:lnTo>
                    <a:pt x="430263" y="356870"/>
                  </a:lnTo>
                  <a:lnTo>
                    <a:pt x="431736" y="354330"/>
                  </a:lnTo>
                  <a:lnTo>
                    <a:pt x="437146" y="350520"/>
                  </a:lnTo>
                  <a:lnTo>
                    <a:pt x="440055" y="349250"/>
                  </a:lnTo>
                  <a:lnTo>
                    <a:pt x="442963" y="347980"/>
                  </a:lnTo>
                  <a:lnTo>
                    <a:pt x="449084" y="346710"/>
                  </a:lnTo>
                  <a:lnTo>
                    <a:pt x="454406" y="347980"/>
                  </a:lnTo>
                  <a:lnTo>
                    <a:pt x="460032" y="349250"/>
                  </a:lnTo>
                  <a:lnTo>
                    <a:pt x="465861" y="349250"/>
                  </a:lnTo>
                  <a:lnTo>
                    <a:pt x="465861" y="341515"/>
                  </a:lnTo>
                  <a:lnTo>
                    <a:pt x="465556" y="341630"/>
                  </a:lnTo>
                  <a:lnTo>
                    <a:pt x="462356" y="341630"/>
                  </a:lnTo>
                  <a:lnTo>
                    <a:pt x="459054" y="342900"/>
                  </a:lnTo>
                  <a:lnTo>
                    <a:pt x="462318" y="341630"/>
                  </a:lnTo>
                  <a:lnTo>
                    <a:pt x="468630" y="340360"/>
                  </a:lnTo>
                  <a:lnTo>
                    <a:pt x="468630" y="337273"/>
                  </a:lnTo>
                  <a:lnTo>
                    <a:pt x="452348" y="341630"/>
                  </a:lnTo>
                  <a:lnTo>
                    <a:pt x="445693" y="344170"/>
                  </a:lnTo>
                  <a:lnTo>
                    <a:pt x="439305" y="346710"/>
                  </a:lnTo>
                  <a:lnTo>
                    <a:pt x="433184" y="349250"/>
                  </a:lnTo>
                  <a:lnTo>
                    <a:pt x="434022" y="346710"/>
                  </a:lnTo>
                  <a:lnTo>
                    <a:pt x="434784" y="344170"/>
                  </a:lnTo>
                  <a:lnTo>
                    <a:pt x="435317" y="341630"/>
                  </a:lnTo>
                  <a:lnTo>
                    <a:pt x="436384" y="340360"/>
                  </a:lnTo>
                  <a:lnTo>
                    <a:pt x="438505" y="340360"/>
                  </a:lnTo>
                  <a:lnTo>
                    <a:pt x="449389" y="336550"/>
                  </a:lnTo>
                  <a:lnTo>
                    <a:pt x="460527" y="334010"/>
                  </a:lnTo>
                  <a:lnTo>
                    <a:pt x="483425" y="328930"/>
                  </a:lnTo>
                  <a:lnTo>
                    <a:pt x="507428" y="325120"/>
                  </a:lnTo>
                  <a:lnTo>
                    <a:pt x="510171" y="325120"/>
                  </a:lnTo>
                  <a:lnTo>
                    <a:pt x="509752" y="326390"/>
                  </a:lnTo>
                  <a:lnTo>
                    <a:pt x="510019" y="327660"/>
                  </a:lnTo>
                  <a:lnTo>
                    <a:pt x="510844" y="328930"/>
                  </a:lnTo>
                  <a:lnTo>
                    <a:pt x="510844" y="312496"/>
                  </a:lnTo>
                  <a:lnTo>
                    <a:pt x="496392" y="314960"/>
                  </a:lnTo>
                  <a:lnTo>
                    <a:pt x="488899" y="314960"/>
                  </a:lnTo>
                  <a:lnTo>
                    <a:pt x="485444" y="315671"/>
                  </a:lnTo>
                  <a:lnTo>
                    <a:pt x="485444" y="325120"/>
                  </a:lnTo>
                  <a:lnTo>
                    <a:pt x="475716" y="327660"/>
                  </a:lnTo>
                  <a:lnTo>
                    <a:pt x="466102" y="328930"/>
                  </a:lnTo>
                  <a:lnTo>
                    <a:pt x="447255" y="334010"/>
                  </a:lnTo>
                  <a:lnTo>
                    <a:pt x="444068" y="332740"/>
                  </a:lnTo>
                  <a:lnTo>
                    <a:pt x="441096" y="332740"/>
                  </a:lnTo>
                  <a:lnTo>
                    <a:pt x="438467" y="330200"/>
                  </a:lnTo>
                  <a:lnTo>
                    <a:pt x="446087" y="327660"/>
                  </a:lnTo>
                  <a:lnTo>
                    <a:pt x="450037" y="326390"/>
                  </a:lnTo>
                  <a:lnTo>
                    <a:pt x="453974" y="325120"/>
                  </a:lnTo>
                  <a:lnTo>
                    <a:pt x="462102" y="323850"/>
                  </a:lnTo>
                  <a:lnTo>
                    <a:pt x="470420" y="321310"/>
                  </a:lnTo>
                  <a:lnTo>
                    <a:pt x="474751" y="323850"/>
                  </a:lnTo>
                  <a:lnTo>
                    <a:pt x="479971" y="325120"/>
                  </a:lnTo>
                  <a:lnTo>
                    <a:pt x="485444" y="325120"/>
                  </a:lnTo>
                  <a:lnTo>
                    <a:pt x="485444" y="315671"/>
                  </a:lnTo>
                  <a:lnTo>
                    <a:pt x="451650" y="322580"/>
                  </a:lnTo>
                  <a:lnTo>
                    <a:pt x="439877" y="326390"/>
                  </a:lnTo>
                  <a:lnTo>
                    <a:pt x="440182" y="323850"/>
                  </a:lnTo>
                  <a:lnTo>
                    <a:pt x="439991" y="321310"/>
                  </a:lnTo>
                  <a:lnTo>
                    <a:pt x="439267" y="320040"/>
                  </a:lnTo>
                  <a:lnTo>
                    <a:pt x="447192" y="317500"/>
                  </a:lnTo>
                  <a:lnTo>
                    <a:pt x="455256" y="316230"/>
                  </a:lnTo>
                  <a:lnTo>
                    <a:pt x="463448" y="313690"/>
                  </a:lnTo>
                  <a:lnTo>
                    <a:pt x="471754" y="313690"/>
                  </a:lnTo>
                  <a:lnTo>
                    <a:pt x="481304" y="311150"/>
                  </a:lnTo>
                  <a:lnTo>
                    <a:pt x="490956" y="309880"/>
                  </a:lnTo>
                  <a:lnTo>
                    <a:pt x="448970" y="309892"/>
                  </a:lnTo>
                  <a:lnTo>
                    <a:pt x="449846" y="311150"/>
                  </a:lnTo>
                  <a:lnTo>
                    <a:pt x="450913" y="311150"/>
                  </a:lnTo>
                  <a:lnTo>
                    <a:pt x="452056" y="312420"/>
                  </a:lnTo>
                  <a:lnTo>
                    <a:pt x="438353" y="316230"/>
                  </a:lnTo>
                  <a:lnTo>
                    <a:pt x="437819" y="313690"/>
                  </a:lnTo>
                  <a:lnTo>
                    <a:pt x="437527" y="312420"/>
                  </a:lnTo>
                  <a:lnTo>
                    <a:pt x="440944" y="312420"/>
                  </a:lnTo>
                  <a:lnTo>
                    <a:pt x="444830" y="311150"/>
                  </a:lnTo>
                  <a:lnTo>
                    <a:pt x="448970" y="309892"/>
                  </a:lnTo>
                  <a:lnTo>
                    <a:pt x="490956" y="309880"/>
                  </a:lnTo>
                  <a:lnTo>
                    <a:pt x="500684" y="309880"/>
                  </a:lnTo>
                  <a:lnTo>
                    <a:pt x="510197" y="308648"/>
                  </a:lnTo>
                  <a:lnTo>
                    <a:pt x="510019" y="309880"/>
                  </a:lnTo>
                  <a:lnTo>
                    <a:pt x="509981" y="311150"/>
                  </a:lnTo>
                  <a:lnTo>
                    <a:pt x="510400" y="312420"/>
                  </a:lnTo>
                  <a:lnTo>
                    <a:pt x="511225" y="312420"/>
                  </a:lnTo>
                  <a:lnTo>
                    <a:pt x="511225" y="304800"/>
                  </a:lnTo>
                  <a:lnTo>
                    <a:pt x="501751" y="304800"/>
                  </a:lnTo>
                  <a:lnTo>
                    <a:pt x="494919" y="306070"/>
                  </a:lnTo>
                  <a:lnTo>
                    <a:pt x="485787" y="306070"/>
                  </a:lnTo>
                  <a:lnTo>
                    <a:pt x="483654" y="304800"/>
                  </a:lnTo>
                  <a:lnTo>
                    <a:pt x="481711" y="303530"/>
                  </a:lnTo>
                  <a:lnTo>
                    <a:pt x="509028" y="299720"/>
                  </a:lnTo>
                  <a:lnTo>
                    <a:pt x="519899" y="299720"/>
                  </a:lnTo>
                  <a:lnTo>
                    <a:pt x="520280" y="300990"/>
                  </a:lnTo>
                  <a:lnTo>
                    <a:pt x="520890" y="302260"/>
                  </a:lnTo>
                  <a:lnTo>
                    <a:pt x="520890" y="295656"/>
                  </a:lnTo>
                  <a:lnTo>
                    <a:pt x="518795" y="294640"/>
                  </a:lnTo>
                  <a:lnTo>
                    <a:pt x="518071" y="294640"/>
                  </a:lnTo>
                  <a:lnTo>
                    <a:pt x="517245" y="293370"/>
                  </a:lnTo>
                  <a:lnTo>
                    <a:pt x="518071" y="292100"/>
                  </a:lnTo>
                  <a:lnTo>
                    <a:pt x="520357" y="292100"/>
                  </a:lnTo>
                  <a:lnTo>
                    <a:pt x="523176" y="290830"/>
                  </a:lnTo>
                  <a:lnTo>
                    <a:pt x="523709" y="289560"/>
                  </a:lnTo>
                  <a:lnTo>
                    <a:pt x="524281" y="288290"/>
                  </a:lnTo>
                  <a:lnTo>
                    <a:pt x="524090" y="288290"/>
                  </a:lnTo>
                  <a:lnTo>
                    <a:pt x="524586" y="287020"/>
                  </a:lnTo>
                  <a:lnTo>
                    <a:pt x="524967" y="287020"/>
                  </a:lnTo>
                  <a:lnTo>
                    <a:pt x="525411" y="285750"/>
                  </a:lnTo>
                  <a:lnTo>
                    <a:pt x="538162" y="285750"/>
                  </a:lnTo>
                  <a:lnTo>
                    <a:pt x="540207" y="287020"/>
                  </a:lnTo>
                  <a:lnTo>
                    <a:pt x="541350" y="287020"/>
                  </a:lnTo>
                  <a:lnTo>
                    <a:pt x="542988" y="289560"/>
                  </a:lnTo>
                  <a:lnTo>
                    <a:pt x="545541" y="292100"/>
                  </a:lnTo>
                  <a:lnTo>
                    <a:pt x="547179" y="292100"/>
                  </a:lnTo>
                  <a:lnTo>
                    <a:pt x="549376" y="293370"/>
                  </a:lnTo>
                  <a:lnTo>
                    <a:pt x="556679" y="293370"/>
                  </a:lnTo>
                  <a:lnTo>
                    <a:pt x="559917" y="290830"/>
                  </a:lnTo>
                  <a:lnTo>
                    <a:pt x="560235" y="289560"/>
                  </a:lnTo>
                  <a:lnTo>
                    <a:pt x="560870" y="287020"/>
                  </a:lnTo>
                  <a:lnTo>
                    <a:pt x="575094" y="287020"/>
                  </a:lnTo>
                  <a:lnTo>
                    <a:pt x="575284" y="288290"/>
                  </a:lnTo>
                  <a:lnTo>
                    <a:pt x="575818" y="289560"/>
                  </a:lnTo>
                  <a:lnTo>
                    <a:pt x="576084" y="289560"/>
                  </a:lnTo>
                  <a:lnTo>
                    <a:pt x="576795" y="290830"/>
                  </a:lnTo>
                  <a:lnTo>
                    <a:pt x="579501" y="290830"/>
                  </a:lnTo>
                  <a:lnTo>
                    <a:pt x="580720" y="292100"/>
                  </a:lnTo>
                  <a:lnTo>
                    <a:pt x="581825" y="292100"/>
                  </a:lnTo>
                  <a:lnTo>
                    <a:pt x="581825" y="293370"/>
                  </a:lnTo>
                  <a:lnTo>
                    <a:pt x="581367" y="293370"/>
                  </a:lnTo>
                  <a:lnTo>
                    <a:pt x="580872" y="294640"/>
                  </a:lnTo>
                  <a:lnTo>
                    <a:pt x="581367" y="294640"/>
                  </a:lnTo>
                  <a:lnTo>
                    <a:pt x="579348" y="295910"/>
                  </a:lnTo>
                  <a:lnTo>
                    <a:pt x="577405" y="295910"/>
                  </a:lnTo>
                  <a:lnTo>
                    <a:pt x="573112" y="298450"/>
                  </a:lnTo>
                  <a:lnTo>
                    <a:pt x="573379" y="299720"/>
                  </a:lnTo>
                  <a:lnTo>
                    <a:pt x="572236" y="302260"/>
                  </a:lnTo>
                  <a:lnTo>
                    <a:pt x="571055" y="302260"/>
                  </a:lnTo>
                  <a:lnTo>
                    <a:pt x="566686" y="303530"/>
                  </a:lnTo>
                  <a:lnTo>
                    <a:pt x="577100" y="303530"/>
                  </a:lnTo>
                  <a:lnTo>
                    <a:pt x="577672" y="302260"/>
                  </a:lnTo>
                  <a:lnTo>
                    <a:pt x="578129" y="302260"/>
                  </a:lnTo>
                  <a:lnTo>
                    <a:pt x="578434" y="300990"/>
                  </a:lnTo>
                  <a:lnTo>
                    <a:pt x="601218" y="300990"/>
                  </a:lnTo>
                  <a:lnTo>
                    <a:pt x="612495" y="302260"/>
                  </a:lnTo>
                  <a:lnTo>
                    <a:pt x="623658" y="304800"/>
                  </a:lnTo>
                  <a:lnTo>
                    <a:pt x="624306" y="304800"/>
                  </a:lnTo>
                  <a:lnTo>
                    <a:pt x="624306" y="300507"/>
                  </a:lnTo>
                  <a:lnTo>
                    <a:pt x="611987" y="298450"/>
                  </a:lnTo>
                  <a:lnTo>
                    <a:pt x="598106" y="298450"/>
                  </a:lnTo>
                  <a:lnTo>
                    <a:pt x="591108" y="297180"/>
                  </a:lnTo>
                  <a:lnTo>
                    <a:pt x="584403" y="297180"/>
                  </a:lnTo>
                  <a:lnTo>
                    <a:pt x="586346" y="295910"/>
                  </a:lnTo>
                  <a:lnTo>
                    <a:pt x="586994" y="293370"/>
                  </a:lnTo>
                  <a:lnTo>
                    <a:pt x="586155" y="290830"/>
                  </a:lnTo>
                  <a:lnTo>
                    <a:pt x="602462" y="292100"/>
                  </a:lnTo>
                  <a:lnTo>
                    <a:pt x="650049" y="299720"/>
                  </a:lnTo>
                  <a:lnTo>
                    <a:pt x="665035" y="303530"/>
                  </a:lnTo>
                  <a:lnTo>
                    <a:pt x="665797" y="303542"/>
                  </a:lnTo>
                  <a:lnTo>
                    <a:pt x="670331" y="304800"/>
                  </a:lnTo>
                  <a:lnTo>
                    <a:pt x="670331" y="301879"/>
                  </a:lnTo>
                  <a:lnTo>
                    <a:pt x="667550" y="300990"/>
                  </a:lnTo>
                  <a:lnTo>
                    <a:pt x="662952" y="298450"/>
                  </a:lnTo>
                  <a:lnTo>
                    <a:pt x="658037" y="295910"/>
                  </a:lnTo>
                  <a:lnTo>
                    <a:pt x="652830" y="293370"/>
                  </a:lnTo>
                  <a:lnTo>
                    <a:pt x="645909" y="289560"/>
                  </a:lnTo>
                  <a:lnTo>
                    <a:pt x="638530" y="288290"/>
                  </a:lnTo>
                  <a:lnTo>
                    <a:pt x="633628" y="286677"/>
                  </a:lnTo>
                  <a:lnTo>
                    <a:pt x="633628" y="290830"/>
                  </a:lnTo>
                  <a:lnTo>
                    <a:pt x="633628" y="292100"/>
                  </a:lnTo>
                  <a:lnTo>
                    <a:pt x="633361" y="293370"/>
                  </a:lnTo>
                  <a:lnTo>
                    <a:pt x="606069" y="289560"/>
                  </a:lnTo>
                  <a:lnTo>
                    <a:pt x="591248" y="288290"/>
                  </a:lnTo>
                  <a:lnTo>
                    <a:pt x="579958" y="288290"/>
                  </a:lnTo>
                  <a:lnTo>
                    <a:pt x="579272" y="287020"/>
                  </a:lnTo>
                  <a:lnTo>
                    <a:pt x="612101" y="287020"/>
                  </a:lnTo>
                  <a:lnTo>
                    <a:pt x="614984" y="285750"/>
                  </a:lnTo>
                  <a:lnTo>
                    <a:pt x="621753" y="287020"/>
                  </a:lnTo>
                  <a:lnTo>
                    <a:pt x="628103" y="289560"/>
                  </a:lnTo>
                  <a:lnTo>
                    <a:pt x="633361" y="290830"/>
                  </a:lnTo>
                  <a:lnTo>
                    <a:pt x="633628" y="290830"/>
                  </a:lnTo>
                  <a:lnTo>
                    <a:pt x="633628" y="286677"/>
                  </a:lnTo>
                  <a:lnTo>
                    <a:pt x="630847" y="285750"/>
                  </a:lnTo>
                  <a:lnTo>
                    <a:pt x="622020" y="284480"/>
                  </a:lnTo>
                  <a:lnTo>
                    <a:pt x="613041" y="281940"/>
                  </a:lnTo>
                  <a:lnTo>
                    <a:pt x="603948" y="280670"/>
                  </a:lnTo>
                  <a:lnTo>
                    <a:pt x="596353" y="280670"/>
                  </a:lnTo>
                  <a:lnTo>
                    <a:pt x="596353" y="283210"/>
                  </a:lnTo>
                  <a:lnTo>
                    <a:pt x="593191" y="284480"/>
                  </a:lnTo>
                  <a:lnTo>
                    <a:pt x="579158" y="284480"/>
                  </a:lnTo>
                  <a:lnTo>
                    <a:pt x="579805" y="283210"/>
                  </a:lnTo>
                  <a:lnTo>
                    <a:pt x="580301" y="283210"/>
                  </a:lnTo>
                  <a:lnTo>
                    <a:pt x="580644" y="281940"/>
                  </a:lnTo>
                  <a:lnTo>
                    <a:pt x="581367" y="281940"/>
                  </a:lnTo>
                  <a:lnTo>
                    <a:pt x="583946" y="283210"/>
                  </a:lnTo>
                  <a:lnTo>
                    <a:pt x="596353" y="283210"/>
                  </a:lnTo>
                  <a:lnTo>
                    <a:pt x="596353" y="280670"/>
                  </a:lnTo>
                  <a:lnTo>
                    <a:pt x="594753" y="280670"/>
                  </a:lnTo>
                  <a:lnTo>
                    <a:pt x="588060" y="279400"/>
                  </a:lnTo>
                  <a:lnTo>
                    <a:pt x="583425" y="279400"/>
                  </a:lnTo>
                  <a:lnTo>
                    <a:pt x="585393" y="278130"/>
                  </a:lnTo>
                  <a:lnTo>
                    <a:pt x="586346" y="276860"/>
                  </a:lnTo>
                  <a:lnTo>
                    <a:pt x="585965" y="274320"/>
                  </a:lnTo>
                  <a:lnTo>
                    <a:pt x="595807" y="275590"/>
                  </a:lnTo>
                  <a:lnTo>
                    <a:pt x="605574" y="275590"/>
                  </a:lnTo>
                  <a:lnTo>
                    <a:pt x="624763" y="278130"/>
                  </a:lnTo>
                  <a:lnTo>
                    <a:pt x="639902" y="280670"/>
                  </a:lnTo>
                  <a:lnTo>
                    <a:pt x="654392" y="285750"/>
                  </a:lnTo>
                  <a:lnTo>
                    <a:pt x="661771" y="287020"/>
                  </a:lnTo>
                  <a:lnTo>
                    <a:pt x="668921" y="289560"/>
                  </a:lnTo>
                  <a:lnTo>
                    <a:pt x="675843" y="293370"/>
                  </a:lnTo>
                  <a:lnTo>
                    <a:pt x="675843" y="289090"/>
                  </a:lnTo>
                  <a:lnTo>
                    <a:pt x="669074" y="287020"/>
                  </a:lnTo>
                  <a:lnTo>
                    <a:pt x="665073" y="284480"/>
                  </a:lnTo>
                  <a:lnTo>
                    <a:pt x="661962" y="284480"/>
                  </a:lnTo>
                  <a:lnTo>
                    <a:pt x="699414" y="280670"/>
                  </a:lnTo>
                  <a:lnTo>
                    <a:pt x="712622" y="279400"/>
                  </a:lnTo>
                  <a:lnTo>
                    <a:pt x="731088" y="276860"/>
                  </a:lnTo>
                  <a:lnTo>
                    <a:pt x="751090" y="276860"/>
                  </a:lnTo>
                  <a:lnTo>
                    <a:pt x="769251" y="278130"/>
                  </a:lnTo>
                  <a:lnTo>
                    <a:pt x="782218" y="281940"/>
                  </a:lnTo>
                  <a:lnTo>
                    <a:pt x="782637" y="281940"/>
                  </a:lnTo>
                  <a:lnTo>
                    <a:pt x="782828" y="283210"/>
                  </a:lnTo>
                  <a:lnTo>
                    <a:pt x="782828" y="276720"/>
                  </a:lnTo>
                  <a:lnTo>
                    <a:pt x="773023" y="274320"/>
                  </a:lnTo>
                  <a:lnTo>
                    <a:pt x="764578" y="274320"/>
                  </a:lnTo>
                  <a:lnTo>
                    <a:pt x="758532" y="273050"/>
                  </a:lnTo>
                  <a:lnTo>
                    <a:pt x="746315" y="273050"/>
                  </a:lnTo>
                  <a:lnTo>
                    <a:pt x="737120" y="274320"/>
                  </a:lnTo>
                  <a:lnTo>
                    <a:pt x="727964" y="274320"/>
                  </a:lnTo>
                  <a:lnTo>
                    <a:pt x="709803" y="276860"/>
                  </a:lnTo>
                  <a:lnTo>
                    <a:pt x="699897" y="278130"/>
                  </a:lnTo>
                  <a:lnTo>
                    <a:pt x="690740" y="278130"/>
                  </a:lnTo>
                  <a:lnTo>
                    <a:pt x="671283" y="279400"/>
                  </a:lnTo>
                  <a:lnTo>
                    <a:pt x="665949" y="280670"/>
                  </a:lnTo>
                  <a:lnTo>
                    <a:pt x="658075" y="280670"/>
                  </a:lnTo>
                  <a:lnTo>
                    <a:pt x="655955" y="279400"/>
                  </a:lnTo>
                  <a:lnTo>
                    <a:pt x="653897" y="279400"/>
                  </a:lnTo>
                  <a:lnTo>
                    <a:pt x="651878" y="278130"/>
                  </a:lnTo>
                  <a:lnTo>
                    <a:pt x="648690" y="275882"/>
                  </a:lnTo>
                  <a:lnTo>
                    <a:pt x="648690" y="279400"/>
                  </a:lnTo>
                  <a:lnTo>
                    <a:pt x="622477" y="274320"/>
                  </a:lnTo>
                  <a:lnTo>
                    <a:pt x="621677" y="274320"/>
                  </a:lnTo>
                  <a:lnTo>
                    <a:pt x="615594" y="271780"/>
                  </a:lnTo>
                  <a:lnTo>
                    <a:pt x="610616" y="268998"/>
                  </a:lnTo>
                  <a:lnTo>
                    <a:pt x="610616" y="273050"/>
                  </a:lnTo>
                  <a:lnTo>
                    <a:pt x="602322" y="271780"/>
                  </a:lnTo>
                  <a:lnTo>
                    <a:pt x="582815" y="271780"/>
                  </a:lnTo>
                  <a:lnTo>
                    <a:pt x="582244" y="270510"/>
                  </a:lnTo>
                  <a:lnTo>
                    <a:pt x="581101" y="270510"/>
                  </a:lnTo>
                  <a:lnTo>
                    <a:pt x="581101" y="275590"/>
                  </a:lnTo>
                  <a:lnTo>
                    <a:pt x="580948" y="276860"/>
                  </a:lnTo>
                  <a:lnTo>
                    <a:pt x="577329" y="276860"/>
                  </a:lnTo>
                  <a:lnTo>
                    <a:pt x="576313" y="278130"/>
                  </a:lnTo>
                  <a:lnTo>
                    <a:pt x="575856" y="279400"/>
                  </a:lnTo>
                  <a:lnTo>
                    <a:pt x="575513" y="280670"/>
                  </a:lnTo>
                  <a:lnTo>
                    <a:pt x="575856" y="280670"/>
                  </a:lnTo>
                  <a:lnTo>
                    <a:pt x="575513" y="281940"/>
                  </a:lnTo>
                  <a:lnTo>
                    <a:pt x="574294" y="283210"/>
                  </a:lnTo>
                  <a:lnTo>
                    <a:pt x="557364" y="283210"/>
                  </a:lnTo>
                  <a:lnTo>
                    <a:pt x="556183" y="284480"/>
                  </a:lnTo>
                  <a:lnTo>
                    <a:pt x="554520" y="285750"/>
                  </a:lnTo>
                  <a:lnTo>
                    <a:pt x="555040" y="287020"/>
                  </a:lnTo>
                  <a:lnTo>
                    <a:pt x="552386" y="289560"/>
                  </a:lnTo>
                  <a:lnTo>
                    <a:pt x="550176" y="289560"/>
                  </a:lnTo>
                  <a:lnTo>
                    <a:pt x="547624" y="288290"/>
                  </a:lnTo>
                  <a:lnTo>
                    <a:pt x="548005" y="288290"/>
                  </a:lnTo>
                  <a:lnTo>
                    <a:pt x="546493" y="287020"/>
                  </a:lnTo>
                  <a:lnTo>
                    <a:pt x="545807" y="287020"/>
                  </a:lnTo>
                  <a:lnTo>
                    <a:pt x="545084" y="285750"/>
                  </a:lnTo>
                  <a:lnTo>
                    <a:pt x="544055" y="284480"/>
                  </a:lnTo>
                  <a:lnTo>
                    <a:pt x="542798" y="284480"/>
                  </a:lnTo>
                  <a:lnTo>
                    <a:pt x="540245" y="283210"/>
                  </a:lnTo>
                  <a:lnTo>
                    <a:pt x="536943" y="281940"/>
                  </a:lnTo>
                  <a:lnTo>
                    <a:pt x="522947" y="281940"/>
                  </a:lnTo>
                  <a:lnTo>
                    <a:pt x="522871" y="280670"/>
                  </a:lnTo>
                  <a:lnTo>
                    <a:pt x="522452" y="280670"/>
                  </a:lnTo>
                  <a:lnTo>
                    <a:pt x="521766" y="279400"/>
                  </a:lnTo>
                  <a:lnTo>
                    <a:pt x="519099" y="279400"/>
                  </a:lnTo>
                  <a:lnTo>
                    <a:pt x="519099" y="284480"/>
                  </a:lnTo>
                  <a:lnTo>
                    <a:pt x="518223" y="284480"/>
                  </a:lnTo>
                  <a:lnTo>
                    <a:pt x="518223" y="287020"/>
                  </a:lnTo>
                  <a:lnTo>
                    <a:pt x="518223" y="288290"/>
                  </a:lnTo>
                  <a:lnTo>
                    <a:pt x="513130" y="288290"/>
                  </a:lnTo>
                  <a:lnTo>
                    <a:pt x="513130" y="297180"/>
                  </a:lnTo>
                  <a:lnTo>
                    <a:pt x="503313" y="298450"/>
                  </a:lnTo>
                  <a:lnTo>
                    <a:pt x="493547" y="298450"/>
                  </a:lnTo>
                  <a:lnTo>
                    <a:pt x="483831" y="300990"/>
                  </a:lnTo>
                  <a:lnTo>
                    <a:pt x="464261" y="303542"/>
                  </a:lnTo>
                  <a:lnTo>
                    <a:pt x="454609" y="306070"/>
                  </a:lnTo>
                  <a:lnTo>
                    <a:pt x="445287" y="307340"/>
                  </a:lnTo>
                  <a:lnTo>
                    <a:pt x="436460" y="309880"/>
                  </a:lnTo>
                  <a:lnTo>
                    <a:pt x="436003" y="308991"/>
                  </a:lnTo>
                  <a:lnTo>
                    <a:pt x="436003" y="323850"/>
                  </a:lnTo>
                  <a:lnTo>
                    <a:pt x="434670" y="325120"/>
                  </a:lnTo>
                  <a:lnTo>
                    <a:pt x="429539" y="344170"/>
                  </a:lnTo>
                  <a:lnTo>
                    <a:pt x="427939" y="350520"/>
                  </a:lnTo>
                  <a:lnTo>
                    <a:pt x="427253" y="351790"/>
                  </a:lnTo>
                  <a:lnTo>
                    <a:pt x="426910" y="351790"/>
                  </a:lnTo>
                  <a:lnTo>
                    <a:pt x="426643" y="353060"/>
                  </a:lnTo>
                  <a:lnTo>
                    <a:pt x="426377" y="353060"/>
                  </a:lnTo>
                  <a:lnTo>
                    <a:pt x="426491" y="354330"/>
                  </a:lnTo>
                  <a:lnTo>
                    <a:pt x="424967" y="358140"/>
                  </a:lnTo>
                  <a:lnTo>
                    <a:pt x="423214" y="361950"/>
                  </a:lnTo>
                  <a:lnTo>
                    <a:pt x="421665" y="365760"/>
                  </a:lnTo>
                  <a:lnTo>
                    <a:pt x="421055" y="365760"/>
                  </a:lnTo>
                  <a:lnTo>
                    <a:pt x="420979" y="367030"/>
                  </a:lnTo>
                  <a:lnTo>
                    <a:pt x="420751" y="367030"/>
                  </a:lnTo>
                  <a:lnTo>
                    <a:pt x="420484" y="368300"/>
                  </a:lnTo>
                  <a:lnTo>
                    <a:pt x="420255" y="368300"/>
                  </a:lnTo>
                  <a:lnTo>
                    <a:pt x="418503" y="372110"/>
                  </a:lnTo>
                  <a:lnTo>
                    <a:pt x="417512" y="375920"/>
                  </a:lnTo>
                  <a:lnTo>
                    <a:pt x="415683" y="378460"/>
                  </a:lnTo>
                  <a:lnTo>
                    <a:pt x="414705" y="379730"/>
                  </a:lnTo>
                  <a:lnTo>
                    <a:pt x="414248" y="381000"/>
                  </a:lnTo>
                  <a:lnTo>
                    <a:pt x="414515" y="381000"/>
                  </a:lnTo>
                  <a:lnTo>
                    <a:pt x="412762" y="384810"/>
                  </a:lnTo>
                  <a:lnTo>
                    <a:pt x="408127" y="389890"/>
                  </a:lnTo>
                  <a:lnTo>
                    <a:pt x="407631" y="391160"/>
                  </a:lnTo>
                  <a:lnTo>
                    <a:pt x="406984" y="391160"/>
                  </a:lnTo>
                  <a:lnTo>
                    <a:pt x="406984" y="392430"/>
                  </a:lnTo>
                  <a:lnTo>
                    <a:pt x="405879" y="393700"/>
                  </a:lnTo>
                  <a:lnTo>
                    <a:pt x="403555" y="396240"/>
                  </a:lnTo>
                  <a:lnTo>
                    <a:pt x="401726" y="398780"/>
                  </a:lnTo>
                  <a:lnTo>
                    <a:pt x="399262" y="401320"/>
                  </a:lnTo>
                  <a:lnTo>
                    <a:pt x="397129" y="402590"/>
                  </a:lnTo>
                  <a:lnTo>
                    <a:pt x="394881" y="403860"/>
                  </a:lnTo>
                  <a:lnTo>
                    <a:pt x="392455" y="406400"/>
                  </a:lnTo>
                  <a:lnTo>
                    <a:pt x="389521" y="408940"/>
                  </a:lnTo>
                  <a:lnTo>
                    <a:pt x="386372" y="410210"/>
                  </a:lnTo>
                  <a:lnTo>
                    <a:pt x="383019" y="412750"/>
                  </a:lnTo>
                  <a:lnTo>
                    <a:pt x="381723" y="412750"/>
                  </a:lnTo>
                  <a:lnTo>
                    <a:pt x="380009" y="414020"/>
                  </a:lnTo>
                  <a:lnTo>
                    <a:pt x="378460" y="412750"/>
                  </a:lnTo>
                  <a:lnTo>
                    <a:pt x="373087" y="408940"/>
                  </a:lnTo>
                  <a:lnTo>
                    <a:pt x="372059" y="407530"/>
                  </a:lnTo>
                  <a:lnTo>
                    <a:pt x="372059" y="412750"/>
                  </a:lnTo>
                  <a:lnTo>
                    <a:pt x="366890" y="417830"/>
                  </a:lnTo>
                  <a:lnTo>
                    <a:pt x="362712" y="422910"/>
                  </a:lnTo>
                  <a:lnTo>
                    <a:pt x="359511" y="429260"/>
                  </a:lnTo>
                  <a:lnTo>
                    <a:pt x="357149" y="422910"/>
                  </a:lnTo>
                  <a:lnTo>
                    <a:pt x="356895" y="416560"/>
                  </a:lnTo>
                  <a:lnTo>
                    <a:pt x="358787" y="410210"/>
                  </a:lnTo>
                  <a:lnTo>
                    <a:pt x="359740" y="407670"/>
                  </a:lnTo>
                  <a:lnTo>
                    <a:pt x="361416" y="405130"/>
                  </a:lnTo>
                  <a:lnTo>
                    <a:pt x="363664" y="402590"/>
                  </a:lnTo>
                  <a:lnTo>
                    <a:pt x="365518" y="405130"/>
                  </a:lnTo>
                  <a:lnTo>
                    <a:pt x="367766" y="408940"/>
                  </a:lnTo>
                  <a:lnTo>
                    <a:pt x="370357" y="411480"/>
                  </a:lnTo>
                  <a:lnTo>
                    <a:pt x="371005" y="411480"/>
                  </a:lnTo>
                  <a:lnTo>
                    <a:pt x="372059" y="412750"/>
                  </a:lnTo>
                  <a:lnTo>
                    <a:pt x="372059" y="407530"/>
                  </a:lnTo>
                  <a:lnTo>
                    <a:pt x="368490" y="402590"/>
                  </a:lnTo>
                  <a:lnTo>
                    <a:pt x="364210" y="394970"/>
                  </a:lnTo>
                  <a:lnTo>
                    <a:pt x="359778" y="387350"/>
                  </a:lnTo>
                  <a:lnTo>
                    <a:pt x="355130" y="382270"/>
                  </a:lnTo>
                  <a:lnTo>
                    <a:pt x="349872" y="375920"/>
                  </a:lnTo>
                  <a:lnTo>
                    <a:pt x="348411" y="374650"/>
                  </a:lnTo>
                  <a:lnTo>
                    <a:pt x="344030" y="370840"/>
                  </a:lnTo>
                  <a:lnTo>
                    <a:pt x="339293" y="365760"/>
                  </a:lnTo>
                  <a:lnTo>
                    <a:pt x="338378" y="363664"/>
                  </a:lnTo>
                  <a:lnTo>
                    <a:pt x="338378" y="370840"/>
                  </a:lnTo>
                  <a:lnTo>
                    <a:pt x="334899" y="377190"/>
                  </a:lnTo>
                  <a:lnTo>
                    <a:pt x="331660" y="383540"/>
                  </a:lnTo>
                  <a:lnTo>
                    <a:pt x="325361" y="396240"/>
                  </a:lnTo>
                  <a:lnTo>
                    <a:pt x="325183" y="396240"/>
                  </a:lnTo>
                  <a:lnTo>
                    <a:pt x="322313" y="402590"/>
                  </a:lnTo>
                  <a:lnTo>
                    <a:pt x="319887" y="407670"/>
                  </a:lnTo>
                  <a:lnTo>
                    <a:pt x="317931" y="414020"/>
                  </a:lnTo>
                  <a:lnTo>
                    <a:pt x="314579" y="419100"/>
                  </a:lnTo>
                  <a:lnTo>
                    <a:pt x="311823" y="425450"/>
                  </a:lnTo>
                  <a:lnTo>
                    <a:pt x="309664" y="431800"/>
                  </a:lnTo>
                  <a:lnTo>
                    <a:pt x="307657" y="436880"/>
                  </a:lnTo>
                  <a:lnTo>
                    <a:pt x="304050" y="441960"/>
                  </a:lnTo>
                  <a:lnTo>
                    <a:pt x="299491" y="453390"/>
                  </a:lnTo>
                  <a:lnTo>
                    <a:pt x="297751" y="458470"/>
                  </a:lnTo>
                  <a:lnTo>
                    <a:pt x="294881" y="463550"/>
                  </a:lnTo>
                  <a:lnTo>
                    <a:pt x="291452" y="471170"/>
                  </a:lnTo>
                  <a:lnTo>
                    <a:pt x="289674" y="477520"/>
                  </a:lnTo>
                  <a:lnTo>
                    <a:pt x="286385" y="485140"/>
                  </a:lnTo>
                  <a:lnTo>
                    <a:pt x="279527" y="527050"/>
                  </a:lnTo>
                  <a:lnTo>
                    <a:pt x="279704" y="532130"/>
                  </a:lnTo>
                  <a:lnTo>
                    <a:pt x="279831" y="534670"/>
                  </a:lnTo>
                  <a:lnTo>
                    <a:pt x="280314" y="542290"/>
                  </a:lnTo>
                  <a:lnTo>
                    <a:pt x="281254" y="546100"/>
                  </a:lnTo>
                  <a:lnTo>
                    <a:pt x="281254" y="549910"/>
                  </a:lnTo>
                  <a:lnTo>
                    <a:pt x="280314" y="553720"/>
                  </a:lnTo>
                  <a:lnTo>
                    <a:pt x="279400" y="556260"/>
                  </a:lnTo>
                  <a:lnTo>
                    <a:pt x="277977" y="558800"/>
                  </a:lnTo>
                  <a:lnTo>
                    <a:pt x="276123" y="560070"/>
                  </a:lnTo>
                  <a:lnTo>
                    <a:pt x="274967" y="561340"/>
                  </a:lnTo>
                  <a:lnTo>
                    <a:pt x="273697" y="561340"/>
                  </a:lnTo>
                  <a:lnTo>
                    <a:pt x="272338" y="562610"/>
                  </a:lnTo>
                  <a:lnTo>
                    <a:pt x="271792" y="562610"/>
                  </a:lnTo>
                  <a:lnTo>
                    <a:pt x="271195" y="563880"/>
                  </a:lnTo>
                  <a:lnTo>
                    <a:pt x="270052" y="563880"/>
                  </a:lnTo>
                  <a:lnTo>
                    <a:pt x="264388" y="566420"/>
                  </a:lnTo>
                  <a:lnTo>
                    <a:pt x="258546" y="566420"/>
                  </a:lnTo>
                  <a:lnTo>
                    <a:pt x="255714" y="563880"/>
                  </a:lnTo>
                  <a:lnTo>
                    <a:pt x="253339" y="561340"/>
                  </a:lnTo>
                  <a:lnTo>
                    <a:pt x="253225" y="558800"/>
                  </a:lnTo>
                  <a:lnTo>
                    <a:pt x="255397" y="556260"/>
                  </a:lnTo>
                  <a:lnTo>
                    <a:pt x="256755" y="554990"/>
                  </a:lnTo>
                  <a:lnTo>
                    <a:pt x="257924" y="552450"/>
                  </a:lnTo>
                  <a:lnTo>
                    <a:pt x="258914" y="551180"/>
                  </a:lnTo>
                  <a:lnTo>
                    <a:pt x="259740" y="549910"/>
                  </a:lnTo>
                  <a:lnTo>
                    <a:pt x="260197" y="549910"/>
                  </a:lnTo>
                  <a:lnTo>
                    <a:pt x="261543" y="547370"/>
                  </a:lnTo>
                  <a:lnTo>
                    <a:pt x="261823" y="544830"/>
                  </a:lnTo>
                  <a:lnTo>
                    <a:pt x="261010" y="541020"/>
                  </a:lnTo>
                  <a:lnTo>
                    <a:pt x="260210" y="539750"/>
                  </a:lnTo>
                  <a:lnTo>
                    <a:pt x="257911" y="537210"/>
                  </a:lnTo>
                  <a:lnTo>
                    <a:pt x="257771" y="537159"/>
                  </a:lnTo>
                  <a:lnTo>
                    <a:pt x="257771" y="542290"/>
                  </a:lnTo>
                  <a:lnTo>
                    <a:pt x="256768" y="547370"/>
                  </a:lnTo>
                  <a:lnTo>
                    <a:pt x="256451" y="547370"/>
                  </a:lnTo>
                  <a:lnTo>
                    <a:pt x="256400" y="548640"/>
                  </a:lnTo>
                  <a:lnTo>
                    <a:pt x="255257" y="549910"/>
                  </a:lnTo>
                  <a:lnTo>
                    <a:pt x="253720" y="552450"/>
                  </a:lnTo>
                  <a:lnTo>
                    <a:pt x="251841" y="553720"/>
                  </a:lnTo>
                  <a:lnTo>
                    <a:pt x="248310" y="557530"/>
                  </a:lnTo>
                  <a:lnTo>
                    <a:pt x="248691" y="562610"/>
                  </a:lnTo>
                  <a:lnTo>
                    <a:pt x="252793" y="566420"/>
                  </a:lnTo>
                  <a:lnTo>
                    <a:pt x="254114" y="567690"/>
                  </a:lnTo>
                  <a:lnTo>
                    <a:pt x="255778" y="567690"/>
                  </a:lnTo>
                  <a:lnTo>
                    <a:pt x="257632" y="568960"/>
                  </a:lnTo>
                  <a:lnTo>
                    <a:pt x="257289" y="568960"/>
                  </a:lnTo>
                  <a:lnTo>
                    <a:pt x="256895" y="570230"/>
                  </a:lnTo>
                  <a:lnTo>
                    <a:pt x="256273" y="570230"/>
                  </a:lnTo>
                  <a:lnTo>
                    <a:pt x="256070" y="571500"/>
                  </a:lnTo>
                  <a:lnTo>
                    <a:pt x="255536" y="571500"/>
                  </a:lnTo>
                  <a:lnTo>
                    <a:pt x="253009" y="575310"/>
                  </a:lnTo>
                  <a:lnTo>
                    <a:pt x="249821" y="579120"/>
                  </a:lnTo>
                  <a:lnTo>
                    <a:pt x="246049" y="581660"/>
                  </a:lnTo>
                  <a:lnTo>
                    <a:pt x="244030" y="582930"/>
                  </a:lnTo>
                  <a:lnTo>
                    <a:pt x="242125" y="584200"/>
                  </a:lnTo>
                  <a:lnTo>
                    <a:pt x="240334" y="586740"/>
                  </a:lnTo>
                  <a:lnTo>
                    <a:pt x="238772" y="586740"/>
                  </a:lnTo>
                  <a:lnTo>
                    <a:pt x="237337" y="588010"/>
                  </a:lnTo>
                  <a:lnTo>
                    <a:pt x="236042" y="589280"/>
                  </a:lnTo>
                  <a:lnTo>
                    <a:pt x="229806" y="598170"/>
                  </a:lnTo>
                  <a:lnTo>
                    <a:pt x="226136" y="608330"/>
                  </a:lnTo>
                  <a:lnTo>
                    <a:pt x="223608" y="618490"/>
                  </a:lnTo>
                  <a:lnTo>
                    <a:pt x="220802" y="628650"/>
                  </a:lnTo>
                  <a:lnTo>
                    <a:pt x="218046" y="636270"/>
                  </a:lnTo>
                  <a:lnTo>
                    <a:pt x="215430" y="642620"/>
                  </a:lnTo>
                  <a:lnTo>
                    <a:pt x="213004" y="648970"/>
                  </a:lnTo>
                  <a:lnTo>
                    <a:pt x="210807" y="656590"/>
                  </a:lnTo>
                  <a:lnTo>
                    <a:pt x="207886" y="664210"/>
                  </a:lnTo>
                  <a:lnTo>
                    <a:pt x="203746" y="670560"/>
                  </a:lnTo>
                  <a:lnTo>
                    <a:pt x="198488" y="678180"/>
                  </a:lnTo>
                  <a:lnTo>
                    <a:pt x="194157" y="684530"/>
                  </a:lnTo>
                  <a:lnTo>
                    <a:pt x="190131" y="690880"/>
                  </a:lnTo>
                  <a:lnTo>
                    <a:pt x="186423" y="698500"/>
                  </a:lnTo>
                  <a:lnTo>
                    <a:pt x="183019" y="704850"/>
                  </a:lnTo>
                  <a:lnTo>
                    <a:pt x="181457" y="707390"/>
                  </a:lnTo>
                  <a:lnTo>
                    <a:pt x="180149" y="709930"/>
                  </a:lnTo>
                  <a:lnTo>
                    <a:pt x="179082" y="713740"/>
                  </a:lnTo>
                  <a:lnTo>
                    <a:pt x="177584" y="716280"/>
                  </a:lnTo>
                  <a:lnTo>
                    <a:pt x="176479" y="718820"/>
                  </a:lnTo>
                  <a:lnTo>
                    <a:pt x="175806" y="721360"/>
                  </a:lnTo>
                  <a:lnTo>
                    <a:pt x="174637" y="723900"/>
                  </a:lnTo>
                  <a:lnTo>
                    <a:pt x="173875" y="727710"/>
                  </a:lnTo>
                  <a:lnTo>
                    <a:pt x="173367" y="731520"/>
                  </a:lnTo>
                  <a:lnTo>
                    <a:pt x="173062" y="734060"/>
                  </a:lnTo>
                  <a:lnTo>
                    <a:pt x="173520" y="736600"/>
                  </a:lnTo>
                  <a:lnTo>
                    <a:pt x="172148" y="739140"/>
                  </a:lnTo>
                  <a:lnTo>
                    <a:pt x="171513" y="739140"/>
                  </a:lnTo>
                  <a:lnTo>
                    <a:pt x="171005" y="740410"/>
                  </a:lnTo>
                  <a:lnTo>
                    <a:pt x="168313" y="740410"/>
                  </a:lnTo>
                  <a:lnTo>
                    <a:pt x="168275" y="741680"/>
                  </a:lnTo>
                  <a:lnTo>
                    <a:pt x="168046" y="741680"/>
                  </a:lnTo>
                  <a:lnTo>
                    <a:pt x="167678" y="741680"/>
                  </a:lnTo>
                  <a:lnTo>
                    <a:pt x="167144" y="741248"/>
                  </a:lnTo>
                  <a:lnTo>
                    <a:pt x="167144" y="749300"/>
                  </a:lnTo>
                  <a:lnTo>
                    <a:pt x="165430" y="751840"/>
                  </a:lnTo>
                  <a:lnTo>
                    <a:pt x="162115" y="754380"/>
                  </a:lnTo>
                  <a:lnTo>
                    <a:pt x="160464" y="754380"/>
                  </a:lnTo>
                  <a:lnTo>
                    <a:pt x="159372" y="755650"/>
                  </a:lnTo>
                  <a:lnTo>
                    <a:pt x="159321" y="760730"/>
                  </a:lnTo>
                  <a:lnTo>
                    <a:pt x="158534" y="762000"/>
                  </a:lnTo>
                  <a:lnTo>
                    <a:pt x="157022" y="764540"/>
                  </a:lnTo>
                  <a:lnTo>
                    <a:pt x="154940" y="765810"/>
                  </a:lnTo>
                  <a:lnTo>
                    <a:pt x="149148" y="765810"/>
                  </a:lnTo>
                  <a:lnTo>
                    <a:pt x="148043" y="767080"/>
                  </a:lnTo>
                  <a:lnTo>
                    <a:pt x="145630" y="767080"/>
                  </a:lnTo>
                  <a:lnTo>
                    <a:pt x="144741" y="765810"/>
                  </a:lnTo>
                  <a:lnTo>
                    <a:pt x="142938" y="765810"/>
                  </a:lnTo>
                  <a:lnTo>
                    <a:pt x="142938" y="769620"/>
                  </a:lnTo>
                  <a:lnTo>
                    <a:pt x="142862" y="770890"/>
                  </a:lnTo>
                  <a:lnTo>
                    <a:pt x="142468" y="772160"/>
                  </a:lnTo>
                  <a:lnTo>
                    <a:pt x="141795" y="773430"/>
                  </a:lnTo>
                  <a:lnTo>
                    <a:pt x="140563" y="775970"/>
                  </a:lnTo>
                  <a:lnTo>
                    <a:pt x="139979" y="777240"/>
                  </a:lnTo>
                  <a:lnTo>
                    <a:pt x="139014" y="779780"/>
                  </a:lnTo>
                  <a:lnTo>
                    <a:pt x="138836" y="779780"/>
                  </a:lnTo>
                  <a:lnTo>
                    <a:pt x="137414" y="786130"/>
                  </a:lnTo>
                  <a:lnTo>
                    <a:pt x="136639" y="789940"/>
                  </a:lnTo>
                  <a:lnTo>
                    <a:pt x="135826" y="795020"/>
                  </a:lnTo>
                  <a:lnTo>
                    <a:pt x="134670" y="800100"/>
                  </a:lnTo>
                  <a:lnTo>
                    <a:pt x="134404" y="803910"/>
                  </a:lnTo>
                  <a:lnTo>
                    <a:pt x="135051" y="808990"/>
                  </a:lnTo>
                  <a:lnTo>
                    <a:pt x="135547" y="811530"/>
                  </a:lnTo>
                  <a:lnTo>
                    <a:pt x="136461" y="815340"/>
                  </a:lnTo>
                  <a:lnTo>
                    <a:pt x="134086" y="816597"/>
                  </a:lnTo>
                  <a:lnTo>
                    <a:pt x="134086" y="844550"/>
                  </a:lnTo>
                  <a:lnTo>
                    <a:pt x="132575" y="844550"/>
                  </a:lnTo>
                  <a:lnTo>
                    <a:pt x="132575" y="850900"/>
                  </a:lnTo>
                  <a:lnTo>
                    <a:pt x="132308" y="850900"/>
                  </a:lnTo>
                  <a:lnTo>
                    <a:pt x="131572" y="853440"/>
                  </a:lnTo>
                  <a:lnTo>
                    <a:pt x="131394" y="853440"/>
                  </a:lnTo>
                  <a:lnTo>
                    <a:pt x="130441" y="857250"/>
                  </a:lnTo>
                  <a:lnTo>
                    <a:pt x="130708" y="861060"/>
                  </a:lnTo>
                  <a:lnTo>
                    <a:pt x="129959" y="867410"/>
                  </a:lnTo>
                  <a:lnTo>
                    <a:pt x="129501" y="867410"/>
                  </a:lnTo>
                  <a:lnTo>
                    <a:pt x="129501" y="871220"/>
                  </a:lnTo>
                  <a:lnTo>
                    <a:pt x="129336" y="875030"/>
                  </a:lnTo>
                  <a:lnTo>
                    <a:pt x="128905" y="877570"/>
                  </a:lnTo>
                  <a:lnTo>
                    <a:pt x="128155" y="880110"/>
                  </a:lnTo>
                  <a:lnTo>
                    <a:pt x="127965" y="880110"/>
                  </a:lnTo>
                  <a:lnTo>
                    <a:pt x="127800" y="881380"/>
                  </a:lnTo>
                  <a:lnTo>
                    <a:pt x="127368" y="882650"/>
                  </a:lnTo>
                  <a:lnTo>
                    <a:pt x="126695" y="885190"/>
                  </a:lnTo>
                  <a:lnTo>
                    <a:pt x="126034" y="883920"/>
                  </a:lnTo>
                  <a:lnTo>
                    <a:pt x="125641" y="882650"/>
                  </a:lnTo>
                  <a:lnTo>
                    <a:pt x="125552" y="881380"/>
                  </a:lnTo>
                  <a:lnTo>
                    <a:pt x="124955" y="878840"/>
                  </a:lnTo>
                  <a:lnTo>
                    <a:pt x="124815" y="876300"/>
                  </a:lnTo>
                  <a:lnTo>
                    <a:pt x="124904" y="872490"/>
                  </a:lnTo>
                  <a:lnTo>
                    <a:pt x="124980" y="871220"/>
                  </a:lnTo>
                  <a:lnTo>
                    <a:pt x="129501" y="871220"/>
                  </a:lnTo>
                  <a:lnTo>
                    <a:pt x="129501" y="867410"/>
                  </a:lnTo>
                  <a:lnTo>
                    <a:pt x="124498" y="867410"/>
                  </a:lnTo>
                  <a:lnTo>
                    <a:pt x="124485" y="862215"/>
                  </a:lnTo>
                  <a:lnTo>
                    <a:pt x="123723" y="854710"/>
                  </a:lnTo>
                  <a:lnTo>
                    <a:pt x="124091" y="850900"/>
                  </a:lnTo>
                  <a:lnTo>
                    <a:pt x="124409" y="850900"/>
                  </a:lnTo>
                  <a:lnTo>
                    <a:pt x="124828" y="849630"/>
                  </a:lnTo>
                  <a:lnTo>
                    <a:pt x="131445" y="849630"/>
                  </a:lnTo>
                  <a:lnTo>
                    <a:pt x="132575" y="850900"/>
                  </a:lnTo>
                  <a:lnTo>
                    <a:pt x="132575" y="844550"/>
                  </a:lnTo>
                  <a:lnTo>
                    <a:pt x="131991" y="844550"/>
                  </a:lnTo>
                  <a:lnTo>
                    <a:pt x="129311" y="845820"/>
                  </a:lnTo>
                  <a:lnTo>
                    <a:pt x="125539" y="845820"/>
                  </a:lnTo>
                  <a:lnTo>
                    <a:pt x="122859" y="844550"/>
                  </a:lnTo>
                  <a:lnTo>
                    <a:pt x="122859" y="840740"/>
                  </a:lnTo>
                  <a:lnTo>
                    <a:pt x="123456" y="835660"/>
                  </a:lnTo>
                  <a:lnTo>
                    <a:pt x="123266" y="831850"/>
                  </a:lnTo>
                  <a:lnTo>
                    <a:pt x="122161" y="828040"/>
                  </a:lnTo>
                  <a:lnTo>
                    <a:pt x="122161" y="825500"/>
                  </a:lnTo>
                  <a:lnTo>
                    <a:pt x="123266" y="822960"/>
                  </a:lnTo>
                  <a:lnTo>
                    <a:pt x="132448" y="822960"/>
                  </a:lnTo>
                  <a:lnTo>
                    <a:pt x="132803" y="828040"/>
                  </a:lnTo>
                  <a:lnTo>
                    <a:pt x="131394" y="833120"/>
                  </a:lnTo>
                  <a:lnTo>
                    <a:pt x="132448" y="838200"/>
                  </a:lnTo>
                  <a:lnTo>
                    <a:pt x="133172" y="842010"/>
                  </a:lnTo>
                  <a:lnTo>
                    <a:pt x="134086" y="844550"/>
                  </a:lnTo>
                  <a:lnTo>
                    <a:pt x="134086" y="816597"/>
                  </a:lnTo>
                  <a:lnTo>
                    <a:pt x="131622" y="817880"/>
                  </a:lnTo>
                  <a:lnTo>
                    <a:pt x="130581" y="817880"/>
                  </a:lnTo>
                  <a:lnTo>
                    <a:pt x="129476" y="819150"/>
                  </a:lnTo>
                  <a:lnTo>
                    <a:pt x="127558" y="819150"/>
                  </a:lnTo>
                  <a:lnTo>
                    <a:pt x="126568" y="817880"/>
                  </a:lnTo>
                  <a:lnTo>
                    <a:pt x="124498" y="817880"/>
                  </a:lnTo>
                  <a:lnTo>
                    <a:pt x="123952" y="814070"/>
                  </a:lnTo>
                  <a:lnTo>
                    <a:pt x="127152" y="807720"/>
                  </a:lnTo>
                  <a:lnTo>
                    <a:pt x="127292" y="802640"/>
                  </a:lnTo>
                  <a:lnTo>
                    <a:pt x="127876" y="797560"/>
                  </a:lnTo>
                  <a:lnTo>
                    <a:pt x="127647" y="793750"/>
                  </a:lnTo>
                  <a:lnTo>
                    <a:pt x="128244" y="788670"/>
                  </a:lnTo>
                  <a:lnTo>
                    <a:pt x="128244" y="786130"/>
                  </a:lnTo>
                  <a:lnTo>
                    <a:pt x="128244" y="782320"/>
                  </a:lnTo>
                  <a:lnTo>
                    <a:pt x="128612" y="779780"/>
                  </a:lnTo>
                  <a:lnTo>
                    <a:pt x="128612" y="778510"/>
                  </a:lnTo>
                  <a:lnTo>
                    <a:pt x="129298" y="777240"/>
                  </a:lnTo>
                  <a:lnTo>
                    <a:pt x="129476" y="774700"/>
                  </a:lnTo>
                  <a:lnTo>
                    <a:pt x="129806" y="773430"/>
                  </a:lnTo>
                  <a:lnTo>
                    <a:pt x="130009" y="772160"/>
                  </a:lnTo>
                  <a:lnTo>
                    <a:pt x="130314" y="770890"/>
                  </a:lnTo>
                  <a:lnTo>
                    <a:pt x="130441" y="769620"/>
                  </a:lnTo>
                  <a:lnTo>
                    <a:pt x="130733" y="769620"/>
                  </a:lnTo>
                  <a:lnTo>
                    <a:pt x="131241" y="768350"/>
                  </a:lnTo>
                  <a:lnTo>
                    <a:pt x="141401" y="768350"/>
                  </a:lnTo>
                  <a:lnTo>
                    <a:pt x="142392" y="769620"/>
                  </a:lnTo>
                  <a:lnTo>
                    <a:pt x="142938" y="769620"/>
                  </a:lnTo>
                  <a:lnTo>
                    <a:pt x="142938" y="765810"/>
                  </a:lnTo>
                  <a:lnTo>
                    <a:pt x="141782" y="765810"/>
                  </a:lnTo>
                  <a:lnTo>
                    <a:pt x="141300" y="764540"/>
                  </a:lnTo>
                  <a:lnTo>
                    <a:pt x="135458" y="764540"/>
                  </a:lnTo>
                  <a:lnTo>
                    <a:pt x="135458" y="762000"/>
                  </a:lnTo>
                  <a:lnTo>
                    <a:pt x="136956" y="760730"/>
                  </a:lnTo>
                  <a:lnTo>
                    <a:pt x="137414" y="754380"/>
                  </a:lnTo>
                  <a:lnTo>
                    <a:pt x="136055" y="754380"/>
                  </a:lnTo>
                  <a:lnTo>
                    <a:pt x="138010" y="751840"/>
                  </a:lnTo>
                  <a:lnTo>
                    <a:pt x="139331" y="750570"/>
                  </a:lnTo>
                  <a:lnTo>
                    <a:pt x="140754" y="750570"/>
                  </a:lnTo>
                  <a:lnTo>
                    <a:pt x="144995" y="751840"/>
                  </a:lnTo>
                  <a:lnTo>
                    <a:pt x="145224" y="751840"/>
                  </a:lnTo>
                  <a:lnTo>
                    <a:pt x="146735" y="753110"/>
                  </a:lnTo>
                  <a:lnTo>
                    <a:pt x="148145" y="754380"/>
                  </a:lnTo>
                  <a:lnTo>
                    <a:pt x="149783" y="754380"/>
                  </a:lnTo>
                  <a:lnTo>
                    <a:pt x="151599" y="755650"/>
                  </a:lnTo>
                  <a:lnTo>
                    <a:pt x="153962" y="756920"/>
                  </a:lnTo>
                  <a:lnTo>
                    <a:pt x="156591" y="758190"/>
                  </a:lnTo>
                  <a:lnTo>
                    <a:pt x="157911" y="758190"/>
                  </a:lnTo>
                  <a:lnTo>
                    <a:pt x="159283" y="759460"/>
                  </a:lnTo>
                  <a:lnTo>
                    <a:pt x="159321" y="760730"/>
                  </a:lnTo>
                  <a:lnTo>
                    <a:pt x="159321" y="755624"/>
                  </a:lnTo>
                  <a:lnTo>
                    <a:pt x="157454" y="754380"/>
                  </a:lnTo>
                  <a:lnTo>
                    <a:pt x="156133" y="754380"/>
                  </a:lnTo>
                  <a:lnTo>
                    <a:pt x="153479" y="753110"/>
                  </a:lnTo>
                  <a:lnTo>
                    <a:pt x="151015" y="750570"/>
                  </a:lnTo>
                  <a:lnTo>
                    <a:pt x="148056" y="749300"/>
                  </a:lnTo>
                  <a:lnTo>
                    <a:pt x="147993" y="748030"/>
                  </a:lnTo>
                  <a:lnTo>
                    <a:pt x="148234" y="746760"/>
                  </a:lnTo>
                  <a:lnTo>
                    <a:pt x="148780" y="745490"/>
                  </a:lnTo>
                  <a:lnTo>
                    <a:pt x="149402" y="745490"/>
                  </a:lnTo>
                  <a:lnTo>
                    <a:pt x="150126" y="744220"/>
                  </a:lnTo>
                  <a:lnTo>
                    <a:pt x="150926" y="742950"/>
                  </a:lnTo>
                  <a:lnTo>
                    <a:pt x="151993" y="742950"/>
                  </a:lnTo>
                  <a:lnTo>
                    <a:pt x="152577" y="741680"/>
                  </a:lnTo>
                  <a:lnTo>
                    <a:pt x="153301" y="741680"/>
                  </a:lnTo>
                  <a:lnTo>
                    <a:pt x="155765" y="740410"/>
                  </a:lnTo>
                  <a:lnTo>
                    <a:pt x="155168" y="741680"/>
                  </a:lnTo>
                  <a:lnTo>
                    <a:pt x="159880" y="741680"/>
                  </a:lnTo>
                  <a:lnTo>
                    <a:pt x="160743" y="742950"/>
                  </a:lnTo>
                  <a:lnTo>
                    <a:pt x="162966" y="742950"/>
                  </a:lnTo>
                  <a:lnTo>
                    <a:pt x="163156" y="744220"/>
                  </a:lnTo>
                  <a:lnTo>
                    <a:pt x="164528" y="744220"/>
                  </a:lnTo>
                  <a:lnTo>
                    <a:pt x="165900" y="745490"/>
                  </a:lnTo>
                  <a:lnTo>
                    <a:pt x="165582" y="744220"/>
                  </a:lnTo>
                  <a:lnTo>
                    <a:pt x="166814" y="745490"/>
                  </a:lnTo>
                  <a:lnTo>
                    <a:pt x="167144" y="749300"/>
                  </a:lnTo>
                  <a:lnTo>
                    <a:pt x="167144" y="741248"/>
                  </a:lnTo>
                  <a:lnTo>
                    <a:pt x="166128" y="740410"/>
                  </a:lnTo>
                  <a:lnTo>
                    <a:pt x="165036" y="740410"/>
                  </a:lnTo>
                  <a:lnTo>
                    <a:pt x="164185" y="739140"/>
                  </a:lnTo>
                  <a:lnTo>
                    <a:pt x="161963" y="739140"/>
                  </a:lnTo>
                  <a:lnTo>
                    <a:pt x="161607" y="737870"/>
                  </a:lnTo>
                  <a:lnTo>
                    <a:pt x="156895" y="737870"/>
                  </a:lnTo>
                  <a:lnTo>
                    <a:pt x="154482" y="735330"/>
                  </a:lnTo>
                  <a:lnTo>
                    <a:pt x="151841" y="732790"/>
                  </a:lnTo>
                  <a:lnTo>
                    <a:pt x="150380" y="731520"/>
                  </a:lnTo>
                  <a:lnTo>
                    <a:pt x="149288" y="730250"/>
                  </a:lnTo>
                  <a:lnTo>
                    <a:pt x="148780" y="730250"/>
                  </a:lnTo>
                  <a:lnTo>
                    <a:pt x="148640" y="729729"/>
                  </a:lnTo>
                  <a:lnTo>
                    <a:pt x="148640" y="740410"/>
                  </a:lnTo>
                  <a:lnTo>
                    <a:pt x="146177" y="741680"/>
                  </a:lnTo>
                  <a:lnTo>
                    <a:pt x="144411" y="742950"/>
                  </a:lnTo>
                  <a:lnTo>
                    <a:pt x="143535" y="745490"/>
                  </a:lnTo>
                  <a:lnTo>
                    <a:pt x="143675" y="745490"/>
                  </a:lnTo>
                  <a:lnTo>
                    <a:pt x="143675" y="746760"/>
                  </a:lnTo>
                  <a:lnTo>
                    <a:pt x="143357" y="746760"/>
                  </a:lnTo>
                  <a:lnTo>
                    <a:pt x="143217" y="748030"/>
                  </a:lnTo>
                  <a:lnTo>
                    <a:pt x="142900" y="748030"/>
                  </a:lnTo>
                  <a:lnTo>
                    <a:pt x="140855" y="746760"/>
                  </a:lnTo>
                  <a:lnTo>
                    <a:pt x="138658" y="748030"/>
                  </a:lnTo>
                  <a:lnTo>
                    <a:pt x="136867" y="748030"/>
                  </a:lnTo>
                  <a:lnTo>
                    <a:pt x="136321" y="746760"/>
                  </a:lnTo>
                  <a:lnTo>
                    <a:pt x="135470" y="746760"/>
                  </a:lnTo>
                  <a:lnTo>
                    <a:pt x="134366" y="745490"/>
                  </a:lnTo>
                  <a:lnTo>
                    <a:pt x="133172" y="744791"/>
                  </a:lnTo>
                  <a:lnTo>
                    <a:pt x="133172" y="750570"/>
                  </a:lnTo>
                  <a:lnTo>
                    <a:pt x="132689" y="751840"/>
                  </a:lnTo>
                  <a:lnTo>
                    <a:pt x="132372" y="751840"/>
                  </a:lnTo>
                  <a:lnTo>
                    <a:pt x="132219" y="753110"/>
                  </a:lnTo>
                  <a:lnTo>
                    <a:pt x="131483" y="755650"/>
                  </a:lnTo>
                  <a:lnTo>
                    <a:pt x="132626" y="755650"/>
                  </a:lnTo>
                  <a:lnTo>
                    <a:pt x="132029" y="758190"/>
                  </a:lnTo>
                  <a:lnTo>
                    <a:pt x="132168" y="758190"/>
                  </a:lnTo>
                  <a:lnTo>
                    <a:pt x="131254" y="760666"/>
                  </a:lnTo>
                  <a:lnTo>
                    <a:pt x="130771" y="763270"/>
                  </a:lnTo>
                  <a:lnTo>
                    <a:pt x="130797" y="764540"/>
                  </a:lnTo>
                  <a:lnTo>
                    <a:pt x="129400" y="764540"/>
                  </a:lnTo>
                  <a:lnTo>
                    <a:pt x="128752" y="765810"/>
                  </a:lnTo>
                  <a:lnTo>
                    <a:pt x="127965" y="765810"/>
                  </a:lnTo>
                  <a:lnTo>
                    <a:pt x="125095" y="763270"/>
                  </a:lnTo>
                  <a:lnTo>
                    <a:pt x="124371" y="763066"/>
                  </a:lnTo>
                  <a:lnTo>
                    <a:pt x="124371" y="769620"/>
                  </a:lnTo>
                  <a:lnTo>
                    <a:pt x="123761" y="770890"/>
                  </a:lnTo>
                  <a:lnTo>
                    <a:pt x="123431" y="772160"/>
                  </a:lnTo>
                  <a:lnTo>
                    <a:pt x="123405" y="773430"/>
                  </a:lnTo>
                  <a:lnTo>
                    <a:pt x="122174" y="777240"/>
                  </a:lnTo>
                  <a:lnTo>
                    <a:pt x="119659" y="781050"/>
                  </a:lnTo>
                  <a:lnTo>
                    <a:pt x="118567" y="782320"/>
                  </a:lnTo>
                  <a:lnTo>
                    <a:pt x="115443" y="788670"/>
                  </a:lnTo>
                  <a:lnTo>
                    <a:pt x="112699" y="793750"/>
                  </a:lnTo>
                  <a:lnTo>
                    <a:pt x="110363" y="800100"/>
                  </a:lnTo>
                  <a:lnTo>
                    <a:pt x="108432" y="806450"/>
                  </a:lnTo>
                  <a:lnTo>
                    <a:pt x="108254" y="806450"/>
                  </a:lnTo>
                  <a:lnTo>
                    <a:pt x="107975" y="807720"/>
                  </a:lnTo>
                  <a:lnTo>
                    <a:pt x="107467" y="810260"/>
                  </a:lnTo>
                  <a:lnTo>
                    <a:pt x="106743" y="812800"/>
                  </a:lnTo>
                  <a:lnTo>
                    <a:pt x="106692" y="814070"/>
                  </a:lnTo>
                  <a:lnTo>
                    <a:pt x="105537" y="815340"/>
                  </a:lnTo>
                  <a:lnTo>
                    <a:pt x="103695" y="815340"/>
                  </a:lnTo>
                  <a:lnTo>
                    <a:pt x="100977" y="816610"/>
                  </a:lnTo>
                  <a:lnTo>
                    <a:pt x="99809" y="816610"/>
                  </a:lnTo>
                  <a:lnTo>
                    <a:pt x="99809" y="821690"/>
                  </a:lnTo>
                  <a:lnTo>
                    <a:pt x="98488" y="824230"/>
                  </a:lnTo>
                  <a:lnTo>
                    <a:pt x="96164" y="826770"/>
                  </a:lnTo>
                  <a:lnTo>
                    <a:pt x="93141" y="831850"/>
                  </a:lnTo>
                  <a:lnTo>
                    <a:pt x="91554" y="835660"/>
                  </a:lnTo>
                  <a:lnTo>
                    <a:pt x="91008" y="838200"/>
                  </a:lnTo>
                  <a:lnTo>
                    <a:pt x="89547" y="840740"/>
                  </a:lnTo>
                  <a:lnTo>
                    <a:pt x="88849" y="842010"/>
                  </a:lnTo>
                  <a:lnTo>
                    <a:pt x="87744" y="843280"/>
                  </a:lnTo>
                  <a:lnTo>
                    <a:pt x="86347" y="844550"/>
                  </a:lnTo>
                  <a:lnTo>
                    <a:pt x="84518" y="844550"/>
                  </a:lnTo>
                  <a:lnTo>
                    <a:pt x="84518" y="849630"/>
                  </a:lnTo>
                  <a:lnTo>
                    <a:pt x="84061" y="849630"/>
                  </a:lnTo>
                  <a:lnTo>
                    <a:pt x="83058" y="852170"/>
                  </a:lnTo>
                  <a:lnTo>
                    <a:pt x="80505" y="854710"/>
                  </a:lnTo>
                  <a:lnTo>
                    <a:pt x="77863" y="859790"/>
                  </a:lnTo>
                  <a:lnTo>
                    <a:pt x="76212" y="863600"/>
                  </a:lnTo>
                  <a:lnTo>
                    <a:pt x="75145" y="866140"/>
                  </a:lnTo>
                  <a:lnTo>
                    <a:pt x="74028" y="866140"/>
                  </a:lnTo>
                  <a:lnTo>
                    <a:pt x="73025" y="867410"/>
                  </a:lnTo>
                  <a:lnTo>
                    <a:pt x="72110" y="867410"/>
                  </a:lnTo>
                  <a:lnTo>
                    <a:pt x="72110" y="871220"/>
                  </a:lnTo>
                  <a:lnTo>
                    <a:pt x="69684" y="875030"/>
                  </a:lnTo>
                  <a:lnTo>
                    <a:pt x="69507" y="875030"/>
                  </a:lnTo>
                  <a:lnTo>
                    <a:pt x="67411" y="876300"/>
                  </a:lnTo>
                  <a:lnTo>
                    <a:pt x="66179" y="877570"/>
                  </a:lnTo>
                  <a:lnTo>
                    <a:pt x="64808" y="878840"/>
                  </a:lnTo>
                  <a:lnTo>
                    <a:pt x="63296" y="881380"/>
                  </a:lnTo>
                  <a:lnTo>
                    <a:pt x="61087" y="882650"/>
                  </a:lnTo>
                  <a:lnTo>
                    <a:pt x="60477" y="883920"/>
                  </a:lnTo>
                  <a:lnTo>
                    <a:pt x="59677" y="883920"/>
                  </a:lnTo>
                  <a:lnTo>
                    <a:pt x="59778" y="882650"/>
                  </a:lnTo>
                  <a:lnTo>
                    <a:pt x="60934" y="880110"/>
                  </a:lnTo>
                  <a:lnTo>
                    <a:pt x="61836" y="877570"/>
                  </a:lnTo>
                  <a:lnTo>
                    <a:pt x="62471" y="875030"/>
                  </a:lnTo>
                  <a:lnTo>
                    <a:pt x="62738" y="873760"/>
                  </a:lnTo>
                  <a:lnTo>
                    <a:pt x="63677" y="872490"/>
                  </a:lnTo>
                  <a:lnTo>
                    <a:pt x="65214" y="869950"/>
                  </a:lnTo>
                  <a:lnTo>
                    <a:pt x="68097" y="869950"/>
                  </a:lnTo>
                  <a:lnTo>
                    <a:pt x="69227" y="871220"/>
                  </a:lnTo>
                  <a:lnTo>
                    <a:pt x="70688" y="871220"/>
                  </a:lnTo>
                  <a:lnTo>
                    <a:pt x="71107" y="872490"/>
                  </a:lnTo>
                  <a:lnTo>
                    <a:pt x="72110" y="871220"/>
                  </a:lnTo>
                  <a:lnTo>
                    <a:pt x="72110" y="867410"/>
                  </a:lnTo>
                  <a:lnTo>
                    <a:pt x="70281" y="867410"/>
                  </a:lnTo>
                  <a:lnTo>
                    <a:pt x="69024" y="866140"/>
                  </a:lnTo>
                  <a:lnTo>
                    <a:pt x="66624" y="866140"/>
                  </a:lnTo>
                  <a:lnTo>
                    <a:pt x="66967" y="864870"/>
                  </a:lnTo>
                  <a:lnTo>
                    <a:pt x="67437" y="863600"/>
                  </a:lnTo>
                  <a:lnTo>
                    <a:pt x="70142" y="858520"/>
                  </a:lnTo>
                  <a:lnTo>
                    <a:pt x="71056" y="857250"/>
                  </a:lnTo>
                  <a:lnTo>
                    <a:pt x="72834" y="853440"/>
                  </a:lnTo>
                  <a:lnTo>
                    <a:pt x="73164" y="850900"/>
                  </a:lnTo>
                  <a:lnTo>
                    <a:pt x="73926" y="849630"/>
                  </a:lnTo>
                  <a:lnTo>
                    <a:pt x="75069" y="848360"/>
                  </a:lnTo>
                  <a:lnTo>
                    <a:pt x="75526" y="847090"/>
                  </a:lnTo>
                  <a:lnTo>
                    <a:pt x="77406" y="847090"/>
                  </a:lnTo>
                  <a:lnTo>
                    <a:pt x="78409" y="845820"/>
                  </a:lnTo>
                  <a:lnTo>
                    <a:pt x="79552" y="847090"/>
                  </a:lnTo>
                  <a:lnTo>
                    <a:pt x="83667" y="847090"/>
                  </a:lnTo>
                  <a:lnTo>
                    <a:pt x="83972" y="848360"/>
                  </a:lnTo>
                  <a:lnTo>
                    <a:pt x="84416" y="848360"/>
                  </a:lnTo>
                  <a:lnTo>
                    <a:pt x="84518" y="849630"/>
                  </a:lnTo>
                  <a:lnTo>
                    <a:pt x="84518" y="844550"/>
                  </a:lnTo>
                  <a:lnTo>
                    <a:pt x="83223" y="844550"/>
                  </a:lnTo>
                  <a:lnTo>
                    <a:pt x="81699" y="843280"/>
                  </a:lnTo>
                  <a:lnTo>
                    <a:pt x="79590" y="843280"/>
                  </a:lnTo>
                  <a:lnTo>
                    <a:pt x="78752" y="842010"/>
                  </a:lnTo>
                  <a:lnTo>
                    <a:pt x="78359" y="842010"/>
                  </a:lnTo>
                  <a:lnTo>
                    <a:pt x="78638" y="840740"/>
                  </a:lnTo>
                  <a:lnTo>
                    <a:pt x="81102" y="836930"/>
                  </a:lnTo>
                  <a:lnTo>
                    <a:pt x="83375" y="833120"/>
                  </a:lnTo>
                  <a:lnTo>
                    <a:pt x="86258" y="826770"/>
                  </a:lnTo>
                  <a:lnTo>
                    <a:pt x="87757" y="822960"/>
                  </a:lnTo>
                  <a:lnTo>
                    <a:pt x="87172" y="820420"/>
                  </a:lnTo>
                  <a:lnTo>
                    <a:pt x="88442" y="820420"/>
                  </a:lnTo>
                  <a:lnTo>
                    <a:pt x="88900" y="819150"/>
                  </a:lnTo>
                  <a:lnTo>
                    <a:pt x="96088" y="819150"/>
                  </a:lnTo>
                  <a:lnTo>
                    <a:pt x="96608" y="820420"/>
                  </a:lnTo>
                  <a:lnTo>
                    <a:pt x="99402" y="820420"/>
                  </a:lnTo>
                  <a:lnTo>
                    <a:pt x="99669" y="821690"/>
                  </a:lnTo>
                  <a:lnTo>
                    <a:pt x="99441" y="820420"/>
                  </a:lnTo>
                  <a:lnTo>
                    <a:pt x="99809" y="821690"/>
                  </a:lnTo>
                  <a:lnTo>
                    <a:pt x="99809" y="816610"/>
                  </a:lnTo>
                  <a:lnTo>
                    <a:pt x="98082" y="816610"/>
                  </a:lnTo>
                  <a:lnTo>
                    <a:pt x="95427" y="815340"/>
                  </a:lnTo>
                  <a:lnTo>
                    <a:pt x="93522" y="815340"/>
                  </a:lnTo>
                  <a:lnTo>
                    <a:pt x="91846" y="814070"/>
                  </a:lnTo>
                  <a:lnTo>
                    <a:pt x="90500" y="812800"/>
                  </a:lnTo>
                  <a:lnTo>
                    <a:pt x="89496" y="811530"/>
                  </a:lnTo>
                  <a:lnTo>
                    <a:pt x="95567" y="805180"/>
                  </a:lnTo>
                  <a:lnTo>
                    <a:pt x="98666" y="797560"/>
                  </a:lnTo>
                  <a:lnTo>
                    <a:pt x="101473" y="791210"/>
                  </a:lnTo>
                  <a:lnTo>
                    <a:pt x="104013" y="784860"/>
                  </a:lnTo>
                  <a:lnTo>
                    <a:pt x="104533" y="783590"/>
                  </a:lnTo>
                  <a:lnTo>
                    <a:pt x="107442" y="777240"/>
                  </a:lnTo>
                  <a:lnTo>
                    <a:pt x="109334" y="772160"/>
                  </a:lnTo>
                  <a:lnTo>
                    <a:pt x="109804" y="770890"/>
                  </a:lnTo>
                  <a:lnTo>
                    <a:pt x="110058" y="769620"/>
                  </a:lnTo>
                  <a:lnTo>
                    <a:pt x="110439" y="768350"/>
                  </a:lnTo>
                  <a:lnTo>
                    <a:pt x="110578" y="768350"/>
                  </a:lnTo>
                  <a:lnTo>
                    <a:pt x="111315" y="767080"/>
                  </a:lnTo>
                  <a:lnTo>
                    <a:pt x="114185" y="764540"/>
                  </a:lnTo>
                  <a:lnTo>
                    <a:pt x="118376" y="764540"/>
                  </a:lnTo>
                  <a:lnTo>
                    <a:pt x="120980" y="765810"/>
                  </a:lnTo>
                  <a:lnTo>
                    <a:pt x="122910" y="767080"/>
                  </a:lnTo>
                  <a:lnTo>
                    <a:pt x="123444" y="767080"/>
                  </a:lnTo>
                  <a:lnTo>
                    <a:pt x="123939" y="768350"/>
                  </a:lnTo>
                  <a:lnTo>
                    <a:pt x="124218" y="768350"/>
                  </a:lnTo>
                  <a:lnTo>
                    <a:pt x="124371" y="769620"/>
                  </a:lnTo>
                  <a:lnTo>
                    <a:pt x="124371" y="763066"/>
                  </a:lnTo>
                  <a:lnTo>
                    <a:pt x="120815" y="762000"/>
                  </a:lnTo>
                  <a:lnTo>
                    <a:pt x="115697" y="762000"/>
                  </a:lnTo>
                  <a:lnTo>
                    <a:pt x="115697" y="759460"/>
                  </a:lnTo>
                  <a:lnTo>
                    <a:pt x="117246" y="756920"/>
                  </a:lnTo>
                  <a:lnTo>
                    <a:pt x="117652" y="755650"/>
                  </a:lnTo>
                  <a:lnTo>
                    <a:pt x="117856" y="753110"/>
                  </a:lnTo>
                  <a:lnTo>
                    <a:pt x="117589" y="751840"/>
                  </a:lnTo>
                  <a:lnTo>
                    <a:pt x="116700" y="750570"/>
                  </a:lnTo>
                  <a:lnTo>
                    <a:pt x="116103" y="748030"/>
                  </a:lnTo>
                  <a:lnTo>
                    <a:pt x="121221" y="745490"/>
                  </a:lnTo>
                  <a:lnTo>
                    <a:pt x="126403" y="745490"/>
                  </a:lnTo>
                  <a:lnTo>
                    <a:pt x="128346" y="746760"/>
                  </a:lnTo>
                  <a:lnTo>
                    <a:pt x="129844" y="746760"/>
                  </a:lnTo>
                  <a:lnTo>
                    <a:pt x="131851" y="748030"/>
                  </a:lnTo>
                  <a:lnTo>
                    <a:pt x="131673" y="748030"/>
                  </a:lnTo>
                  <a:lnTo>
                    <a:pt x="132943" y="750570"/>
                  </a:lnTo>
                  <a:lnTo>
                    <a:pt x="133172" y="750570"/>
                  </a:lnTo>
                  <a:lnTo>
                    <a:pt x="133172" y="744791"/>
                  </a:lnTo>
                  <a:lnTo>
                    <a:pt x="132219" y="744220"/>
                  </a:lnTo>
                  <a:lnTo>
                    <a:pt x="131800" y="744220"/>
                  </a:lnTo>
                  <a:lnTo>
                    <a:pt x="131254" y="742950"/>
                  </a:lnTo>
                  <a:lnTo>
                    <a:pt x="130708" y="741680"/>
                  </a:lnTo>
                  <a:lnTo>
                    <a:pt x="130568" y="742950"/>
                  </a:lnTo>
                  <a:lnTo>
                    <a:pt x="130365" y="741819"/>
                  </a:lnTo>
                  <a:lnTo>
                    <a:pt x="130124" y="739140"/>
                  </a:lnTo>
                  <a:lnTo>
                    <a:pt x="130835" y="737870"/>
                  </a:lnTo>
                  <a:lnTo>
                    <a:pt x="132308" y="736600"/>
                  </a:lnTo>
                  <a:lnTo>
                    <a:pt x="142240" y="736600"/>
                  </a:lnTo>
                  <a:lnTo>
                    <a:pt x="145046" y="737870"/>
                  </a:lnTo>
                  <a:lnTo>
                    <a:pt x="147688" y="737870"/>
                  </a:lnTo>
                  <a:lnTo>
                    <a:pt x="148056" y="739140"/>
                  </a:lnTo>
                  <a:lnTo>
                    <a:pt x="148234" y="739140"/>
                  </a:lnTo>
                  <a:lnTo>
                    <a:pt x="148640" y="740410"/>
                  </a:lnTo>
                  <a:lnTo>
                    <a:pt x="148640" y="729729"/>
                  </a:lnTo>
                  <a:lnTo>
                    <a:pt x="148551" y="728980"/>
                  </a:lnTo>
                  <a:lnTo>
                    <a:pt x="147916" y="728980"/>
                  </a:lnTo>
                  <a:lnTo>
                    <a:pt x="147916" y="727710"/>
                  </a:lnTo>
                  <a:lnTo>
                    <a:pt x="149555" y="726440"/>
                  </a:lnTo>
                  <a:lnTo>
                    <a:pt x="152476" y="721360"/>
                  </a:lnTo>
                  <a:lnTo>
                    <a:pt x="154622" y="718820"/>
                  </a:lnTo>
                  <a:lnTo>
                    <a:pt x="157734" y="715010"/>
                  </a:lnTo>
                  <a:lnTo>
                    <a:pt x="158737" y="715010"/>
                  </a:lnTo>
                  <a:lnTo>
                    <a:pt x="161429" y="712470"/>
                  </a:lnTo>
                  <a:lnTo>
                    <a:pt x="163017" y="709930"/>
                  </a:lnTo>
                  <a:lnTo>
                    <a:pt x="165265" y="706120"/>
                  </a:lnTo>
                  <a:lnTo>
                    <a:pt x="167081" y="703580"/>
                  </a:lnTo>
                  <a:lnTo>
                    <a:pt x="169545" y="701040"/>
                  </a:lnTo>
                  <a:lnTo>
                    <a:pt x="171145" y="698500"/>
                  </a:lnTo>
                  <a:lnTo>
                    <a:pt x="174282" y="693420"/>
                  </a:lnTo>
                  <a:lnTo>
                    <a:pt x="177736" y="688340"/>
                  </a:lnTo>
                  <a:lnTo>
                    <a:pt x="181317" y="681990"/>
                  </a:lnTo>
                  <a:lnTo>
                    <a:pt x="184835" y="675640"/>
                  </a:lnTo>
                  <a:lnTo>
                    <a:pt x="189153" y="668020"/>
                  </a:lnTo>
                  <a:lnTo>
                    <a:pt x="192443" y="660400"/>
                  </a:lnTo>
                  <a:lnTo>
                    <a:pt x="194652" y="652780"/>
                  </a:lnTo>
                  <a:lnTo>
                    <a:pt x="195249" y="647700"/>
                  </a:lnTo>
                  <a:lnTo>
                    <a:pt x="196113" y="646430"/>
                  </a:lnTo>
                  <a:lnTo>
                    <a:pt x="197662" y="636270"/>
                  </a:lnTo>
                  <a:lnTo>
                    <a:pt x="197853" y="631190"/>
                  </a:lnTo>
                  <a:lnTo>
                    <a:pt x="198437" y="626110"/>
                  </a:lnTo>
                  <a:lnTo>
                    <a:pt x="198742" y="619760"/>
                  </a:lnTo>
                  <a:lnTo>
                    <a:pt x="198805" y="618490"/>
                  </a:lnTo>
                  <a:lnTo>
                    <a:pt x="201676" y="596900"/>
                  </a:lnTo>
                  <a:lnTo>
                    <a:pt x="200812" y="590550"/>
                  </a:lnTo>
                  <a:lnTo>
                    <a:pt x="200926" y="584200"/>
                  </a:lnTo>
                  <a:lnTo>
                    <a:pt x="201041" y="582930"/>
                  </a:lnTo>
                  <a:lnTo>
                    <a:pt x="201218" y="581660"/>
                  </a:lnTo>
                  <a:lnTo>
                    <a:pt x="201218" y="577850"/>
                  </a:lnTo>
                  <a:lnTo>
                    <a:pt x="202907" y="576580"/>
                  </a:lnTo>
                  <a:lnTo>
                    <a:pt x="204927" y="576580"/>
                  </a:lnTo>
                  <a:lnTo>
                    <a:pt x="209727" y="575310"/>
                  </a:lnTo>
                  <a:lnTo>
                    <a:pt x="214122" y="574040"/>
                  </a:lnTo>
                  <a:lnTo>
                    <a:pt x="217614" y="571500"/>
                  </a:lnTo>
                  <a:lnTo>
                    <a:pt x="218516" y="571500"/>
                  </a:lnTo>
                  <a:lnTo>
                    <a:pt x="218516" y="570344"/>
                  </a:lnTo>
                  <a:lnTo>
                    <a:pt x="219976" y="568960"/>
                  </a:lnTo>
                  <a:lnTo>
                    <a:pt x="221030" y="567690"/>
                  </a:lnTo>
                  <a:lnTo>
                    <a:pt x="222313" y="566420"/>
                  </a:lnTo>
                  <a:lnTo>
                    <a:pt x="224485" y="562610"/>
                  </a:lnTo>
                  <a:lnTo>
                    <a:pt x="226504" y="559917"/>
                  </a:lnTo>
                  <a:lnTo>
                    <a:pt x="228066" y="557530"/>
                  </a:lnTo>
                  <a:lnTo>
                    <a:pt x="231216" y="553720"/>
                  </a:lnTo>
                  <a:lnTo>
                    <a:pt x="233870" y="548640"/>
                  </a:lnTo>
                  <a:lnTo>
                    <a:pt x="236004" y="544830"/>
                  </a:lnTo>
                  <a:lnTo>
                    <a:pt x="236651" y="542290"/>
                  </a:lnTo>
                  <a:lnTo>
                    <a:pt x="238556" y="541020"/>
                  </a:lnTo>
                  <a:lnTo>
                    <a:pt x="241300" y="539750"/>
                  </a:lnTo>
                  <a:lnTo>
                    <a:pt x="243687" y="538480"/>
                  </a:lnTo>
                  <a:lnTo>
                    <a:pt x="247230" y="537210"/>
                  </a:lnTo>
                  <a:lnTo>
                    <a:pt x="250431" y="538480"/>
                  </a:lnTo>
                  <a:lnTo>
                    <a:pt x="256540" y="538480"/>
                  </a:lnTo>
                  <a:lnTo>
                    <a:pt x="257771" y="542290"/>
                  </a:lnTo>
                  <a:lnTo>
                    <a:pt x="257771" y="537159"/>
                  </a:lnTo>
                  <a:lnTo>
                    <a:pt x="254673" y="535940"/>
                  </a:lnTo>
                  <a:lnTo>
                    <a:pt x="252361" y="534670"/>
                  </a:lnTo>
                  <a:lnTo>
                    <a:pt x="242163" y="534670"/>
                  </a:lnTo>
                  <a:lnTo>
                    <a:pt x="237324" y="535940"/>
                  </a:lnTo>
                  <a:lnTo>
                    <a:pt x="234264" y="538480"/>
                  </a:lnTo>
                  <a:lnTo>
                    <a:pt x="232054" y="541020"/>
                  </a:lnTo>
                  <a:lnTo>
                    <a:pt x="230505" y="543560"/>
                  </a:lnTo>
                  <a:lnTo>
                    <a:pt x="229704" y="546100"/>
                  </a:lnTo>
                  <a:lnTo>
                    <a:pt x="228650" y="547370"/>
                  </a:lnTo>
                  <a:lnTo>
                    <a:pt x="228066" y="548640"/>
                  </a:lnTo>
                  <a:lnTo>
                    <a:pt x="227533" y="549910"/>
                  </a:lnTo>
                  <a:lnTo>
                    <a:pt x="226923" y="551180"/>
                  </a:lnTo>
                  <a:lnTo>
                    <a:pt x="225640" y="552450"/>
                  </a:lnTo>
                  <a:lnTo>
                    <a:pt x="223913" y="551180"/>
                  </a:lnTo>
                  <a:lnTo>
                    <a:pt x="223723" y="551180"/>
                  </a:lnTo>
                  <a:lnTo>
                    <a:pt x="223723" y="554990"/>
                  </a:lnTo>
                  <a:lnTo>
                    <a:pt x="223266" y="556260"/>
                  </a:lnTo>
                  <a:lnTo>
                    <a:pt x="222859" y="556260"/>
                  </a:lnTo>
                  <a:lnTo>
                    <a:pt x="222542" y="557530"/>
                  </a:lnTo>
                  <a:lnTo>
                    <a:pt x="220002" y="561340"/>
                  </a:lnTo>
                  <a:lnTo>
                    <a:pt x="216789" y="566420"/>
                  </a:lnTo>
                  <a:lnTo>
                    <a:pt x="212953" y="570230"/>
                  </a:lnTo>
                  <a:lnTo>
                    <a:pt x="211239" y="571500"/>
                  </a:lnTo>
                  <a:lnTo>
                    <a:pt x="209080" y="571500"/>
                  </a:lnTo>
                  <a:lnTo>
                    <a:pt x="204076" y="572770"/>
                  </a:lnTo>
                  <a:lnTo>
                    <a:pt x="201561" y="574040"/>
                  </a:lnTo>
                  <a:lnTo>
                    <a:pt x="199212" y="574040"/>
                  </a:lnTo>
                  <a:lnTo>
                    <a:pt x="197942" y="575310"/>
                  </a:lnTo>
                  <a:lnTo>
                    <a:pt x="195986" y="575310"/>
                  </a:lnTo>
                  <a:lnTo>
                    <a:pt x="196253" y="576580"/>
                  </a:lnTo>
                  <a:lnTo>
                    <a:pt x="196024" y="576580"/>
                  </a:lnTo>
                  <a:lnTo>
                    <a:pt x="195605" y="581660"/>
                  </a:lnTo>
                  <a:lnTo>
                    <a:pt x="195364" y="584200"/>
                  </a:lnTo>
                  <a:lnTo>
                    <a:pt x="195287" y="586740"/>
                  </a:lnTo>
                  <a:lnTo>
                    <a:pt x="195478" y="591820"/>
                  </a:lnTo>
                  <a:lnTo>
                    <a:pt x="195770" y="595630"/>
                  </a:lnTo>
                  <a:lnTo>
                    <a:pt x="195808" y="598170"/>
                  </a:lnTo>
                  <a:lnTo>
                    <a:pt x="195567" y="603250"/>
                  </a:lnTo>
                  <a:lnTo>
                    <a:pt x="194564" y="609600"/>
                  </a:lnTo>
                  <a:lnTo>
                    <a:pt x="193471" y="612140"/>
                  </a:lnTo>
                  <a:lnTo>
                    <a:pt x="193052" y="612800"/>
                  </a:lnTo>
                  <a:lnTo>
                    <a:pt x="193052" y="619760"/>
                  </a:lnTo>
                  <a:lnTo>
                    <a:pt x="192671" y="627380"/>
                  </a:lnTo>
                  <a:lnTo>
                    <a:pt x="191935" y="635000"/>
                  </a:lnTo>
                  <a:lnTo>
                    <a:pt x="190868" y="641350"/>
                  </a:lnTo>
                  <a:lnTo>
                    <a:pt x="189445" y="648970"/>
                  </a:lnTo>
                  <a:lnTo>
                    <a:pt x="189026" y="654050"/>
                  </a:lnTo>
                  <a:lnTo>
                    <a:pt x="187579" y="657860"/>
                  </a:lnTo>
                  <a:lnTo>
                    <a:pt x="182118" y="669290"/>
                  </a:lnTo>
                  <a:lnTo>
                    <a:pt x="178511" y="676910"/>
                  </a:lnTo>
                  <a:lnTo>
                    <a:pt x="174345" y="683260"/>
                  </a:lnTo>
                  <a:lnTo>
                    <a:pt x="170586" y="690880"/>
                  </a:lnTo>
                  <a:lnTo>
                    <a:pt x="166014" y="697230"/>
                  </a:lnTo>
                  <a:lnTo>
                    <a:pt x="160655" y="703580"/>
                  </a:lnTo>
                  <a:lnTo>
                    <a:pt x="158800" y="707390"/>
                  </a:lnTo>
                  <a:lnTo>
                    <a:pt x="156438" y="709930"/>
                  </a:lnTo>
                  <a:lnTo>
                    <a:pt x="153619" y="712470"/>
                  </a:lnTo>
                  <a:lnTo>
                    <a:pt x="153619" y="711200"/>
                  </a:lnTo>
                  <a:lnTo>
                    <a:pt x="165862" y="674370"/>
                  </a:lnTo>
                  <a:lnTo>
                    <a:pt x="170307" y="664210"/>
                  </a:lnTo>
                  <a:lnTo>
                    <a:pt x="178866" y="643890"/>
                  </a:lnTo>
                  <a:lnTo>
                    <a:pt x="180479" y="640080"/>
                  </a:lnTo>
                  <a:lnTo>
                    <a:pt x="182575" y="636270"/>
                  </a:lnTo>
                  <a:lnTo>
                    <a:pt x="185115" y="632460"/>
                  </a:lnTo>
                  <a:lnTo>
                    <a:pt x="186982" y="629920"/>
                  </a:lnTo>
                  <a:lnTo>
                    <a:pt x="188633" y="626110"/>
                  </a:lnTo>
                  <a:lnTo>
                    <a:pt x="191223" y="622300"/>
                  </a:lnTo>
                  <a:lnTo>
                    <a:pt x="192036" y="621030"/>
                  </a:lnTo>
                  <a:lnTo>
                    <a:pt x="193014" y="619760"/>
                  </a:lnTo>
                  <a:lnTo>
                    <a:pt x="193052" y="612800"/>
                  </a:lnTo>
                  <a:lnTo>
                    <a:pt x="191858" y="614680"/>
                  </a:lnTo>
                  <a:lnTo>
                    <a:pt x="189763" y="617220"/>
                  </a:lnTo>
                  <a:lnTo>
                    <a:pt x="186690" y="622300"/>
                  </a:lnTo>
                  <a:lnTo>
                    <a:pt x="184086" y="626110"/>
                  </a:lnTo>
                  <a:lnTo>
                    <a:pt x="180225" y="633730"/>
                  </a:lnTo>
                  <a:lnTo>
                    <a:pt x="178130" y="636270"/>
                  </a:lnTo>
                  <a:lnTo>
                    <a:pt x="176847" y="637540"/>
                  </a:lnTo>
                  <a:lnTo>
                    <a:pt x="174840" y="641350"/>
                  </a:lnTo>
                  <a:lnTo>
                    <a:pt x="159664" y="679450"/>
                  </a:lnTo>
                  <a:lnTo>
                    <a:pt x="155219" y="689610"/>
                  </a:lnTo>
                  <a:lnTo>
                    <a:pt x="152882" y="695960"/>
                  </a:lnTo>
                  <a:lnTo>
                    <a:pt x="151028" y="702310"/>
                  </a:lnTo>
                  <a:lnTo>
                    <a:pt x="149682" y="709930"/>
                  </a:lnTo>
                  <a:lnTo>
                    <a:pt x="148831" y="716280"/>
                  </a:lnTo>
                  <a:lnTo>
                    <a:pt x="148628" y="717550"/>
                  </a:lnTo>
                  <a:lnTo>
                    <a:pt x="148513" y="718820"/>
                  </a:lnTo>
                  <a:lnTo>
                    <a:pt x="147180" y="721360"/>
                  </a:lnTo>
                  <a:lnTo>
                    <a:pt x="145656" y="722630"/>
                  </a:lnTo>
                  <a:lnTo>
                    <a:pt x="143941" y="725170"/>
                  </a:lnTo>
                  <a:lnTo>
                    <a:pt x="143027" y="726440"/>
                  </a:lnTo>
                  <a:lnTo>
                    <a:pt x="142481" y="726440"/>
                  </a:lnTo>
                  <a:lnTo>
                    <a:pt x="142354" y="727710"/>
                  </a:lnTo>
                  <a:lnTo>
                    <a:pt x="142328" y="728980"/>
                  </a:lnTo>
                  <a:lnTo>
                    <a:pt x="142570" y="730250"/>
                  </a:lnTo>
                  <a:lnTo>
                    <a:pt x="143167" y="730250"/>
                  </a:lnTo>
                  <a:lnTo>
                    <a:pt x="143624" y="731520"/>
                  </a:lnTo>
                  <a:lnTo>
                    <a:pt x="145364" y="732790"/>
                  </a:lnTo>
                  <a:lnTo>
                    <a:pt x="147688" y="735330"/>
                  </a:lnTo>
                  <a:lnTo>
                    <a:pt x="145161" y="734060"/>
                  </a:lnTo>
                  <a:lnTo>
                    <a:pt x="136144" y="734060"/>
                  </a:lnTo>
                  <a:lnTo>
                    <a:pt x="133515" y="732790"/>
                  </a:lnTo>
                  <a:lnTo>
                    <a:pt x="130759" y="734060"/>
                  </a:lnTo>
                  <a:lnTo>
                    <a:pt x="128612" y="734060"/>
                  </a:lnTo>
                  <a:lnTo>
                    <a:pt x="128612" y="735330"/>
                  </a:lnTo>
                  <a:lnTo>
                    <a:pt x="128193" y="735330"/>
                  </a:lnTo>
                  <a:lnTo>
                    <a:pt x="126149" y="734060"/>
                  </a:lnTo>
                  <a:lnTo>
                    <a:pt x="126098" y="737870"/>
                  </a:lnTo>
                  <a:lnTo>
                    <a:pt x="125603" y="739140"/>
                  </a:lnTo>
                  <a:lnTo>
                    <a:pt x="125603" y="740867"/>
                  </a:lnTo>
                  <a:lnTo>
                    <a:pt x="125780" y="741680"/>
                  </a:lnTo>
                  <a:lnTo>
                    <a:pt x="122262" y="741680"/>
                  </a:lnTo>
                  <a:lnTo>
                    <a:pt x="118783" y="742950"/>
                  </a:lnTo>
                  <a:lnTo>
                    <a:pt x="116154" y="744220"/>
                  </a:lnTo>
                  <a:lnTo>
                    <a:pt x="114376" y="744220"/>
                  </a:lnTo>
                  <a:lnTo>
                    <a:pt x="113677" y="742950"/>
                  </a:lnTo>
                  <a:lnTo>
                    <a:pt x="113360" y="742950"/>
                  </a:lnTo>
                  <a:lnTo>
                    <a:pt x="112687" y="742302"/>
                  </a:lnTo>
                  <a:lnTo>
                    <a:pt x="112687" y="754380"/>
                  </a:lnTo>
                  <a:lnTo>
                    <a:pt x="112687" y="755650"/>
                  </a:lnTo>
                  <a:lnTo>
                    <a:pt x="109029" y="760730"/>
                  </a:lnTo>
                  <a:lnTo>
                    <a:pt x="111353" y="763270"/>
                  </a:lnTo>
                  <a:lnTo>
                    <a:pt x="111036" y="763270"/>
                  </a:lnTo>
                  <a:lnTo>
                    <a:pt x="108902" y="760730"/>
                  </a:lnTo>
                  <a:lnTo>
                    <a:pt x="107162" y="759764"/>
                  </a:lnTo>
                  <a:lnTo>
                    <a:pt x="107162" y="765810"/>
                  </a:lnTo>
                  <a:lnTo>
                    <a:pt x="106045" y="767080"/>
                  </a:lnTo>
                  <a:lnTo>
                    <a:pt x="105359" y="768350"/>
                  </a:lnTo>
                  <a:lnTo>
                    <a:pt x="105156" y="769620"/>
                  </a:lnTo>
                  <a:lnTo>
                    <a:pt x="104736" y="769620"/>
                  </a:lnTo>
                  <a:lnTo>
                    <a:pt x="101130" y="774700"/>
                  </a:lnTo>
                  <a:lnTo>
                    <a:pt x="103136" y="772160"/>
                  </a:lnTo>
                  <a:lnTo>
                    <a:pt x="99898" y="777240"/>
                  </a:lnTo>
                  <a:lnTo>
                    <a:pt x="97523" y="779780"/>
                  </a:lnTo>
                  <a:lnTo>
                    <a:pt x="95707" y="782320"/>
                  </a:lnTo>
                  <a:lnTo>
                    <a:pt x="93192" y="784860"/>
                  </a:lnTo>
                  <a:lnTo>
                    <a:pt x="92049" y="786130"/>
                  </a:lnTo>
                  <a:lnTo>
                    <a:pt x="91325" y="787400"/>
                  </a:lnTo>
                  <a:lnTo>
                    <a:pt x="88722" y="791210"/>
                  </a:lnTo>
                  <a:lnTo>
                    <a:pt x="88531" y="791210"/>
                  </a:lnTo>
                  <a:lnTo>
                    <a:pt x="85877" y="793750"/>
                  </a:lnTo>
                  <a:lnTo>
                    <a:pt x="83527" y="796290"/>
                  </a:lnTo>
                  <a:lnTo>
                    <a:pt x="81508" y="800100"/>
                  </a:lnTo>
                  <a:lnTo>
                    <a:pt x="79997" y="802640"/>
                  </a:lnTo>
                  <a:lnTo>
                    <a:pt x="80137" y="803910"/>
                  </a:lnTo>
                  <a:lnTo>
                    <a:pt x="78536" y="805180"/>
                  </a:lnTo>
                  <a:lnTo>
                    <a:pt x="77292" y="806450"/>
                  </a:lnTo>
                  <a:lnTo>
                    <a:pt x="67818" y="806450"/>
                  </a:lnTo>
                  <a:lnTo>
                    <a:pt x="67818" y="811530"/>
                  </a:lnTo>
                  <a:lnTo>
                    <a:pt x="67271" y="812800"/>
                  </a:lnTo>
                  <a:lnTo>
                    <a:pt x="66954" y="812800"/>
                  </a:lnTo>
                  <a:lnTo>
                    <a:pt x="65760" y="814070"/>
                  </a:lnTo>
                  <a:lnTo>
                    <a:pt x="64554" y="815403"/>
                  </a:lnTo>
                  <a:lnTo>
                    <a:pt x="63296" y="816610"/>
                  </a:lnTo>
                  <a:lnTo>
                    <a:pt x="60540" y="819150"/>
                  </a:lnTo>
                  <a:lnTo>
                    <a:pt x="57962" y="821690"/>
                  </a:lnTo>
                  <a:lnTo>
                    <a:pt x="55587" y="824230"/>
                  </a:lnTo>
                  <a:lnTo>
                    <a:pt x="54114" y="825500"/>
                  </a:lnTo>
                  <a:lnTo>
                    <a:pt x="52501" y="826770"/>
                  </a:lnTo>
                  <a:lnTo>
                    <a:pt x="50749" y="829310"/>
                  </a:lnTo>
                  <a:lnTo>
                    <a:pt x="49301" y="829310"/>
                  </a:lnTo>
                  <a:lnTo>
                    <a:pt x="47434" y="830580"/>
                  </a:lnTo>
                  <a:lnTo>
                    <a:pt x="45504" y="830580"/>
                  </a:lnTo>
                  <a:lnTo>
                    <a:pt x="44475" y="829310"/>
                  </a:lnTo>
                  <a:lnTo>
                    <a:pt x="42392" y="829310"/>
                  </a:lnTo>
                  <a:lnTo>
                    <a:pt x="42392" y="834390"/>
                  </a:lnTo>
                  <a:lnTo>
                    <a:pt x="41249" y="835660"/>
                  </a:lnTo>
                  <a:lnTo>
                    <a:pt x="36233" y="839470"/>
                  </a:lnTo>
                  <a:lnTo>
                    <a:pt x="34048" y="842010"/>
                  </a:lnTo>
                  <a:lnTo>
                    <a:pt x="32626" y="843280"/>
                  </a:lnTo>
                  <a:lnTo>
                    <a:pt x="31343" y="844550"/>
                  </a:lnTo>
                  <a:lnTo>
                    <a:pt x="29984" y="845820"/>
                  </a:lnTo>
                  <a:lnTo>
                    <a:pt x="28752" y="847090"/>
                  </a:lnTo>
                  <a:lnTo>
                    <a:pt x="23774" y="847090"/>
                  </a:lnTo>
                  <a:lnTo>
                    <a:pt x="23774" y="852170"/>
                  </a:lnTo>
                  <a:lnTo>
                    <a:pt x="21082" y="853440"/>
                  </a:lnTo>
                  <a:lnTo>
                    <a:pt x="20904" y="853440"/>
                  </a:lnTo>
                  <a:lnTo>
                    <a:pt x="20027" y="854710"/>
                  </a:lnTo>
                  <a:lnTo>
                    <a:pt x="17564" y="854710"/>
                  </a:lnTo>
                  <a:lnTo>
                    <a:pt x="15417" y="857250"/>
                  </a:lnTo>
                  <a:lnTo>
                    <a:pt x="12776" y="858520"/>
                  </a:lnTo>
                  <a:lnTo>
                    <a:pt x="10858" y="861060"/>
                  </a:lnTo>
                  <a:lnTo>
                    <a:pt x="9347" y="861060"/>
                  </a:lnTo>
                  <a:lnTo>
                    <a:pt x="10452" y="859790"/>
                  </a:lnTo>
                  <a:lnTo>
                    <a:pt x="11709" y="857250"/>
                  </a:lnTo>
                  <a:lnTo>
                    <a:pt x="12852" y="855980"/>
                  </a:lnTo>
                  <a:lnTo>
                    <a:pt x="13868" y="854710"/>
                  </a:lnTo>
                  <a:lnTo>
                    <a:pt x="14414" y="853440"/>
                  </a:lnTo>
                  <a:lnTo>
                    <a:pt x="14922" y="852170"/>
                  </a:lnTo>
                  <a:lnTo>
                    <a:pt x="15506" y="850900"/>
                  </a:lnTo>
                  <a:lnTo>
                    <a:pt x="17068" y="850900"/>
                  </a:lnTo>
                  <a:lnTo>
                    <a:pt x="17233" y="849630"/>
                  </a:lnTo>
                  <a:lnTo>
                    <a:pt x="17564" y="850900"/>
                  </a:lnTo>
                  <a:lnTo>
                    <a:pt x="18389" y="849630"/>
                  </a:lnTo>
                  <a:lnTo>
                    <a:pt x="18846" y="850900"/>
                  </a:lnTo>
                  <a:lnTo>
                    <a:pt x="19888" y="849630"/>
                  </a:lnTo>
                  <a:lnTo>
                    <a:pt x="20154" y="850900"/>
                  </a:lnTo>
                  <a:lnTo>
                    <a:pt x="21856" y="850900"/>
                  </a:lnTo>
                  <a:lnTo>
                    <a:pt x="21856" y="852170"/>
                  </a:lnTo>
                  <a:lnTo>
                    <a:pt x="23774" y="852170"/>
                  </a:lnTo>
                  <a:lnTo>
                    <a:pt x="23774" y="847090"/>
                  </a:lnTo>
                  <a:lnTo>
                    <a:pt x="23634" y="847090"/>
                  </a:lnTo>
                  <a:lnTo>
                    <a:pt x="21120" y="845820"/>
                  </a:lnTo>
                  <a:lnTo>
                    <a:pt x="20675" y="845820"/>
                  </a:lnTo>
                  <a:lnTo>
                    <a:pt x="20256" y="844550"/>
                  </a:lnTo>
                  <a:lnTo>
                    <a:pt x="20675" y="844550"/>
                  </a:lnTo>
                  <a:lnTo>
                    <a:pt x="21221" y="843280"/>
                  </a:lnTo>
                  <a:lnTo>
                    <a:pt x="21856" y="843280"/>
                  </a:lnTo>
                  <a:lnTo>
                    <a:pt x="27978" y="839470"/>
                  </a:lnTo>
                  <a:lnTo>
                    <a:pt x="29933" y="834390"/>
                  </a:lnTo>
                  <a:lnTo>
                    <a:pt x="33997" y="830580"/>
                  </a:lnTo>
                  <a:lnTo>
                    <a:pt x="38150" y="830580"/>
                  </a:lnTo>
                  <a:lnTo>
                    <a:pt x="39166" y="831850"/>
                  </a:lnTo>
                  <a:lnTo>
                    <a:pt x="40284" y="831850"/>
                  </a:lnTo>
                  <a:lnTo>
                    <a:pt x="41478" y="833120"/>
                  </a:lnTo>
                  <a:lnTo>
                    <a:pt x="42354" y="833120"/>
                  </a:lnTo>
                  <a:lnTo>
                    <a:pt x="42354" y="834390"/>
                  </a:lnTo>
                  <a:lnTo>
                    <a:pt x="42392" y="829310"/>
                  </a:lnTo>
                  <a:lnTo>
                    <a:pt x="42037" y="829310"/>
                  </a:lnTo>
                  <a:lnTo>
                    <a:pt x="40563" y="828040"/>
                  </a:lnTo>
                  <a:lnTo>
                    <a:pt x="39789" y="826770"/>
                  </a:lnTo>
                  <a:lnTo>
                    <a:pt x="40246" y="825500"/>
                  </a:lnTo>
                  <a:lnTo>
                    <a:pt x="40525" y="825500"/>
                  </a:lnTo>
                  <a:lnTo>
                    <a:pt x="43395" y="822960"/>
                  </a:lnTo>
                  <a:lnTo>
                    <a:pt x="47231" y="819150"/>
                  </a:lnTo>
                  <a:lnTo>
                    <a:pt x="50380" y="816610"/>
                  </a:lnTo>
                  <a:lnTo>
                    <a:pt x="52476" y="814070"/>
                  </a:lnTo>
                  <a:lnTo>
                    <a:pt x="55003" y="811530"/>
                  </a:lnTo>
                  <a:lnTo>
                    <a:pt x="57912" y="808990"/>
                  </a:lnTo>
                  <a:lnTo>
                    <a:pt x="59918" y="807720"/>
                  </a:lnTo>
                  <a:lnTo>
                    <a:pt x="62293" y="807720"/>
                  </a:lnTo>
                  <a:lnTo>
                    <a:pt x="64122" y="808990"/>
                  </a:lnTo>
                  <a:lnTo>
                    <a:pt x="65925" y="808990"/>
                  </a:lnTo>
                  <a:lnTo>
                    <a:pt x="66687" y="810260"/>
                  </a:lnTo>
                  <a:lnTo>
                    <a:pt x="67411" y="810260"/>
                  </a:lnTo>
                  <a:lnTo>
                    <a:pt x="67411" y="811530"/>
                  </a:lnTo>
                  <a:lnTo>
                    <a:pt x="67818" y="811530"/>
                  </a:lnTo>
                  <a:lnTo>
                    <a:pt x="67818" y="806450"/>
                  </a:lnTo>
                  <a:lnTo>
                    <a:pt x="67500" y="806450"/>
                  </a:lnTo>
                  <a:lnTo>
                    <a:pt x="65024" y="805180"/>
                  </a:lnTo>
                  <a:lnTo>
                    <a:pt x="63017" y="803910"/>
                  </a:lnTo>
                  <a:lnTo>
                    <a:pt x="61696" y="802640"/>
                  </a:lnTo>
                  <a:lnTo>
                    <a:pt x="61785" y="801370"/>
                  </a:lnTo>
                  <a:lnTo>
                    <a:pt x="62014" y="801370"/>
                  </a:lnTo>
                  <a:lnTo>
                    <a:pt x="65760" y="797560"/>
                  </a:lnTo>
                  <a:lnTo>
                    <a:pt x="69189" y="795020"/>
                  </a:lnTo>
                  <a:lnTo>
                    <a:pt x="72288" y="791210"/>
                  </a:lnTo>
                  <a:lnTo>
                    <a:pt x="77901" y="784860"/>
                  </a:lnTo>
                  <a:lnTo>
                    <a:pt x="79362" y="781050"/>
                  </a:lnTo>
                  <a:lnTo>
                    <a:pt x="84747" y="774700"/>
                  </a:lnTo>
                  <a:lnTo>
                    <a:pt x="86398" y="772160"/>
                  </a:lnTo>
                  <a:lnTo>
                    <a:pt x="88303" y="769620"/>
                  </a:lnTo>
                  <a:lnTo>
                    <a:pt x="89992" y="767080"/>
                  </a:lnTo>
                  <a:lnTo>
                    <a:pt x="90919" y="765810"/>
                  </a:lnTo>
                  <a:lnTo>
                    <a:pt x="92202" y="764540"/>
                  </a:lnTo>
                  <a:lnTo>
                    <a:pt x="93827" y="762000"/>
                  </a:lnTo>
                  <a:lnTo>
                    <a:pt x="95529" y="762000"/>
                  </a:lnTo>
                  <a:lnTo>
                    <a:pt x="96570" y="760730"/>
                  </a:lnTo>
                  <a:lnTo>
                    <a:pt x="99720" y="760730"/>
                  </a:lnTo>
                  <a:lnTo>
                    <a:pt x="101676" y="762000"/>
                  </a:lnTo>
                  <a:lnTo>
                    <a:pt x="103454" y="762000"/>
                  </a:lnTo>
                  <a:lnTo>
                    <a:pt x="104825" y="763270"/>
                  </a:lnTo>
                  <a:lnTo>
                    <a:pt x="105676" y="764540"/>
                  </a:lnTo>
                  <a:lnTo>
                    <a:pt x="106451" y="764540"/>
                  </a:lnTo>
                  <a:lnTo>
                    <a:pt x="107162" y="765810"/>
                  </a:lnTo>
                  <a:lnTo>
                    <a:pt x="107162" y="759764"/>
                  </a:lnTo>
                  <a:lnTo>
                    <a:pt x="106629" y="759460"/>
                  </a:lnTo>
                  <a:lnTo>
                    <a:pt x="104343" y="758190"/>
                  </a:lnTo>
                  <a:lnTo>
                    <a:pt x="98894" y="758190"/>
                  </a:lnTo>
                  <a:lnTo>
                    <a:pt x="98894" y="756920"/>
                  </a:lnTo>
                  <a:lnTo>
                    <a:pt x="98488" y="756920"/>
                  </a:lnTo>
                  <a:lnTo>
                    <a:pt x="98628" y="755650"/>
                  </a:lnTo>
                  <a:lnTo>
                    <a:pt x="99034" y="754380"/>
                  </a:lnTo>
                  <a:lnTo>
                    <a:pt x="99669" y="754380"/>
                  </a:lnTo>
                  <a:lnTo>
                    <a:pt x="100355" y="753110"/>
                  </a:lnTo>
                  <a:lnTo>
                    <a:pt x="103060" y="753110"/>
                  </a:lnTo>
                  <a:lnTo>
                    <a:pt x="104051" y="751840"/>
                  </a:lnTo>
                  <a:lnTo>
                    <a:pt x="104749" y="751840"/>
                  </a:lnTo>
                  <a:lnTo>
                    <a:pt x="105384" y="750570"/>
                  </a:lnTo>
                  <a:lnTo>
                    <a:pt x="106654" y="750570"/>
                  </a:lnTo>
                  <a:lnTo>
                    <a:pt x="107391" y="749300"/>
                  </a:lnTo>
                  <a:lnTo>
                    <a:pt x="110807" y="750570"/>
                  </a:lnTo>
                  <a:lnTo>
                    <a:pt x="111455" y="751840"/>
                  </a:lnTo>
                  <a:lnTo>
                    <a:pt x="112128" y="751840"/>
                  </a:lnTo>
                  <a:lnTo>
                    <a:pt x="112522" y="753110"/>
                  </a:lnTo>
                  <a:lnTo>
                    <a:pt x="112547" y="754380"/>
                  </a:lnTo>
                  <a:lnTo>
                    <a:pt x="112687" y="754380"/>
                  </a:lnTo>
                  <a:lnTo>
                    <a:pt x="112687" y="742302"/>
                  </a:lnTo>
                  <a:lnTo>
                    <a:pt x="112064" y="741680"/>
                  </a:lnTo>
                  <a:lnTo>
                    <a:pt x="112014" y="741540"/>
                  </a:lnTo>
                  <a:lnTo>
                    <a:pt x="112014" y="746760"/>
                  </a:lnTo>
                  <a:lnTo>
                    <a:pt x="111721" y="748030"/>
                  </a:lnTo>
                  <a:lnTo>
                    <a:pt x="109766" y="746760"/>
                  </a:lnTo>
                  <a:lnTo>
                    <a:pt x="104559" y="746760"/>
                  </a:lnTo>
                  <a:lnTo>
                    <a:pt x="104419" y="745490"/>
                  </a:lnTo>
                  <a:lnTo>
                    <a:pt x="104013" y="744220"/>
                  </a:lnTo>
                  <a:lnTo>
                    <a:pt x="102857" y="742950"/>
                  </a:lnTo>
                  <a:lnTo>
                    <a:pt x="101130" y="741680"/>
                  </a:lnTo>
                  <a:lnTo>
                    <a:pt x="101295" y="740410"/>
                  </a:lnTo>
                  <a:lnTo>
                    <a:pt x="101587" y="740410"/>
                  </a:lnTo>
                  <a:lnTo>
                    <a:pt x="102133" y="739140"/>
                  </a:lnTo>
                  <a:lnTo>
                    <a:pt x="104559" y="737870"/>
                  </a:lnTo>
                  <a:lnTo>
                    <a:pt x="107619" y="737870"/>
                  </a:lnTo>
                  <a:lnTo>
                    <a:pt x="106476" y="740410"/>
                  </a:lnTo>
                  <a:lnTo>
                    <a:pt x="106540" y="741819"/>
                  </a:lnTo>
                  <a:lnTo>
                    <a:pt x="107619" y="744220"/>
                  </a:lnTo>
                  <a:lnTo>
                    <a:pt x="108458" y="745490"/>
                  </a:lnTo>
                  <a:lnTo>
                    <a:pt x="110083" y="746760"/>
                  </a:lnTo>
                  <a:lnTo>
                    <a:pt x="112014" y="746760"/>
                  </a:lnTo>
                  <a:lnTo>
                    <a:pt x="112014" y="741540"/>
                  </a:lnTo>
                  <a:lnTo>
                    <a:pt x="111607" y="740410"/>
                  </a:lnTo>
                  <a:lnTo>
                    <a:pt x="112128" y="739140"/>
                  </a:lnTo>
                  <a:lnTo>
                    <a:pt x="112268" y="739140"/>
                  </a:lnTo>
                  <a:lnTo>
                    <a:pt x="113131" y="737870"/>
                  </a:lnTo>
                  <a:lnTo>
                    <a:pt x="114007" y="736600"/>
                  </a:lnTo>
                  <a:lnTo>
                    <a:pt x="115417" y="736600"/>
                  </a:lnTo>
                  <a:lnTo>
                    <a:pt x="116713" y="735330"/>
                  </a:lnTo>
                  <a:lnTo>
                    <a:pt x="119430" y="735330"/>
                  </a:lnTo>
                  <a:lnTo>
                    <a:pt x="121602" y="736600"/>
                  </a:lnTo>
                  <a:lnTo>
                    <a:pt x="123825" y="736600"/>
                  </a:lnTo>
                  <a:lnTo>
                    <a:pt x="126098" y="737870"/>
                  </a:lnTo>
                  <a:lnTo>
                    <a:pt x="126098" y="734060"/>
                  </a:lnTo>
                  <a:lnTo>
                    <a:pt x="123367" y="734060"/>
                  </a:lnTo>
                  <a:lnTo>
                    <a:pt x="120573" y="732790"/>
                  </a:lnTo>
                  <a:lnTo>
                    <a:pt x="112941" y="732790"/>
                  </a:lnTo>
                  <a:lnTo>
                    <a:pt x="110769" y="734060"/>
                  </a:lnTo>
                  <a:lnTo>
                    <a:pt x="110401" y="734060"/>
                  </a:lnTo>
                  <a:lnTo>
                    <a:pt x="109766" y="735330"/>
                  </a:lnTo>
                  <a:lnTo>
                    <a:pt x="108432" y="735330"/>
                  </a:lnTo>
                  <a:lnTo>
                    <a:pt x="108407" y="734060"/>
                  </a:lnTo>
                  <a:lnTo>
                    <a:pt x="107340" y="734060"/>
                  </a:lnTo>
                  <a:lnTo>
                    <a:pt x="106934" y="732790"/>
                  </a:lnTo>
                  <a:lnTo>
                    <a:pt x="106718" y="731520"/>
                  </a:lnTo>
                  <a:lnTo>
                    <a:pt x="106337" y="730250"/>
                  </a:lnTo>
                  <a:lnTo>
                    <a:pt x="106527" y="730250"/>
                  </a:lnTo>
                  <a:lnTo>
                    <a:pt x="106705" y="728980"/>
                  </a:lnTo>
                  <a:lnTo>
                    <a:pt x="108483" y="725170"/>
                  </a:lnTo>
                  <a:lnTo>
                    <a:pt x="112687" y="723900"/>
                  </a:lnTo>
                  <a:lnTo>
                    <a:pt x="118021" y="718820"/>
                  </a:lnTo>
                  <a:lnTo>
                    <a:pt x="122580" y="715010"/>
                  </a:lnTo>
                  <a:lnTo>
                    <a:pt x="124091" y="711200"/>
                  </a:lnTo>
                  <a:lnTo>
                    <a:pt x="126288" y="706120"/>
                  </a:lnTo>
                  <a:lnTo>
                    <a:pt x="128231" y="702310"/>
                  </a:lnTo>
                  <a:lnTo>
                    <a:pt x="129755" y="697230"/>
                  </a:lnTo>
                  <a:lnTo>
                    <a:pt x="130848" y="692150"/>
                  </a:lnTo>
                  <a:lnTo>
                    <a:pt x="132486" y="688340"/>
                  </a:lnTo>
                  <a:lnTo>
                    <a:pt x="134264" y="683260"/>
                  </a:lnTo>
                  <a:lnTo>
                    <a:pt x="135724" y="678180"/>
                  </a:lnTo>
                  <a:lnTo>
                    <a:pt x="138442" y="671830"/>
                  </a:lnTo>
                  <a:lnTo>
                    <a:pt x="141427" y="665480"/>
                  </a:lnTo>
                  <a:lnTo>
                    <a:pt x="144678" y="660400"/>
                  </a:lnTo>
                  <a:lnTo>
                    <a:pt x="148196" y="654050"/>
                  </a:lnTo>
                  <a:lnTo>
                    <a:pt x="151206" y="647700"/>
                  </a:lnTo>
                  <a:lnTo>
                    <a:pt x="157772" y="635000"/>
                  </a:lnTo>
                  <a:lnTo>
                    <a:pt x="161175" y="627380"/>
                  </a:lnTo>
                  <a:lnTo>
                    <a:pt x="168516" y="613410"/>
                  </a:lnTo>
                  <a:lnTo>
                    <a:pt x="171919" y="605790"/>
                  </a:lnTo>
                  <a:lnTo>
                    <a:pt x="176047" y="596900"/>
                  </a:lnTo>
                  <a:lnTo>
                    <a:pt x="180149" y="589280"/>
                  </a:lnTo>
                  <a:lnTo>
                    <a:pt x="183946" y="580390"/>
                  </a:lnTo>
                  <a:lnTo>
                    <a:pt x="187045" y="571842"/>
                  </a:lnTo>
                  <a:lnTo>
                    <a:pt x="187172" y="570230"/>
                  </a:lnTo>
                  <a:lnTo>
                    <a:pt x="186258" y="568960"/>
                  </a:lnTo>
                  <a:lnTo>
                    <a:pt x="182600" y="566420"/>
                  </a:lnTo>
                  <a:lnTo>
                    <a:pt x="177215" y="560070"/>
                  </a:lnTo>
                  <a:lnTo>
                    <a:pt x="181102" y="554990"/>
                  </a:lnTo>
                  <a:lnTo>
                    <a:pt x="189725" y="552450"/>
                  </a:lnTo>
                  <a:lnTo>
                    <a:pt x="192646" y="553720"/>
                  </a:lnTo>
                  <a:lnTo>
                    <a:pt x="198755" y="554990"/>
                  </a:lnTo>
                  <a:lnTo>
                    <a:pt x="213131" y="554990"/>
                  </a:lnTo>
                  <a:lnTo>
                    <a:pt x="216750" y="553720"/>
                  </a:lnTo>
                  <a:lnTo>
                    <a:pt x="220484" y="553720"/>
                  </a:lnTo>
                  <a:lnTo>
                    <a:pt x="223723" y="554990"/>
                  </a:lnTo>
                  <a:lnTo>
                    <a:pt x="223723" y="551180"/>
                  </a:lnTo>
                  <a:lnTo>
                    <a:pt x="220167" y="551180"/>
                  </a:lnTo>
                  <a:lnTo>
                    <a:pt x="214007" y="549910"/>
                  </a:lnTo>
                  <a:lnTo>
                    <a:pt x="209118" y="551180"/>
                  </a:lnTo>
                  <a:lnTo>
                    <a:pt x="195275" y="551180"/>
                  </a:lnTo>
                  <a:lnTo>
                    <a:pt x="190817" y="549910"/>
                  </a:lnTo>
                  <a:lnTo>
                    <a:pt x="189090" y="549910"/>
                  </a:lnTo>
                  <a:lnTo>
                    <a:pt x="187756" y="548640"/>
                  </a:lnTo>
                  <a:lnTo>
                    <a:pt x="187248" y="548640"/>
                  </a:lnTo>
                  <a:lnTo>
                    <a:pt x="186690" y="547370"/>
                  </a:lnTo>
                  <a:lnTo>
                    <a:pt x="185889" y="547370"/>
                  </a:lnTo>
                  <a:lnTo>
                    <a:pt x="183197" y="544830"/>
                  </a:lnTo>
                  <a:lnTo>
                    <a:pt x="210540" y="516890"/>
                  </a:lnTo>
                  <a:lnTo>
                    <a:pt x="214871" y="514350"/>
                  </a:lnTo>
                  <a:lnTo>
                    <a:pt x="218071" y="510540"/>
                  </a:lnTo>
                  <a:lnTo>
                    <a:pt x="222224" y="509270"/>
                  </a:lnTo>
                  <a:lnTo>
                    <a:pt x="227965" y="505460"/>
                  </a:lnTo>
                  <a:lnTo>
                    <a:pt x="254393" y="472440"/>
                  </a:lnTo>
                  <a:lnTo>
                    <a:pt x="255714" y="466090"/>
                  </a:lnTo>
                  <a:lnTo>
                    <a:pt x="257454" y="459740"/>
                  </a:lnTo>
                  <a:lnTo>
                    <a:pt x="259384" y="453390"/>
                  </a:lnTo>
                  <a:lnTo>
                    <a:pt x="261200" y="447040"/>
                  </a:lnTo>
                  <a:lnTo>
                    <a:pt x="262610" y="440690"/>
                  </a:lnTo>
                  <a:lnTo>
                    <a:pt x="264960" y="427990"/>
                  </a:lnTo>
                  <a:lnTo>
                    <a:pt x="267373" y="415290"/>
                  </a:lnTo>
                  <a:lnTo>
                    <a:pt x="270522" y="401320"/>
                  </a:lnTo>
                  <a:lnTo>
                    <a:pt x="275069" y="387350"/>
                  </a:lnTo>
                  <a:lnTo>
                    <a:pt x="277202" y="379730"/>
                  </a:lnTo>
                  <a:lnTo>
                    <a:pt x="279577" y="372110"/>
                  </a:lnTo>
                  <a:lnTo>
                    <a:pt x="281774" y="365760"/>
                  </a:lnTo>
                  <a:lnTo>
                    <a:pt x="283425" y="359410"/>
                  </a:lnTo>
                  <a:lnTo>
                    <a:pt x="284822" y="351802"/>
                  </a:lnTo>
                  <a:lnTo>
                    <a:pt x="285305" y="345440"/>
                  </a:lnTo>
                  <a:lnTo>
                    <a:pt x="285203" y="339090"/>
                  </a:lnTo>
                  <a:lnTo>
                    <a:pt x="285330" y="331470"/>
                  </a:lnTo>
                  <a:lnTo>
                    <a:pt x="285203" y="327660"/>
                  </a:lnTo>
                  <a:lnTo>
                    <a:pt x="284937" y="323850"/>
                  </a:lnTo>
                  <a:lnTo>
                    <a:pt x="283794" y="318770"/>
                  </a:lnTo>
                  <a:lnTo>
                    <a:pt x="282981" y="314960"/>
                  </a:lnTo>
                  <a:lnTo>
                    <a:pt x="283641" y="311150"/>
                  </a:lnTo>
                  <a:lnTo>
                    <a:pt x="285699" y="307340"/>
                  </a:lnTo>
                  <a:lnTo>
                    <a:pt x="286499" y="304800"/>
                  </a:lnTo>
                  <a:lnTo>
                    <a:pt x="306590" y="294640"/>
                  </a:lnTo>
                  <a:lnTo>
                    <a:pt x="311264" y="294640"/>
                  </a:lnTo>
                  <a:lnTo>
                    <a:pt x="314515" y="297180"/>
                  </a:lnTo>
                  <a:lnTo>
                    <a:pt x="318058" y="299720"/>
                  </a:lnTo>
                  <a:lnTo>
                    <a:pt x="321856" y="302260"/>
                  </a:lnTo>
                  <a:lnTo>
                    <a:pt x="323811" y="303530"/>
                  </a:lnTo>
                  <a:lnTo>
                    <a:pt x="326047" y="311150"/>
                  </a:lnTo>
                  <a:lnTo>
                    <a:pt x="328193" y="317500"/>
                  </a:lnTo>
                  <a:lnTo>
                    <a:pt x="329184" y="322580"/>
                  </a:lnTo>
                  <a:lnTo>
                    <a:pt x="329361" y="325120"/>
                  </a:lnTo>
                  <a:lnTo>
                    <a:pt x="329438" y="328930"/>
                  </a:lnTo>
                  <a:lnTo>
                    <a:pt x="329247" y="331470"/>
                  </a:lnTo>
                  <a:lnTo>
                    <a:pt x="329895" y="337820"/>
                  </a:lnTo>
                  <a:lnTo>
                    <a:pt x="329946" y="342900"/>
                  </a:lnTo>
                  <a:lnTo>
                    <a:pt x="329844" y="347980"/>
                  </a:lnTo>
                  <a:lnTo>
                    <a:pt x="330885" y="354330"/>
                  </a:lnTo>
                  <a:lnTo>
                    <a:pt x="331520" y="359410"/>
                  </a:lnTo>
                  <a:lnTo>
                    <a:pt x="334086" y="365760"/>
                  </a:lnTo>
                  <a:lnTo>
                    <a:pt x="338378" y="370840"/>
                  </a:lnTo>
                  <a:lnTo>
                    <a:pt x="338378" y="363664"/>
                  </a:lnTo>
                  <a:lnTo>
                    <a:pt x="336537" y="359410"/>
                  </a:lnTo>
                  <a:lnTo>
                    <a:pt x="336003" y="353060"/>
                  </a:lnTo>
                  <a:lnTo>
                    <a:pt x="334860" y="347980"/>
                  </a:lnTo>
                  <a:lnTo>
                    <a:pt x="335229" y="339090"/>
                  </a:lnTo>
                  <a:lnTo>
                    <a:pt x="334314" y="331470"/>
                  </a:lnTo>
                  <a:lnTo>
                    <a:pt x="334886" y="325120"/>
                  </a:lnTo>
                  <a:lnTo>
                    <a:pt x="334149" y="320040"/>
                  </a:lnTo>
                  <a:lnTo>
                    <a:pt x="332117" y="313690"/>
                  </a:lnTo>
                  <a:lnTo>
                    <a:pt x="330885" y="311150"/>
                  </a:lnTo>
                  <a:lnTo>
                    <a:pt x="329653" y="307340"/>
                  </a:lnTo>
                  <a:lnTo>
                    <a:pt x="328383" y="303530"/>
                  </a:lnTo>
                  <a:lnTo>
                    <a:pt x="331317" y="304800"/>
                  </a:lnTo>
                  <a:lnTo>
                    <a:pt x="334175" y="306070"/>
                  </a:lnTo>
                  <a:lnTo>
                    <a:pt x="336918" y="306070"/>
                  </a:lnTo>
                  <a:lnTo>
                    <a:pt x="342112" y="308610"/>
                  </a:lnTo>
                  <a:lnTo>
                    <a:pt x="346722" y="312420"/>
                  </a:lnTo>
                  <a:lnTo>
                    <a:pt x="350608" y="316230"/>
                  </a:lnTo>
                  <a:lnTo>
                    <a:pt x="352336" y="317500"/>
                  </a:lnTo>
                  <a:lnTo>
                    <a:pt x="352704" y="317500"/>
                  </a:lnTo>
                  <a:lnTo>
                    <a:pt x="353301" y="318770"/>
                  </a:lnTo>
                  <a:lnTo>
                    <a:pt x="353987" y="318770"/>
                  </a:lnTo>
                  <a:lnTo>
                    <a:pt x="355003" y="320040"/>
                  </a:lnTo>
                  <a:lnTo>
                    <a:pt x="356222" y="320040"/>
                  </a:lnTo>
                  <a:lnTo>
                    <a:pt x="360045" y="321310"/>
                  </a:lnTo>
                  <a:lnTo>
                    <a:pt x="359473" y="320040"/>
                  </a:lnTo>
                  <a:lnTo>
                    <a:pt x="358101" y="316230"/>
                  </a:lnTo>
                  <a:lnTo>
                    <a:pt x="356539" y="316230"/>
                  </a:lnTo>
                  <a:lnTo>
                    <a:pt x="354901" y="313690"/>
                  </a:lnTo>
                  <a:lnTo>
                    <a:pt x="351028" y="311150"/>
                  </a:lnTo>
                  <a:lnTo>
                    <a:pt x="346430" y="307340"/>
                  </a:lnTo>
                  <a:lnTo>
                    <a:pt x="341198" y="304800"/>
                  </a:lnTo>
                  <a:lnTo>
                    <a:pt x="339178" y="303530"/>
                  </a:lnTo>
                  <a:lnTo>
                    <a:pt x="337146" y="302260"/>
                  </a:lnTo>
                  <a:lnTo>
                    <a:pt x="330339" y="302260"/>
                  </a:lnTo>
                  <a:lnTo>
                    <a:pt x="324916" y="299720"/>
                  </a:lnTo>
                  <a:lnTo>
                    <a:pt x="324535" y="298450"/>
                  </a:lnTo>
                  <a:lnTo>
                    <a:pt x="322618" y="298450"/>
                  </a:lnTo>
                  <a:lnTo>
                    <a:pt x="321640" y="297180"/>
                  </a:lnTo>
                  <a:lnTo>
                    <a:pt x="320751" y="297180"/>
                  </a:lnTo>
                  <a:lnTo>
                    <a:pt x="318135" y="294640"/>
                  </a:lnTo>
                  <a:lnTo>
                    <a:pt x="315328" y="292100"/>
                  </a:lnTo>
                  <a:lnTo>
                    <a:pt x="312356" y="289560"/>
                  </a:lnTo>
                  <a:lnTo>
                    <a:pt x="311162" y="288290"/>
                  </a:lnTo>
                  <a:lnTo>
                    <a:pt x="310730" y="287020"/>
                  </a:lnTo>
                  <a:lnTo>
                    <a:pt x="311175" y="285750"/>
                  </a:lnTo>
                  <a:lnTo>
                    <a:pt x="323151" y="285750"/>
                  </a:lnTo>
                  <a:lnTo>
                    <a:pt x="326961" y="287020"/>
                  </a:lnTo>
                  <a:lnTo>
                    <a:pt x="328383" y="287020"/>
                  </a:lnTo>
                  <a:lnTo>
                    <a:pt x="329717" y="289560"/>
                  </a:lnTo>
                  <a:lnTo>
                    <a:pt x="331241" y="290830"/>
                  </a:lnTo>
                  <a:lnTo>
                    <a:pt x="332943" y="292100"/>
                  </a:lnTo>
                  <a:lnTo>
                    <a:pt x="335394" y="294640"/>
                  </a:lnTo>
                  <a:lnTo>
                    <a:pt x="337781" y="295910"/>
                  </a:lnTo>
                  <a:lnTo>
                    <a:pt x="340385" y="298450"/>
                  </a:lnTo>
                  <a:lnTo>
                    <a:pt x="343014" y="299720"/>
                  </a:lnTo>
                  <a:lnTo>
                    <a:pt x="345986" y="302260"/>
                  </a:lnTo>
                  <a:lnTo>
                    <a:pt x="349783" y="303530"/>
                  </a:lnTo>
                  <a:lnTo>
                    <a:pt x="350786" y="303530"/>
                  </a:lnTo>
                  <a:lnTo>
                    <a:pt x="351370" y="304800"/>
                  </a:lnTo>
                  <a:lnTo>
                    <a:pt x="353390" y="304800"/>
                  </a:lnTo>
                  <a:lnTo>
                    <a:pt x="359283" y="306070"/>
                  </a:lnTo>
                  <a:lnTo>
                    <a:pt x="366395" y="307340"/>
                  </a:lnTo>
                  <a:lnTo>
                    <a:pt x="368490" y="307340"/>
                  </a:lnTo>
                  <a:lnTo>
                    <a:pt x="373316" y="308610"/>
                  </a:lnTo>
                  <a:lnTo>
                    <a:pt x="375221" y="307340"/>
                  </a:lnTo>
                  <a:lnTo>
                    <a:pt x="377774" y="307340"/>
                  </a:lnTo>
                  <a:lnTo>
                    <a:pt x="377507" y="306070"/>
                  </a:lnTo>
                  <a:lnTo>
                    <a:pt x="376174" y="304800"/>
                  </a:lnTo>
                  <a:lnTo>
                    <a:pt x="371729" y="304800"/>
                  </a:lnTo>
                  <a:lnTo>
                    <a:pt x="365937" y="303530"/>
                  </a:lnTo>
                  <a:lnTo>
                    <a:pt x="360502" y="302260"/>
                  </a:lnTo>
                  <a:lnTo>
                    <a:pt x="355219" y="302260"/>
                  </a:lnTo>
                  <a:lnTo>
                    <a:pt x="351459" y="300990"/>
                  </a:lnTo>
                  <a:lnTo>
                    <a:pt x="348145" y="298450"/>
                  </a:lnTo>
                  <a:lnTo>
                    <a:pt x="345490" y="297180"/>
                  </a:lnTo>
                  <a:lnTo>
                    <a:pt x="342531" y="294640"/>
                  </a:lnTo>
                  <a:lnTo>
                    <a:pt x="340385" y="293370"/>
                  </a:lnTo>
                  <a:lnTo>
                    <a:pt x="338416" y="290830"/>
                  </a:lnTo>
                  <a:lnTo>
                    <a:pt x="342112" y="292100"/>
                  </a:lnTo>
                  <a:lnTo>
                    <a:pt x="346633" y="293370"/>
                  </a:lnTo>
                  <a:lnTo>
                    <a:pt x="348869" y="293370"/>
                  </a:lnTo>
                  <a:lnTo>
                    <a:pt x="364756" y="295910"/>
                  </a:lnTo>
                  <a:lnTo>
                    <a:pt x="372694" y="295910"/>
                  </a:lnTo>
                  <a:lnTo>
                    <a:pt x="380123" y="294640"/>
                  </a:lnTo>
                  <a:lnTo>
                    <a:pt x="404088" y="290830"/>
                  </a:lnTo>
                  <a:lnTo>
                    <a:pt x="412076" y="289560"/>
                  </a:lnTo>
                  <a:lnTo>
                    <a:pt x="419569" y="289560"/>
                  </a:lnTo>
                  <a:lnTo>
                    <a:pt x="422960" y="290830"/>
                  </a:lnTo>
                  <a:lnTo>
                    <a:pt x="423214" y="290830"/>
                  </a:lnTo>
                  <a:lnTo>
                    <a:pt x="423062" y="292100"/>
                  </a:lnTo>
                  <a:lnTo>
                    <a:pt x="423976" y="292100"/>
                  </a:lnTo>
                  <a:lnTo>
                    <a:pt x="426339" y="297180"/>
                  </a:lnTo>
                  <a:lnTo>
                    <a:pt x="428053" y="300990"/>
                  </a:lnTo>
                  <a:lnTo>
                    <a:pt x="430110" y="306070"/>
                  </a:lnTo>
                  <a:lnTo>
                    <a:pt x="432841" y="313690"/>
                  </a:lnTo>
                  <a:lnTo>
                    <a:pt x="436003" y="323850"/>
                  </a:lnTo>
                  <a:lnTo>
                    <a:pt x="436003" y="308991"/>
                  </a:lnTo>
                  <a:lnTo>
                    <a:pt x="435813" y="308610"/>
                  </a:lnTo>
                  <a:lnTo>
                    <a:pt x="434441" y="304800"/>
                  </a:lnTo>
                  <a:lnTo>
                    <a:pt x="440245" y="302260"/>
                  </a:lnTo>
                  <a:lnTo>
                    <a:pt x="446468" y="300990"/>
                  </a:lnTo>
                  <a:lnTo>
                    <a:pt x="459879" y="298450"/>
                  </a:lnTo>
                  <a:lnTo>
                    <a:pt x="494118" y="293370"/>
                  </a:lnTo>
                  <a:lnTo>
                    <a:pt x="499821" y="293370"/>
                  </a:lnTo>
                  <a:lnTo>
                    <a:pt x="505599" y="292100"/>
                  </a:lnTo>
                  <a:lnTo>
                    <a:pt x="511454" y="292100"/>
                  </a:lnTo>
                  <a:lnTo>
                    <a:pt x="511416" y="294640"/>
                  </a:lnTo>
                  <a:lnTo>
                    <a:pt x="512102" y="295910"/>
                  </a:lnTo>
                  <a:lnTo>
                    <a:pt x="512521" y="295910"/>
                  </a:lnTo>
                  <a:lnTo>
                    <a:pt x="513130" y="297180"/>
                  </a:lnTo>
                  <a:lnTo>
                    <a:pt x="513130" y="288290"/>
                  </a:lnTo>
                  <a:lnTo>
                    <a:pt x="512483" y="288290"/>
                  </a:lnTo>
                  <a:lnTo>
                    <a:pt x="510921" y="289560"/>
                  </a:lnTo>
                  <a:lnTo>
                    <a:pt x="511340" y="288290"/>
                  </a:lnTo>
                  <a:lnTo>
                    <a:pt x="504952" y="288290"/>
                  </a:lnTo>
                  <a:lnTo>
                    <a:pt x="492366" y="290830"/>
                  </a:lnTo>
                  <a:lnTo>
                    <a:pt x="485140" y="290830"/>
                  </a:lnTo>
                  <a:lnTo>
                    <a:pt x="470954" y="293370"/>
                  </a:lnTo>
                  <a:lnTo>
                    <a:pt x="468668" y="293370"/>
                  </a:lnTo>
                  <a:lnTo>
                    <a:pt x="468020" y="292100"/>
                  </a:lnTo>
                  <a:lnTo>
                    <a:pt x="467791" y="290830"/>
                  </a:lnTo>
                  <a:lnTo>
                    <a:pt x="468020" y="289560"/>
                  </a:lnTo>
                  <a:lnTo>
                    <a:pt x="485482" y="285750"/>
                  </a:lnTo>
                  <a:lnTo>
                    <a:pt x="486244" y="285750"/>
                  </a:lnTo>
                  <a:lnTo>
                    <a:pt x="494347" y="287020"/>
                  </a:lnTo>
                  <a:lnTo>
                    <a:pt x="518223" y="287020"/>
                  </a:lnTo>
                  <a:lnTo>
                    <a:pt x="518223" y="284480"/>
                  </a:lnTo>
                  <a:lnTo>
                    <a:pt x="507809" y="284480"/>
                  </a:lnTo>
                  <a:lnTo>
                    <a:pt x="501992" y="283210"/>
                  </a:lnTo>
                  <a:lnTo>
                    <a:pt x="506590" y="283210"/>
                  </a:lnTo>
                  <a:lnTo>
                    <a:pt x="511302" y="281940"/>
                  </a:lnTo>
                  <a:lnTo>
                    <a:pt x="516255" y="281940"/>
                  </a:lnTo>
                  <a:lnTo>
                    <a:pt x="516940" y="283210"/>
                  </a:lnTo>
                  <a:lnTo>
                    <a:pt x="517664" y="281940"/>
                  </a:lnTo>
                  <a:lnTo>
                    <a:pt x="518299" y="281940"/>
                  </a:lnTo>
                  <a:lnTo>
                    <a:pt x="518299" y="283210"/>
                  </a:lnTo>
                  <a:lnTo>
                    <a:pt x="518833" y="283210"/>
                  </a:lnTo>
                  <a:lnTo>
                    <a:pt x="519099" y="284480"/>
                  </a:lnTo>
                  <a:lnTo>
                    <a:pt x="519099" y="279400"/>
                  </a:lnTo>
                  <a:lnTo>
                    <a:pt x="518680" y="279400"/>
                  </a:lnTo>
                  <a:lnTo>
                    <a:pt x="516940" y="278130"/>
                  </a:lnTo>
                  <a:lnTo>
                    <a:pt x="513435" y="278130"/>
                  </a:lnTo>
                  <a:lnTo>
                    <a:pt x="513740" y="276860"/>
                  </a:lnTo>
                  <a:lnTo>
                    <a:pt x="515797" y="275590"/>
                  </a:lnTo>
                  <a:lnTo>
                    <a:pt x="521081" y="275590"/>
                  </a:lnTo>
                  <a:lnTo>
                    <a:pt x="523024" y="274320"/>
                  </a:lnTo>
                  <a:lnTo>
                    <a:pt x="524395" y="273050"/>
                  </a:lnTo>
                  <a:lnTo>
                    <a:pt x="524052" y="271780"/>
                  </a:lnTo>
                  <a:lnTo>
                    <a:pt x="524167" y="270510"/>
                  </a:lnTo>
                  <a:lnTo>
                    <a:pt x="524205" y="269240"/>
                  </a:lnTo>
                  <a:lnTo>
                    <a:pt x="525119" y="267970"/>
                  </a:lnTo>
                  <a:lnTo>
                    <a:pt x="532003" y="267970"/>
                  </a:lnTo>
                  <a:lnTo>
                    <a:pt x="533895" y="266700"/>
                  </a:lnTo>
                  <a:lnTo>
                    <a:pt x="543179" y="266700"/>
                  </a:lnTo>
                  <a:lnTo>
                    <a:pt x="547662" y="267970"/>
                  </a:lnTo>
                  <a:lnTo>
                    <a:pt x="549338" y="269240"/>
                  </a:lnTo>
                  <a:lnTo>
                    <a:pt x="556907" y="269240"/>
                  </a:lnTo>
                  <a:lnTo>
                    <a:pt x="558393" y="267970"/>
                  </a:lnTo>
                  <a:lnTo>
                    <a:pt x="560793" y="266700"/>
                  </a:lnTo>
                  <a:lnTo>
                    <a:pt x="566877" y="266700"/>
                  </a:lnTo>
                  <a:lnTo>
                    <a:pt x="569836" y="267970"/>
                  </a:lnTo>
                  <a:lnTo>
                    <a:pt x="572846" y="267970"/>
                  </a:lnTo>
                  <a:lnTo>
                    <a:pt x="572427" y="270510"/>
                  </a:lnTo>
                  <a:lnTo>
                    <a:pt x="574065" y="273050"/>
                  </a:lnTo>
                  <a:lnTo>
                    <a:pt x="579005" y="273050"/>
                  </a:lnTo>
                  <a:lnTo>
                    <a:pt x="580072" y="274320"/>
                  </a:lnTo>
                  <a:lnTo>
                    <a:pt x="580491" y="274320"/>
                  </a:lnTo>
                  <a:lnTo>
                    <a:pt x="581101" y="275590"/>
                  </a:lnTo>
                  <a:lnTo>
                    <a:pt x="581101" y="270510"/>
                  </a:lnTo>
                  <a:lnTo>
                    <a:pt x="578053" y="270510"/>
                  </a:lnTo>
                  <a:lnTo>
                    <a:pt x="578015" y="269240"/>
                  </a:lnTo>
                  <a:lnTo>
                    <a:pt x="578015" y="266700"/>
                  </a:lnTo>
                  <a:lnTo>
                    <a:pt x="579348" y="266700"/>
                  </a:lnTo>
                  <a:lnTo>
                    <a:pt x="579767" y="265430"/>
                  </a:lnTo>
                  <a:lnTo>
                    <a:pt x="595731" y="267970"/>
                  </a:lnTo>
                  <a:lnTo>
                    <a:pt x="603338" y="270510"/>
                  </a:lnTo>
                  <a:lnTo>
                    <a:pt x="610616" y="273050"/>
                  </a:lnTo>
                  <a:lnTo>
                    <a:pt x="610616" y="268998"/>
                  </a:lnTo>
                  <a:lnTo>
                    <a:pt x="608787" y="267970"/>
                  </a:lnTo>
                  <a:lnTo>
                    <a:pt x="601484" y="266700"/>
                  </a:lnTo>
                  <a:lnTo>
                    <a:pt x="590016" y="264160"/>
                  </a:lnTo>
                  <a:lnTo>
                    <a:pt x="584174" y="262890"/>
                  </a:lnTo>
                  <a:lnTo>
                    <a:pt x="587336" y="262890"/>
                  </a:lnTo>
                  <a:lnTo>
                    <a:pt x="590194" y="261620"/>
                  </a:lnTo>
                  <a:lnTo>
                    <a:pt x="591820" y="259080"/>
                  </a:lnTo>
                  <a:lnTo>
                    <a:pt x="604659" y="261620"/>
                  </a:lnTo>
                  <a:lnTo>
                    <a:pt x="610933" y="264160"/>
                  </a:lnTo>
                  <a:lnTo>
                    <a:pt x="617118" y="265430"/>
                  </a:lnTo>
                  <a:lnTo>
                    <a:pt x="625424" y="269240"/>
                  </a:lnTo>
                  <a:lnTo>
                    <a:pt x="633476" y="271780"/>
                  </a:lnTo>
                  <a:lnTo>
                    <a:pt x="641223" y="275590"/>
                  </a:lnTo>
                  <a:lnTo>
                    <a:pt x="648690" y="279400"/>
                  </a:lnTo>
                  <a:lnTo>
                    <a:pt x="648690" y="275882"/>
                  </a:lnTo>
                  <a:lnTo>
                    <a:pt x="620864" y="264160"/>
                  </a:lnTo>
                  <a:lnTo>
                    <a:pt x="612686" y="260350"/>
                  </a:lnTo>
                  <a:lnTo>
                    <a:pt x="604291" y="259080"/>
                  </a:lnTo>
                  <a:lnTo>
                    <a:pt x="595706" y="256540"/>
                  </a:lnTo>
                  <a:lnTo>
                    <a:pt x="594067" y="256540"/>
                  </a:lnTo>
                  <a:lnTo>
                    <a:pt x="592353" y="255270"/>
                  </a:lnTo>
                  <a:lnTo>
                    <a:pt x="589546" y="255270"/>
                  </a:lnTo>
                  <a:lnTo>
                    <a:pt x="586574" y="253746"/>
                  </a:lnTo>
                  <a:lnTo>
                    <a:pt x="586574" y="257810"/>
                  </a:lnTo>
                  <a:lnTo>
                    <a:pt x="585470" y="259080"/>
                  </a:lnTo>
                  <a:lnTo>
                    <a:pt x="576199" y="259080"/>
                  </a:lnTo>
                  <a:lnTo>
                    <a:pt x="575818" y="260350"/>
                  </a:lnTo>
                  <a:lnTo>
                    <a:pt x="575398" y="261620"/>
                  </a:lnTo>
                  <a:lnTo>
                    <a:pt x="575818" y="261620"/>
                  </a:lnTo>
                  <a:lnTo>
                    <a:pt x="575589" y="262890"/>
                  </a:lnTo>
                  <a:lnTo>
                    <a:pt x="575170" y="262890"/>
                  </a:lnTo>
                  <a:lnTo>
                    <a:pt x="574827" y="264160"/>
                  </a:lnTo>
                  <a:lnTo>
                    <a:pt x="569048" y="264160"/>
                  </a:lnTo>
                  <a:lnTo>
                    <a:pt x="563867" y="262890"/>
                  </a:lnTo>
                  <a:lnTo>
                    <a:pt x="558888" y="262890"/>
                  </a:lnTo>
                  <a:lnTo>
                    <a:pt x="553605" y="265430"/>
                  </a:lnTo>
                  <a:lnTo>
                    <a:pt x="549871" y="265430"/>
                  </a:lnTo>
                  <a:lnTo>
                    <a:pt x="546874" y="264160"/>
                  </a:lnTo>
                  <a:lnTo>
                    <a:pt x="541845" y="262890"/>
                  </a:lnTo>
                  <a:lnTo>
                    <a:pt x="525754" y="262890"/>
                  </a:lnTo>
                  <a:lnTo>
                    <a:pt x="524852" y="261620"/>
                  </a:lnTo>
                  <a:lnTo>
                    <a:pt x="522414" y="260578"/>
                  </a:lnTo>
                  <a:lnTo>
                    <a:pt x="522414" y="265430"/>
                  </a:lnTo>
                  <a:lnTo>
                    <a:pt x="521042" y="266700"/>
                  </a:lnTo>
                  <a:lnTo>
                    <a:pt x="520090" y="267970"/>
                  </a:lnTo>
                  <a:lnTo>
                    <a:pt x="519595" y="269240"/>
                  </a:lnTo>
                  <a:lnTo>
                    <a:pt x="519328" y="270510"/>
                  </a:lnTo>
                  <a:lnTo>
                    <a:pt x="519214" y="271780"/>
                  </a:lnTo>
                  <a:lnTo>
                    <a:pt x="510095" y="271780"/>
                  </a:lnTo>
                  <a:lnTo>
                    <a:pt x="510095" y="274320"/>
                  </a:lnTo>
                  <a:lnTo>
                    <a:pt x="509371" y="275590"/>
                  </a:lnTo>
                  <a:lnTo>
                    <a:pt x="508952" y="276860"/>
                  </a:lnTo>
                  <a:lnTo>
                    <a:pt x="508952" y="278130"/>
                  </a:lnTo>
                  <a:lnTo>
                    <a:pt x="509257" y="279400"/>
                  </a:lnTo>
                  <a:lnTo>
                    <a:pt x="509790" y="279400"/>
                  </a:lnTo>
                  <a:lnTo>
                    <a:pt x="502437" y="280670"/>
                  </a:lnTo>
                  <a:lnTo>
                    <a:pt x="495147" y="280670"/>
                  </a:lnTo>
                  <a:lnTo>
                    <a:pt x="480771" y="283210"/>
                  </a:lnTo>
                  <a:lnTo>
                    <a:pt x="472198" y="285750"/>
                  </a:lnTo>
                  <a:lnTo>
                    <a:pt x="463842" y="287020"/>
                  </a:lnTo>
                  <a:lnTo>
                    <a:pt x="455726" y="289560"/>
                  </a:lnTo>
                  <a:lnTo>
                    <a:pt x="447903" y="293370"/>
                  </a:lnTo>
                  <a:lnTo>
                    <a:pt x="445008" y="294640"/>
                  </a:lnTo>
                  <a:lnTo>
                    <a:pt x="442239" y="295910"/>
                  </a:lnTo>
                  <a:lnTo>
                    <a:pt x="439648" y="297180"/>
                  </a:lnTo>
                  <a:lnTo>
                    <a:pt x="436994" y="298450"/>
                  </a:lnTo>
                  <a:lnTo>
                    <a:pt x="434555" y="299720"/>
                  </a:lnTo>
                  <a:lnTo>
                    <a:pt x="432384" y="300990"/>
                  </a:lnTo>
                  <a:lnTo>
                    <a:pt x="431126" y="297180"/>
                  </a:lnTo>
                  <a:lnTo>
                    <a:pt x="429691" y="294640"/>
                  </a:lnTo>
                  <a:lnTo>
                    <a:pt x="428167" y="292100"/>
                  </a:lnTo>
                  <a:lnTo>
                    <a:pt x="428777" y="290830"/>
                  </a:lnTo>
                  <a:lnTo>
                    <a:pt x="432511" y="289560"/>
                  </a:lnTo>
                  <a:lnTo>
                    <a:pt x="436257" y="288290"/>
                  </a:lnTo>
                  <a:lnTo>
                    <a:pt x="451942" y="283210"/>
                  </a:lnTo>
                  <a:lnTo>
                    <a:pt x="460108" y="281940"/>
                  </a:lnTo>
                  <a:lnTo>
                    <a:pt x="459955" y="281940"/>
                  </a:lnTo>
                  <a:lnTo>
                    <a:pt x="464908" y="280670"/>
                  </a:lnTo>
                  <a:lnTo>
                    <a:pt x="474941" y="279400"/>
                  </a:lnTo>
                  <a:lnTo>
                    <a:pt x="475322" y="279400"/>
                  </a:lnTo>
                  <a:lnTo>
                    <a:pt x="493585" y="275590"/>
                  </a:lnTo>
                  <a:lnTo>
                    <a:pt x="499021" y="275590"/>
                  </a:lnTo>
                  <a:lnTo>
                    <a:pt x="504532" y="274320"/>
                  </a:lnTo>
                  <a:lnTo>
                    <a:pt x="510095" y="274320"/>
                  </a:lnTo>
                  <a:lnTo>
                    <a:pt x="510095" y="271780"/>
                  </a:lnTo>
                  <a:lnTo>
                    <a:pt x="502043" y="271780"/>
                  </a:lnTo>
                  <a:lnTo>
                    <a:pt x="487273" y="274320"/>
                  </a:lnTo>
                  <a:lnTo>
                    <a:pt x="492556" y="271780"/>
                  </a:lnTo>
                  <a:lnTo>
                    <a:pt x="502640" y="269240"/>
                  </a:lnTo>
                  <a:lnTo>
                    <a:pt x="508723" y="267970"/>
                  </a:lnTo>
                  <a:lnTo>
                    <a:pt x="521614" y="265430"/>
                  </a:lnTo>
                  <a:lnTo>
                    <a:pt x="522414" y="265430"/>
                  </a:lnTo>
                  <a:lnTo>
                    <a:pt x="522414" y="260578"/>
                  </a:lnTo>
                  <a:lnTo>
                    <a:pt x="521881" y="260350"/>
                  </a:lnTo>
                  <a:lnTo>
                    <a:pt x="518985" y="260350"/>
                  </a:lnTo>
                  <a:lnTo>
                    <a:pt x="517931" y="259080"/>
                  </a:lnTo>
                  <a:lnTo>
                    <a:pt x="517588" y="259080"/>
                  </a:lnTo>
                  <a:lnTo>
                    <a:pt x="517588" y="258864"/>
                  </a:lnTo>
                  <a:lnTo>
                    <a:pt x="518185" y="257810"/>
                  </a:lnTo>
                  <a:lnTo>
                    <a:pt x="518909" y="256540"/>
                  </a:lnTo>
                  <a:lnTo>
                    <a:pt x="519747" y="257810"/>
                  </a:lnTo>
                  <a:lnTo>
                    <a:pt x="522338" y="256540"/>
                  </a:lnTo>
                  <a:lnTo>
                    <a:pt x="524052" y="255270"/>
                  </a:lnTo>
                  <a:lnTo>
                    <a:pt x="523481" y="252730"/>
                  </a:lnTo>
                  <a:lnTo>
                    <a:pt x="523709" y="251460"/>
                  </a:lnTo>
                  <a:lnTo>
                    <a:pt x="524319" y="250190"/>
                  </a:lnTo>
                  <a:lnTo>
                    <a:pt x="525754" y="248920"/>
                  </a:lnTo>
                  <a:lnTo>
                    <a:pt x="527316" y="247650"/>
                  </a:lnTo>
                  <a:lnTo>
                    <a:pt x="548043" y="247650"/>
                  </a:lnTo>
                  <a:lnTo>
                    <a:pt x="551053" y="248920"/>
                  </a:lnTo>
                  <a:lnTo>
                    <a:pt x="555764" y="247650"/>
                  </a:lnTo>
                  <a:lnTo>
                    <a:pt x="573836" y="247650"/>
                  </a:lnTo>
                  <a:lnTo>
                    <a:pt x="574370" y="248920"/>
                  </a:lnTo>
                  <a:lnTo>
                    <a:pt x="574598" y="250190"/>
                  </a:lnTo>
                  <a:lnTo>
                    <a:pt x="575094" y="251460"/>
                  </a:lnTo>
                  <a:lnTo>
                    <a:pt x="575856" y="252730"/>
                  </a:lnTo>
                  <a:lnTo>
                    <a:pt x="577100" y="254000"/>
                  </a:lnTo>
                  <a:lnTo>
                    <a:pt x="579120" y="255270"/>
                  </a:lnTo>
                  <a:lnTo>
                    <a:pt x="582930" y="255270"/>
                  </a:lnTo>
                  <a:lnTo>
                    <a:pt x="584479" y="256540"/>
                  </a:lnTo>
                  <a:lnTo>
                    <a:pt x="586308" y="256540"/>
                  </a:lnTo>
                  <a:lnTo>
                    <a:pt x="586574" y="257810"/>
                  </a:lnTo>
                  <a:lnTo>
                    <a:pt x="586574" y="253746"/>
                  </a:lnTo>
                  <a:lnTo>
                    <a:pt x="584593" y="252730"/>
                  </a:lnTo>
                  <a:lnTo>
                    <a:pt x="580682" y="252730"/>
                  </a:lnTo>
                  <a:lnTo>
                    <a:pt x="580072" y="251460"/>
                  </a:lnTo>
                  <a:lnTo>
                    <a:pt x="579843" y="251460"/>
                  </a:lnTo>
                  <a:lnTo>
                    <a:pt x="579691" y="250190"/>
                  </a:lnTo>
                  <a:lnTo>
                    <a:pt x="579424" y="248920"/>
                  </a:lnTo>
                  <a:lnTo>
                    <a:pt x="578853" y="247650"/>
                  </a:lnTo>
                  <a:lnTo>
                    <a:pt x="577900" y="246380"/>
                  </a:lnTo>
                  <a:lnTo>
                    <a:pt x="577405" y="245110"/>
                  </a:lnTo>
                  <a:lnTo>
                    <a:pt x="577900" y="245110"/>
                  </a:lnTo>
                  <a:lnTo>
                    <a:pt x="578205" y="243840"/>
                  </a:lnTo>
                  <a:lnTo>
                    <a:pt x="579272" y="243840"/>
                  </a:lnTo>
                  <a:lnTo>
                    <a:pt x="583577" y="242570"/>
                  </a:lnTo>
                  <a:lnTo>
                    <a:pt x="586346" y="241300"/>
                  </a:lnTo>
                  <a:lnTo>
                    <a:pt x="583501" y="237490"/>
                  </a:lnTo>
                  <a:lnTo>
                    <a:pt x="582434" y="237490"/>
                  </a:lnTo>
                  <a:lnTo>
                    <a:pt x="580948" y="236893"/>
                  </a:lnTo>
                  <a:lnTo>
                    <a:pt x="580948" y="240030"/>
                  </a:lnTo>
                  <a:lnTo>
                    <a:pt x="578358" y="240030"/>
                  </a:lnTo>
                  <a:lnTo>
                    <a:pt x="574446" y="241300"/>
                  </a:lnTo>
                  <a:lnTo>
                    <a:pt x="573646" y="243840"/>
                  </a:lnTo>
                  <a:lnTo>
                    <a:pt x="557212" y="243840"/>
                  </a:lnTo>
                  <a:lnTo>
                    <a:pt x="554520" y="245110"/>
                  </a:lnTo>
                  <a:lnTo>
                    <a:pt x="548424" y="245110"/>
                  </a:lnTo>
                  <a:lnTo>
                    <a:pt x="546379" y="243840"/>
                  </a:lnTo>
                  <a:lnTo>
                    <a:pt x="528307" y="243840"/>
                  </a:lnTo>
                  <a:lnTo>
                    <a:pt x="528459" y="242570"/>
                  </a:lnTo>
                  <a:lnTo>
                    <a:pt x="527659" y="241300"/>
                  </a:lnTo>
                  <a:lnTo>
                    <a:pt x="526288" y="241300"/>
                  </a:lnTo>
                  <a:lnTo>
                    <a:pt x="524929" y="240030"/>
                  </a:lnTo>
                  <a:lnTo>
                    <a:pt x="521614" y="240030"/>
                  </a:lnTo>
                  <a:lnTo>
                    <a:pt x="521919" y="238760"/>
                  </a:lnTo>
                  <a:lnTo>
                    <a:pt x="525526" y="238760"/>
                  </a:lnTo>
                  <a:lnTo>
                    <a:pt x="527088" y="237490"/>
                  </a:lnTo>
                  <a:lnTo>
                    <a:pt x="529069" y="237490"/>
                  </a:lnTo>
                  <a:lnTo>
                    <a:pt x="529374" y="236220"/>
                  </a:lnTo>
                  <a:lnTo>
                    <a:pt x="529374" y="233680"/>
                  </a:lnTo>
                  <a:lnTo>
                    <a:pt x="530631" y="233680"/>
                  </a:lnTo>
                  <a:lnTo>
                    <a:pt x="536143" y="234950"/>
                  </a:lnTo>
                  <a:lnTo>
                    <a:pt x="538810" y="233680"/>
                  </a:lnTo>
                  <a:lnTo>
                    <a:pt x="541464" y="232410"/>
                  </a:lnTo>
                  <a:lnTo>
                    <a:pt x="546074" y="232410"/>
                  </a:lnTo>
                  <a:lnTo>
                    <a:pt x="547217" y="233680"/>
                  </a:lnTo>
                  <a:lnTo>
                    <a:pt x="548119" y="233680"/>
                  </a:lnTo>
                  <a:lnTo>
                    <a:pt x="550862" y="234950"/>
                  </a:lnTo>
                  <a:lnTo>
                    <a:pt x="558012" y="233680"/>
                  </a:lnTo>
                  <a:lnTo>
                    <a:pt x="567715" y="233680"/>
                  </a:lnTo>
                  <a:lnTo>
                    <a:pt x="571398" y="234950"/>
                  </a:lnTo>
                  <a:lnTo>
                    <a:pt x="575017" y="233680"/>
                  </a:lnTo>
                  <a:lnTo>
                    <a:pt x="575246" y="234950"/>
                  </a:lnTo>
                  <a:lnTo>
                    <a:pt x="574941" y="234950"/>
                  </a:lnTo>
                  <a:lnTo>
                    <a:pt x="574979" y="236220"/>
                  </a:lnTo>
                  <a:lnTo>
                    <a:pt x="575360" y="238760"/>
                  </a:lnTo>
                  <a:lnTo>
                    <a:pt x="580948" y="240030"/>
                  </a:lnTo>
                  <a:lnTo>
                    <a:pt x="580948" y="236893"/>
                  </a:lnTo>
                  <a:lnTo>
                    <a:pt x="579310" y="236220"/>
                  </a:lnTo>
                  <a:lnTo>
                    <a:pt x="579805" y="234950"/>
                  </a:lnTo>
                  <a:lnTo>
                    <a:pt x="579424" y="233680"/>
                  </a:lnTo>
                  <a:lnTo>
                    <a:pt x="578205" y="232410"/>
                  </a:lnTo>
                  <a:lnTo>
                    <a:pt x="578472" y="231140"/>
                  </a:lnTo>
                  <a:lnTo>
                    <a:pt x="578624" y="231140"/>
                  </a:lnTo>
                  <a:lnTo>
                    <a:pt x="578700" y="229870"/>
                  </a:lnTo>
                  <a:lnTo>
                    <a:pt x="580834" y="229870"/>
                  </a:lnTo>
                  <a:lnTo>
                    <a:pt x="585851" y="228600"/>
                  </a:lnTo>
                  <a:lnTo>
                    <a:pt x="586994" y="226060"/>
                  </a:lnTo>
                  <a:lnTo>
                    <a:pt x="587146" y="224790"/>
                  </a:lnTo>
                  <a:lnTo>
                    <a:pt x="586460" y="223520"/>
                  </a:lnTo>
                  <a:lnTo>
                    <a:pt x="585012" y="222250"/>
                  </a:lnTo>
                  <a:lnTo>
                    <a:pt x="584288" y="220980"/>
                  </a:lnTo>
                  <a:lnTo>
                    <a:pt x="582244" y="220980"/>
                  </a:lnTo>
                  <a:lnTo>
                    <a:pt x="582244" y="226060"/>
                  </a:lnTo>
                  <a:lnTo>
                    <a:pt x="580072" y="226060"/>
                  </a:lnTo>
                  <a:lnTo>
                    <a:pt x="578662" y="227330"/>
                  </a:lnTo>
                  <a:lnTo>
                    <a:pt x="575056" y="227330"/>
                  </a:lnTo>
                  <a:lnTo>
                    <a:pt x="574408" y="228600"/>
                  </a:lnTo>
                  <a:lnTo>
                    <a:pt x="574217" y="228600"/>
                  </a:lnTo>
                  <a:lnTo>
                    <a:pt x="574217" y="229870"/>
                  </a:lnTo>
                  <a:lnTo>
                    <a:pt x="573874" y="229870"/>
                  </a:lnTo>
                  <a:lnTo>
                    <a:pt x="571779" y="231140"/>
                  </a:lnTo>
                  <a:lnTo>
                    <a:pt x="569531" y="231140"/>
                  </a:lnTo>
                  <a:lnTo>
                    <a:pt x="567486" y="229870"/>
                  </a:lnTo>
                  <a:lnTo>
                    <a:pt x="557403" y="229870"/>
                  </a:lnTo>
                  <a:lnTo>
                    <a:pt x="552767" y="231140"/>
                  </a:lnTo>
                  <a:lnTo>
                    <a:pt x="550519" y="231140"/>
                  </a:lnTo>
                  <a:lnTo>
                    <a:pt x="550176" y="229870"/>
                  </a:lnTo>
                  <a:lnTo>
                    <a:pt x="545960" y="228600"/>
                  </a:lnTo>
                  <a:lnTo>
                    <a:pt x="536905" y="229870"/>
                  </a:lnTo>
                  <a:lnTo>
                    <a:pt x="528002" y="229870"/>
                  </a:lnTo>
                  <a:lnTo>
                    <a:pt x="528840" y="227330"/>
                  </a:lnTo>
                  <a:lnTo>
                    <a:pt x="524967" y="224790"/>
                  </a:lnTo>
                  <a:lnTo>
                    <a:pt x="520623" y="224790"/>
                  </a:lnTo>
                  <a:lnTo>
                    <a:pt x="522376" y="223520"/>
                  </a:lnTo>
                  <a:lnTo>
                    <a:pt x="526669" y="223520"/>
                  </a:lnTo>
                  <a:lnTo>
                    <a:pt x="529869" y="222250"/>
                  </a:lnTo>
                  <a:lnTo>
                    <a:pt x="527812" y="219710"/>
                  </a:lnTo>
                  <a:lnTo>
                    <a:pt x="528916" y="219710"/>
                  </a:lnTo>
                  <a:lnTo>
                    <a:pt x="529145" y="218440"/>
                  </a:lnTo>
                  <a:lnTo>
                    <a:pt x="533247" y="219710"/>
                  </a:lnTo>
                  <a:lnTo>
                    <a:pt x="535990" y="218440"/>
                  </a:lnTo>
                  <a:lnTo>
                    <a:pt x="538734" y="217170"/>
                  </a:lnTo>
                  <a:lnTo>
                    <a:pt x="544093" y="217170"/>
                  </a:lnTo>
                  <a:lnTo>
                    <a:pt x="551014" y="219710"/>
                  </a:lnTo>
                  <a:lnTo>
                    <a:pt x="557403" y="218440"/>
                  </a:lnTo>
                  <a:lnTo>
                    <a:pt x="560527" y="217170"/>
                  </a:lnTo>
                  <a:lnTo>
                    <a:pt x="562838" y="218440"/>
                  </a:lnTo>
                  <a:lnTo>
                    <a:pt x="571969" y="218440"/>
                  </a:lnTo>
                  <a:lnTo>
                    <a:pt x="572884" y="219710"/>
                  </a:lnTo>
                  <a:lnTo>
                    <a:pt x="573227" y="219710"/>
                  </a:lnTo>
                  <a:lnTo>
                    <a:pt x="574103" y="220980"/>
                  </a:lnTo>
                  <a:lnTo>
                    <a:pt x="572312" y="223520"/>
                  </a:lnTo>
                  <a:lnTo>
                    <a:pt x="578167" y="223520"/>
                  </a:lnTo>
                  <a:lnTo>
                    <a:pt x="579348" y="224790"/>
                  </a:lnTo>
                  <a:lnTo>
                    <a:pt x="582053" y="224790"/>
                  </a:lnTo>
                  <a:lnTo>
                    <a:pt x="582244" y="226060"/>
                  </a:lnTo>
                  <a:lnTo>
                    <a:pt x="582244" y="220980"/>
                  </a:lnTo>
                  <a:lnTo>
                    <a:pt x="578319" y="220980"/>
                  </a:lnTo>
                  <a:lnTo>
                    <a:pt x="578243" y="219710"/>
                  </a:lnTo>
                  <a:lnTo>
                    <a:pt x="577786" y="219710"/>
                  </a:lnTo>
                  <a:lnTo>
                    <a:pt x="577634" y="218440"/>
                  </a:lnTo>
                  <a:lnTo>
                    <a:pt x="577024" y="218440"/>
                  </a:lnTo>
                  <a:lnTo>
                    <a:pt x="576275" y="217170"/>
                  </a:lnTo>
                  <a:lnTo>
                    <a:pt x="575360" y="217170"/>
                  </a:lnTo>
                  <a:lnTo>
                    <a:pt x="575703" y="215900"/>
                  </a:lnTo>
                  <a:lnTo>
                    <a:pt x="576948" y="215900"/>
                  </a:lnTo>
                  <a:lnTo>
                    <a:pt x="581977" y="213360"/>
                  </a:lnTo>
                  <a:lnTo>
                    <a:pt x="584174" y="210820"/>
                  </a:lnTo>
                  <a:lnTo>
                    <a:pt x="581101" y="208280"/>
                  </a:lnTo>
                  <a:lnTo>
                    <a:pt x="579767" y="208280"/>
                  </a:lnTo>
                  <a:lnTo>
                    <a:pt x="578205" y="207010"/>
                  </a:lnTo>
                  <a:lnTo>
                    <a:pt x="576529" y="207010"/>
                  </a:lnTo>
                  <a:lnTo>
                    <a:pt x="576491" y="210820"/>
                  </a:lnTo>
                  <a:lnTo>
                    <a:pt x="575741" y="212090"/>
                  </a:lnTo>
                  <a:lnTo>
                    <a:pt x="573074" y="212090"/>
                  </a:lnTo>
                  <a:lnTo>
                    <a:pt x="571550" y="213360"/>
                  </a:lnTo>
                  <a:lnTo>
                    <a:pt x="570712" y="214630"/>
                  </a:lnTo>
                  <a:lnTo>
                    <a:pt x="570369" y="214630"/>
                  </a:lnTo>
                  <a:lnTo>
                    <a:pt x="570103" y="215900"/>
                  </a:lnTo>
                  <a:lnTo>
                    <a:pt x="567410" y="215900"/>
                  </a:lnTo>
                  <a:lnTo>
                    <a:pt x="564324" y="214630"/>
                  </a:lnTo>
                  <a:lnTo>
                    <a:pt x="554024" y="214630"/>
                  </a:lnTo>
                  <a:lnTo>
                    <a:pt x="553300" y="215900"/>
                  </a:lnTo>
                  <a:lnTo>
                    <a:pt x="550291" y="215900"/>
                  </a:lnTo>
                  <a:lnTo>
                    <a:pt x="546989" y="214630"/>
                  </a:lnTo>
                  <a:lnTo>
                    <a:pt x="543636" y="214630"/>
                  </a:lnTo>
                  <a:lnTo>
                    <a:pt x="540245" y="213360"/>
                  </a:lnTo>
                  <a:lnTo>
                    <a:pt x="536714" y="213360"/>
                  </a:lnTo>
                  <a:lnTo>
                    <a:pt x="532231" y="215900"/>
                  </a:lnTo>
                  <a:lnTo>
                    <a:pt x="530669" y="214630"/>
                  </a:lnTo>
                  <a:lnTo>
                    <a:pt x="529831" y="214630"/>
                  </a:lnTo>
                  <a:lnTo>
                    <a:pt x="529678" y="213360"/>
                  </a:lnTo>
                  <a:lnTo>
                    <a:pt x="529374" y="212090"/>
                  </a:lnTo>
                  <a:lnTo>
                    <a:pt x="528840" y="210820"/>
                  </a:lnTo>
                  <a:lnTo>
                    <a:pt x="526440" y="210820"/>
                  </a:lnTo>
                  <a:lnTo>
                    <a:pt x="524738" y="209550"/>
                  </a:lnTo>
                  <a:lnTo>
                    <a:pt x="526821" y="209550"/>
                  </a:lnTo>
                  <a:lnTo>
                    <a:pt x="529069" y="208280"/>
                  </a:lnTo>
                  <a:lnTo>
                    <a:pt x="530745" y="207010"/>
                  </a:lnTo>
                  <a:lnTo>
                    <a:pt x="529755" y="204470"/>
                  </a:lnTo>
                  <a:lnTo>
                    <a:pt x="530098" y="201930"/>
                  </a:lnTo>
                  <a:lnTo>
                    <a:pt x="538276" y="201930"/>
                  </a:lnTo>
                  <a:lnTo>
                    <a:pt x="541655" y="200660"/>
                  </a:lnTo>
                  <a:lnTo>
                    <a:pt x="544703" y="200660"/>
                  </a:lnTo>
                  <a:lnTo>
                    <a:pt x="547547" y="201930"/>
                  </a:lnTo>
                  <a:lnTo>
                    <a:pt x="553834" y="201930"/>
                  </a:lnTo>
                  <a:lnTo>
                    <a:pt x="556704" y="200736"/>
                  </a:lnTo>
                  <a:lnTo>
                    <a:pt x="560755" y="201930"/>
                  </a:lnTo>
                  <a:lnTo>
                    <a:pt x="566534" y="201930"/>
                  </a:lnTo>
                  <a:lnTo>
                    <a:pt x="569302" y="200660"/>
                  </a:lnTo>
                  <a:lnTo>
                    <a:pt x="569569" y="201930"/>
                  </a:lnTo>
                  <a:lnTo>
                    <a:pt x="570217" y="201930"/>
                  </a:lnTo>
                  <a:lnTo>
                    <a:pt x="570484" y="203200"/>
                  </a:lnTo>
                  <a:lnTo>
                    <a:pt x="570255" y="204470"/>
                  </a:lnTo>
                  <a:lnTo>
                    <a:pt x="570826" y="207010"/>
                  </a:lnTo>
                  <a:lnTo>
                    <a:pt x="572198" y="208280"/>
                  </a:lnTo>
                  <a:lnTo>
                    <a:pt x="573684" y="209550"/>
                  </a:lnTo>
                  <a:lnTo>
                    <a:pt x="576160" y="209550"/>
                  </a:lnTo>
                  <a:lnTo>
                    <a:pt x="576491" y="210820"/>
                  </a:lnTo>
                  <a:lnTo>
                    <a:pt x="576491" y="206959"/>
                  </a:lnTo>
                  <a:lnTo>
                    <a:pt x="575703" y="205740"/>
                  </a:lnTo>
                  <a:lnTo>
                    <a:pt x="576529" y="204470"/>
                  </a:lnTo>
                  <a:lnTo>
                    <a:pt x="575741" y="203200"/>
                  </a:lnTo>
                  <a:lnTo>
                    <a:pt x="581253" y="201930"/>
                  </a:lnTo>
                  <a:lnTo>
                    <a:pt x="585203" y="201930"/>
                  </a:lnTo>
                  <a:lnTo>
                    <a:pt x="586384" y="200660"/>
                  </a:lnTo>
                  <a:lnTo>
                    <a:pt x="587489" y="200660"/>
                  </a:lnTo>
                  <a:lnTo>
                    <a:pt x="588479" y="199390"/>
                  </a:lnTo>
                  <a:lnTo>
                    <a:pt x="595096" y="196850"/>
                  </a:lnTo>
                  <a:lnTo>
                    <a:pt x="595515" y="194310"/>
                  </a:lnTo>
                  <a:lnTo>
                    <a:pt x="601141" y="191770"/>
                  </a:lnTo>
                  <a:lnTo>
                    <a:pt x="605701" y="187960"/>
                  </a:lnTo>
                  <a:lnTo>
                    <a:pt x="615861" y="184150"/>
                  </a:lnTo>
                  <a:lnTo>
                    <a:pt x="621753" y="179070"/>
                  </a:lnTo>
                  <a:lnTo>
                    <a:pt x="628751" y="171450"/>
                  </a:lnTo>
                  <a:lnTo>
                    <a:pt x="626783" y="165100"/>
                  </a:lnTo>
                  <a:lnTo>
                    <a:pt x="627621" y="157480"/>
                  </a:lnTo>
                  <a:lnTo>
                    <a:pt x="627621" y="152400"/>
                  </a:lnTo>
                  <a:lnTo>
                    <a:pt x="628637" y="148590"/>
                  </a:lnTo>
                  <a:lnTo>
                    <a:pt x="628561" y="143510"/>
                  </a:lnTo>
                  <a:lnTo>
                    <a:pt x="629437" y="143510"/>
                  </a:lnTo>
                  <a:lnTo>
                    <a:pt x="631723" y="146050"/>
                  </a:lnTo>
                  <a:lnTo>
                    <a:pt x="632333" y="147320"/>
                  </a:lnTo>
                  <a:lnTo>
                    <a:pt x="633933" y="148590"/>
                  </a:lnTo>
                  <a:lnTo>
                    <a:pt x="636435" y="149860"/>
                  </a:lnTo>
                  <a:lnTo>
                    <a:pt x="639559" y="148590"/>
                  </a:lnTo>
                  <a:lnTo>
                    <a:pt x="640245" y="146050"/>
                  </a:lnTo>
                  <a:lnTo>
                    <a:pt x="641616" y="143510"/>
                  </a:lnTo>
                  <a:lnTo>
                    <a:pt x="642556" y="143510"/>
                  </a:lnTo>
                  <a:lnTo>
                    <a:pt x="644042" y="140970"/>
                  </a:lnTo>
                  <a:lnTo>
                    <a:pt x="649846" y="134620"/>
                  </a:lnTo>
                  <a:lnTo>
                    <a:pt x="654672" y="127000"/>
                  </a:lnTo>
                  <a:lnTo>
                    <a:pt x="658469" y="120650"/>
                  </a:lnTo>
                  <a:lnTo>
                    <a:pt x="661238" y="113030"/>
                  </a:lnTo>
                  <a:lnTo>
                    <a:pt x="663067" y="109220"/>
                  </a:lnTo>
                  <a:lnTo>
                    <a:pt x="665797" y="104140"/>
                  </a:lnTo>
                  <a:lnTo>
                    <a:pt x="668045" y="100330"/>
                  </a:lnTo>
                  <a:lnTo>
                    <a:pt x="669531" y="95250"/>
                  </a:lnTo>
                  <a:lnTo>
                    <a:pt x="670598" y="91440"/>
                  </a:lnTo>
                  <a:lnTo>
                    <a:pt x="671283" y="87630"/>
                  </a:lnTo>
                  <a:lnTo>
                    <a:pt x="673481" y="78740"/>
                  </a:lnTo>
                  <a:lnTo>
                    <a:pt x="673671" y="71120"/>
                  </a:lnTo>
                  <a:lnTo>
                    <a:pt x="671766" y="63500"/>
                  </a:lnTo>
                  <a:lnTo>
                    <a:pt x="669188" y="55880"/>
                  </a:lnTo>
                  <a:lnTo>
                    <a:pt x="668426" y="55283"/>
                  </a:lnTo>
                  <a:lnTo>
                    <a:pt x="668426" y="72390"/>
                  </a:lnTo>
                  <a:lnTo>
                    <a:pt x="668121" y="77470"/>
                  </a:lnTo>
                  <a:lnTo>
                    <a:pt x="667016" y="82550"/>
                  </a:lnTo>
                  <a:lnTo>
                    <a:pt x="666292" y="87630"/>
                  </a:lnTo>
                  <a:lnTo>
                    <a:pt x="665111" y="92710"/>
                  </a:lnTo>
                  <a:lnTo>
                    <a:pt x="663600" y="97790"/>
                  </a:lnTo>
                  <a:lnTo>
                    <a:pt x="661847" y="101600"/>
                  </a:lnTo>
                  <a:lnTo>
                    <a:pt x="659028" y="106680"/>
                  </a:lnTo>
                  <a:lnTo>
                    <a:pt x="657085" y="110490"/>
                  </a:lnTo>
                  <a:lnTo>
                    <a:pt x="655345" y="114300"/>
                  </a:lnTo>
                  <a:lnTo>
                    <a:pt x="654354" y="118110"/>
                  </a:lnTo>
                  <a:lnTo>
                    <a:pt x="652526" y="121920"/>
                  </a:lnTo>
                  <a:lnTo>
                    <a:pt x="650811" y="125730"/>
                  </a:lnTo>
                  <a:lnTo>
                    <a:pt x="648385" y="129540"/>
                  </a:lnTo>
                  <a:lnTo>
                    <a:pt x="645299" y="132080"/>
                  </a:lnTo>
                  <a:lnTo>
                    <a:pt x="644042" y="134620"/>
                  </a:lnTo>
                  <a:lnTo>
                    <a:pt x="642594" y="135890"/>
                  </a:lnTo>
                  <a:lnTo>
                    <a:pt x="640969" y="137160"/>
                  </a:lnTo>
                  <a:lnTo>
                    <a:pt x="640435" y="137160"/>
                  </a:lnTo>
                  <a:lnTo>
                    <a:pt x="639673" y="138430"/>
                  </a:lnTo>
                  <a:lnTo>
                    <a:pt x="639064" y="139700"/>
                  </a:lnTo>
                  <a:lnTo>
                    <a:pt x="638606" y="140970"/>
                  </a:lnTo>
                  <a:lnTo>
                    <a:pt x="638187" y="140970"/>
                  </a:lnTo>
                  <a:lnTo>
                    <a:pt x="637044" y="142240"/>
                  </a:lnTo>
                  <a:lnTo>
                    <a:pt x="636168" y="143510"/>
                  </a:lnTo>
                  <a:lnTo>
                    <a:pt x="634123" y="142240"/>
                  </a:lnTo>
                  <a:lnTo>
                    <a:pt x="632523" y="139700"/>
                  </a:lnTo>
                  <a:lnTo>
                    <a:pt x="627545" y="140970"/>
                  </a:lnTo>
                  <a:lnTo>
                    <a:pt x="623887" y="140970"/>
                  </a:lnTo>
                  <a:lnTo>
                    <a:pt x="623887" y="143510"/>
                  </a:lnTo>
                  <a:lnTo>
                    <a:pt x="623125" y="149860"/>
                  </a:lnTo>
                  <a:lnTo>
                    <a:pt x="622668" y="154940"/>
                  </a:lnTo>
                  <a:lnTo>
                    <a:pt x="622554" y="158750"/>
                  </a:lnTo>
                  <a:lnTo>
                    <a:pt x="622439" y="170180"/>
                  </a:lnTo>
                  <a:lnTo>
                    <a:pt x="621715" y="175260"/>
                  </a:lnTo>
                  <a:lnTo>
                    <a:pt x="611073" y="181610"/>
                  </a:lnTo>
                  <a:lnTo>
                    <a:pt x="603542" y="185420"/>
                  </a:lnTo>
                  <a:lnTo>
                    <a:pt x="598627" y="186690"/>
                  </a:lnTo>
                  <a:lnTo>
                    <a:pt x="589737" y="194310"/>
                  </a:lnTo>
                  <a:lnTo>
                    <a:pt x="586955" y="196850"/>
                  </a:lnTo>
                  <a:lnTo>
                    <a:pt x="583831" y="198120"/>
                  </a:lnTo>
                  <a:lnTo>
                    <a:pt x="578815" y="198120"/>
                  </a:lnTo>
                  <a:lnTo>
                    <a:pt x="576389" y="199390"/>
                  </a:lnTo>
                  <a:lnTo>
                    <a:pt x="572846" y="199390"/>
                  </a:lnTo>
                  <a:lnTo>
                    <a:pt x="573417" y="198120"/>
                  </a:lnTo>
                  <a:lnTo>
                    <a:pt x="575703" y="193040"/>
                  </a:lnTo>
                  <a:lnTo>
                    <a:pt x="573303" y="187960"/>
                  </a:lnTo>
                  <a:lnTo>
                    <a:pt x="572846" y="184150"/>
                  </a:lnTo>
                  <a:lnTo>
                    <a:pt x="573189" y="182880"/>
                  </a:lnTo>
                  <a:lnTo>
                    <a:pt x="573646" y="182880"/>
                  </a:lnTo>
                  <a:lnTo>
                    <a:pt x="574598" y="180340"/>
                  </a:lnTo>
                  <a:lnTo>
                    <a:pt x="574979" y="179070"/>
                  </a:lnTo>
                  <a:lnTo>
                    <a:pt x="574789" y="177800"/>
                  </a:lnTo>
                  <a:lnTo>
                    <a:pt x="581558" y="176530"/>
                  </a:lnTo>
                  <a:lnTo>
                    <a:pt x="587832" y="175260"/>
                  </a:lnTo>
                  <a:lnTo>
                    <a:pt x="592315" y="171450"/>
                  </a:lnTo>
                  <a:lnTo>
                    <a:pt x="594982" y="168910"/>
                  </a:lnTo>
                  <a:lnTo>
                    <a:pt x="597077" y="167640"/>
                  </a:lnTo>
                  <a:lnTo>
                    <a:pt x="598551" y="165100"/>
                  </a:lnTo>
                  <a:lnTo>
                    <a:pt x="603084" y="162560"/>
                  </a:lnTo>
                  <a:lnTo>
                    <a:pt x="607301" y="160020"/>
                  </a:lnTo>
                  <a:lnTo>
                    <a:pt x="611263" y="158750"/>
                  </a:lnTo>
                  <a:lnTo>
                    <a:pt x="612482" y="157480"/>
                  </a:lnTo>
                  <a:lnTo>
                    <a:pt x="613117" y="156210"/>
                  </a:lnTo>
                  <a:lnTo>
                    <a:pt x="613117" y="153670"/>
                  </a:lnTo>
                  <a:lnTo>
                    <a:pt x="613956" y="151130"/>
                  </a:lnTo>
                  <a:lnTo>
                    <a:pt x="614489" y="147320"/>
                  </a:lnTo>
                  <a:lnTo>
                    <a:pt x="614680" y="144780"/>
                  </a:lnTo>
                  <a:lnTo>
                    <a:pt x="622211" y="144780"/>
                  </a:lnTo>
                  <a:lnTo>
                    <a:pt x="623887" y="143510"/>
                  </a:lnTo>
                  <a:lnTo>
                    <a:pt x="623887" y="140970"/>
                  </a:lnTo>
                  <a:lnTo>
                    <a:pt x="609739" y="140970"/>
                  </a:lnTo>
                  <a:lnTo>
                    <a:pt x="609663" y="144780"/>
                  </a:lnTo>
                  <a:lnTo>
                    <a:pt x="609282" y="148590"/>
                  </a:lnTo>
                  <a:lnTo>
                    <a:pt x="608558" y="152400"/>
                  </a:lnTo>
                  <a:lnTo>
                    <a:pt x="607529" y="156210"/>
                  </a:lnTo>
                  <a:lnTo>
                    <a:pt x="605294" y="157480"/>
                  </a:lnTo>
                  <a:lnTo>
                    <a:pt x="601980" y="158750"/>
                  </a:lnTo>
                  <a:lnTo>
                    <a:pt x="600570" y="160020"/>
                  </a:lnTo>
                  <a:lnTo>
                    <a:pt x="600570" y="158750"/>
                  </a:lnTo>
                  <a:lnTo>
                    <a:pt x="601027" y="158750"/>
                  </a:lnTo>
                  <a:lnTo>
                    <a:pt x="601179" y="157480"/>
                  </a:lnTo>
                  <a:lnTo>
                    <a:pt x="602170" y="153670"/>
                  </a:lnTo>
                  <a:lnTo>
                    <a:pt x="602246" y="151130"/>
                  </a:lnTo>
                  <a:lnTo>
                    <a:pt x="602322" y="148590"/>
                  </a:lnTo>
                  <a:lnTo>
                    <a:pt x="601637" y="143510"/>
                  </a:lnTo>
                  <a:lnTo>
                    <a:pt x="608482" y="143510"/>
                  </a:lnTo>
                  <a:lnTo>
                    <a:pt x="609663" y="144780"/>
                  </a:lnTo>
                  <a:lnTo>
                    <a:pt x="609663" y="140893"/>
                  </a:lnTo>
                  <a:lnTo>
                    <a:pt x="608558" y="139700"/>
                  </a:lnTo>
                  <a:lnTo>
                    <a:pt x="604151" y="139700"/>
                  </a:lnTo>
                  <a:lnTo>
                    <a:pt x="602094" y="140970"/>
                  </a:lnTo>
                  <a:lnTo>
                    <a:pt x="596277" y="140970"/>
                  </a:lnTo>
                  <a:lnTo>
                    <a:pt x="594639" y="142240"/>
                  </a:lnTo>
                  <a:lnTo>
                    <a:pt x="573874" y="142240"/>
                  </a:lnTo>
                  <a:lnTo>
                    <a:pt x="570598" y="141427"/>
                  </a:lnTo>
                  <a:lnTo>
                    <a:pt x="570598" y="175260"/>
                  </a:lnTo>
                  <a:lnTo>
                    <a:pt x="570369" y="179070"/>
                  </a:lnTo>
                  <a:lnTo>
                    <a:pt x="569493" y="180149"/>
                  </a:lnTo>
                  <a:lnTo>
                    <a:pt x="569493" y="193040"/>
                  </a:lnTo>
                  <a:lnTo>
                    <a:pt x="569226" y="195580"/>
                  </a:lnTo>
                  <a:lnTo>
                    <a:pt x="568515" y="196850"/>
                  </a:lnTo>
                  <a:lnTo>
                    <a:pt x="568782" y="196850"/>
                  </a:lnTo>
                  <a:lnTo>
                    <a:pt x="568401" y="198120"/>
                  </a:lnTo>
                  <a:lnTo>
                    <a:pt x="561962" y="198120"/>
                  </a:lnTo>
                  <a:lnTo>
                    <a:pt x="559003" y="196850"/>
                  </a:lnTo>
                  <a:lnTo>
                    <a:pt x="555650" y="196850"/>
                  </a:lnTo>
                  <a:lnTo>
                    <a:pt x="552843" y="198120"/>
                  </a:lnTo>
                  <a:lnTo>
                    <a:pt x="531583" y="198120"/>
                  </a:lnTo>
                  <a:lnTo>
                    <a:pt x="531279" y="196850"/>
                  </a:lnTo>
                  <a:lnTo>
                    <a:pt x="530910" y="194310"/>
                  </a:lnTo>
                  <a:lnTo>
                    <a:pt x="530783" y="190500"/>
                  </a:lnTo>
                  <a:lnTo>
                    <a:pt x="531164" y="187960"/>
                  </a:lnTo>
                  <a:lnTo>
                    <a:pt x="531469" y="186690"/>
                  </a:lnTo>
                  <a:lnTo>
                    <a:pt x="531926" y="185420"/>
                  </a:lnTo>
                  <a:lnTo>
                    <a:pt x="532536" y="184150"/>
                  </a:lnTo>
                  <a:lnTo>
                    <a:pt x="545617" y="184150"/>
                  </a:lnTo>
                  <a:lnTo>
                    <a:pt x="547357" y="185420"/>
                  </a:lnTo>
                  <a:lnTo>
                    <a:pt x="555117" y="185420"/>
                  </a:lnTo>
                  <a:lnTo>
                    <a:pt x="557174" y="184150"/>
                  </a:lnTo>
                  <a:lnTo>
                    <a:pt x="559650" y="184150"/>
                  </a:lnTo>
                  <a:lnTo>
                    <a:pt x="562381" y="185420"/>
                  </a:lnTo>
                  <a:lnTo>
                    <a:pt x="568134" y="185420"/>
                  </a:lnTo>
                  <a:lnTo>
                    <a:pt x="568134" y="186690"/>
                  </a:lnTo>
                  <a:lnTo>
                    <a:pt x="568363" y="186690"/>
                  </a:lnTo>
                  <a:lnTo>
                    <a:pt x="568820" y="187960"/>
                  </a:lnTo>
                  <a:lnTo>
                    <a:pt x="569264" y="191770"/>
                  </a:lnTo>
                  <a:lnTo>
                    <a:pt x="569493" y="193040"/>
                  </a:lnTo>
                  <a:lnTo>
                    <a:pt x="569493" y="180149"/>
                  </a:lnTo>
                  <a:lnTo>
                    <a:pt x="568286" y="181610"/>
                  </a:lnTo>
                  <a:lnTo>
                    <a:pt x="553377" y="181610"/>
                  </a:lnTo>
                  <a:lnTo>
                    <a:pt x="551624" y="182880"/>
                  </a:lnTo>
                  <a:lnTo>
                    <a:pt x="549490" y="181610"/>
                  </a:lnTo>
                  <a:lnTo>
                    <a:pt x="543407" y="181610"/>
                  </a:lnTo>
                  <a:lnTo>
                    <a:pt x="541350" y="180340"/>
                  </a:lnTo>
                  <a:lnTo>
                    <a:pt x="539343" y="181610"/>
                  </a:lnTo>
                  <a:lnTo>
                    <a:pt x="528878" y="181610"/>
                  </a:lnTo>
                  <a:lnTo>
                    <a:pt x="531698" y="176530"/>
                  </a:lnTo>
                  <a:lnTo>
                    <a:pt x="531774" y="175260"/>
                  </a:lnTo>
                  <a:lnTo>
                    <a:pt x="532612" y="172720"/>
                  </a:lnTo>
                  <a:lnTo>
                    <a:pt x="533819" y="168910"/>
                  </a:lnTo>
                  <a:lnTo>
                    <a:pt x="535305" y="166370"/>
                  </a:lnTo>
                  <a:lnTo>
                    <a:pt x="541426" y="166370"/>
                  </a:lnTo>
                  <a:lnTo>
                    <a:pt x="543407" y="165100"/>
                  </a:lnTo>
                  <a:lnTo>
                    <a:pt x="544474" y="165100"/>
                  </a:lnTo>
                  <a:lnTo>
                    <a:pt x="546417" y="166370"/>
                  </a:lnTo>
                  <a:lnTo>
                    <a:pt x="559879" y="166370"/>
                  </a:lnTo>
                  <a:lnTo>
                    <a:pt x="562152" y="167640"/>
                  </a:lnTo>
                  <a:lnTo>
                    <a:pt x="566343" y="167640"/>
                  </a:lnTo>
                  <a:lnTo>
                    <a:pt x="567448" y="168910"/>
                  </a:lnTo>
                  <a:lnTo>
                    <a:pt x="568325" y="170180"/>
                  </a:lnTo>
                  <a:lnTo>
                    <a:pt x="568972" y="171450"/>
                  </a:lnTo>
                  <a:lnTo>
                    <a:pt x="570598" y="175260"/>
                  </a:lnTo>
                  <a:lnTo>
                    <a:pt x="570598" y="141427"/>
                  </a:lnTo>
                  <a:lnTo>
                    <a:pt x="567067" y="140550"/>
                  </a:lnTo>
                  <a:lnTo>
                    <a:pt x="567067" y="160020"/>
                  </a:lnTo>
                  <a:lnTo>
                    <a:pt x="566534" y="162560"/>
                  </a:lnTo>
                  <a:lnTo>
                    <a:pt x="566458" y="163830"/>
                  </a:lnTo>
                  <a:lnTo>
                    <a:pt x="562229" y="163830"/>
                  </a:lnTo>
                  <a:lnTo>
                    <a:pt x="559917" y="162560"/>
                  </a:lnTo>
                  <a:lnTo>
                    <a:pt x="554850" y="162560"/>
                  </a:lnTo>
                  <a:lnTo>
                    <a:pt x="552767" y="163830"/>
                  </a:lnTo>
                  <a:lnTo>
                    <a:pt x="549452" y="163830"/>
                  </a:lnTo>
                  <a:lnTo>
                    <a:pt x="548500" y="162560"/>
                  </a:lnTo>
                  <a:lnTo>
                    <a:pt x="541464" y="162560"/>
                  </a:lnTo>
                  <a:lnTo>
                    <a:pt x="538695" y="163830"/>
                  </a:lnTo>
                  <a:lnTo>
                    <a:pt x="537324" y="163830"/>
                  </a:lnTo>
                  <a:lnTo>
                    <a:pt x="532460" y="162560"/>
                  </a:lnTo>
                  <a:lnTo>
                    <a:pt x="533438" y="162560"/>
                  </a:lnTo>
                  <a:lnTo>
                    <a:pt x="533742" y="160020"/>
                  </a:lnTo>
                  <a:lnTo>
                    <a:pt x="533895" y="158750"/>
                  </a:lnTo>
                  <a:lnTo>
                    <a:pt x="534352" y="157480"/>
                  </a:lnTo>
                  <a:lnTo>
                    <a:pt x="534504" y="157480"/>
                  </a:lnTo>
                  <a:lnTo>
                    <a:pt x="534809" y="156210"/>
                  </a:lnTo>
                  <a:lnTo>
                    <a:pt x="535305" y="154940"/>
                  </a:lnTo>
                  <a:lnTo>
                    <a:pt x="535952" y="153670"/>
                  </a:lnTo>
                  <a:lnTo>
                    <a:pt x="546836" y="153670"/>
                  </a:lnTo>
                  <a:lnTo>
                    <a:pt x="548195" y="154940"/>
                  </a:lnTo>
                  <a:lnTo>
                    <a:pt x="552767" y="154940"/>
                  </a:lnTo>
                  <a:lnTo>
                    <a:pt x="553643" y="153670"/>
                  </a:lnTo>
                  <a:lnTo>
                    <a:pt x="559803" y="153670"/>
                  </a:lnTo>
                  <a:lnTo>
                    <a:pt x="562038" y="154940"/>
                  </a:lnTo>
                  <a:lnTo>
                    <a:pt x="565315" y="154940"/>
                  </a:lnTo>
                  <a:lnTo>
                    <a:pt x="566648" y="157480"/>
                  </a:lnTo>
                  <a:lnTo>
                    <a:pt x="567067" y="160020"/>
                  </a:lnTo>
                  <a:lnTo>
                    <a:pt x="567067" y="140550"/>
                  </a:lnTo>
                  <a:lnTo>
                    <a:pt x="564781" y="139992"/>
                  </a:lnTo>
                  <a:lnTo>
                    <a:pt x="564781" y="147320"/>
                  </a:lnTo>
                  <a:lnTo>
                    <a:pt x="564667" y="149860"/>
                  </a:lnTo>
                  <a:lnTo>
                    <a:pt x="563600" y="151130"/>
                  </a:lnTo>
                  <a:lnTo>
                    <a:pt x="560260" y="151130"/>
                  </a:lnTo>
                  <a:lnTo>
                    <a:pt x="559269" y="149860"/>
                  </a:lnTo>
                  <a:lnTo>
                    <a:pt x="553453" y="149860"/>
                  </a:lnTo>
                  <a:lnTo>
                    <a:pt x="551510" y="151130"/>
                  </a:lnTo>
                  <a:lnTo>
                    <a:pt x="549795" y="151130"/>
                  </a:lnTo>
                  <a:lnTo>
                    <a:pt x="545122" y="149860"/>
                  </a:lnTo>
                  <a:lnTo>
                    <a:pt x="536790" y="149860"/>
                  </a:lnTo>
                  <a:lnTo>
                    <a:pt x="536867" y="148590"/>
                  </a:lnTo>
                  <a:lnTo>
                    <a:pt x="537248" y="147320"/>
                  </a:lnTo>
                  <a:lnTo>
                    <a:pt x="538200" y="144780"/>
                  </a:lnTo>
                  <a:lnTo>
                    <a:pt x="539610" y="143510"/>
                  </a:lnTo>
                  <a:lnTo>
                    <a:pt x="541731" y="143510"/>
                  </a:lnTo>
                  <a:lnTo>
                    <a:pt x="542645" y="142240"/>
                  </a:lnTo>
                  <a:lnTo>
                    <a:pt x="558546" y="142240"/>
                  </a:lnTo>
                  <a:lnTo>
                    <a:pt x="561060" y="143510"/>
                  </a:lnTo>
                  <a:lnTo>
                    <a:pt x="561746" y="143510"/>
                  </a:lnTo>
                  <a:lnTo>
                    <a:pt x="562495" y="144780"/>
                  </a:lnTo>
                  <a:lnTo>
                    <a:pt x="562724" y="144780"/>
                  </a:lnTo>
                  <a:lnTo>
                    <a:pt x="563867" y="146050"/>
                  </a:lnTo>
                  <a:lnTo>
                    <a:pt x="564781" y="147320"/>
                  </a:lnTo>
                  <a:lnTo>
                    <a:pt x="564781" y="139992"/>
                  </a:lnTo>
                  <a:lnTo>
                    <a:pt x="563638" y="139700"/>
                  </a:lnTo>
                  <a:lnTo>
                    <a:pt x="554621" y="138430"/>
                  </a:lnTo>
                  <a:lnTo>
                    <a:pt x="541655" y="138430"/>
                  </a:lnTo>
                  <a:lnTo>
                    <a:pt x="540054" y="139700"/>
                  </a:lnTo>
                  <a:lnTo>
                    <a:pt x="535419" y="139700"/>
                  </a:lnTo>
                  <a:lnTo>
                    <a:pt x="530059" y="140970"/>
                  </a:lnTo>
                  <a:lnTo>
                    <a:pt x="527469" y="140970"/>
                  </a:lnTo>
                  <a:lnTo>
                    <a:pt x="527469" y="182880"/>
                  </a:lnTo>
                  <a:lnTo>
                    <a:pt x="524891" y="187960"/>
                  </a:lnTo>
                  <a:lnTo>
                    <a:pt x="524471" y="193040"/>
                  </a:lnTo>
                  <a:lnTo>
                    <a:pt x="526326" y="199390"/>
                  </a:lnTo>
                  <a:lnTo>
                    <a:pt x="525297" y="199390"/>
                  </a:lnTo>
                  <a:lnTo>
                    <a:pt x="524319" y="198120"/>
                  </a:lnTo>
                  <a:lnTo>
                    <a:pt x="522528" y="198120"/>
                  </a:lnTo>
                  <a:lnTo>
                    <a:pt x="517740" y="196850"/>
                  </a:lnTo>
                  <a:lnTo>
                    <a:pt x="513588" y="195580"/>
                  </a:lnTo>
                  <a:lnTo>
                    <a:pt x="510590" y="193040"/>
                  </a:lnTo>
                  <a:lnTo>
                    <a:pt x="504571" y="189230"/>
                  </a:lnTo>
                  <a:lnTo>
                    <a:pt x="497763" y="186690"/>
                  </a:lnTo>
                  <a:lnTo>
                    <a:pt x="490461" y="184150"/>
                  </a:lnTo>
                  <a:lnTo>
                    <a:pt x="485559" y="182880"/>
                  </a:lnTo>
                  <a:lnTo>
                    <a:pt x="481901" y="182880"/>
                  </a:lnTo>
                  <a:lnTo>
                    <a:pt x="479056" y="180340"/>
                  </a:lnTo>
                  <a:lnTo>
                    <a:pt x="476923" y="176530"/>
                  </a:lnTo>
                  <a:lnTo>
                    <a:pt x="475742" y="173990"/>
                  </a:lnTo>
                  <a:lnTo>
                    <a:pt x="475551" y="170180"/>
                  </a:lnTo>
                  <a:lnTo>
                    <a:pt x="475018" y="167640"/>
                  </a:lnTo>
                  <a:lnTo>
                    <a:pt x="475284" y="163830"/>
                  </a:lnTo>
                  <a:lnTo>
                    <a:pt x="474560" y="161290"/>
                  </a:lnTo>
                  <a:lnTo>
                    <a:pt x="474522" y="156210"/>
                  </a:lnTo>
                  <a:lnTo>
                    <a:pt x="474256" y="154940"/>
                  </a:lnTo>
                  <a:lnTo>
                    <a:pt x="473887" y="152400"/>
                  </a:lnTo>
                  <a:lnTo>
                    <a:pt x="473887" y="144780"/>
                  </a:lnTo>
                  <a:lnTo>
                    <a:pt x="475932" y="146050"/>
                  </a:lnTo>
                  <a:lnTo>
                    <a:pt x="487121" y="146050"/>
                  </a:lnTo>
                  <a:lnTo>
                    <a:pt x="487616" y="149860"/>
                  </a:lnTo>
                  <a:lnTo>
                    <a:pt x="488073" y="153670"/>
                  </a:lnTo>
                  <a:lnTo>
                    <a:pt x="488530" y="156210"/>
                  </a:lnTo>
                  <a:lnTo>
                    <a:pt x="488683" y="157480"/>
                  </a:lnTo>
                  <a:lnTo>
                    <a:pt x="489127" y="158750"/>
                  </a:lnTo>
                  <a:lnTo>
                    <a:pt x="489851" y="158750"/>
                  </a:lnTo>
                  <a:lnTo>
                    <a:pt x="490842" y="160020"/>
                  </a:lnTo>
                  <a:lnTo>
                    <a:pt x="492023" y="161290"/>
                  </a:lnTo>
                  <a:lnTo>
                    <a:pt x="493356" y="161290"/>
                  </a:lnTo>
                  <a:lnTo>
                    <a:pt x="495033" y="162560"/>
                  </a:lnTo>
                  <a:lnTo>
                    <a:pt x="496811" y="162560"/>
                  </a:lnTo>
                  <a:lnTo>
                    <a:pt x="498716" y="163830"/>
                  </a:lnTo>
                  <a:lnTo>
                    <a:pt x="501878" y="163830"/>
                  </a:lnTo>
                  <a:lnTo>
                    <a:pt x="505929" y="168910"/>
                  </a:lnTo>
                  <a:lnTo>
                    <a:pt x="511416" y="172720"/>
                  </a:lnTo>
                  <a:lnTo>
                    <a:pt x="518109" y="175260"/>
                  </a:lnTo>
                  <a:lnTo>
                    <a:pt x="525754" y="177800"/>
                  </a:lnTo>
                  <a:lnTo>
                    <a:pt x="525449" y="179070"/>
                  </a:lnTo>
                  <a:lnTo>
                    <a:pt x="525754" y="180340"/>
                  </a:lnTo>
                  <a:lnTo>
                    <a:pt x="526173" y="181610"/>
                  </a:lnTo>
                  <a:lnTo>
                    <a:pt x="526745" y="181610"/>
                  </a:lnTo>
                  <a:lnTo>
                    <a:pt x="527469" y="182880"/>
                  </a:lnTo>
                  <a:lnTo>
                    <a:pt x="527469" y="140970"/>
                  </a:lnTo>
                  <a:lnTo>
                    <a:pt x="500811" y="140970"/>
                  </a:lnTo>
                  <a:lnTo>
                    <a:pt x="500811" y="144780"/>
                  </a:lnTo>
                  <a:lnTo>
                    <a:pt x="500443" y="148590"/>
                  </a:lnTo>
                  <a:lnTo>
                    <a:pt x="500329" y="156210"/>
                  </a:lnTo>
                  <a:lnTo>
                    <a:pt x="500583" y="160020"/>
                  </a:lnTo>
                  <a:lnTo>
                    <a:pt x="497916" y="160020"/>
                  </a:lnTo>
                  <a:lnTo>
                    <a:pt x="495795" y="158750"/>
                  </a:lnTo>
                  <a:lnTo>
                    <a:pt x="493966" y="157480"/>
                  </a:lnTo>
                  <a:lnTo>
                    <a:pt x="493128" y="154940"/>
                  </a:lnTo>
                  <a:lnTo>
                    <a:pt x="492671" y="153670"/>
                  </a:lnTo>
                  <a:lnTo>
                    <a:pt x="492633" y="151130"/>
                  </a:lnTo>
                  <a:lnTo>
                    <a:pt x="492328" y="148590"/>
                  </a:lnTo>
                  <a:lnTo>
                    <a:pt x="492099" y="148590"/>
                  </a:lnTo>
                  <a:lnTo>
                    <a:pt x="491909" y="146050"/>
                  </a:lnTo>
                  <a:lnTo>
                    <a:pt x="497535" y="146050"/>
                  </a:lnTo>
                  <a:lnTo>
                    <a:pt x="499211" y="144780"/>
                  </a:lnTo>
                  <a:lnTo>
                    <a:pt x="500811" y="144780"/>
                  </a:lnTo>
                  <a:lnTo>
                    <a:pt x="500811" y="140970"/>
                  </a:lnTo>
                  <a:lnTo>
                    <a:pt x="498487" y="140970"/>
                  </a:lnTo>
                  <a:lnTo>
                    <a:pt x="492404" y="142240"/>
                  </a:lnTo>
                  <a:lnTo>
                    <a:pt x="485940" y="143510"/>
                  </a:lnTo>
                  <a:lnTo>
                    <a:pt x="479590" y="142240"/>
                  </a:lnTo>
                  <a:lnTo>
                    <a:pt x="475208" y="142240"/>
                  </a:lnTo>
                  <a:lnTo>
                    <a:pt x="471220" y="140970"/>
                  </a:lnTo>
                  <a:lnTo>
                    <a:pt x="467982" y="138430"/>
                  </a:lnTo>
                  <a:lnTo>
                    <a:pt x="468134" y="138430"/>
                  </a:lnTo>
                  <a:lnTo>
                    <a:pt x="464756" y="137160"/>
                  </a:lnTo>
                  <a:lnTo>
                    <a:pt x="463575" y="139700"/>
                  </a:lnTo>
                  <a:lnTo>
                    <a:pt x="463194" y="139700"/>
                  </a:lnTo>
                  <a:lnTo>
                    <a:pt x="462699" y="140970"/>
                  </a:lnTo>
                  <a:lnTo>
                    <a:pt x="462241" y="142240"/>
                  </a:lnTo>
                  <a:lnTo>
                    <a:pt x="460489" y="142240"/>
                  </a:lnTo>
                  <a:lnTo>
                    <a:pt x="459994" y="140970"/>
                  </a:lnTo>
                  <a:lnTo>
                    <a:pt x="459473" y="140970"/>
                  </a:lnTo>
                  <a:lnTo>
                    <a:pt x="456844" y="137160"/>
                  </a:lnTo>
                  <a:lnTo>
                    <a:pt x="453796" y="132080"/>
                  </a:lnTo>
                  <a:lnTo>
                    <a:pt x="450342" y="128270"/>
                  </a:lnTo>
                  <a:lnTo>
                    <a:pt x="447675" y="124460"/>
                  </a:lnTo>
                  <a:lnTo>
                    <a:pt x="445389" y="119380"/>
                  </a:lnTo>
                  <a:lnTo>
                    <a:pt x="443496" y="114300"/>
                  </a:lnTo>
                  <a:lnTo>
                    <a:pt x="438797" y="107950"/>
                  </a:lnTo>
                  <a:lnTo>
                    <a:pt x="434644" y="100330"/>
                  </a:lnTo>
                  <a:lnTo>
                    <a:pt x="431419" y="93980"/>
                  </a:lnTo>
                  <a:lnTo>
                    <a:pt x="429539" y="85090"/>
                  </a:lnTo>
                  <a:lnTo>
                    <a:pt x="429475" y="77470"/>
                  </a:lnTo>
                  <a:lnTo>
                    <a:pt x="430860" y="69850"/>
                  </a:lnTo>
                  <a:lnTo>
                    <a:pt x="458495" y="33020"/>
                  </a:lnTo>
                  <a:lnTo>
                    <a:pt x="493547" y="12700"/>
                  </a:lnTo>
                  <a:lnTo>
                    <a:pt x="509181" y="8890"/>
                  </a:lnTo>
                  <a:lnTo>
                    <a:pt x="516597" y="6350"/>
                  </a:lnTo>
                  <a:lnTo>
                    <a:pt x="531837" y="3810"/>
                  </a:lnTo>
                  <a:lnTo>
                    <a:pt x="564286" y="3810"/>
                  </a:lnTo>
                  <a:lnTo>
                    <a:pt x="572858" y="5080"/>
                  </a:lnTo>
                  <a:lnTo>
                    <a:pt x="581279" y="7620"/>
                  </a:lnTo>
                  <a:lnTo>
                    <a:pt x="589508" y="8890"/>
                  </a:lnTo>
                  <a:lnTo>
                    <a:pt x="596620" y="11430"/>
                  </a:lnTo>
                  <a:lnTo>
                    <a:pt x="605180" y="12700"/>
                  </a:lnTo>
                  <a:lnTo>
                    <a:pt x="611568" y="15240"/>
                  </a:lnTo>
                  <a:lnTo>
                    <a:pt x="649414" y="35560"/>
                  </a:lnTo>
                  <a:lnTo>
                    <a:pt x="653249" y="40640"/>
                  </a:lnTo>
                  <a:lnTo>
                    <a:pt x="657313" y="44450"/>
                  </a:lnTo>
                  <a:lnTo>
                    <a:pt x="658533" y="48260"/>
                  </a:lnTo>
                  <a:lnTo>
                    <a:pt x="660742" y="52070"/>
                  </a:lnTo>
                  <a:lnTo>
                    <a:pt x="662457" y="53340"/>
                  </a:lnTo>
                  <a:lnTo>
                    <a:pt x="664502" y="57150"/>
                  </a:lnTo>
                  <a:lnTo>
                    <a:pt x="666330" y="60960"/>
                  </a:lnTo>
                  <a:lnTo>
                    <a:pt x="667473" y="64770"/>
                  </a:lnTo>
                  <a:lnTo>
                    <a:pt x="668007" y="67310"/>
                  </a:lnTo>
                  <a:lnTo>
                    <a:pt x="668426" y="72390"/>
                  </a:lnTo>
                  <a:lnTo>
                    <a:pt x="668426" y="55283"/>
                  </a:lnTo>
                  <a:lnTo>
                    <a:pt x="664387" y="52070"/>
                  </a:lnTo>
                  <a:lnTo>
                    <a:pt x="661885" y="44450"/>
                  </a:lnTo>
                  <a:lnTo>
                    <a:pt x="658952" y="40640"/>
                  </a:lnTo>
                  <a:lnTo>
                    <a:pt x="629627" y="19050"/>
                  </a:lnTo>
                  <a:lnTo>
                    <a:pt x="622744" y="15240"/>
                  </a:lnTo>
                  <a:lnTo>
                    <a:pt x="615518" y="12700"/>
                  </a:lnTo>
                  <a:lnTo>
                    <a:pt x="600036" y="7620"/>
                  </a:lnTo>
                  <a:lnTo>
                    <a:pt x="592048" y="6350"/>
                  </a:lnTo>
                  <a:lnTo>
                    <a:pt x="578548" y="3810"/>
                  </a:lnTo>
                  <a:lnTo>
                    <a:pt x="564667" y="1270"/>
                  </a:lnTo>
                  <a:lnTo>
                    <a:pt x="556755" y="0"/>
                  </a:lnTo>
                  <a:lnTo>
                    <a:pt x="536143" y="0"/>
                  </a:lnTo>
                  <a:lnTo>
                    <a:pt x="531545" y="1270"/>
                  </a:lnTo>
                  <a:lnTo>
                    <a:pt x="527050" y="1270"/>
                  </a:lnTo>
                  <a:lnTo>
                    <a:pt x="522643" y="2540"/>
                  </a:lnTo>
                  <a:lnTo>
                    <a:pt x="518261" y="2540"/>
                  </a:lnTo>
                  <a:lnTo>
                    <a:pt x="513969" y="3810"/>
                  </a:lnTo>
                  <a:lnTo>
                    <a:pt x="504837" y="6350"/>
                  </a:lnTo>
                  <a:lnTo>
                    <a:pt x="499478" y="7620"/>
                  </a:lnTo>
                  <a:lnTo>
                    <a:pt x="492137" y="10160"/>
                  </a:lnTo>
                  <a:lnTo>
                    <a:pt x="483069" y="13970"/>
                  </a:lnTo>
                  <a:lnTo>
                    <a:pt x="474929" y="17780"/>
                  </a:lnTo>
                  <a:lnTo>
                    <a:pt x="466991" y="22860"/>
                  </a:lnTo>
                  <a:lnTo>
                    <a:pt x="458597" y="27940"/>
                  </a:lnTo>
                  <a:lnTo>
                    <a:pt x="428282" y="60960"/>
                  </a:lnTo>
                  <a:lnTo>
                    <a:pt x="423443" y="83820"/>
                  </a:lnTo>
                  <a:lnTo>
                    <a:pt x="425272" y="91440"/>
                  </a:lnTo>
                  <a:lnTo>
                    <a:pt x="426910" y="96520"/>
                  </a:lnTo>
                  <a:lnTo>
                    <a:pt x="429501" y="102870"/>
                  </a:lnTo>
                  <a:lnTo>
                    <a:pt x="432993" y="107950"/>
                  </a:lnTo>
                  <a:lnTo>
                    <a:pt x="434213" y="110490"/>
                  </a:lnTo>
                  <a:lnTo>
                    <a:pt x="437108" y="113030"/>
                  </a:lnTo>
                  <a:lnTo>
                    <a:pt x="438658" y="115570"/>
                  </a:lnTo>
                  <a:lnTo>
                    <a:pt x="440753" y="121920"/>
                  </a:lnTo>
                  <a:lnTo>
                    <a:pt x="444182" y="128270"/>
                  </a:lnTo>
                  <a:lnTo>
                    <a:pt x="448741" y="134620"/>
                  </a:lnTo>
                  <a:lnTo>
                    <a:pt x="450494" y="135890"/>
                  </a:lnTo>
                  <a:lnTo>
                    <a:pt x="452018" y="137160"/>
                  </a:lnTo>
                  <a:lnTo>
                    <a:pt x="453301" y="139700"/>
                  </a:lnTo>
                  <a:lnTo>
                    <a:pt x="454901" y="142240"/>
                  </a:lnTo>
                  <a:lnTo>
                    <a:pt x="458368" y="149860"/>
                  </a:lnTo>
                  <a:lnTo>
                    <a:pt x="464032" y="146050"/>
                  </a:lnTo>
                  <a:lnTo>
                    <a:pt x="465137" y="144780"/>
                  </a:lnTo>
                  <a:lnTo>
                    <a:pt x="466051" y="143510"/>
                  </a:lnTo>
                  <a:lnTo>
                    <a:pt x="466813" y="142240"/>
                  </a:lnTo>
                  <a:lnTo>
                    <a:pt x="468096" y="142240"/>
                  </a:lnTo>
                  <a:lnTo>
                    <a:pt x="468706" y="143510"/>
                  </a:lnTo>
                  <a:lnTo>
                    <a:pt x="468325" y="151130"/>
                  </a:lnTo>
                  <a:lnTo>
                    <a:pt x="469468" y="157480"/>
                  </a:lnTo>
                  <a:lnTo>
                    <a:pt x="470077" y="165100"/>
                  </a:lnTo>
                  <a:lnTo>
                    <a:pt x="470154" y="168910"/>
                  </a:lnTo>
                  <a:lnTo>
                    <a:pt x="470763" y="172720"/>
                  </a:lnTo>
                  <a:lnTo>
                    <a:pt x="471906" y="176530"/>
                  </a:lnTo>
                  <a:lnTo>
                    <a:pt x="472973" y="180340"/>
                  </a:lnTo>
                  <a:lnTo>
                    <a:pt x="476999" y="184150"/>
                  </a:lnTo>
                  <a:lnTo>
                    <a:pt x="482625" y="185420"/>
                  </a:lnTo>
                  <a:lnTo>
                    <a:pt x="483425" y="186690"/>
                  </a:lnTo>
                  <a:lnTo>
                    <a:pt x="488975" y="186690"/>
                  </a:lnTo>
                  <a:lnTo>
                    <a:pt x="489889" y="187960"/>
                  </a:lnTo>
                  <a:lnTo>
                    <a:pt x="494538" y="189230"/>
                  </a:lnTo>
                  <a:lnTo>
                    <a:pt x="498944" y="190500"/>
                  </a:lnTo>
                  <a:lnTo>
                    <a:pt x="503135" y="193040"/>
                  </a:lnTo>
                  <a:lnTo>
                    <a:pt x="505294" y="193040"/>
                  </a:lnTo>
                  <a:lnTo>
                    <a:pt x="509676" y="196850"/>
                  </a:lnTo>
                  <a:lnTo>
                    <a:pt x="514273" y="199390"/>
                  </a:lnTo>
                  <a:lnTo>
                    <a:pt x="516064" y="200660"/>
                  </a:lnTo>
                  <a:lnTo>
                    <a:pt x="520357" y="200660"/>
                  </a:lnTo>
                  <a:lnTo>
                    <a:pt x="521423" y="201930"/>
                  </a:lnTo>
                  <a:lnTo>
                    <a:pt x="525195" y="201930"/>
                  </a:lnTo>
                  <a:lnTo>
                    <a:pt x="524814" y="203200"/>
                  </a:lnTo>
                  <a:lnTo>
                    <a:pt x="524852" y="204470"/>
                  </a:lnTo>
                  <a:lnTo>
                    <a:pt x="524852" y="205740"/>
                  </a:lnTo>
                  <a:lnTo>
                    <a:pt x="522224" y="205740"/>
                  </a:lnTo>
                  <a:lnTo>
                    <a:pt x="519137" y="207010"/>
                  </a:lnTo>
                  <a:lnTo>
                    <a:pt x="518680" y="209550"/>
                  </a:lnTo>
                  <a:lnTo>
                    <a:pt x="518909" y="210820"/>
                  </a:lnTo>
                  <a:lnTo>
                    <a:pt x="521881" y="212090"/>
                  </a:lnTo>
                  <a:lnTo>
                    <a:pt x="524129" y="213360"/>
                  </a:lnTo>
                  <a:lnTo>
                    <a:pt x="524624" y="213360"/>
                  </a:lnTo>
                  <a:lnTo>
                    <a:pt x="524738" y="214630"/>
                  </a:lnTo>
                  <a:lnTo>
                    <a:pt x="524891" y="214630"/>
                  </a:lnTo>
                  <a:lnTo>
                    <a:pt x="525157" y="215900"/>
                  </a:lnTo>
                  <a:lnTo>
                    <a:pt x="524205" y="217170"/>
                  </a:lnTo>
                  <a:lnTo>
                    <a:pt x="523595" y="218440"/>
                  </a:lnTo>
                  <a:lnTo>
                    <a:pt x="523367" y="219710"/>
                  </a:lnTo>
                  <a:lnTo>
                    <a:pt x="519137" y="220980"/>
                  </a:lnTo>
                  <a:lnTo>
                    <a:pt x="513969" y="222250"/>
                  </a:lnTo>
                  <a:lnTo>
                    <a:pt x="515645" y="224790"/>
                  </a:lnTo>
                  <a:lnTo>
                    <a:pt x="516445" y="226060"/>
                  </a:lnTo>
                  <a:lnTo>
                    <a:pt x="517931" y="227330"/>
                  </a:lnTo>
                  <a:lnTo>
                    <a:pt x="521843" y="227330"/>
                  </a:lnTo>
                  <a:lnTo>
                    <a:pt x="522719" y="228600"/>
                  </a:lnTo>
                  <a:lnTo>
                    <a:pt x="522185" y="229870"/>
                  </a:lnTo>
                  <a:lnTo>
                    <a:pt x="522414" y="231140"/>
                  </a:lnTo>
                  <a:lnTo>
                    <a:pt x="523405" y="232410"/>
                  </a:lnTo>
                  <a:lnTo>
                    <a:pt x="524167" y="232410"/>
                  </a:lnTo>
                  <a:lnTo>
                    <a:pt x="524167" y="233680"/>
                  </a:lnTo>
                  <a:lnTo>
                    <a:pt x="523938" y="234950"/>
                  </a:lnTo>
                  <a:lnTo>
                    <a:pt x="521843" y="234950"/>
                  </a:lnTo>
                  <a:lnTo>
                    <a:pt x="517321" y="236220"/>
                  </a:lnTo>
                  <a:lnTo>
                    <a:pt x="516255" y="238760"/>
                  </a:lnTo>
                  <a:lnTo>
                    <a:pt x="515531" y="240030"/>
                  </a:lnTo>
                  <a:lnTo>
                    <a:pt x="516597" y="242570"/>
                  </a:lnTo>
                  <a:lnTo>
                    <a:pt x="518871" y="242570"/>
                  </a:lnTo>
                  <a:lnTo>
                    <a:pt x="520128" y="243840"/>
                  </a:lnTo>
                  <a:lnTo>
                    <a:pt x="522909" y="243840"/>
                  </a:lnTo>
                  <a:lnTo>
                    <a:pt x="522909" y="246380"/>
                  </a:lnTo>
                  <a:lnTo>
                    <a:pt x="523405" y="246380"/>
                  </a:lnTo>
                  <a:lnTo>
                    <a:pt x="520966" y="247650"/>
                  </a:lnTo>
                  <a:lnTo>
                    <a:pt x="519328" y="248920"/>
                  </a:lnTo>
                  <a:lnTo>
                    <a:pt x="518833" y="251460"/>
                  </a:lnTo>
                  <a:lnTo>
                    <a:pt x="518833" y="254000"/>
                  </a:lnTo>
                  <a:lnTo>
                    <a:pt x="517017" y="254000"/>
                  </a:lnTo>
                  <a:lnTo>
                    <a:pt x="516293" y="254596"/>
                  </a:lnTo>
                  <a:lnTo>
                    <a:pt x="516293" y="262890"/>
                  </a:lnTo>
                  <a:lnTo>
                    <a:pt x="501992" y="265430"/>
                  </a:lnTo>
                  <a:lnTo>
                    <a:pt x="495071" y="267970"/>
                  </a:lnTo>
                  <a:lnTo>
                    <a:pt x="488340" y="269240"/>
                  </a:lnTo>
                  <a:lnTo>
                    <a:pt x="484682" y="270510"/>
                  </a:lnTo>
                  <a:lnTo>
                    <a:pt x="481152" y="273050"/>
                  </a:lnTo>
                  <a:lnTo>
                    <a:pt x="477761" y="274320"/>
                  </a:lnTo>
                  <a:lnTo>
                    <a:pt x="476427" y="274320"/>
                  </a:lnTo>
                  <a:lnTo>
                    <a:pt x="475170" y="275590"/>
                  </a:lnTo>
                  <a:lnTo>
                    <a:pt x="471601" y="275590"/>
                  </a:lnTo>
                  <a:lnTo>
                    <a:pt x="456082" y="278130"/>
                  </a:lnTo>
                  <a:lnTo>
                    <a:pt x="448779" y="280670"/>
                  </a:lnTo>
                  <a:lnTo>
                    <a:pt x="454748" y="276860"/>
                  </a:lnTo>
                  <a:lnTo>
                    <a:pt x="461441" y="273050"/>
                  </a:lnTo>
                  <a:lnTo>
                    <a:pt x="468706" y="270510"/>
                  </a:lnTo>
                  <a:lnTo>
                    <a:pt x="478942" y="266700"/>
                  </a:lnTo>
                  <a:lnTo>
                    <a:pt x="500900" y="261620"/>
                  </a:lnTo>
                  <a:lnTo>
                    <a:pt x="512368" y="260350"/>
                  </a:lnTo>
                  <a:lnTo>
                    <a:pt x="512902" y="260350"/>
                  </a:lnTo>
                  <a:lnTo>
                    <a:pt x="513397" y="261620"/>
                  </a:lnTo>
                  <a:lnTo>
                    <a:pt x="514616" y="262890"/>
                  </a:lnTo>
                  <a:lnTo>
                    <a:pt x="516293" y="262890"/>
                  </a:lnTo>
                  <a:lnTo>
                    <a:pt x="516293" y="254596"/>
                  </a:lnTo>
                  <a:lnTo>
                    <a:pt x="515454" y="255270"/>
                  </a:lnTo>
                  <a:lnTo>
                    <a:pt x="514273" y="256540"/>
                  </a:lnTo>
                  <a:lnTo>
                    <a:pt x="512406" y="256540"/>
                  </a:lnTo>
                  <a:lnTo>
                    <a:pt x="501116" y="257810"/>
                  </a:lnTo>
                  <a:lnTo>
                    <a:pt x="479386" y="262890"/>
                  </a:lnTo>
                  <a:lnTo>
                    <a:pt x="462114" y="269240"/>
                  </a:lnTo>
                  <a:lnTo>
                    <a:pt x="455536" y="273050"/>
                  </a:lnTo>
                  <a:lnTo>
                    <a:pt x="449313" y="275590"/>
                  </a:lnTo>
                  <a:lnTo>
                    <a:pt x="443496" y="279400"/>
                  </a:lnTo>
                  <a:lnTo>
                    <a:pt x="442353" y="279400"/>
                  </a:lnTo>
                  <a:lnTo>
                    <a:pt x="439496" y="279692"/>
                  </a:lnTo>
                  <a:lnTo>
                    <a:pt x="439496" y="283210"/>
                  </a:lnTo>
                  <a:lnTo>
                    <a:pt x="437565" y="284480"/>
                  </a:lnTo>
                  <a:lnTo>
                    <a:pt x="433527" y="285750"/>
                  </a:lnTo>
                  <a:lnTo>
                    <a:pt x="429348" y="287020"/>
                  </a:lnTo>
                  <a:lnTo>
                    <a:pt x="426110" y="288290"/>
                  </a:lnTo>
                  <a:lnTo>
                    <a:pt x="424510" y="288290"/>
                  </a:lnTo>
                  <a:lnTo>
                    <a:pt x="423519" y="287020"/>
                  </a:lnTo>
                  <a:lnTo>
                    <a:pt x="418693" y="287020"/>
                  </a:lnTo>
                  <a:lnTo>
                    <a:pt x="416140" y="285750"/>
                  </a:lnTo>
                  <a:lnTo>
                    <a:pt x="411886" y="285750"/>
                  </a:lnTo>
                  <a:lnTo>
                    <a:pt x="408241" y="287020"/>
                  </a:lnTo>
                  <a:lnTo>
                    <a:pt x="404812" y="287020"/>
                  </a:lnTo>
                  <a:lnTo>
                    <a:pt x="398653" y="288290"/>
                  </a:lnTo>
                  <a:lnTo>
                    <a:pt x="396557" y="288290"/>
                  </a:lnTo>
                  <a:lnTo>
                    <a:pt x="394309" y="287020"/>
                  </a:lnTo>
                  <a:lnTo>
                    <a:pt x="386257" y="287020"/>
                  </a:lnTo>
                  <a:lnTo>
                    <a:pt x="386257" y="290830"/>
                  </a:lnTo>
                  <a:lnTo>
                    <a:pt x="381914" y="292100"/>
                  </a:lnTo>
                  <a:lnTo>
                    <a:pt x="374878" y="293370"/>
                  </a:lnTo>
                  <a:lnTo>
                    <a:pt x="367461" y="293370"/>
                  </a:lnTo>
                  <a:lnTo>
                    <a:pt x="360311" y="292100"/>
                  </a:lnTo>
                  <a:lnTo>
                    <a:pt x="362521" y="292100"/>
                  </a:lnTo>
                  <a:lnTo>
                    <a:pt x="369747" y="290830"/>
                  </a:lnTo>
                  <a:lnTo>
                    <a:pt x="386257" y="290830"/>
                  </a:lnTo>
                  <a:lnTo>
                    <a:pt x="386257" y="287020"/>
                  </a:lnTo>
                  <a:lnTo>
                    <a:pt x="378307" y="287020"/>
                  </a:lnTo>
                  <a:lnTo>
                    <a:pt x="371462" y="288290"/>
                  </a:lnTo>
                  <a:lnTo>
                    <a:pt x="340106" y="288290"/>
                  </a:lnTo>
                  <a:lnTo>
                    <a:pt x="335178" y="287020"/>
                  </a:lnTo>
                  <a:lnTo>
                    <a:pt x="332663" y="287020"/>
                  </a:lnTo>
                  <a:lnTo>
                    <a:pt x="332397" y="285750"/>
                  </a:lnTo>
                  <a:lnTo>
                    <a:pt x="331254" y="285750"/>
                  </a:lnTo>
                  <a:lnTo>
                    <a:pt x="329653" y="284480"/>
                  </a:lnTo>
                  <a:lnTo>
                    <a:pt x="327837" y="284480"/>
                  </a:lnTo>
                  <a:lnTo>
                    <a:pt x="325513" y="283210"/>
                  </a:lnTo>
                  <a:lnTo>
                    <a:pt x="320624" y="283210"/>
                  </a:lnTo>
                  <a:lnTo>
                    <a:pt x="320344" y="281940"/>
                  </a:lnTo>
                  <a:lnTo>
                    <a:pt x="319938" y="281940"/>
                  </a:lnTo>
                  <a:lnTo>
                    <a:pt x="319925" y="280670"/>
                  </a:lnTo>
                  <a:lnTo>
                    <a:pt x="320852" y="280670"/>
                  </a:lnTo>
                  <a:lnTo>
                    <a:pt x="327990" y="278130"/>
                  </a:lnTo>
                  <a:lnTo>
                    <a:pt x="336740" y="276860"/>
                  </a:lnTo>
                  <a:lnTo>
                    <a:pt x="346671" y="275590"/>
                  </a:lnTo>
                  <a:lnTo>
                    <a:pt x="357365" y="275590"/>
                  </a:lnTo>
                  <a:lnTo>
                    <a:pt x="362686" y="276860"/>
                  </a:lnTo>
                  <a:lnTo>
                    <a:pt x="369176" y="278130"/>
                  </a:lnTo>
                  <a:lnTo>
                    <a:pt x="382562" y="279400"/>
                  </a:lnTo>
                  <a:lnTo>
                    <a:pt x="393458" y="281940"/>
                  </a:lnTo>
                  <a:lnTo>
                    <a:pt x="404469" y="283210"/>
                  </a:lnTo>
                  <a:lnTo>
                    <a:pt x="415556" y="283210"/>
                  </a:lnTo>
                  <a:lnTo>
                    <a:pt x="426720" y="284480"/>
                  </a:lnTo>
                  <a:lnTo>
                    <a:pt x="435279" y="284480"/>
                  </a:lnTo>
                  <a:lnTo>
                    <a:pt x="439496" y="283210"/>
                  </a:lnTo>
                  <a:lnTo>
                    <a:pt x="439496" y="279692"/>
                  </a:lnTo>
                  <a:lnTo>
                    <a:pt x="429475" y="280670"/>
                  </a:lnTo>
                  <a:lnTo>
                    <a:pt x="416636" y="279400"/>
                  </a:lnTo>
                  <a:lnTo>
                    <a:pt x="403847" y="279400"/>
                  </a:lnTo>
                  <a:lnTo>
                    <a:pt x="391198" y="276860"/>
                  </a:lnTo>
                  <a:lnTo>
                    <a:pt x="381812" y="275590"/>
                  </a:lnTo>
                  <a:lnTo>
                    <a:pt x="353479" y="271780"/>
                  </a:lnTo>
                  <a:lnTo>
                    <a:pt x="346506" y="271780"/>
                  </a:lnTo>
                  <a:lnTo>
                    <a:pt x="339572" y="273050"/>
                  </a:lnTo>
                  <a:lnTo>
                    <a:pt x="332752" y="273050"/>
                  </a:lnTo>
                  <a:lnTo>
                    <a:pt x="326097" y="274320"/>
                  </a:lnTo>
                  <a:lnTo>
                    <a:pt x="313817" y="278130"/>
                  </a:lnTo>
                  <a:lnTo>
                    <a:pt x="315506" y="281940"/>
                  </a:lnTo>
                  <a:lnTo>
                    <a:pt x="307708" y="281940"/>
                  </a:lnTo>
                  <a:lnTo>
                    <a:pt x="306374" y="284480"/>
                  </a:lnTo>
                  <a:lnTo>
                    <a:pt x="305752" y="287020"/>
                  </a:lnTo>
                  <a:lnTo>
                    <a:pt x="306044" y="288290"/>
                  </a:lnTo>
                  <a:lnTo>
                    <a:pt x="307251" y="290830"/>
                  </a:lnTo>
                  <a:lnTo>
                    <a:pt x="307721" y="290830"/>
                  </a:lnTo>
                  <a:lnTo>
                    <a:pt x="308025" y="292100"/>
                  </a:lnTo>
                  <a:lnTo>
                    <a:pt x="302450" y="292100"/>
                  </a:lnTo>
                  <a:lnTo>
                    <a:pt x="299669" y="293370"/>
                  </a:lnTo>
                  <a:lnTo>
                    <a:pt x="295338" y="294640"/>
                  </a:lnTo>
                  <a:lnTo>
                    <a:pt x="294424" y="295910"/>
                  </a:lnTo>
                  <a:lnTo>
                    <a:pt x="291363" y="297180"/>
                  </a:lnTo>
                  <a:lnTo>
                    <a:pt x="286194" y="298450"/>
                  </a:lnTo>
                  <a:lnTo>
                    <a:pt x="282587" y="302260"/>
                  </a:lnTo>
                  <a:lnTo>
                    <a:pt x="281419" y="306070"/>
                  </a:lnTo>
                  <a:lnTo>
                    <a:pt x="276847" y="312420"/>
                  </a:lnTo>
                  <a:lnTo>
                    <a:pt x="279133" y="320040"/>
                  </a:lnTo>
                  <a:lnTo>
                    <a:pt x="280047" y="326390"/>
                  </a:lnTo>
                  <a:lnTo>
                    <a:pt x="280212" y="330200"/>
                  </a:lnTo>
                  <a:lnTo>
                    <a:pt x="280301" y="335280"/>
                  </a:lnTo>
                  <a:lnTo>
                    <a:pt x="280174" y="341630"/>
                  </a:lnTo>
                  <a:lnTo>
                    <a:pt x="279539" y="353060"/>
                  </a:lnTo>
                  <a:lnTo>
                    <a:pt x="276809" y="365760"/>
                  </a:lnTo>
                  <a:lnTo>
                    <a:pt x="272834" y="378460"/>
                  </a:lnTo>
                  <a:lnTo>
                    <a:pt x="268478" y="391160"/>
                  </a:lnTo>
                  <a:lnTo>
                    <a:pt x="264617" y="405130"/>
                  </a:lnTo>
                  <a:lnTo>
                    <a:pt x="262255" y="416560"/>
                  </a:lnTo>
                  <a:lnTo>
                    <a:pt x="258660" y="435610"/>
                  </a:lnTo>
                  <a:lnTo>
                    <a:pt x="256311" y="447040"/>
                  </a:lnTo>
                  <a:lnTo>
                    <a:pt x="254152" y="453390"/>
                  </a:lnTo>
                  <a:lnTo>
                    <a:pt x="251993" y="461010"/>
                  </a:lnTo>
                  <a:lnTo>
                    <a:pt x="250088" y="468630"/>
                  </a:lnTo>
                  <a:lnTo>
                    <a:pt x="248640" y="476250"/>
                  </a:lnTo>
                  <a:lnTo>
                    <a:pt x="247840" y="478790"/>
                  </a:lnTo>
                  <a:lnTo>
                    <a:pt x="219710" y="505460"/>
                  </a:lnTo>
                  <a:lnTo>
                    <a:pt x="213690" y="509270"/>
                  </a:lnTo>
                  <a:lnTo>
                    <a:pt x="211861" y="511810"/>
                  </a:lnTo>
                  <a:lnTo>
                    <a:pt x="203390" y="515620"/>
                  </a:lnTo>
                  <a:lnTo>
                    <a:pt x="197624" y="519430"/>
                  </a:lnTo>
                  <a:lnTo>
                    <a:pt x="192087" y="523240"/>
                  </a:lnTo>
                  <a:lnTo>
                    <a:pt x="179755" y="532130"/>
                  </a:lnTo>
                  <a:lnTo>
                    <a:pt x="177190" y="539750"/>
                  </a:lnTo>
                  <a:lnTo>
                    <a:pt x="179908" y="546100"/>
                  </a:lnTo>
                  <a:lnTo>
                    <a:pt x="180517" y="547370"/>
                  </a:lnTo>
                  <a:lnTo>
                    <a:pt x="181927" y="549910"/>
                  </a:lnTo>
                  <a:lnTo>
                    <a:pt x="183921" y="551180"/>
                  </a:lnTo>
                  <a:lnTo>
                    <a:pt x="180962" y="551180"/>
                  </a:lnTo>
                  <a:lnTo>
                    <a:pt x="179679" y="552450"/>
                  </a:lnTo>
                  <a:lnTo>
                    <a:pt x="174536" y="554990"/>
                  </a:lnTo>
                  <a:lnTo>
                    <a:pt x="172885" y="560070"/>
                  </a:lnTo>
                  <a:lnTo>
                    <a:pt x="177279" y="566420"/>
                  </a:lnTo>
                  <a:lnTo>
                    <a:pt x="179362" y="568960"/>
                  </a:lnTo>
                  <a:lnTo>
                    <a:pt x="181737" y="571500"/>
                  </a:lnTo>
                  <a:lnTo>
                    <a:pt x="182054" y="571500"/>
                  </a:lnTo>
                  <a:lnTo>
                    <a:pt x="181597" y="574040"/>
                  </a:lnTo>
                  <a:lnTo>
                    <a:pt x="180822" y="575310"/>
                  </a:lnTo>
                  <a:lnTo>
                    <a:pt x="180136" y="576580"/>
                  </a:lnTo>
                  <a:lnTo>
                    <a:pt x="177406" y="582930"/>
                  </a:lnTo>
                  <a:lnTo>
                    <a:pt x="174574" y="589280"/>
                  </a:lnTo>
                  <a:lnTo>
                    <a:pt x="171653" y="595630"/>
                  </a:lnTo>
                  <a:lnTo>
                    <a:pt x="169049" y="600710"/>
                  </a:lnTo>
                  <a:lnTo>
                    <a:pt x="166077" y="605790"/>
                  </a:lnTo>
                  <a:lnTo>
                    <a:pt x="161886" y="617220"/>
                  </a:lnTo>
                  <a:lnTo>
                    <a:pt x="158140" y="622300"/>
                  </a:lnTo>
                  <a:lnTo>
                    <a:pt x="155587" y="627380"/>
                  </a:lnTo>
                  <a:lnTo>
                    <a:pt x="152869" y="633730"/>
                  </a:lnTo>
                  <a:lnTo>
                    <a:pt x="149860" y="640080"/>
                  </a:lnTo>
                  <a:lnTo>
                    <a:pt x="146824" y="645160"/>
                  </a:lnTo>
                  <a:lnTo>
                    <a:pt x="141566" y="656590"/>
                  </a:lnTo>
                  <a:lnTo>
                    <a:pt x="139471" y="659130"/>
                  </a:lnTo>
                  <a:lnTo>
                    <a:pt x="137007" y="664210"/>
                  </a:lnTo>
                  <a:lnTo>
                    <a:pt x="132626" y="673100"/>
                  </a:lnTo>
                  <a:lnTo>
                    <a:pt x="129235" y="681990"/>
                  </a:lnTo>
                  <a:lnTo>
                    <a:pt x="126314" y="690880"/>
                  </a:lnTo>
                  <a:lnTo>
                    <a:pt x="123317" y="699770"/>
                  </a:lnTo>
                  <a:lnTo>
                    <a:pt x="122339" y="703580"/>
                  </a:lnTo>
                  <a:lnTo>
                    <a:pt x="121094" y="706120"/>
                  </a:lnTo>
                  <a:lnTo>
                    <a:pt x="119570" y="708660"/>
                  </a:lnTo>
                  <a:lnTo>
                    <a:pt x="118529" y="712470"/>
                  </a:lnTo>
                  <a:lnTo>
                    <a:pt x="116357" y="715010"/>
                  </a:lnTo>
                  <a:lnTo>
                    <a:pt x="113233" y="717550"/>
                  </a:lnTo>
                  <a:lnTo>
                    <a:pt x="110172" y="720090"/>
                  </a:lnTo>
                  <a:lnTo>
                    <a:pt x="102908" y="723900"/>
                  </a:lnTo>
                  <a:lnTo>
                    <a:pt x="101676" y="728980"/>
                  </a:lnTo>
                  <a:lnTo>
                    <a:pt x="101587" y="730885"/>
                  </a:lnTo>
                  <a:lnTo>
                    <a:pt x="101892" y="732790"/>
                  </a:lnTo>
                  <a:lnTo>
                    <a:pt x="102870" y="734060"/>
                  </a:lnTo>
                  <a:lnTo>
                    <a:pt x="101815" y="734060"/>
                  </a:lnTo>
                  <a:lnTo>
                    <a:pt x="100774" y="734517"/>
                  </a:lnTo>
                  <a:lnTo>
                    <a:pt x="100774" y="748030"/>
                  </a:lnTo>
                  <a:lnTo>
                    <a:pt x="100711" y="749300"/>
                  </a:lnTo>
                  <a:lnTo>
                    <a:pt x="99898" y="749300"/>
                  </a:lnTo>
                  <a:lnTo>
                    <a:pt x="99441" y="750570"/>
                  </a:lnTo>
                  <a:lnTo>
                    <a:pt x="95605" y="750570"/>
                  </a:lnTo>
                  <a:lnTo>
                    <a:pt x="95478" y="749300"/>
                  </a:lnTo>
                  <a:lnTo>
                    <a:pt x="95059" y="749300"/>
                  </a:lnTo>
                  <a:lnTo>
                    <a:pt x="94018" y="748030"/>
                  </a:lnTo>
                  <a:lnTo>
                    <a:pt x="92189" y="746861"/>
                  </a:lnTo>
                  <a:lnTo>
                    <a:pt x="92189" y="753110"/>
                  </a:lnTo>
                  <a:lnTo>
                    <a:pt x="92189" y="754380"/>
                  </a:lnTo>
                  <a:lnTo>
                    <a:pt x="91363" y="755650"/>
                  </a:lnTo>
                  <a:lnTo>
                    <a:pt x="90639" y="755650"/>
                  </a:lnTo>
                  <a:lnTo>
                    <a:pt x="90220" y="756920"/>
                  </a:lnTo>
                  <a:lnTo>
                    <a:pt x="88442" y="756920"/>
                  </a:lnTo>
                  <a:lnTo>
                    <a:pt x="87299" y="758190"/>
                  </a:lnTo>
                  <a:lnTo>
                    <a:pt x="79324" y="758190"/>
                  </a:lnTo>
                  <a:lnTo>
                    <a:pt x="75057" y="759460"/>
                  </a:lnTo>
                  <a:lnTo>
                    <a:pt x="71386" y="762000"/>
                  </a:lnTo>
                  <a:lnTo>
                    <a:pt x="68592" y="764540"/>
                  </a:lnTo>
                  <a:lnTo>
                    <a:pt x="62661" y="764540"/>
                  </a:lnTo>
                  <a:lnTo>
                    <a:pt x="61683" y="763270"/>
                  </a:lnTo>
                  <a:lnTo>
                    <a:pt x="60604" y="762000"/>
                  </a:lnTo>
                  <a:lnTo>
                    <a:pt x="59829" y="762000"/>
                  </a:lnTo>
                  <a:lnTo>
                    <a:pt x="59829" y="768350"/>
                  </a:lnTo>
                  <a:lnTo>
                    <a:pt x="59397" y="769620"/>
                  </a:lnTo>
                  <a:lnTo>
                    <a:pt x="58369" y="769620"/>
                  </a:lnTo>
                  <a:lnTo>
                    <a:pt x="57912" y="770890"/>
                  </a:lnTo>
                  <a:lnTo>
                    <a:pt x="57416" y="770890"/>
                  </a:lnTo>
                  <a:lnTo>
                    <a:pt x="56299" y="772160"/>
                  </a:lnTo>
                  <a:lnTo>
                    <a:pt x="55016" y="772160"/>
                  </a:lnTo>
                  <a:lnTo>
                    <a:pt x="48717" y="774700"/>
                  </a:lnTo>
                  <a:lnTo>
                    <a:pt x="44132" y="777240"/>
                  </a:lnTo>
                  <a:lnTo>
                    <a:pt x="39928" y="779780"/>
                  </a:lnTo>
                  <a:lnTo>
                    <a:pt x="39001" y="779780"/>
                  </a:lnTo>
                  <a:lnTo>
                    <a:pt x="38468" y="781050"/>
                  </a:lnTo>
                  <a:lnTo>
                    <a:pt x="33743" y="781050"/>
                  </a:lnTo>
                  <a:lnTo>
                    <a:pt x="32766" y="779780"/>
                  </a:lnTo>
                  <a:lnTo>
                    <a:pt x="31800" y="779780"/>
                  </a:lnTo>
                  <a:lnTo>
                    <a:pt x="31483" y="778510"/>
                  </a:lnTo>
                  <a:lnTo>
                    <a:pt x="30962" y="778510"/>
                  </a:lnTo>
                  <a:lnTo>
                    <a:pt x="30645" y="777240"/>
                  </a:lnTo>
                  <a:lnTo>
                    <a:pt x="30530" y="775970"/>
                  </a:lnTo>
                  <a:lnTo>
                    <a:pt x="32219" y="775970"/>
                  </a:lnTo>
                  <a:lnTo>
                    <a:pt x="33134" y="774700"/>
                  </a:lnTo>
                  <a:lnTo>
                    <a:pt x="32626" y="775970"/>
                  </a:lnTo>
                  <a:lnTo>
                    <a:pt x="34747" y="774700"/>
                  </a:lnTo>
                  <a:lnTo>
                    <a:pt x="36271" y="773430"/>
                  </a:lnTo>
                  <a:lnTo>
                    <a:pt x="37693" y="772160"/>
                  </a:lnTo>
                  <a:lnTo>
                    <a:pt x="42252" y="769620"/>
                  </a:lnTo>
                  <a:lnTo>
                    <a:pt x="46913" y="767080"/>
                  </a:lnTo>
                  <a:lnTo>
                    <a:pt x="46774" y="765810"/>
                  </a:lnTo>
                  <a:lnTo>
                    <a:pt x="48514" y="764540"/>
                  </a:lnTo>
                  <a:lnTo>
                    <a:pt x="49009" y="764540"/>
                  </a:lnTo>
                  <a:lnTo>
                    <a:pt x="51663" y="763270"/>
                  </a:lnTo>
                  <a:lnTo>
                    <a:pt x="55130" y="763270"/>
                  </a:lnTo>
                  <a:lnTo>
                    <a:pt x="55765" y="764540"/>
                  </a:lnTo>
                  <a:lnTo>
                    <a:pt x="57048" y="764540"/>
                  </a:lnTo>
                  <a:lnTo>
                    <a:pt x="57912" y="765810"/>
                  </a:lnTo>
                  <a:lnTo>
                    <a:pt x="59283" y="767080"/>
                  </a:lnTo>
                  <a:lnTo>
                    <a:pt x="59512" y="767080"/>
                  </a:lnTo>
                  <a:lnTo>
                    <a:pt x="59512" y="768350"/>
                  </a:lnTo>
                  <a:lnTo>
                    <a:pt x="59829" y="768350"/>
                  </a:lnTo>
                  <a:lnTo>
                    <a:pt x="59829" y="762000"/>
                  </a:lnTo>
                  <a:lnTo>
                    <a:pt x="59461" y="762000"/>
                  </a:lnTo>
                  <a:lnTo>
                    <a:pt x="59461" y="760730"/>
                  </a:lnTo>
                  <a:lnTo>
                    <a:pt x="59194" y="760730"/>
                  </a:lnTo>
                  <a:lnTo>
                    <a:pt x="59334" y="759460"/>
                  </a:lnTo>
                  <a:lnTo>
                    <a:pt x="59512" y="759460"/>
                  </a:lnTo>
                  <a:lnTo>
                    <a:pt x="61468" y="758190"/>
                  </a:lnTo>
                  <a:lnTo>
                    <a:pt x="68643" y="756920"/>
                  </a:lnTo>
                  <a:lnTo>
                    <a:pt x="71920" y="754380"/>
                  </a:lnTo>
                  <a:lnTo>
                    <a:pt x="74561" y="753110"/>
                  </a:lnTo>
                  <a:lnTo>
                    <a:pt x="77076" y="751840"/>
                  </a:lnTo>
                  <a:lnTo>
                    <a:pt x="79451" y="750570"/>
                  </a:lnTo>
                  <a:lnTo>
                    <a:pt x="80873" y="750570"/>
                  </a:lnTo>
                  <a:lnTo>
                    <a:pt x="82397" y="749300"/>
                  </a:lnTo>
                  <a:lnTo>
                    <a:pt x="84023" y="748030"/>
                  </a:lnTo>
                  <a:lnTo>
                    <a:pt x="87210" y="748030"/>
                  </a:lnTo>
                  <a:lnTo>
                    <a:pt x="88353" y="749300"/>
                  </a:lnTo>
                  <a:lnTo>
                    <a:pt x="89649" y="750570"/>
                  </a:lnTo>
                  <a:lnTo>
                    <a:pt x="91097" y="751840"/>
                  </a:lnTo>
                  <a:lnTo>
                    <a:pt x="91681" y="751840"/>
                  </a:lnTo>
                  <a:lnTo>
                    <a:pt x="92189" y="753110"/>
                  </a:lnTo>
                  <a:lnTo>
                    <a:pt x="92189" y="746861"/>
                  </a:lnTo>
                  <a:lnTo>
                    <a:pt x="92049" y="746760"/>
                  </a:lnTo>
                  <a:lnTo>
                    <a:pt x="91782" y="746760"/>
                  </a:lnTo>
                  <a:lnTo>
                    <a:pt x="92138" y="745490"/>
                  </a:lnTo>
                  <a:lnTo>
                    <a:pt x="93014" y="744220"/>
                  </a:lnTo>
                  <a:lnTo>
                    <a:pt x="94703" y="744220"/>
                  </a:lnTo>
                  <a:lnTo>
                    <a:pt x="95656" y="742950"/>
                  </a:lnTo>
                  <a:lnTo>
                    <a:pt x="96647" y="744220"/>
                  </a:lnTo>
                  <a:lnTo>
                    <a:pt x="97396" y="744220"/>
                  </a:lnTo>
                  <a:lnTo>
                    <a:pt x="98666" y="745490"/>
                  </a:lnTo>
                  <a:lnTo>
                    <a:pt x="98171" y="744220"/>
                  </a:lnTo>
                  <a:lnTo>
                    <a:pt x="99314" y="745490"/>
                  </a:lnTo>
                  <a:lnTo>
                    <a:pt x="99390" y="746760"/>
                  </a:lnTo>
                  <a:lnTo>
                    <a:pt x="99898" y="746760"/>
                  </a:lnTo>
                  <a:lnTo>
                    <a:pt x="100545" y="748030"/>
                  </a:lnTo>
                  <a:lnTo>
                    <a:pt x="100774" y="748030"/>
                  </a:lnTo>
                  <a:lnTo>
                    <a:pt x="100774" y="734517"/>
                  </a:lnTo>
                  <a:lnTo>
                    <a:pt x="98907" y="735330"/>
                  </a:lnTo>
                  <a:lnTo>
                    <a:pt x="96977" y="737870"/>
                  </a:lnTo>
                  <a:lnTo>
                    <a:pt x="96520" y="740410"/>
                  </a:lnTo>
                  <a:lnTo>
                    <a:pt x="90728" y="740410"/>
                  </a:lnTo>
                  <a:lnTo>
                    <a:pt x="89496" y="741680"/>
                  </a:lnTo>
                  <a:lnTo>
                    <a:pt x="88417" y="741680"/>
                  </a:lnTo>
                  <a:lnTo>
                    <a:pt x="87706" y="742950"/>
                  </a:lnTo>
                  <a:lnTo>
                    <a:pt x="87439" y="744220"/>
                  </a:lnTo>
                  <a:lnTo>
                    <a:pt x="82334" y="744220"/>
                  </a:lnTo>
                  <a:lnTo>
                    <a:pt x="80073" y="745490"/>
                  </a:lnTo>
                  <a:lnTo>
                    <a:pt x="78016" y="746760"/>
                  </a:lnTo>
                  <a:lnTo>
                    <a:pt x="76263" y="748030"/>
                  </a:lnTo>
                  <a:lnTo>
                    <a:pt x="75984" y="748030"/>
                  </a:lnTo>
                  <a:lnTo>
                    <a:pt x="74485" y="749300"/>
                  </a:lnTo>
                  <a:lnTo>
                    <a:pt x="70243" y="751840"/>
                  </a:lnTo>
                  <a:lnTo>
                    <a:pt x="66421" y="753110"/>
                  </a:lnTo>
                  <a:lnTo>
                    <a:pt x="62433" y="754380"/>
                  </a:lnTo>
                  <a:lnTo>
                    <a:pt x="59601" y="755650"/>
                  </a:lnTo>
                  <a:lnTo>
                    <a:pt x="55727" y="755650"/>
                  </a:lnTo>
                  <a:lnTo>
                    <a:pt x="54711" y="758190"/>
                  </a:lnTo>
                  <a:lnTo>
                    <a:pt x="54406" y="759460"/>
                  </a:lnTo>
                  <a:lnTo>
                    <a:pt x="50787" y="759460"/>
                  </a:lnTo>
                  <a:lnTo>
                    <a:pt x="41478" y="765810"/>
                  </a:lnTo>
                  <a:lnTo>
                    <a:pt x="39382" y="767080"/>
                  </a:lnTo>
                  <a:lnTo>
                    <a:pt x="36918" y="768350"/>
                  </a:lnTo>
                  <a:lnTo>
                    <a:pt x="34594" y="769620"/>
                  </a:lnTo>
                  <a:lnTo>
                    <a:pt x="32766" y="770890"/>
                  </a:lnTo>
                  <a:lnTo>
                    <a:pt x="30772" y="772160"/>
                  </a:lnTo>
                  <a:lnTo>
                    <a:pt x="30391" y="772160"/>
                  </a:lnTo>
                  <a:lnTo>
                    <a:pt x="30391" y="783590"/>
                  </a:lnTo>
                  <a:lnTo>
                    <a:pt x="30391" y="784860"/>
                  </a:lnTo>
                  <a:lnTo>
                    <a:pt x="30251" y="783590"/>
                  </a:lnTo>
                  <a:lnTo>
                    <a:pt x="30251" y="784860"/>
                  </a:lnTo>
                  <a:lnTo>
                    <a:pt x="28562" y="784860"/>
                  </a:lnTo>
                  <a:lnTo>
                    <a:pt x="25095" y="786130"/>
                  </a:lnTo>
                  <a:lnTo>
                    <a:pt x="17792" y="787400"/>
                  </a:lnTo>
                  <a:lnTo>
                    <a:pt x="13601" y="788670"/>
                  </a:lnTo>
                  <a:lnTo>
                    <a:pt x="10261" y="791210"/>
                  </a:lnTo>
                  <a:lnTo>
                    <a:pt x="6934" y="791210"/>
                  </a:lnTo>
                  <a:lnTo>
                    <a:pt x="6426" y="789940"/>
                  </a:lnTo>
                  <a:lnTo>
                    <a:pt x="8470" y="788670"/>
                  </a:lnTo>
                  <a:lnTo>
                    <a:pt x="10439" y="787400"/>
                  </a:lnTo>
                  <a:lnTo>
                    <a:pt x="12319" y="787400"/>
                  </a:lnTo>
                  <a:lnTo>
                    <a:pt x="16243" y="786130"/>
                  </a:lnTo>
                  <a:lnTo>
                    <a:pt x="19659" y="782320"/>
                  </a:lnTo>
                  <a:lnTo>
                    <a:pt x="22136" y="781050"/>
                  </a:lnTo>
                  <a:lnTo>
                    <a:pt x="23279" y="781050"/>
                  </a:lnTo>
                  <a:lnTo>
                    <a:pt x="24612" y="779780"/>
                  </a:lnTo>
                  <a:lnTo>
                    <a:pt x="26568" y="779780"/>
                  </a:lnTo>
                  <a:lnTo>
                    <a:pt x="26784" y="781050"/>
                  </a:lnTo>
                  <a:lnTo>
                    <a:pt x="27597" y="781050"/>
                  </a:lnTo>
                  <a:lnTo>
                    <a:pt x="28841" y="782320"/>
                  </a:lnTo>
                  <a:lnTo>
                    <a:pt x="30391" y="783590"/>
                  </a:lnTo>
                  <a:lnTo>
                    <a:pt x="30391" y="772160"/>
                  </a:lnTo>
                  <a:lnTo>
                    <a:pt x="28651" y="772160"/>
                  </a:lnTo>
                  <a:lnTo>
                    <a:pt x="27216" y="773430"/>
                  </a:lnTo>
                  <a:lnTo>
                    <a:pt x="26123" y="774700"/>
                  </a:lnTo>
                  <a:lnTo>
                    <a:pt x="25552" y="774700"/>
                  </a:lnTo>
                  <a:lnTo>
                    <a:pt x="25552" y="775970"/>
                  </a:lnTo>
                  <a:lnTo>
                    <a:pt x="23317" y="775970"/>
                  </a:lnTo>
                  <a:lnTo>
                    <a:pt x="19304" y="777240"/>
                  </a:lnTo>
                  <a:lnTo>
                    <a:pt x="15862" y="779780"/>
                  </a:lnTo>
                  <a:lnTo>
                    <a:pt x="13373" y="782320"/>
                  </a:lnTo>
                  <a:lnTo>
                    <a:pt x="10223" y="783590"/>
                  </a:lnTo>
                  <a:lnTo>
                    <a:pt x="6769" y="784860"/>
                  </a:lnTo>
                  <a:lnTo>
                    <a:pt x="3048" y="787400"/>
                  </a:lnTo>
                  <a:lnTo>
                    <a:pt x="0" y="788670"/>
                  </a:lnTo>
                  <a:lnTo>
                    <a:pt x="1816" y="791210"/>
                  </a:lnTo>
                  <a:lnTo>
                    <a:pt x="6388" y="795020"/>
                  </a:lnTo>
                  <a:lnTo>
                    <a:pt x="10680" y="793750"/>
                  </a:lnTo>
                  <a:lnTo>
                    <a:pt x="13233" y="792480"/>
                  </a:lnTo>
                  <a:lnTo>
                    <a:pt x="16319" y="791210"/>
                  </a:lnTo>
                  <a:lnTo>
                    <a:pt x="19837" y="789940"/>
                  </a:lnTo>
                  <a:lnTo>
                    <a:pt x="23596" y="788670"/>
                  </a:lnTo>
                  <a:lnTo>
                    <a:pt x="27330" y="788670"/>
                  </a:lnTo>
                  <a:lnTo>
                    <a:pt x="30848" y="787400"/>
                  </a:lnTo>
                  <a:lnTo>
                    <a:pt x="33858" y="786130"/>
                  </a:lnTo>
                  <a:lnTo>
                    <a:pt x="34696" y="786130"/>
                  </a:lnTo>
                  <a:lnTo>
                    <a:pt x="35166" y="784860"/>
                  </a:lnTo>
                  <a:lnTo>
                    <a:pt x="35179" y="783590"/>
                  </a:lnTo>
                  <a:lnTo>
                    <a:pt x="39382" y="783590"/>
                  </a:lnTo>
                  <a:lnTo>
                    <a:pt x="42075" y="782320"/>
                  </a:lnTo>
                  <a:lnTo>
                    <a:pt x="43815" y="781050"/>
                  </a:lnTo>
                  <a:lnTo>
                    <a:pt x="45466" y="779780"/>
                  </a:lnTo>
                  <a:lnTo>
                    <a:pt x="47269" y="778510"/>
                  </a:lnTo>
                  <a:lnTo>
                    <a:pt x="49199" y="778510"/>
                  </a:lnTo>
                  <a:lnTo>
                    <a:pt x="53225" y="775970"/>
                  </a:lnTo>
                  <a:lnTo>
                    <a:pt x="57048" y="774700"/>
                  </a:lnTo>
                  <a:lnTo>
                    <a:pt x="60655" y="773430"/>
                  </a:lnTo>
                  <a:lnTo>
                    <a:pt x="62661" y="772160"/>
                  </a:lnTo>
                  <a:lnTo>
                    <a:pt x="64808" y="768350"/>
                  </a:lnTo>
                  <a:lnTo>
                    <a:pt x="67132" y="768350"/>
                  </a:lnTo>
                  <a:lnTo>
                    <a:pt x="69469" y="767080"/>
                  </a:lnTo>
                  <a:lnTo>
                    <a:pt x="71234" y="767080"/>
                  </a:lnTo>
                  <a:lnTo>
                    <a:pt x="73736" y="764540"/>
                  </a:lnTo>
                  <a:lnTo>
                    <a:pt x="76669" y="762000"/>
                  </a:lnTo>
                  <a:lnTo>
                    <a:pt x="79959" y="760730"/>
                  </a:lnTo>
                  <a:lnTo>
                    <a:pt x="88938" y="760730"/>
                  </a:lnTo>
                  <a:lnTo>
                    <a:pt x="87985" y="762000"/>
                  </a:lnTo>
                  <a:lnTo>
                    <a:pt x="86360" y="764540"/>
                  </a:lnTo>
                  <a:lnTo>
                    <a:pt x="85064" y="765810"/>
                  </a:lnTo>
                  <a:lnTo>
                    <a:pt x="74574" y="779780"/>
                  </a:lnTo>
                  <a:lnTo>
                    <a:pt x="71132" y="784860"/>
                  </a:lnTo>
                  <a:lnTo>
                    <a:pt x="67183" y="789940"/>
                  </a:lnTo>
                  <a:lnTo>
                    <a:pt x="62750" y="795020"/>
                  </a:lnTo>
                  <a:lnTo>
                    <a:pt x="60693" y="797560"/>
                  </a:lnTo>
                  <a:lnTo>
                    <a:pt x="55727" y="800100"/>
                  </a:lnTo>
                  <a:lnTo>
                    <a:pt x="57086" y="802640"/>
                  </a:lnTo>
                  <a:lnTo>
                    <a:pt x="57353" y="803910"/>
                  </a:lnTo>
                  <a:lnTo>
                    <a:pt x="58089" y="803910"/>
                  </a:lnTo>
                  <a:lnTo>
                    <a:pt x="51295" y="806450"/>
                  </a:lnTo>
                  <a:lnTo>
                    <a:pt x="46177" y="815340"/>
                  </a:lnTo>
                  <a:lnTo>
                    <a:pt x="42938" y="817880"/>
                  </a:lnTo>
                  <a:lnTo>
                    <a:pt x="40157" y="820420"/>
                  </a:lnTo>
                  <a:lnTo>
                    <a:pt x="38836" y="820420"/>
                  </a:lnTo>
                  <a:lnTo>
                    <a:pt x="36182" y="822960"/>
                  </a:lnTo>
                  <a:lnTo>
                    <a:pt x="34975" y="824230"/>
                  </a:lnTo>
                  <a:lnTo>
                    <a:pt x="34493" y="825500"/>
                  </a:lnTo>
                  <a:lnTo>
                    <a:pt x="34861" y="826770"/>
                  </a:lnTo>
                  <a:lnTo>
                    <a:pt x="32981" y="826770"/>
                  </a:lnTo>
                  <a:lnTo>
                    <a:pt x="31216" y="828040"/>
                  </a:lnTo>
                  <a:lnTo>
                    <a:pt x="29883" y="828040"/>
                  </a:lnTo>
                  <a:lnTo>
                    <a:pt x="27419" y="830580"/>
                  </a:lnTo>
                  <a:lnTo>
                    <a:pt x="25349" y="833120"/>
                  </a:lnTo>
                  <a:lnTo>
                    <a:pt x="23723" y="835660"/>
                  </a:lnTo>
                  <a:lnTo>
                    <a:pt x="22059" y="836930"/>
                  </a:lnTo>
                  <a:lnTo>
                    <a:pt x="20205" y="839470"/>
                  </a:lnTo>
                  <a:lnTo>
                    <a:pt x="18161" y="840740"/>
                  </a:lnTo>
                  <a:lnTo>
                    <a:pt x="16535" y="842010"/>
                  </a:lnTo>
                  <a:lnTo>
                    <a:pt x="15430" y="843280"/>
                  </a:lnTo>
                  <a:lnTo>
                    <a:pt x="15011" y="844550"/>
                  </a:lnTo>
                  <a:lnTo>
                    <a:pt x="15417" y="845820"/>
                  </a:lnTo>
                  <a:lnTo>
                    <a:pt x="16103" y="847090"/>
                  </a:lnTo>
                  <a:lnTo>
                    <a:pt x="14071" y="847090"/>
                  </a:lnTo>
                  <a:lnTo>
                    <a:pt x="12280" y="848360"/>
                  </a:lnTo>
                  <a:lnTo>
                    <a:pt x="11036" y="848360"/>
                  </a:lnTo>
                  <a:lnTo>
                    <a:pt x="10350" y="849630"/>
                  </a:lnTo>
                  <a:lnTo>
                    <a:pt x="9766" y="850900"/>
                  </a:lnTo>
                  <a:lnTo>
                    <a:pt x="9169" y="853440"/>
                  </a:lnTo>
                  <a:lnTo>
                    <a:pt x="8801" y="853440"/>
                  </a:lnTo>
                  <a:lnTo>
                    <a:pt x="7797" y="854710"/>
                  </a:lnTo>
                  <a:lnTo>
                    <a:pt x="6565" y="855980"/>
                  </a:lnTo>
                  <a:lnTo>
                    <a:pt x="5651" y="858520"/>
                  </a:lnTo>
                  <a:lnTo>
                    <a:pt x="5118" y="858520"/>
                  </a:lnTo>
                  <a:lnTo>
                    <a:pt x="4406" y="859790"/>
                  </a:lnTo>
                  <a:lnTo>
                    <a:pt x="4114" y="861060"/>
                  </a:lnTo>
                  <a:lnTo>
                    <a:pt x="4241" y="861060"/>
                  </a:lnTo>
                  <a:lnTo>
                    <a:pt x="4241" y="863600"/>
                  </a:lnTo>
                  <a:lnTo>
                    <a:pt x="7620" y="866140"/>
                  </a:lnTo>
                  <a:lnTo>
                    <a:pt x="14554" y="862330"/>
                  </a:lnTo>
                  <a:lnTo>
                    <a:pt x="16421" y="859790"/>
                  </a:lnTo>
                  <a:lnTo>
                    <a:pt x="19164" y="858520"/>
                  </a:lnTo>
                  <a:lnTo>
                    <a:pt x="20345" y="857250"/>
                  </a:lnTo>
                  <a:lnTo>
                    <a:pt x="21678" y="857250"/>
                  </a:lnTo>
                  <a:lnTo>
                    <a:pt x="23723" y="855980"/>
                  </a:lnTo>
                  <a:lnTo>
                    <a:pt x="25844" y="854710"/>
                  </a:lnTo>
                  <a:lnTo>
                    <a:pt x="27165" y="853440"/>
                  </a:lnTo>
                  <a:lnTo>
                    <a:pt x="27381" y="852170"/>
                  </a:lnTo>
                  <a:lnTo>
                    <a:pt x="27381" y="850900"/>
                  </a:lnTo>
                  <a:lnTo>
                    <a:pt x="28181" y="850900"/>
                  </a:lnTo>
                  <a:lnTo>
                    <a:pt x="29311" y="849630"/>
                  </a:lnTo>
                  <a:lnTo>
                    <a:pt x="30391" y="849630"/>
                  </a:lnTo>
                  <a:lnTo>
                    <a:pt x="32473" y="848360"/>
                  </a:lnTo>
                  <a:lnTo>
                    <a:pt x="34124" y="847090"/>
                  </a:lnTo>
                  <a:lnTo>
                    <a:pt x="38366" y="842010"/>
                  </a:lnTo>
                  <a:lnTo>
                    <a:pt x="42151" y="839470"/>
                  </a:lnTo>
                  <a:lnTo>
                    <a:pt x="46456" y="835660"/>
                  </a:lnTo>
                  <a:lnTo>
                    <a:pt x="47345" y="835660"/>
                  </a:lnTo>
                  <a:lnTo>
                    <a:pt x="47701" y="834390"/>
                  </a:lnTo>
                  <a:lnTo>
                    <a:pt x="47459" y="833120"/>
                  </a:lnTo>
                  <a:lnTo>
                    <a:pt x="52222" y="833120"/>
                  </a:lnTo>
                  <a:lnTo>
                    <a:pt x="54076" y="831850"/>
                  </a:lnTo>
                  <a:lnTo>
                    <a:pt x="56832" y="829310"/>
                  </a:lnTo>
                  <a:lnTo>
                    <a:pt x="59321" y="826770"/>
                  </a:lnTo>
                  <a:lnTo>
                    <a:pt x="61518" y="824230"/>
                  </a:lnTo>
                  <a:lnTo>
                    <a:pt x="65278" y="820420"/>
                  </a:lnTo>
                  <a:lnTo>
                    <a:pt x="68694" y="817880"/>
                  </a:lnTo>
                  <a:lnTo>
                    <a:pt x="71742" y="814070"/>
                  </a:lnTo>
                  <a:lnTo>
                    <a:pt x="72783" y="812800"/>
                  </a:lnTo>
                  <a:lnTo>
                    <a:pt x="73190" y="811530"/>
                  </a:lnTo>
                  <a:lnTo>
                    <a:pt x="72885" y="810260"/>
                  </a:lnTo>
                  <a:lnTo>
                    <a:pt x="78562" y="810260"/>
                  </a:lnTo>
                  <a:lnTo>
                    <a:pt x="83693" y="807720"/>
                  </a:lnTo>
                  <a:lnTo>
                    <a:pt x="84175" y="806450"/>
                  </a:lnTo>
                  <a:lnTo>
                    <a:pt x="85166" y="803910"/>
                  </a:lnTo>
                  <a:lnTo>
                    <a:pt x="86525" y="798830"/>
                  </a:lnTo>
                  <a:lnTo>
                    <a:pt x="88531" y="797560"/>
                  </a:lnTo>
                  <a:lnTo>
                    <a:pt x="93192" y="792480"/>
                  </a:lnTo>
                  <a:lnTo>
                    <a:pt x="96570" y="788670"/>
                  </a:lnTo>
                  <a:lnTo>
                    <a:pt x="96621" y="787400"/>
                  </a:lnTo>
                  <a:lnTo>
                    <a:pt x="99580" y="784860"/>
                  </a:lnTo>
                  <a:lnTo>
                    <a:pt x="95935" y="792480"/>
                  </a:lnTo>
                  <a:lnTo>
                    <a:pt x="94246" y="796290"/>
                  </a:lnTo>
                  <a:lnTo>
                    <a:pt x="92608" y="800100"/>
                  </a:lnTo>
                  <a:lnTo>
                    <a:pt x="90589" y="803910"/>
                  </a:lnTo>
                  <a:lnTo>
                    <a:pt x="88214" y="806450"/>
                  </a:lnTo>
                  <a:lnTo>
                    <a:pt x="87172" y="808990"/>
                  </a:lnTo>
                  <a:lnTo>
                    <a:pt x="84709" y="811530"/>
                  </a:lnTo>
                  <a:lnTo>
                    <a:pt x="85801" y="814070"/>
                  </a:lnTo>
                  <a:lnTo>
                    <a:pt x="86283" y="814070"/>
                  </a:lnTo>
                  <a:lnTo>
                    <a:pt x="87236" y="815403"/>
                  </a:lnTo>
                  <a:lnTo>
                    <a:pt x="88353" y="816610"/>
                  </a:lnTo>
                  <a:lnTo>
                    <a:pt x="86029" y="816610"/>
                  </a:lnTo>
                  <a:lnTo>
                    <a:pt x="84785" y="817880"/>
                  </a:lnTo>
                  <a:lnTo>
                    <a:pt x="84112" y="819150"/>
                  </a:lnTo>
                  <a:lnTo>
                    <a:pt x="83375" y="820420"/>
                  </a:lnTo>
                  <a:lnTo>
                    <a:pt x="82931" y="821690"/>
                  </a:lnTo>
                  <a:lnTo>
                    <a:pt x="82791" y="822960"/>
                  </a:lnTo>
                  <a:lnTo>
                    <a:pt x="81876" y="825500"/>
                  </a:lnTo>
                  <a:lnTo>
                    <a:pt x="80721" y="828040"/>
                  </a:lnTo>
                  <a:lnTo>
                    <a:pt x="79324" y="830580"/>
                  </a:lnTo>
                  <a:lnTo>
                    <a:pt x="77724" y="834390"/>
                  </a:lnTo>
                  <a:lnTo>
                    <a:pt x="75260" y="838200"/>
                  </a:lnTo>
                  <a:lnTo>
                    <a:pt x="74244" y="839470"/>
                  </a:lnTo>
                  <a:lnTo>
                    <a:pt x="73825" y="840740"/>
                  </a:lnTo>
                  <a:lnTo>
                    <a:pt x="74028" y="843280"/>
                  </a:lnTo>
                  <a:lnTo>
                    <a:pt x="74803" y="843280"/>
                  </a:lnTo>
                  <a:lnTo>
                    <a:pt x="72898" y="844550"/>
                  </a:lnTo>
                  <a:lnTo>
                    <a:pt x="71424" y="845820"/>
                  </a:lnTo>
                  <a:lnTo>
                    <a:pt x="69748" y="848360"/>
                  </a:lnTo>
                  <a:lnTo>
                    <a:pt x="69126" y="849630"/>
                  </a:lnTo>
                  <a:lnTo>
                    <a:pt x="68732" y="852170"/>
                  </a:lnTo>
                  <a:lnTo>
                    <a:pt x="67132" y="854710"/>
                  </a:lnTo>
                  <a:lnTo>
                    <a:pt x="63931" y="861060"/>
                  </a:lnTo>
                  <a:lnTo>
                    <a:pt x="63157" y="863600"/>
                  </a:lnTo>
                  <a:lnTo>
                    <a:pt x="61061" y="866140"/>
                  </a:lnTo>
                  <a:lnTo>
                    <a:pt x="63207" y="867410"/>
                  </a:lnTo>
                  <a:lnTo>
                    <a:pt x="61785" y="868680"/>
                  </a:lnTo>
                  <a:lnTo>
                    <a:pt x="60667" y="868680"/>
                  </a:lnTo>
                  <a:lnTo>
                    <a:pt x="60007" y="869950"/>
                  </a:lnTo>
                  <a:lnTo>
                    <a:pt x="58610" y="872490"/>
                  </a:lnTo>
                  <a:lnTo>
                    <a:pt x="57670" y="875030"/>
                  </a:lnTo>
                  <a:lnTo>
                    <a:pt x="57188" y="877570"/>
                  </a:lnTo>
                  <a:lnTo>
                    <a:pt x="55892" y="878840"/>
                  </a:lnTo>
                  <a:lnTo>
                    <a:pt x="55257" y="881380"/>
                  </a:lnTo>
                  <a:lnTo>
                    <a:pt x="55359" y="885190"/>
                  </a:lnTo>
                  <a:lnTo>
                    <a:pt x="55702" y="885190"/>
                  </a:lnTo>
                  <a:lnTo>
                    <a:pt x="56311" y="886460"/>
                  </a:lnTo>
                  <a:lnTo>
                    <a:pt x="58051" y="887730"/>
                  </a:lnTo>
                  <a:lnTo>
                    <a:pt x="61925" y="887730"/>
                  </a:lnTo>
                  <a:lnTo>
                    <a:pt x="63893" y="886460"/>
                  </a:lnTo>
                  <a:lnTo>
                    <a:pt x="66738" y="883920"/>
                  </a:lnTo>
                  <a:lnTo>
                    <a:pt x="69215" y="881380"/>
                  </a:lnTo>
                  <a:lnTo>
                    <a:pt x="71335" y="878840"/>
                  </a:lnTo>
                  <a:lnTo>
                    <a:pt x="77495" y="875030"/>
                  </a:lnTo>
                  <a:lnTo>
                    <a:pt x="77216" y="871220"/>
                  </a:lnTo>
                  <a:lnTo>
                    <a:pt x="75615" y="869950"/>
                  </a:lnTo>
                  <a:lnTo>
                    <a:pt x="77355" y="869950"/>
                  </a:lnTo>
                  <a:lnTo>
                    <a:pt x="79692" y="868680"/>
                  </a:lnTo>
                  <a:lnTo>
                    <a:pt x="80492" y="867410"/>
                  </a:lnTo>
                  <a:lnTo>
                    <a:pt x="81292" y="866140"/>
                  </a:lnTo>
                  <a:lnTo>
                    <a:pt x="81915" y="864870"/>
                  </a:lnTo>
                  <a:lnTo>
                    <a:pt x="83299" y="861060"/>
                  </a:lnTo>
                  <a:lnTo>
                    <a:pt x="84963" y="858520"/>
                  </a:lnTo>
                  <a:lnTo>
                    <a:pt x="88988" y="852170"/>
                  </a:lnTo>
                  <a:lnTo>
                    <a:pt x="91135" y="849630"/>
                  </a:lnTo>
                  <a:lnTo>
                    <a:pt x="89585" y="847090"/>
                  </a:lnTo>
                  <a:lnTo>
                    <a:pt x="89865" y="847090"/>
                  </a:lnTo>
                  <a:lnTo>
                    <a:pt x="92290" y="845820"/>
                  </a:lnTo>
                  <a:lnTo>
                    <a:pt x="94729" y="844550"/>
                  </a:lnTo>
                  <a:lnTo>
                    <a:pt x="97167" y="843280"/>
                  </a:lnTo>
                  <a:lnTo>
                    <a:pt x="96113" y="836930"/>
                  </a:lnTo>
                  <a:lnTo>
                    <a:pt x="99352" y="831850"/>
                  </a:lnTo>
                  <a:lnTo>
                    <a:pt x="99809" y="831850"/>
                  </a:lnTo>
                  <a:lnTo>
                    <a:pt x="105016" y="824230"/>
                  </a:lnTo>
                  <a:lnTo>
                    <a:pt x="104470" y="824230"/>
                  </a:lnTo>
                  <a:lnTo>
                    <a:pt x="105308" y="822960"/>
                  </a:lnTo>
                  <a:lnTo>
                    <a:pt x="105676" y="821690"/>
                  </a:lnTo>
                  <a:lnTo>
                    <a:pt x="105511" y="820420"/>
                  </a:lnTo>
                  <a:lnTo>
                    <a:pt x="105244" y="820420"/>
                  </a:lnTo>
                  <a:lnTo>
                    <a:pt x="104863" y="819150"/>
                  </a:lnTo>
                  <a:lnTo>
                    <a:pt x="104368" y="819150"/>
                  </a:lnTo>
                  <a:lnTo>
                    <a:pt x="109321" y="817880"/>
                  </a:lnTo>
                  <a:lnTo>
                    <a:pt x="112687" y="815403"/>
                  </a:lnTo>
                  <a:lnTo>
                    <a:pt x="112801" y="812800"/>
                  </a:lnTo>
                  <a:lnTo>
                    <a:pt x="112814" y="811530"/>
                  </a:lnTo>
                  <a:lnTo>
                    <a:pt x="113474" y="807720"/>
                  </a:lnTo>
                  <a:lnTo>
                    <a:pt x="114465" y="805180"/>
                  </a:lnTo>
                  <a:lnTo>
                    <a:pt x="115785" y="801370"/>
                  </a:lnTo>
                  <a:lnTo>
                    <a:pt x="117894" y="796290"/>
                  </a:lnTo>
                  <a:lnTo>
                    <a:pt x="120396" y="791210"/>
                  </a:lnTo>
                  <a:lnTo>
                    <a:pt x="123266" y="786130"/>
                  </a:lnTo>
                  <a:lnTo>
                    <a:pt x="123151" y="789940"/>
                  </a:lnTo>
                  <a:lnTo>
                    <a:pt x="122796" y="793750"/>
                  </a:lnTo>
                  <a:lnTo>
                    <a:pt x="122732" y="796290"/>
                  </a:lnTo>
                  <a:lnTo>
                    <a:pt x="122859" y="798830"/>
                  </a:lnTo>
                  <a:lnTo>
                    <a:pt x="122123" y="803910"/>
                  </a:lnTo>
                  <a:lnTo>
                    <a:pt x="122123" y="806450"/>
                  </a:lnTo>
                  <a:lnTo>
                    <a:pt x="120256" y="811530"/>
                  </a:lnTo>
                  <a:lnTo>
                    <a:pt x="119888" y="814070"/>
                  </a:lnTo>
                  <a:lnTo>
                    <a:pt x="118948" y="816610"/>
                  </a:lnTo>
                  <a:lnTo>
                    <a:pt x="119341" y="817880"/>
                  </a:lnTo>
                  <a:lnTo>
                    <a:pt x="120992" y="820420"/>
                  </a:lnTo>
                  <a:lnTo>
                    <a:pt x="116928" y="822960"/>
                  </a:lnTo>
                  <a:lnTo>
                    <a:pt x="118986" y="829310"/>
                  </a:lnTo>
                  <a:lnTo>
                    <a:pt x="119164" y="830580"/>
                  </a:lnTo>
                  <a:lnTo>
                    <a:pt x="119481" y="835660"/>
                  </a:lnTo>
                  <a:lnTo>
                    <a:pt x="118884" y="840740"/>
                  </a:lnTo>
                  <a:lnTo>
                    <a:pt x="118846" y="844550"/>
                  </a:lnTo>
                  <a:lnTo>
                    <a:pt x="119037" y="845820"/>
                  </a:lnTo>
                  <a:lnTo>
                    <a:pt x="120040" y="847090"/>
                  </a:lnTo>
                  <a:lnTo>
                    <a:pt x="121577" y="848360"/>
                  </a:lnTo>
                  <a:lnTo>
                    <a:pt x="120561" y="848360"/>
                  </a:lnTo>
                  <a:lnTo>
                    <a:pt x="120256" y="849630"/>
                  </a:lnTo>
                  <a:lnTo>
                    <a:pt x="119710" y="850900"/>
                  </a:lnTo>
                  <a:lnTo>
                    <a:pt x="119519" y="853440"/>
                  </a:lnTo>
                  <a:lnTo>
                    <a:pt x="119938" y="857250"/>
                  </a:lnTo>
                  <a:lnTo>
                    <a:pt x="120040" y="864870"/>
                  </a:lnTo>
                  <a:lnTo>
                    <a:pt x="120154" y="866140"/>
                  </a:lnTo>
                  <a:lnTo>
                    <a:pt x="120256" y="868680"/>
                  </a:lnTo>
                  <a:lnTo>
                    <a:pt x="120789" y="868680"/>
                  </a:lnTo>
                  <a:lnTo>
                    <a:pt x="121767" y="869950"/>
                  </a:lnTo>
                  <a:lnTo>
                    <a:pt x="120472" y="871220"/>
                  </a:lnTo>
                  <a:lnTo>
                    <a:pt x="120103" y="873760"/>
                  </a:lnTo>
                  <a:lnTo>
                    <a:pt x="120713" y="876300"/>
                  </a:lnTo>
                  <a:lnTo>
                    <a:pt x="120853" y="878840"/>
                  </a:lnTo>
                  <a:lnTo>
                    <a:pt x="121412" y="881380"/>
                  </a:lnTo>
                  <a:lnTo>
                    <a:pt x="122402" y="885190"/>
                  </a:lnTo>
                  <a:lnTo>
                    <a:pt x="123405" y="887730"/>
                  </a:lnTo>
                  <a:lnTo>
                    <a:pt x="128295" y="890270"/>
                  </a:lnTo>
                  <a:lnTo>
                    <a:pt x="133477" y="885190"/>
                  </a:lnTo>
                  <a:lnTo>
                    <a:pt x="134772" y="883920"/>
                  </a:lnTo>
                  <a:lnTo>
                    <a:pt x="133362" y="880110"/>
                  </a:lnTo>
                  <a:lnTo>
                    <a:pt x="134366" y="877570"/>
                  </a:lnTo>
                  <a:lnTo>
                    <a:pt x="134137" y="878840"/>
                  </a:lnTo>
                  <a:lnTo>
                    <a:pt x="134429" y="877570"/>
                  </a:lnTo>
                  <a:lnTo>
                    <a:pt x="134721" y="876300"/>
                  </a:lnTo>
                  <a:lnTo>
                    <a:pt x="134772" y="875030"/>
                  </a:lnTo>
                  <a:lnTo>
                    <a:pt x="135051" y="875030"/>
                  </a:lnTo>
                  <a:lnTo>
                    <a:pt x="135394" y="873760"/>
                  </a:lnTo>
                  <a:lnTo>
                    <a:pt x="135750" y="872490"/>
                  </a:lnTo>
                  <a:lnTo>
                    <a:pt x="135458" y="871220"/>
                  </a:lnTo>
                  <a:lnTo>
                    <a:pt x="134226" y="869950"/>
                  </a:lnTo>
                  <a:lnTo>
                    <a:pt x="134086" y="868680"/>
                  </a:lnTo>
                  <a:lnTo>
                    <a:pt x="134632" y="868680"/>
                  </a:lnTo>
                  <a:lnTo>
                    <a:pt x="135229" y="867410"/>
                  </a:lnTo>
                  <a:lnTo>
                    <a:pt x="135636" y="864870"/>
                  </a:lnTo>
                  <a:lnTo>
                    <a:pt x="135724" y="861060"/>
                  </a:lnTo>
                  <a:lnTo>
                    <a:pt x="135763" y="858520"/>
                  </a:lnTo>
                  <a:lnTo>
                    <a:pt x="135902" y="857250"/>
                  </a:lnTo>
                  <a:lnTo>
                    <a:pt x="136283" y="855980"/>
                  </a:lnTo>
                  <a:lnTo>
                    <a:pt x="136956" y="854710"/>
                  </a:lnTo>
                  <a:lnTo>
                    <a:pt x="137223" y="852170"/>
                  </a:lnTo>
                  <a:lnTo>
                    <a:pt x="137058" y="849630"/>
                  </a:lnTo>
                  <a:lnTo>
                    <a:pt x="136766" y="849630"/>
                  </a:lnTo>
                  <a:lnTo>
                    <a:pt x="136144" y="848360"/>
                  </a:lnTo>
                  <a:lnTo>
                    <a:pt x="135267" y="848360"/>
                  </a:lnTo>
                  <a:lnTo>
                    <a:pt x="135877" y="847090"/>
                  </a:lnTo>
                  <a:lnTo>
                    <a:pt x="136918" y="847090"/>
                  </a:lnTo>
                  <a:lnTo>
                    <a:pt x="138087" y="845820"/>
                  </a:lnTo>
                  <a:lnTo>
                    <a:pt x="138595" y="844550"/>
                  </a:lnTo>
                  <a:lnTo>
                    <a:pt x="138328" y="843280"/>
                  </a:lnTo>
                  <a:lnTo>
                    <a:pt x="138328" y="840740"/>
                  </a:lnTo>
                  <a:lnTo>
                    <a:pt x="138010" y="840740"/>
                  </a:lnTo>
                  <a:lnTo>
                    <a:pt x="137693" y="838200"/>
                  </a:lnTo>
                  <a:lnTo>
                    <a:pt x="136829" y="833120"/>
                  </a:lnTo>
                  <a:lnTo>
                    <a:pt x="138239" y="828040"/>
                  </a:lnTo>
                  <a:lnTo>
                    <a:pt x="137604" y="822960"/>
                  </a:lnTo>
                  <a:lnTo>
                    <a:pt x="137071" y="821690"/>
                  </a:lnTo>
                  <a:lnTo>
                    <a:pt x="136182" y="820420"/>
                  </a:lnTo>
                  <a:lnTo>
                    <a:pt x="135496" y="820420"/>
                  </a:lnTo>
                  <a:lnTo>
                    <a:pt x="138264" y="819150"/>
                  </a:lnTo>
                  <a:lnTo>
                    <a:pt x="143814" y="816610"/>
                  </a:lnTo>
                  <a:lnTo>
                    <a:pt x="139242" y="810260"/>
                  </a:lnTo>
                  <a:lnTo>
                    <a:pt x="139585" y="806450"/>
                  </a:lnTo>
                  <a:lnTo>
                    <a:pt x="139700" y="800100"/>
                  </a:lnTo>
                  <a:lnTo>
                    <a:pt x="140436" y="797560"/>
                  </a:lnTo>
                  <a:lnTo>
                    <a:pt x="141617" y="791210"/>
                  </a:lnTo>
                  <a:lnTo>
                    <a:pt x="141897" y="788670"/>
                  </a:lnTo>
                  <a:lnTo>
                    <a:pt x="142392" y="787400"/>
                  </a:lnTo>
                  <a:lnTo>
                    <a:pt x="142798" y="784860"/>
                  </a:lnTo>
                  <a:lnTo>
                    <a:pt x="143395" y="782320"/>
                  </a:lnTo>
                  <a:lnTo>
                    <a:pt x="143814" y="783590"/>
                  </a:lnTo>
                  <a:lnTo>
                    <a:pt x="143903" y="791210"/>
                  </a:lnTo>
                  <a:lnTo>
                    <a:pt x="144449" y="796290"/>
                  </a:lnTo>
                  <a:lnTo>
                    <a:pt x="144475" y="806450"/>
                  </a:lnTo>
                  <a:lnTo>
                    <a:pt x="144437" y="811530"/>
                  </a:lnTo>
                  <a:lnTo>
                    <a:pt x="144513" y="812800"/>
                  </a:lnTo>
                  <a:lnTo>
                    <a:pt x="144589" y="815403"/>
                  </a:lnTo>
                  <a:lnTo>
                    <a:pt x="145199" y="816610"/>
                  </a:lnTo>
                  <a:lnTo>
                    <a:pt x="146405" y="817880"/>
                  </a:lnTo>
                  <a:lnTo>
                    <a:pt x="147955" y="817880"/>
                  </a:lnTo>
                  <a:lnTo>
                    <a:pt x="148831" y="819150"/>
                  </a:lnTo>
                  <a:lnTo>
                    <a:pt x="147193" y="819150"/>
                  </a:lnTo>
                  <a:lnTo>
                    <a:pt x="146367" y="820420"/>
                  </a:lnTo>
                  <a:lnTo>
                    <a:pt x="146634" y="821690"/>
                  </a:lnTo>
                  <a:lnTo>
                    <a:pt x="147142" y="828040"/>
                  </a:lnTo>
                  <a:lnTo>
                    <a:pt x="147205" y="834390"/>
                  </a:lnTo>
                  <a:lnTo>
                    <a:pt x="147777" y="840740"/>
                  </a:lnTo>
                  <a:lnTo>
                    <a:pt x="147916" y="840740"/>
                  </a:lnTo>
                  <a:lnTo>
                    <a:pt x="148196" y="843280"/>
                  </a:lnTo>
                  <a:lnTo>
                    <a:pt x="148424" y="843280"/>
                  </a:lnTo>
                  <a:lnTo>
                    <a:pt x="148831" y="844550"/>
                  </a:lnTo>
                  <a:lnTo>
                    <a:pt x="147434" y="845820"/>
                  </a:lnTo>
                  <a:lnTo>
                    <a:pt x="147142" y="848360"/>
                  </a:lnTo>
                  <a:lnTo>
                    <a:pt x="147967" y="850900"/>
                  </a:lnTo>
                  <a:lnTo>
                    <a:pt x="147967" y="852170"/>
                  </a:lnTo>
                  <a:lnTo>
                    <a:pt x="148285" y="853440"/>
                  </a:lnTo>
                  <a:lnTo>
                    <a:pt x="148412" y="855980"/>
                  </a:lnTo>
                  <a:lnTo>
                    <a:pt x="148259" y="857250"/>
                  </a:lnTo>
                  <a:lnTo>
                    <a:pt x="148564" y="857250"/>
                  </a:lnTo>
                  <a:lnTo>
                    <a:pt x="149288" y="858520"/>
                  </a:lnTo>
                  <a:lnTo>
                    <a:pt x="149783" y="858520"/>
                  </a:lnTo>
                  <a:lnTo>
                    <a:pt x="148412" y="861060"/>
                  </a:lnTo>
                  <a:lnTo>
                    <a:pt x="149669" y="862215"/>
                  </a:lnTo>
                  <a:lnTo>
                    <a:pt x="149783" y="864870"/>
                  </a:lnTo>
                  <a:lnTo>
                    <a:pt x="150888" y="867410"/>
                  </a:lnTo>
                  <a:lnTo>
                    <a:pt x="151066" y="872490"/>
                  </a:lnTo>
                  <a:lnTo>
                    <a:pt x="157314" y="871220"/>
                  </a:lnTo>
                  <a:lnTo>
                    <a:pt x="158902" y="871220"/>
                  </a:lnTo>
                  <a:lnTo>
                    <a:pt x="159931" y="869950"/>
                  </a:lnTo>
                  <a:lnTo>
                    <a:pt x="160147" y="868680"/>
                  </a:lnTo>
                  <a:lnTo>
                    <a:pt x="160718" y="867410"/>
                  </a:lnTo>
                  <a:lnTo>
                    <a:pt x="161074" y="866140"/>
                  </a:lnTo>
                  <a:lnTo>
                    <a:pt x="161201" y="864870"/>
                  </a:lnTo>
                  <a:lnTo>
                    <a:pt x="161696" y="862330"/>
                  </a:lnTo>
                  <a:lnTo>
                    <a:pt x="161569" y="861060"/>
                  </a:lnTo>
                  <a:lnTo>
                    <a:pt x="161201" y="859790"/>
                  </a:lnTo>
                  <a:lnTo>
                    <a:pt x="160832" y="858520"/>
                  </a:lnTo>
                  <a:lnTo>
                    <a:pt x="161251" y="858520"/>
                  </a:lnTo>
                  <a:lnTo>
                    <a:pt x="161556" y="857250"/>
                  </a:lnTo>
                  <a:lnTo>
                    <a:pt x="162610" y="854710"/>
                  </a:lnTo>
                  <a:lnTo>
                    <a:pt x="163055" y="850900"/>
                  </a:lnTo>
                  <a:lnTo>
                    <a:pt x="163068" y="847090"/>
                  </a:lnTo>
                  <a:lnTo>
                    <a:pt x="163474" y="845820"/>
                  </a:lnTo>
                  <a:lnTo>
                    <a:pt x="163893" y="844550"/>
                  </a:lnTo>
                  <a:lnTo>
                    <a:pt x="161925" y="843280"/>
                  </a:lnTo>
                  <a:lnTo>
                    <a:pt x="162280" y="840740"/>
                  </a:lnTo>
                  <a:lnTo>
                    <a:pt x="162204" y="836930"/>
                  </a:lnTo>
                  <a:lnTo>
                    <a:pt x="161836" y="831850"/>
                  </a:lnTo>
                  <a:lnTo>
                    <a:pt x="162890" y="825500"/>
                  </a:lnTo>
                  <a:lnTo>
                    <a:pt x="162750" y="820420"/>
                  </a:lnTo>
                  <a:lnTo>
                    <a:pt x="162661" y="819150"/>
                  </a:lnTo>
                  <a:lnTo>
                    <a:pt x="161848" y="819150"/>
                  </a:lnTo>
                  <a:lnTo>
                    <a:pt x="160604" y="817880"/>
                  </a:lnTo>
                  <a:lnTo>
                    <a:pt x="162242" y="817880"/>
                  </a:lnTo>
                  <a:lnTo>
                    <a:pt x="163385" y="816610"/>
                  </a:lnTo>
                  <a:lnTo>
                    <a:pt x="166814" y="812800"/>
                  </a:lnTo>
                  <a:lnTo>
                    <a:pt x="164896" y="807720"/>
                  </a:lnTo>
                  <a:lnTo>
                    <a:pt x="163614" y="802640"/>
                  </a:lnTo>
                  <a:lnTo>
                    <a:pt x="162890" y="800100"/>
                  </a:lnTo>
                  <a:lnTo>
                    <a:pt x="162839" y="795020"/>
                  </a:lnTo>
                  <a:lnTo>
                    <a:pt x="162496" y="791210"/>
                  </a:lnTo>
                  <a:lnTo>
                    <a:pt x="162382" y="787400"/>
                  </a:lnTo>
                  <a:lnTo>
                    <a:pt x="162661" y="784860"/>
                  </a:lnTo>
                  <a:lnTo>
                    <a:pt x="162979" y="782320"/>
                  </a:lnTo>
                  <a:lnTo>
                    <a:pt x="163677" y="781050"/>
                  </a:lnTo>
                  <a:lnTo>
                    <a:pt x="164211" y="778510"/>
                  </a:lnTo>
                  <a:lnTo>
                    <a:pt x="164579" y="775970"/>
                  </a:lnTo>
                  <a:lnTo>
                    <a:pt x="165354" y="769620"/>
                  </a:lnTo>
                  <a:lnTo>
                    <a:pt x="162661" y="767080"/>
                  </a:lnTo>
                  <a:lnTo>
                    <a:pt x="160743" y="767080"/>
                  </a:lnTo>
                  <a:lnTo>
                    <a:pt x="160743" y="811530"/>
                  </a:lnTo>
                  <a:lnTo>
                    <a:pt x="159689" y="815340"/>
                  </a:lnTo>
                  <a:lnTo>
                    <a:pt x="158559" y="815340"/>
                  </a:lnTo>
                  <a:lnTo>
                    <a:pt x="158559" y="849630"/>
                  </a:lnTo>
                  <a:lnTo>
                    <a:pt x="158038" y="853440"/>
                  </a:lnTo>
                  <a:lnTo>
                    <a:pt x="156908" y="855980"/>
                  </a:lnTo>
                  <a:lnTo>
                    <a:pt x="156730" y="855980"/>
                  </a:lnTo>
                  <a:lnTo>
                    <a:pt x="156629" y="856551"/>
                  </a:lnTo>
                  <a:lnTo>
                    <a:pt x="156629" y="861060"/>
                  </a:lnTo>
                  <a:lnTo>
                    <a:pt x="156083" y="864870"/>
                  </a:lnTo>
                  <a:lnTo>
                    <a:pt x="155625" y="866140"/>
                  </a:lnTo>
                  <a:lnTo>
                    <a:pt x="155397" y="866140"/>
                  </a:lnTo>
                  <a:lnTo>
                    <a:pt x="154965" y="864870"/>
                  </a:lnTo>
                  <a:lnTo>
                    <a:pt x="154647" y="863600"/>
                  </a:lnTo>
                  <a:lnTo>
                    <a:pt x="154419" y="862215"/>
                  </a:lnTo>
                  <a:lnTo>
                    <a:pt x="154165" y="861060"/>
                  </a:lnTo>
                  <a:lnTo>
                    <a:pt x="153936" y="859790"/>
                  </a:lnTo>
                  <a:lnTo>
                    <a:pt x="156222" y="859790"/>
                  </a:lnTo>
                  <a:lnTo>
                    <a:pt x="156629" y="861060"/>
                  </a:lnTo>
                  <a:lnTo>
                    <a:pt x="156629" y="856551"/>
                  </a:lnTo>
                  <a:lnTo>
                    <a:pt x="156502" y="857250"/>
                  </a:lnTo>
                  <a:lnTo>
                    <a:pt x="153670" y="857250"/>
                  </a:lnTo>
                  <a:lnTo>
                    <a:pt x="153670" y="853440"/>
                  </a:lnTo>
                  <a:lnTo>
                    <a:pt x="153225" y="850900"/>
                  </a:lnTo>
                  <a:lnTo>
                    <a:pt x="153111" y="849630"/>
                  </a:lnTo>
                  <a:lnTo>
                    <a:pt x="152996" y="847090"/>
                  </a:lnTo>
                  <a:lnTo>
                    <a:pt x="152984" y="845820"/>
                  </a:lnTo>
                  <a:lnTo>
                    <a:pt x="158457" y="845820"/>
                  </a:lnTo>
                  <a:lnTo>
                    <a:pt x="158559" y="849630"/>
                  </a:lnTo>
                  <a:lnTo>
                    <a:pt x="158559" y="815340"/>
                  </a:lnTo>
                  <a:lnTo>
                    <a:pt x="157505" y="815340"/>
                  </a:lnTo>
                  <a:lnTo>
                    <a:pt x="157505" y="820420"/>
                  </a:lnTo>
                  <a:lnTo>
                    <a:pt x="157226" y="826770"/>
                  </a:lnTo>
                  <a:lnTo>
                    <a:pt x="156743" y="834390"/>
                  </a:lnTo>
                  <a:lnTo>
                    <a:pt x="156692" y="838200"/>
                  </a:lnTo>
                  <a:lnTo>
                    <a:pt x="157010" y="842010"/>
                  </a:lnTo>
                  <a:lnTo>
                    <a:pt x="152933" y="842010"/>
                  </a:lnTo>
                  <a:lnTo>
                    <a:pt x="152476" y="840740"/>
                  </a:lnTo>
                  <a:lnTo>
                    <a:pt x="151892" y="830580"/>
                  </a:lnTo>
                  <a:lnTo>
                    <a:pt x="152349" y="828040"/>
                  </a:lnTo>
                  <a:lnTo>
                    <a:pt x="151244" y="822960"/>
                  </a:lnTo>
                  <a:lnTo>
                    <a:pt x="151701" y="820420"/>
                  </a:lnTo>
                  <a:lnTo>
                    <a:pt x="157505" y="820420"/>
                  </a:lnTo>
                  <a:lnTo>
                    <a:pt x="157505" y="815340"/>
                  </a:lnTo>
                  <a:lnTo>
                    <a:pt x="156730" y="815340"/>
                  </a:lnTo>
                  <a:lnTo>
                    <a:pt x="154559" y="816610"/>
                  </a:lnTo>
                  <a:lnTo>
                    <a:pt x="151942" y="816610"/>
                  </a:lnTo>
                  <a:lnTo>
                    <a:pt x="150279" y="815403"/>
                  </a:lnTo>
                  <a:lnTo>
                    <a:pt x="150202" y="814070"/>
                  </a:lnTo>
                  <a:lnTo>
                    <a:pt x="149872" y="814070"/>
                  </a:lnTo>
                  <a:lnTo>
                    <a:pt x="149288" y="810260"/>
                  </a:lnTo>
                  <a:lnTo>
                    <a:pt x="149872" y="806450"/>
                  </a:lnTo>
                  <a:lnTo>
                    <a:pt x="149872" y="797560"/>
                  </a:lnTo>
                  <a:lnTo>
                    <a:pt x="149326" y="792480"/>
                  </a:lnTo>
                  <a:lnTo>
                    <a:pt x="149377" y="786130"/>
                  </a:lnTo>
                  <a:lnTo>
                    <a:pt x="149656" y="782320"/>
                  </a:lnTo>
                  <a:lnTo>
                    <a:pt x="146634" y="778510"/>
                  </a:lnTo>
                  <a:lnTo>
                    <a:pt x="146735" y="774700"/>
                  </a:lnTo>
                  <a:lnTo>
                    <a:pt x="146519" y="773430"/>
                  </a:lnTo>
                  <a:lnTo>
                    <a:pt x="147332" y="770890"/>
                  </a:lnTo>
                  <a:lnTo>
                    <a:pt x="148971" y="769620"/>
                  </a:lnTo>
                  <a:lnTo>
                    <a:pt x="151663" y="769620"/>
                  </a:lnTo>
                  <a:lnTo>
                    <a:pt x="153073" y="768350"/>
                  </a:lnTo>
                  <a:lnTo>
                    <a:pt x="157632" y="768350"/>
                  </a:lnTo>
                  <a:lnTo>
                    <a:pt x="157632" y="769620"/>
                  </a:lnTo>
                  <a:lnTo>
                    <a:pt x="158457" y="769620"/>
                  </a:lnTo>
                  <a:lnTo>
                    <a:pt x="158457" y="770890"/>
                  </a:lnTo>
                  <a:lnTo>
                    <a:pt x="158864" y="770890"/>
                  </a:lnTo>
                  <a:lnTo>
                    <a:pt x="158927" y="773430"/>
                  </a:lnTo>
                  <a:lnTo>
                    <a:pt x="159042" y="775970"/>
                  </a:lnTo>
                  <a:lnTo>
                    <a:pt x="158521" y="778510"/>
                  </a:lnTo>
                  <a:lnTo>
                    <a:pt x="157314" y="782320"/>
                  </a:lnTo>
                  <a:lnTo>
                    <a:pt x="156705" y="786130"/>
                  </a:lnTo>
                  <a:lnTo>
                    <a:pt x="156616" y="791210"/>
                  </a:lnTo>
                  <a:lnTo>
                    <a:pt x="157048" y="795020"/>
                  </a:lnTo>
                  <a:lnTo>
                    <a:pt x="157314" y="796290"/>
                  </a:lnTo>
                  <a:lnTo>
                    <a:pt x="157314" y="798830"/>
                  </a:lnTo>
                  <a:lnTo>
                    <a:pt x="158051" y="803910"/>
                  </a:lnTo>
                  <a:lnTo>
                    <a:pt x="158864" y="805180"/>
                  </a:lnTo>
                  <a:lnTo>
                    <a:pt x="158915" y="806450"/>
                  </a:lnTo>
                  <a:lnTo>
                    <a:pt x="160743" y="811530"/>
                  </a:lnTo>
                  <a:lnTo>
                    <a:pt x="160743" y="767080"/>
                  </a:lnTo>
                  <a:lnTo>
                    <a:pt x="163880" y="764540"/>
                  </a:lnTo>
                  <a:lnTo>
                    <a:pt x="164833" y="760730"/>
                  </a:lnTo>
                  <a:lnTo>
                    <a:pt x="163118" y="758190"/>
                  </a:lnTo>
                  <a:lnTo>
                    <a:pt x="169583" y="755650"/>
                  </a:lnTo>
                  <a:lnTo>
                    <a:pt x="172885" y="750570"/>
                  </a:lnTo>
                  <a:lnTo>
                    <a:pt x="171513" y="745490"/>
                  </a:lnTo>
                  <a:lnTo>
                    <a:pt x="170878" y="744220"/>
                  </a:lnTo>
                  <a:lnTo>
                    <a:pt x="171462" y="744220"/>
                  </a:lnTo>
                  <a:lnTo>
                    <a:pt x="172377" y="742950"/>
                  </a:lnTo>
                  <a:lnTo>
                    <a:pt x="172008" y="744220"/>
                  </a:lnTo>
                  <a:lnTo>
                    <a:pt x="172694" y="742950"/>
                  </a:lnTo>
                  <a:lnTo>
                    <a:pt x="173570" y="742950"/>
                  </a:lnTo>
                  <a:lnTo>
                    <a:pt x="172199" y="744220"/>
                  </a:lnTo>
                  <a:lnTo>
                    <a:pt x="174028" y="742950"/>
                  </a:lnTo>
                  <a:lnTo>
                    <a:pt x="174294" y="742950"/>
                  </a:lnTo>
                  <a:lnTo>
                    <a:pt x="174840" y="741680"/>
                  </a:lnTo>
                  <a:lnTo>
                    <a:pt x="175755" y="741680"/>
                  </a:lnTo>
                  <a:lnTo>
                    <a:pt x="178181" y="739140"/>
                  </a:lnTo>
                  <a:lnTo>
                    <a:pt x="178358" y="736600"/>
                  </a:lnTo>
                  <a:lnTo>
                    <a:pt x="178485" y="730250"/>
                  </a:lnTo>
                  <a:lnTo>
                    <a:pt x="178600" y="728980"/>
                  </a:lnTo>
                  <a:lnTo>
                    <a:pt x="179324" y="725170"/>
                  </a:lnTo>
                  <a:lnTo>
                    <a:pt x="180505" y="722630"/>
                  </a:lnTo>
                  <a:lnTo>
                    <a:pt x="181216" y="720090"/>
                  </a:lnTo>
                  <a:lnTo>
                    <a:pt x="182346" y="717550"/>
                  </a:lnTo>
                  <a:lnTo>
                    <a:pt x="183883" y="715010"/>
                  </a:lnTo>
                  <a:lnTo>
                    <a:pt x="184912" y="711200"/>
                  </a:lnTo>
                  <a:lnTo>
                    <a:pt x="186194" y="708660"/>
                  </a:lnTo>
                  <a:lnTo>
                    <a:pt x="187718" y="706120"/>
                  </a:lnTo>
                  <a:lnTo>
                    <a:pt x="190309" y="699770"/>
                  </a:lnTo>
                  <a:lnTo>
                    <a:pt x="193535" y="694690"/>
                  </a:lnTo>
                  <a:lnTo>
                    <a:pt x="197396" y="688340"/>
                  </a:lnTo>
                  <a:lnTo>
                    <a:pt x="200545" y="683260"/>
                  </a:lnTo>
                  <a:lnTo>
                    <a:pt x="201218" y="681990"/>
                  </a:lnTo>
                  <a:lnTo>
                    <a:pt x="204698" y="676910"/>
                  </a:lnTo>
                  <a:lnTo>
                    <a:pt x="209105" y="670560"/>
                  </a:lnTo>
                  <a:lnTo>
                    <a:pt x="212864" y="662940"/>
                  </a:lnTo>
                  <a:lnTo>
                    <a:pt x="215950" y="656590"/>
                  </a:lnTo>
                  <a:lnTo>
                    <a:pt x="218389" y="648970"/>
                  </a:lnTo>
                  <a:lnTo>
                    <a:pt x="220484" y="641350"/>
                  </a:lnTo>
                  <a:lnTo>
                    <a:pt x="224688" y="633730"/>
                  </a:lnTo>
                  <a:lnTo>
                    <a:pt x="226695" y="626110"/>
                  </a:lnTo>
                  <a:lnTo>
                    <a:pt x="229285" y="615950"/>
                  </a:lnTo>
                  <a:lnTo>
                    <a:pt x="231940" y="605790"/>
                  </a:lnTo>
                  <a:lnTo>
                    <a:pt x="236042" y="596900"/>
                  </a:lnTo>
                  <a:lnTo>
                    <a:pt x="242938" y="589280"/>
                  </a:lnTo>
                  <a:lnTo>
                    <a:pt x="245084" y="588010"/>
                  </a:lnTo>
                  <a:lnTo>
                    <a:pt x="247383" y="586740"/>
                  </a:lnTo>
                  <a:lnTo>
                    <a:pt x="249834" y="584200"/>
                  </a:lnTo>
                  <a:lnTo>
                    <a:pt x="255333" y="580390"/>
                  </a:lnTo>
                  <a:lnTo>
                    <a:pt x="259499" y="575310"/>
                  </a:lnTo>
                  <a:lnTo>
                    <a:pt x="262115" y="570230"/>
                  </a:lnTo>
                  <a:lnTo>
                    <a:pt x="264439" y="570230"/>
                  </a:lnTo>
                  <a:lnTo>
                    <a:pt x="270776" y="568960"/>
                  </a:lnTo>
                  <a:lnTo>
                    <a:pt x="273570" y="566420"/>
                  </a:lnTo>
                  <a:lnTo>
                    <a:pt x="278726" y="563880"/>
                  </a:lnTo>
                  <a:lnTo>
                    <a:pt x="280695" y="562610"/>
                  </a:lnTo>
                  <a:lnTo>
                    <a:pt x="282232" y="560070"/>
                  </a:lnTo>
                  <a:lnTo>
                    <a:pt x="283286" y="558800"/>
                  </a:lnTo>
                  <a:lnTo>
                    <a:pt x="284530" y="556260"/>
                  </a:lnTo>
                  <a:lnTo>
                    <a:pt x="285318" y="554990"/>
                  </a:lnTo>
                  <a:lnTo>
                    <a:pt x="286524" y="547370"/>
                  </a:lnTo>
                  <a:lnTo>
                    <a:pt x="284835" y="543560"/>
                  </a:lnTo>
                  <a:lnTo>
                    <a:pt x="285026" y="538480"/>
                  </a:lnTo>
                  <a:lnTo>
                    <a:pt x="283883" y="529590"/>
                  </a:lnTo>
                  <a:lnTo>
                    <a:pt x="284429" y="521970"/>
                  </a:lnTo>
                  <a:lnTo>
                    <a:pt x="284302" y="511810"/>
                  </a:lnTo>
                  <a:lnTo>
                    <a:pt x="283895" y="505460"/>
                  </a:lnTo>
                  <a:lnTo>
                    <a:pt x="285635" y="497840"/>
                  </a:lnTo>
                  <a:lnTo>
                    <a:pt x="289496" y="490220"/>
                  </a:lnTo>
                  <a:lnTo>
                    <a:pt x="292684" y="482600"/>
                  </a:lnTo>
                  <a:lnTo>
                    <a:pt x="297840" y="468630"/>
                  </a:lnTo>
                  <a:lnTo>
                    <a:pt x="300266" y="463550"/>
                  </a:lnTo>
                  <a:lnTo>
                    <a:pt x="302818" y="458470"/>
                  </a:lnTo>
                  <a:lnTo>
                    <a:pt x="304558" y="453390"/>
                  </a:lnTo>
                  <a:lnTo>
                    <a:pt x="307568" y="445770"/>
                  </a:lnTo>
                  <a:lnTo>
                    <a:pt x="312724" y="438150"/>
                  </a:lnTo>
                  <a:lnTo>
                    <a:pt x="315556" y="430530"/>
                  </a:lnTo>
                  <a:lnTo>
                    <a:pt x="317373" y="425450"/>
                  </a:lnTo>
                  <a:lnTo>
                    <a:pt x="319773" y="420370"/>
                  </a:lnTo>
                  <a:lnTo>
                    <a:pt x="322719" y="415290"/>
                  </a:lnTo>
                  <a:lnTo>
                    <a:pt x="326732" y="405130"/>
                  </a:lnTo>
                  <a:lnTo>
                    <a:pt x="331228" y="394970"/>
                  </a:lnTo>
                  <a:lnTo>
                    <a:pt x="336181" y="384810"/>
                  </a:lnTo>
                  <a:lnTo>
                    <a:pt x="341617" y="374650"/>
                  </a:lnTo>
                  <a:lnTo>
                    <a:pt x="347154" y="379730"/>
                  </a:lnTo>
                  <a:lnTo>
                    <a:pt x="352056" y="386080"/>
                  </a:lnTo>
                  <a:lnTo>
                    <a:pt x="356260" y="391160"/>
                  </a:lnTo>
                  <a:lnTo>
                    <a:pt x="358140" y="393700"/>
                  </a:lnTo>
                  <a:lnTo>
                    <a:pt x="359625" y="397510"/>
                  </a:lnTo>
                  <a:lnTo>
                    <a:pt x="361226" y="400050"/>
                  </a:lnTo>
                  <a:lnTo>
                    <a:pt x="356666" y="405130"/>
                  </a:lnTo>
                  <a:lnTo>
                    <a:pt x="353682" y="410210"/>
                  </a:lnTo>
                  <a:lnTo>
                    <a:pt x="352336" y="416560"/>
                  </a:lnTo>
                  <a:lnTo>
                    <a:pt x="352666" y="422910"/>
                  </a:lnTo>
                  <a:lnTo>
                    <a:pt x="353072" y="426720"/>
                  </a:lnTo>
                  <a:lnTo>
                    <a:pt x="354291" y="430530"/>
                  </a:lnTo>
                  <a:lnTo>
                    <a:pt x="356311" y="434340"/>
                  </a:lnTo>
                  <a:lnTo>
                    <a:pt x="356501" y="435610"/>
                  </a:lnTo>
                  <a:lnTo>
                    <a:pt x="357593" y="435610"/>
                  </a:lnTo>
                  <a:lnTo>
                    <a:pt x="356222" y="440690"/>
                  </a:lnTo>
                  <a:lnTo>
                    <a:pt x="354939" y="447040"/>
                  </a:lnTo>
                  <a:lnTo>
                    <a:pt x="355587" y="449580"/>
                  </a:lnTo>
                  <a:lnTo>
                    <a:pt x="355358" y="453390"/>
                  </a:lnTo>
                  <a:lnTo>
                    <a:pt x="356031" y="459740"/>
                  </a:lnTo>
                  <a:lnTo>
                    <a:pt x="358178" y="464820"/>
                  </a:lnTo>
                  <a:lnTo>
                    <a:pt x="361797" y="471170"/>
                  </a:lnTo>
                  <a:lnTo>
                    <a:pt x="362673" y="471170"/>
                  </a:lnTo>
                  <a:lnTo>
                    <a:pt x="362331" y="473710"/>
                  </a:lnTo>
                  <a:lnTo>
                    <a:pt x="362102" y="476250"/>
                  </a:lnTo>
                  <a:lnTo>
                    <a:pt x="362026" y="477520"/>
                  </a:lnTo>
                  <a:lnTo>
                    <a:pt x="361950" y="482600"/>
                  </a:lnTo>
                  <a:lnTo>
                    <a:pt x="363093" y="487680"/>
                  </a:lnTo>
                  <a:lnTo>
                    <a:pt x="365328" y="491490"/>
                  </a:lnTo>
                  <a:lnTo>
                    <a:pt x="365633" y="492760"/>
                  </a:lnTo>
                  <a:lnTo>
                    <a:pt x="365785" y="492760"/>
                  </a:lnTo>
                  <a:lnTo>
                    <a:pt x="365099" y="499110"/>
                  </a:lnTo>
                  <a:lnTo>
                    <a:pt x="366280" y="505460"/>
                  </a:lnTo>
                  <a:lnTo>
                    <a:pt x="369328" y="511810"/>
                  </a:lnTo>
                  <a:lnTo>
                    <a:pt x="371386" y="515620"/>
                  </a:lnTo>
                  <a:lnTo>
                    <a:pt x="373049" y="518160"/>
                  </a:lnTo>
                  <a:lnTo>
                    <a:pt x="375450" y="521970"/>
                  </a:lnTo>
                  <a:lnTo>
                    <a:pt x="376212" y="521970"/>
                  </a:lnTo>
                  <a:lnTo>
                    <a:pt x="376440" y="523240"/>
                  </a:lnTo>
                  <a:lnTo>
                    <a:pt x="376377" y="525780"/>
                  </a:lnTo>
                  <a:lnTo>
                    <a:pt x="376123" y="530860"/>
                  </a:lnTo>
                  <a:lnTo>
                    <a:pt x="377202" y="538480"/>
                  </a:lnTo>
                  <a:lnTo>
                    <a:pt x="395833" y="562610"/>
                  </a:lnTo>
                  <a:lnTo>
                    <a:pt x="397205" y="562610"/>
                  </a:lnTo>
                  <a:lnTo>
                    <a:pt x="398653" y="565150"/>
                  </a:lnTo>
                  <a:lnTo>
                    <a:pt x="401955" y="565150"/>
                  </a:lnTo>
                  <a:lnTo>
                    <a:pt x="408355" y="568960"/>
                  </a:lnTo>
                  <a:lnTo>
                    <a:pt x="415798" y="571500"/>
                  </a:lnTo>
                  <a:lnTo>
                    <a:pt x="423824" y="572770"/>
                  </a:lnTo>
                  <a:lnTo>
                    <a:pt x="438188" y="575310"/>
                  </a:lnTo>
                  <a:lnTo>
                    <a:pt x="452424" y="572770"/>
                  </a:lnTo>
                  <a:lnTo>
                    <a:pt x="459828" y="570230"/>
                  </a:lnTo>
                  <a:lnTo>
                    <a:pt x="462000" y="568960"/>
                  </a:lnTo>
                  <a:lnTo>
                    <a:pt x="466344" y="566420"/>
                  </a:lnTo>
                  <a:lnTo>
                    <a:pt x="472122" y="562610"/>
                  </a:lnTo>
                  <a:lnTo>
                    <a:pt x="477342" y="557530"/>
                  </a:lnTo>
                  <a:lnTo>
                    <a:pt x="480377" y="554990"/>
                  </a:lnTo>
                  <a:lnTo>
                    <a:pt x="510197" y="514350"/>
                  </a:lnTo>
                  <a:lnTo>
                    <a:pt x="516877" y="505460"/>
                  </a:lnTo>
                  <a:lnTo>
                    <a:pt x="525373" y="497840"/>
                  </a:lnTo>
                  <a:lnTo>
                    <a:pt x="525373" y="501650"/>
                  </a:lnTo>
                  <a:lnTo>
                    <a:pt x="524205" y="502920"/>
                  </a:lnTo>
                  <a:lnTo>
                    <a:pt x="522109" y="502920"/>
                  </a:lnTo>
                  <a:lnTo>
                    <a:pt x="520052" y="504190"/>
                  </a:lnTo>
                  <a:lnTo>
                    <a:pt x="518528" y="505460"/>
                  </a:lnTo>
                  <a:lnTo>
                    <a:pt x="517931" y="506730"/>
                  </a:lnTo>
                  <a:lnTo>
                    <a:pt x="516636" y="511810"/>
                  </a:lnTo>
                  <a:lnTo>
                    <a:pt x="524967" y="511810"/>
                  </a:lnTo>
                  <a:lnTo>
                    <a:pt x="526745" y="513080"/>
                  </a:lnTo>
                  <a:lnTo>
                    <a:pt x="526745" y="514350"/>
                  </a:lnTo>
                  <a:lnTo>
                    <a:pt x="526592" y="515620"/>
                  </a:lnTo>
                  <a:lnTo>
                    <a:pt x="526821" y="516890"/>
                  </a:lnTo>
                  <a:lnTo>
                    <a:pt x="527431" y="516890"/>
                  </a:lnTo>
                  <a:lnTo>
                    <a:pt x="525195" y="519430"/>
                  </a:lnTo>
                  <a:lnTo>
                    <a:pt x="524471" y="521970"/>
                  </a:lnTo>
                  <a:lnTo>
                    <a:pt x="525449" y="525780"/>
                  </a:lnTo>
                  <a:lnTo>
                    <a:pt x="525449" y="524510"/>
                  </a:lnTo>
                  <a:lnTo>
                    <a:pt x="525716" y="527050"/>
                  </a:lnTo>
                  <a:lnTo>
                    <a:pt x="525449" y="527050"/>
                  </a:lnTo>
                  <a:lnTo>
                    <a:pt x="525487" y="528320"/>
                  </a:lnTo>
                  <a:lnTo>
                    <a:pt x="521957" y="528320"/>
                  </a:lnTo>
                  <a:lnTo>
                    <a:pt x="518985" y="529590"/>
                  </a:lnTo>
                  <a:lnTo>
                    <a:pt x="516483" y="530860"/>
                  </a:lnTo>
                  <a:lnTo>
                    <a:pt x="514807" y="533400"/>
                  </a:lnTo>
                  <a:lnTo>
                    <a:pt x="513092" y="534670"/>
                  </a:lnTo>
                  <a:lnTo>
                    <a:pt x="514235" y="537210"/>
                  </a:lnTo>
                  <a:lnTo>
                    <a:pt x="517474" y="538480"/>
                  </a:lnTo>
                  <a:lnTo>
                    <a:pt x="519518" y="539750"/>
                  </a:lnTo>
                  <a:lnTo>
                    <a:pt x="523862" y="539750"/>
                  </a:lnTo>
                  <a:lnTo>
                    <a:pt x="523862" y="541020"/>
                  </a:lnTo>
                  <a:lnTo>
                    <a:pt x="523595" y="541020"/>
                  </a:lnTo>
                  <a:lnTo>
                    <a:pt x="523595" y="543560"/>
                  </a:lnTo>
                  <a:lnTo>
                    <a:pt x="523938" y="544830"/>
                  </a:lnTo>
                  <a:lnTo>
                    <a:pt x="524586" y="544830"/>
                  </a:lnTo>
                  <a:lnTo>
                    <a:pt x="522490" y="547370"/>
                  </a:lnTo>
                  <a:lnTo>
                    <a:pt x="521500" y="549910"/>
                  </a:lnTo>
                  <a:lnTo>
                    <a:pt x="521766" y="552450"/>
                  </a:lnTo>
                  <a:lnTo>
                    <a:pt x="521766" y="553720"/>
                  </a:lnTo>
                  <a:lnTo>
                    <a:pt x="521157" y="553720"/>
                  </a:lnTo>
                  <a:lnTo>
                    <a:pt x="516255" y="554990"/>
                  </a:lnTo>
                  <a:lnTo>
                    <a:pt x="512102" y="557530"/>
                  </a:lnTo>
                  <a:lnTo>
                    <a:pt x="510209" y="560070"/>
                  </a:lnTo>
                  <a:lnTo>
                    <a:pt x="508647" y="566420"/>
                  </a:lnTo>
                  <a:lnTo>
                    <a:pt x="519328" y="565150"/>
                  </a:lnTo>
                  <a:lnTo>
                    <a:pt x="521843" y="566420"/>
                  </a:lnTo>
                  <a:lnTo>
                    <a:pt x="521881" y="570230"/>
                  </a:lnTo>
                  <a:lnTo>
                    <a:pt x="522147" y="570230"/>
                  </a:lnTo>
                  <a:lnTo>
                    <a:pt x="522681" y="571500"/>
                  </a:lnTo>
                  <a:lnTo>
                    <a:pt x="521728" y="572770"/>
                  </a:lnTo>
                  <a:lnTo>
                    <a:pt x="521271" y="574040"/>
                  </a:lnTo>
                  <a:lnTo>
                    <a:pt x="521271" y="576580"/>
                  </a:lnTo>
                  <a:lnTo>
                    <a:pt x="515416" y="576580"/>
                  </a:lnTo>
                  <a:lnTo>
                    <a:pt x="512978" y="577850"/>
                  </a:lnTo>
                  <a:lnTo>
                    <a:pt x="508076" y="577850"/>
                  </a:lnTo>
                  <a:lnTo>
                    <a:pt x="505904" y="579120"/>
                  </a:lnTo>
                  <a:lnTo>
                    <a:pt x="504190" y="580390"/>
                  </a:lnTo>
                  <a:lnTo>
                    <a:pt x="498602" y="585470"/>
                  </a:lnTo>
                  <a:lnTo>
                    <a:pt x="501535" y="588010"/>
                  </a:lnTo>
                  <a:lnTo>
                    <a:pt x="509181" y="589280"/>
                  </a:lnTo>
                  <a:lnTo>
                    <a:pt x="513092" y="590550"/>
                  </a:lnTo>
                  <a:lnTo>
                    <a:pt x="517740" y="590550"/>
                  </a:lnTo>
                  <a:lnTo>
                    <a:pt x="517588" y="591820"/>
                  </a:lnTo>
                  <a:lnTo>
                    <a:pt x="517893" y="593090"/>
                  </a:lnTo>
                  <a:lnTo>
                    <a:pt x="518604" y="594360"/>
                  </a:lnTo>
                  <a:lnTo>
                    <a:pt x="519061" y="595630"/>
                  </a:lnTo>
                  <a:lnTo>
                    <a:pt x="520242" y="595630"/>
                  </a:lnTo>
                  <a:lnTo>
                    <a:pt x="518909" y="600710"/>
                  </a:lnTo>
                  <a:lnTo>
                    <a:pt x="519023" y="603250"/>
                  </a:lnTo>
                  <a:lnTo>
                    <a:pt x="514997" y="603250"/>
                  </a:lnTo>
                  <a:lnTo>
                    <a:pt x="512864" y="604520"/>
                  </a:lnTo>
                  <a:lnTo>
                    <a:pt x="510844" y="604520"/>
                  </a:lnTo>
                  <a:lnTo>
                    <a:pt x="502373" y="608330"/>
                  </a:lnTo>
                  <a:lnTo>
                    <a:pt x="502488" y="610870"/>
                  </a:lnTo>
                  <a:lnTo>
                    <a:pt x="502145" y="612140"/>
                  </a:lnTo>
                  <a:lnTo>
                    <a:pt x="502831" y="613410"/>
                  </a:lnTo>
                  <a:lnTo>
                    <a:pt x="504266" y="614680"/>
                  </a:lnTo>
                  <a:lnTo>
                    <a:pt x="507199" y="615950"/>
                  </a:lnTo>
                  <a:lnTo>
                    <a:pt x="517245" y="615950"/>
                  </a:lnTo>
                  <a:lnTo>
                    <a:pt x="518909" y="617220"/>
                  </a:lnTo>
                  <a:lnTo>
                    <a:pt x="518909" y="619760"/>
                  </a:lnTo>
                  <a:lnTo>
                    <a:pt x="519137" y="621030"/>
                  </a:lnTo>
                  <a:lnTo>
                    <a:pt x="519442" y="621030"/>
                  </a:lnTo>
                  <a:lnTo>
                    <a:pt x="518299" y="624840"/>
                  </a:lnTo>
                  <a:lnTo>
                    <a:pt x="518147" y="624840"/>
                  </a:lnTo>
                  <a:lnTo>
                    <a:pt x="517740" y="626110"/>
                  </a:lnTo>
                  <a:lnTo>
                    <a:pt x="511606" y="626110"/>
                  </a:lnTo>
                  <a:lnTo>
                    <a:pt x="504037" y="627380"/>
                  </a:lnTo>
                  <a:lnTo>
                    <a:pt x="504075" y="633730"/>
                  </a:lnTo>
                  <a:lnTo>
                    <a:pt x="504952" y="635000"/>
                  </a:lnTo>
                  <a:lnTo>
                    <a:pt x="513359" y="635000"/>
                  </a:lnTo>
                  <a:lnTo>
                    <a:pt x="515150" y="636270"/>
                  </a:lnTo>
                  <a:lnTo>
                    <a:pt x="517169" y="636270"/>
                  </a:lnTo>
                  <a:lnTo>
                    <a:pt x="517207" y="638810"/>
                  </a:lnTo>
                  <a:lnTo>
                    <a:pt x="517131" y="640080"/>
                  </a:lnTo>
                  <a:lnTo>
                    <a:pt x="517893" y="641350"/>
                  </a:lnTo>
                  <a:lnTo>
                    <a:pt x="519480" y="643890"/>
                  </a:lnTo>
                  <a:lnTo>
                    <a:pt x="519137" y="645160"/>
                  </a:lnTo>
                  <a:lnTo>
                    <a:pt x="518452" y="646430"/>
                  </a:lnTo>
                  <a:lnTo>
                    <a:pt x="516483" y="647700"/>
                  </a:lnTo>
                  <a:lnTo>
                    <a:pt x="509333" y="647700"/>
                  </a:lnTo>
                  <a:lnTo>
                    <a:pt x="505447" y="648970"/>
                  </a:lnTo>
                  <a:lnTo>
                    <a:pt x="503440" y="650240"/>
                  </a:lnTo>
                  <a:lnTo>
                    <a:pt x="502526" y="652780"/>
                  </a:lnTo>
                  <a:lnTo>
                    <a:pt x="503059" y="654050"/>
                  </a:lnTo>
                  <a:lnTo>
                    <a:pt x="505599" y="657860"/>
                  </a:lnTo>
                  <a:lnTo>
                    <a:pt x="513359" y="657860"/>
                  </a:lnTo>
                  <a:lnTo>
                    <a:pt x="514769" y="659130"/>
                  </a:lnTo>
                  <a:lnTo>
                    <a:pt x="516559" y="661670"/>
                  </a:lnTo>
                  <a:lnTo>
                    <a:pt x="517588" y="664210"/>
                  </a:lnTo>
                  <a:lnTo>
                    <a:pt x="517817" y="666750"/>
                  </a:lnTo>
                  <a:lnTo>
                    <a:pt x="518299" y="666750"/>
                  </a:lnTo>
                  <a:lnTo>
                    <a:pt x="517740" y="668020"/>
                  </a:lnTo>
                  <a:lnTo>
                    <a:pt x="517474" y="669290"/>
                  </a:lnTo>
                  <a:lnTo>
                    <a:pt x="517474" y="670560"/>
                  </a:lnTo>
                  <a:lnTo>
                    <a:pt x="512826" y="670560"/>
                  </a:lnTo>
                  <a:lnTo>
                    <a:pt x="509447" y="671830"/>
                  </a:lnTo>
                  <a:lnTo>
                    <a:pt x="507238" y="674370"/>
                  </a:lnTo>
                  <a:lnTo>
                    <a:pt x="506628" y="674370"/>
                  </a:lnTo>
                  <a:lnTo>
                    <a:pt x="506437" y="675640"/>
                  </a:lnTo>
                  <a:lnTo>
                    <a:pt x="506780" y="676910"/>
                  </a:lnTo>
                  <a:lnTo>
                    <a:pt x="507809" y="679450"/>
                  </a:lnTo>
                  <a:lnTo>
                    <a:pt x="510844" y="681990"/>
                  </a:lnTo>
                  <a:lnTo>
                    <a:pt x="515454" y="681990"/>
                  </a:lnTo>
                  <a:lnTo>
                    <a:pt x="516445" y="683260"/>
                  </a:lnTo>
                  <a:lnTo>
                    <a:pt x="516864" y="683260"/>
                  </a:lnTo>
                  <a:lnTo>
                    <a:pt x="518566" y="684530"/>
                  </a:lnTo>
                  <a:lnTo>
                    <a:pt x="518071" y="685800"/>
                  </a:lnTo>
                  <a:lnTo>
                    <a:pt x="518414" y="688340"/>
                  </a:lnTo>
                  <a:lnTo>
                    <a:pt x="518007" y="688340"/>
                  </a:lnTo>
                  <a:lnTo>
                    <a:pt x="517474" y="689610"/>
                  </a:lnTo>
                  <a:lnTo>
                    <a:pt x="514845" y="687070"/>
                  </a:lnTo>
                  <a:lnTo>
                    <a:pt x="512025" y="685800"/>
                  </a:lnTo>
                  <a:lnTo>
                    <a:pt x="510552" y="684530"/>
                  </a:lnTo>
                  <a:lnTo>
                    <a:pt x="509066" y="683260"/>
                  </a:lnTo>
                  <a:lnTo>
                    <a:pt x="506628" y="681990"/>
                  </a:lnTo>
                  <a:lnTo>
                    <a:pt x="503847" y="680720"/>
                  </a:lnTo>
                  <a:lnTo>
                    <a:pt x="500849" y="680720"/>
                  </a:lnTo>
                  <a:lnTo>
                    <a:pt x="500849" y="679450"/>
                  </a:lnTo>
                  <a:lnTo>
                    <a:pt x="500430" y="678180"/>
                  </a:lnTo>
                  <a:lnTo>
                    <a:pt x="500164" y="678180"/>
                  </a:lnTo>
                  <a:lnTo>
                    <a:pt x="499325" y="675640"/>
                  </a:lnTo>
                  <a:lnTo>
                    <a:pt x="498297" y="674370"/>
                  </a:lnTo>
                  <a:lnTo>
                    <a:pt x="497116" y="673100"/>
                  </a:lnTo>
                  <a:lnTo>
                    <a:pt x="495757" y="670560"/>
                  </a:lnTo>
                  <a:lnTo>
                    <a:pt x="493852" y="668020"/>
                  </a:lnTo>
                  <a:lnTo>
                    <a:pt x="491490" y="666750"/>
                  </a:lnTo>
                  <a:lnTo>
                    <a:pt x="489394" y="664210"/>
                  </a:lnTo>
                  <a:lnTo>
                    <a:pt x="485787" y="661670"/>
                  </a:lnTo>
                  <a:lnTo>
                    <a:pt x="483920" y="660400"/>
                  </a:lnTo>
                  <a:lnTo>
                    <a:pt x="479894" y="655320"/>
                  </a:lnTo>
                  <a:lnTo>
                    <a:pt x="472973" y="648970"/>
                  </a:lnTo>
                  <a:lnTo>
                    <a:pt x="469734" y="645160"/>
                  </a:lnTo>
                  <a:lnTo>
                    <a:pt x="468744" y="645160"/>
                  </a:lnTo>
                  <a:lnTo>
                    <a:pt x="467639" y="643890"/>
                  </a:lnTo>
                  <a:lnTo>
                    <a:pt x="466432" y="642620"/>
                  </a:lnTo>
                  <a:lnTo>
                    <a:pt x="464908" y="642620"/>
                  </a:lnTo>
                  <a:lnTo>
                    <a:pt x="464451" y="641350"/>
                  </a:lnTo>
                  <a:lnTo>
                    <a:pt x="462699" y="640080"/>
                  </a:lnTo>
                  <a:lnTo>
                    <a:pt x="460603" y="638810"/>
                  </a:lnTo>
                  <a:lnTo>
                    <a:pt x="455663" y="635000"/>
                  </a:lnTo>
                  <a:lnTo>
                    <a:pt x="433946" y="626110"/>
                  </a:lnTo>
                  <a:lnTo>
                    <a:pt x="421157" y="626110"/>
                  </a:lnTo>
                  <a:lnTo>
                    <a:pt x="408152" y="628650"/>
                  </a:lnTo>
                  <a:lnTo>
                    <a:pt x="401701" y="631190"/>
                  </a:lnTo>
                  <a:lnTo>
                    <a:pt x="395478" y="632460"/>
                  </a:lnTo>
                  <a:lnTo>
                    <a:pt x="389521" y="635000"/>
                  </a:lnTo>
                  <a:lnTo>
                    <a:pt x="384733" y="637540"/>
                  </a:lnTo>
                  <a:lnTo>
                    <a:pt x="380314" y="640080"/>
                  </a:lnTo>
                  <a:lnTo>
                    <a:pt x="376402" y="642620"/>
                  </a:lnTo>
                  <a:lnTo>
                    <a:pt x="372859" y="643890"/>
                  </a:lnTo>
                  <a:lnTo>
                    <a:pt x="369671" y="646430"/>
                  </a:lnTo>
                  <a:lnTo>
                    <a:pt x="366852" y="647700"/>
                  </a:lnTo>
                  <a:lnTo>
                    <a:pt x="364502" y="648970"/>
                  </a:lnTo>
                  <a:lnTo>
                    <a:pt x="362331" y="651510"/>
                  </a:lnTo>
                  <a:lnTo>
                    <a:pt x="360426" y="652780"/>
                  </a:lnTo>
                  <a:lnTo>
                    <a:pt x="356362" y="657860"/>
                  </a:lnTo>
                  <a:lnTo>
                    <a:pt x="350418" y="661670"/>
                  </a:lnTo>
                  <a:lnTo>
                    <a:pt x="348691" y="668020"/>
                  </a:lnTo>
                  <a:lnTo>
                    <a:pt x="346532" y="674370"/>
                  </a:lnTo>
                  <a:lnTo>
                    <a:pt x="345998" y="680720"/>
                  </a:lnTo>
                  <a:lnTo>
                    <a:pt x="347091" y="687070"/>
                  </a:lnTo>
                  <a:lnTo>
                    <a:pt x="347776" y="690880"/>
                  </a:lnTo>
                  <a:lnTo>
                    <a:pt x="349834" y="694690"/>
                  </a:lnTo>
                  <a:lnTo>
                    <a:pt x="352018" y="702310"/>
                  </a:lnTo>
                  <a:lnTo>
                    <a:pt x="354571" y="706120"/>
                  </a:lnTo>
                  <a:lnTo>
                    <a:pt x="355993" y="709930"/>
                  </a:lnTo>
                  <a:lnTo>
                    <a:pt x="358406" y="715010"/>
                  </a:lnTo>
                  <a:lnTo>
                    <a:pt x="361340" y="720090"/>
                  </a:lnTo>
                  <a:lnTo>
                    <a:pt x="364642" y="725170"/>
                  </a:lnTo>
                  <a:lnTo>
                    <a:pt x="367309" y="730250"/>
                  </a:lnTo>
                  <a:lnTo>
                    <a:pt x="367309" y="732790"/>
                  </a:lnTo>
                  <a:lnTo>
                    <a:pt x="369214" y="736600"/>
                  </a:lnTo>
                  <a:lnTo>
                    <a:pt x="370243" y="740410"/>
                  </a:lnTo>
                  <a:lnTo>
                    <a:pt x="376440" y="741680"/>
                  </a:lnTo>
                  <a:lnTo>
                    <a:pt x="378345" y="742950"/>
                  </a:lnTo>
                  <a:lnTo>
                    <a:pt x="378726" y="742950"/>
                  </a:lnTo>
                  <a:lnTo>
                    <a:pt x="378917" y="744220"/>
                  </a:lnTo>
                  <a:lnTo>
                    <a:pt x="379209" y="744220"/>
                  </a:lnTo>
                  <a:lnTo>
                    <a:pt x="379476" y="748030"/>
                  </a:lnTo>
                  <a:lnTo>
                    <a:pt x="380466" y="753110"/>
                  </a:lnTo>
                  <a:lnTo>
                    <a:pt x="382905" y="758190"/>
                  </a:lnTo>
                  <a:lnTo>
                    <a:pt x="384657" y="759460"/>
                  </a:lnTo>
                  <a:lnTo>
                    <a:pt x="387083" y="760730"/>
                  </a:lnTo>
                  <a:lnTo>
                    <a:pt x="388340" y="760730"/>
                  </a:lnTo>
                  <a:lnTo>
                    <a:pt x="389521" y="762000"/>
                  </a:lnTo>
                  <a:lnTo>
                    <a:pt x="390626" y="762000"/>
                  </a:lnTo>
                  <a:lnTo>
                    <a:pt x="392226" y="763270"/>
                  </a:lnTo>
                  <a:lnTo>
                    <a:pt x="393966" y="763270"/>
                  </a:lnTo>
                  <a:lnTo>
                    <a:pt x="395795" y="764540"/>
                  </a:lnTo>
                  <a:lnTo>
                    <a:pt x="397205" y="764540"/>
                  </a:lnTo>
                  <a:lnTo>
                    <a:pt x="397548" y="765810"/>
                  </a:lnTo>
                  <a:lnTo>
                    <a:pt x="399491" y="768350"/>
                  </a:lnTo>
                  <a:lnTo>
                    <a:pt x="402907" y="769620"/>
                  </a:lnTo>
                  <a:lnTo>
                    <a:pt x="409028" y="769620"/>
                  </a:lnTo>
                  <a:lnTo>
                    <a:pt x="411276" y="770890"/>
                  </a:lnTo>
                  <a:lnTo>
                    <a:pt x="413372" y="770890"/>
                  </a:lnTo>
                  <a:lnTo>
                    <a:pt x="416560" y="772160"/>
                  </a:lnTo>
                  <a:lnTo>
                    <a:pt x="416826" y="774700"/>
                  </a:lnTo>
                  <a:lnTo>
                    <a:pt x="419760" y="779780"/>
                  </a:lnTo>
                  <a:lnTo>
                    <a:pt x="423252" y="783590"/>
                  </a:lnTo>
                  <a:lnTo>
                    <a:pt x="425843" y="787400"/>
                  </a:lnTo>
                  <a:lnTo>
                    <a:pt x="427482" y="791210"/>
                  </a:lnTo>
                  <a:lnTo>
                    <a:pt x="427824" y="792480"/>
                  </a:lnTo>
                  <a:lnTo>
                    <a:pt x="425538" y="795020"/>
                  </a:lnTo>
                  <a:lnTo>
                    <a:pt x="422732" y="798830"/>
                  </a:lnTo>
                  <a:lnTo>
                    <a:pt x="418426" y="803910"/>
                  </a:lnTo>
                  <a:lnTo>
                    <a:pt x="420979" y="810260"/>
                  </a:lnTo>
                  <a:lnTo>
                    <a:pt x="422656" y="814070"/>
                  </a:lnTo>
                  <a:lnTo>
                    <a:pt x="425081" y="816610"/>
                  </a:lnTo>
                  <a:lnTo>
                    <a:pt x="428167" y="819150"/>
                  </a:lnTo>
                  <a:lnTo>
                    <a:pt x="432460" y="824230"/>
                  </a:lnTo>
                  <a:lnTo>
                    <a:pt x="437705" y="828040"/>
                  </a:lnTo>
                  <a:lnTo>
                    <a:pt x="443763" y="830580"/>
                  </a:lnTo>
                  <a:lnTo>
                    <a:pt x="445998" y="831850"/>
                  </a:lnTo>
                  <a:lnTo>
                    <a:pt x="476427" y="840740"/>
                  </a:lnTo>
                  <a:lnTo>
                    <a:pt x="482968" y="840740"/>
                  </a:lnTo>
                  <a:lnTo>
                    <a:pt x="487311" y="842010"/>
                  </a:lnTo>
                  <a:lnTo>
                    <a:pt x="491832" y="842010"/>
                  </a:lnTo>
                  <a:lnTo>
                    <a:pt x="495719" y="839470"/>
                  </a:lnTo>
                  <a:lnTo>
                    <a:pt x="498449" y="839470"/>
                  </a:lnTo>
                  <a:lnTo>
                    <a:pt x="501002" y="838200"/>
                  </a:lnTo>
                  <a:lnTo>
                    <a:pt x="503326" y="836930"/>
                  </a:lnTo>
                  <a:lnTo>
                    <a:pt x="505790" y="835660"/>
                  </a:lnTo>
                  <a:lnTo>
                    <a:pt x="508000" y="834390"/>
                  </a:lnTo>
                  <a:lnTo>
                    <a:pt x="509981" y="833120"/>
                  </a:lnTo>
                  <a:lnTo>
                    <a:pt x="510324" y="833120"/>
                  </a:lnTo>
                  <a:lnTo>
                    <a:pt x="513207" y="831850"/>
                  </a:lnTo>
                  <a:lnTo>
                    <a:pt x="515721" y="829310"/>
                  </a:lnTo>
                  <a:lnTo>
                    <a:pt x="517779" y="828040"/>
                  </a:lnTo>
                  <a:lnTo>
                    <a:pt x="523176" y="824230"/>
                  </a:lnTo>
                  <a:lnTo>
                    <a:pt x="523900" y="821690"/>
                  </a:lnTo>
                  <a:lnTo>
                    <a:pt x="529488" y="817880"/>
                  </a:lnTo>
                  <a:lnTo>
                    <a:pt x="530974" y="816610"/>
                  </a:lnTo>
                  <a:lnTo>
                    <a:pt x="532866" y="815340"/>
                  </a:lnTo>
                  <a:lnTo>
                    <a:pt x="535038" y="814070"/>
                  </a:lnTo>
                  <a:lnTo>
                    <a:pt x="537400" y="812800"/>
                  </a:lnTo>
                  <a:lnTo>
                    <a:pt x="539648" y="812800"/>
                  </a:lnTo>
                  <a:lnTo>
                    <a:pt x="541693" y="811530"/>
                  </a:lnTo>
                  <a:lnTo>
                    <a:pt x="543407" y="810260"/>
                  </a:lnTo>
                  <a:lnTo>
                    <a:pt x="544741" y="808990"/>
                  </a:lnTo>
                  <a:lnTo>
                    <a:pt x="545579" y="807720"/>
                  </a:lnTo>
                  <a:lnTo>
                    <a:pt x="556869" y="807720"/>
                  </a:lnTo>
                  <a:lnTo>
                    <a:pt x="557631" y="808990"/>
                  </a:lnTo>
                  <a:lnTo>
                    <a:pt x="559917" y="808990"/>
                  </a:lnTo>
                  <a:lnTo>
                    <a:pt x="561441" y="810260"/>
                  </a:lnTo>
                  <a:lnTo>
                    <a:pt x="564095" y="812800"/>
                  </a:lnTo>
                  <a:lnTo>
                    <a:pt x="566953" y="814070"/>
                  </a:lnTo>
                  <a:lnTo>
                    <a:pt x="569874" y="816610"/>
                  </a:lnTo>
                  <a:lnTo>
                    <a:pt x="571512" y="817880"/>
                  </a:lnTo>
                  <a:lnTo>
                    <a:pt x="573036" y="819150"/>
                  </a:lnTo>
                  <a:lnTo>
                    <a:pt x="574446" y="820420"/>
                  </a:lnTo>
                  <a:lnTo>
                    <a:pt x="576872" y="821690"/>
                  </a:lnTo>
                  <a:lnTo>
                    <a:pt x="579577" y="824230"/>
                  </a:lnTo>
                  <a:lnTo>
                    <a:pt x="582472" y="825500"/>
                  </a:lnTo>
                  <a:lnTo>
                    <a:pt x="584593" y="826770"/>
                  </a:lnTo>
                  <a:lnTo>
                    <a:pt x="587032" y="828040"/>
                  </a:lnTo>
                  <a:lnTo>
                    <a:pt x="589737" y="829310"/>
                  </a:lnTo>
                  <a:lnTo>
                    <a:pt x="594753" y="833120"/>
                  </a:lnTo>
                  <a:lnTo>
                    <a:pt x="600570" y="835660"/>
                  </a:lnTo>
                  <a:lnTo>
                    <a:pt x="606882" y="836930"/>
                  </a:lnTo>
                  <a:lnTo>
                    <a:pt x="609396" y="838200"/>
                  </a:lnTo>
                  <a:lnTo>
                    <a:pt x="612178" y="839470"/>
                  </a:lnTo>
                  <a:lnTo>
                    <a:pt x="625144" y="839470"/>
                  </a:lnTo>
                  <a:lnTo>
                    <a:pt x="629970" y="838200"/>
                  </a:lnTo>
                  <a:lnTo>
                    <a:pt x="635063" y="836930"/>
                  </a:lnTo>
                  <a:lnTo>
                    <a:pt x="640168" y="836930"/>
                  </a:lnTo>
                  <a:lnTo>
                    <a:pt x="645109" y="835660"/>
                  </a:lnTo>
                  <a:lnTo>
                    <a:pt x="649744" y="833120"/>
                  </a:lnTo>
                  <a:lnTo>
                    <a:pt x="654126" y="831850"/>
                  </a:lnTo>
                  <a:lnTo>
                    <a:pt x="658266" y="829310"/>
                  </a:lnTo>
                  <a:lnTo>
                    <a:pt x="665759" y="825500"/>
                  </a:lnTo>
                  <a:lnTo>
                    <a:pt x="672566" y="821690"/>
                  </a:lnTo>
                  <a:lnTo>
                    <a:pt x="678586" y="816610"/>
                  </a:lnTo>
                  <a:lnTo>
                    <a:pt x="683196" y="808990"/>
                  </a:lnTo>
                  <a:lnTo>
                    <a:pt x="682129" y="801370"/>
                  </a:lnTo>
                  <a:lnTo>
                    <a:pt x="678332" y="796290"/>
                  </a:lnTo>
                  <a:lnTo>
                    <a:pt x="674776" y="789940"/>
                  </a:lnTo>
                  <a:lnTo>
                    <a:pt x="675233" y="788670"/>
                  </a:lnTo>
                  <a:lnTo>
                    <a:pt x="678548" y="784860"/>
                  </a:lnTo>
                  <a:lnTo>
                    <a:pt x="682650" y="778510"/>
                  </a:lnTo>
                  <a:lnTo>
                    <a:pt x="687324" y="772160"/>
                  </a:lnTo>
                  <a:lnTo>
                    <a:pt x="693000" y="769620"/>
                  </a:lnTo>
                  <a:lnTo>
                    <a:pt x="700265" y="769620"/>
                  </a:lnTo>
                  <a:lnTo>
                    <a:pt x="704367" y="767080"/>
                  </a:lnTo>
                  <a:lnTo>
                    <a:pt x="706653" y="765810"/>
                  </a:lnTo>
                  <a:lnTo>
                    <a:pt x="706691" y="764540"/>
                  </a:lnTo>
                  <a:lnTo>
                    <a:pt x="710107" y="762000"/>
                  </a:lnTo>
                  <a:lnTo>
                    <a:pt x="713232" y="760730"/>
                  </a:lnTo>
                  <a:lnTo>
                    <a:pt x="716114" y="759460"/>
                  </a:lnTo>
                  <a:lnTo>
                    <a:pt x="718743" y="758190"/>
                  </a:lnTo>
                  <a:lnTo>
                    <a:pt x="723950" y="753110"/>
                  </a:lnTo>
                  <a:lnTo>
                    <a:pt x="721639" y="748030"/>
                  </a:lnTo>
                  <a:lnTo>
                    <a:pt x="724674" y="745490"/>
                  </a:lnTo>
                  <a:lnTo>
                    <a:pt x="724941" y="744220"/>
                  </a:lnTo>
                  <a:lnTo>
                    <a:pt x="726313" y="744220"/>
                  </a:lnTo>
                  <a:lnTo>
                    <a:pt x="728789" y="742950"/>
                  </a:lnTo>
                  <a:lnTo>
                    <a:pt x="731177" y="741680"/>
                  </a:lnTo>
                  <a:lnTo>
                    <a:pt x="732891" y="739140"/>
                  </a:lnTo>
                  <a:lnTo>
                    <a:pt x="733806" y="737870"/>
                  </a:lnTo>
                  <a:lnTo>
                    <a:pt x="746772" y="713663"/>
                  </a:lnTo>
                  <a:lnTo>
                    <a:pt x="751128" y="707390"/>
                  </a:lnTo>
                  <a:lnTo>
                    <a:pt x="754113" y="701040"/>
                  </a:lnTo>
                  <a:lnTo>
                    <a:pt x="755446" y="694690"/>
                  </a:lnTo>
                  <a:lnTo>
                    <a:pt x="755777" y="689610"/>
                  </a:lnTo>
                  <a:lnTo>
                    <a:pt x="755764" y="687070"/>
                  </a:lnTo>
                  <a:lnTo>
                    <a:pt x="755434" y="683260"/>
                  </a:lnTo>
                  <a:lnTo>
                    <a:pt x="755561" y="678180"/>
                  </a:lnTo>
                  <a:lnTo>
                    <a:pt x="755789" y="674370"/>
                  </a:lnTo>
                  <a:lnTo>
                    <a:pt x="753770" y="665480"/>
                  </a:lnTo>
                  <a:lnTo>
                    <a:pt x="750697" y="660120"/>
                  </a:lnTo>
                  <a:lnTo>
                    <a:pt x="750697" y="676910"/>
                  </a:lnTo>
                  <a:lnTo>
                    <a:pt x="750417" y="680720"/>
                  </a:lnTo>
                  <a:lnTo>
                    <a:pt x="750354" y="684530"/>
                  </a:lnTo>
                  <a:lnTo>
                    <a:pt x="750582" y="687070"/>
                  </a:lnTo>
                  <a:lnTo>
                    <a:pt x="750684" y="690880"/>
                  </a:lnTo>
                  <a:lnTo>
                    <a:pt x="750201" y="695960"/>
                  </a:lnTo>
                  <a:lnTo>
                    <a:pt x="748411" y="703580"/>
                  </a:lnTo>
                  <a:lnTo>
                    <a:pt x="740397" y="715010"/>
                  </a:lnTo>
                  <a:lnTo>
                    <a:pt x="735736" y="721360"/>
                  </a:lnTo>
                  <a:lnTo>
                    <a:pt x="731558" y="727710"/>
                  </a:lnTo>
                  <a:lnTo>
                    <a:pt x="729780" y="734060"/>
                  </a:lnTo>
                  <a:lnTo>
                    <a:pt x="729284" y="739140"/>
                  </a:lnTo>
                  <a:lnTo>
                    <a:pt x="724903" y="741680"/>
                  </a:lnTo>
                  <a:lnTo>
                    <a:pt x="722845" y="741680"/>
                  </a:lnTo>
                  <a:lnTo>
                    <a:pt x="721563" y="742950"/>
                  </a:lnTo>
                  <a:lnTo>
                    <a:pt x="720458" y="742950"/>
                  </a:lnTo>
                  <a:lnTo>
                    <a:pt x="718172" y="746760"/>
                  </a:lnTo>
                  <a:lnTo>
                    <a:pt x="717219" y="750570"/>
                  </a:lnTo>
                  <a:lnTo>
                    <a:pt x="716838" y="753110"/>
                  </a:lnTo>
                  <a:lnTo>
                    <a:pt x="716000" y="755650"/>
                  </a:lnTo>
                  <a:lnTo>
                    <a:pt x="712965" y="756920"/>
                  </a:lnTo>
                  <a:lnTo>
                    <a:pt x="709422" y="759460"/>
                  </a:lnTo>
                  <a:lnTo>
                    <a:pt x="707453" y="759460"/>
                  </a:lnTo>
                  <a:lnTo>
                    <a:pt x="705624" y="760730"/>
                  </a:lnTo>
                  <a:lnTo>
                    <a:pt x="704062" y="762000"/>
                  </a:lnTo>
                  <a:lnTo>
                    <a:pt x="702767" y="763270"/>
                  </a:lnTo>
                  <a:lnTo>
                    <a:pt x="701243" y="764540"/>
                  </a:lnTo>
                  <a:lnTo>
                    <a:pt x="699503" y="765810"/>
                  </a:lnTo>
                  <a:lnTo>
                    <a:pt x="697598" y="767080"/>
                  </a:lnTo>
                  <a:lnTo>
                    <a:pt x="690676" y="767080"/>
                  </a:lnTo>
                  <a:lnTo>
                    <a:pt x="687552" y="768350"/>
                  </a:lnTo>
                  <a:lnTo>
                    <a:pt x="681545" y="772160"/>
                  </a:lnTo>
                  <a:lnTo>
                    <a:pt x="678434" y="778510"/>
                  </a:lnTo>
                  <a:lnTo>
                    <a:pt x="673252" y="784860"/>
                  </a:lnTo>
                  <a:lnTo>
                    <a:pt x="669607" y="787400"/>
                  </a:lnTo>
                  <a:lnTo>
                    <a:pt x="669531" y="791210"/>
                  </a:lnTo>
                  <a:lnTo>
                    <a:pt x="671131" y="795020"/>
                  </a:lnTo>
                  <a:lnTo>
                    <a:pt x="672719" y="796290"/>
                  </a:lnTo>
                  <a:lnTo>
                    <a:pt x="674052" y="797560"/>
                  </a:lnTo>
                  <a:lnTo>
                    <a:pt x="675157" y="800100"/>
                  </a:lnTo>
                  <a:lnTo>
                    <a:pt x="676071" y="801370"/>
                  </a:lnTo>
                  <a:lnTo>
                    <a:pt x="679564" y="806450"/>
                  </a:lnTo>
                  <a:lnTo>
                    <a:pt x="655497" y="826770"/>
                  </a:lnTo>
                  <a:lnTo>
                    <a:pt x="651497" y="829310"/>
                  </a:lnTo>
                  <a:lnTo>
                    <a:pt x="647242" y="830580"/>
                  </a:lnTo>
                  <a:lnTo>
                    <a:pt x="642785" y="833120"/>
                  </a:lnTo>
                  <a:lnTo>
                    <a:pt x="638225" y="833120"/>
                  </a:lnTo>
                  <a:lnTo>
                    <a:pt x="629475" y="835660"/>
                  </a:lnTo>
                  <a:lnTo>
                    <a:pt x="624840" y="836930"/>
                  </a:lnTo>
                  <a:lnTo>
                    <a:pt x="613270" y="836930"/>
                  </a:lnTo>
                  <a:lnTo>
                    <a:pt x="610501" y="835660"/>
                  </a:lnTo>
                  <a:lnTo>
                    <a:pt x="606234" y="834390"/>
                  </a:lnTo>
                  <a:lnTo>
                    <a:pt x="601141" y="831850"/>
                  </a:lnTo>
                  <a:lnTo>
                    <a:pt x="599465" y="831850"/>
                  </a:lnTo>
                  <a:lnTo>
                    <a:pt x="595058" y="829310"/>
                  </a:lnTo>
                  <a:lnTo>
                    <a:pt x="591629" y="826770"/>
                  </a:lnTo>
                  <a:lnTo>
                    <a:pt x="590537" y="826770"/>
                  </a:lnTo>
                  <a:lnTo>
                    <a:pt x="588022" y="825500"/>
                  </a:lnTo>
                  <a:lnTo>
                    <a:pt x="585317" y="822960"/>
                  </a:lnTo>
                  <a:lnTo>
                    <a:pt x="582091" y="821690"/>
                  </a:lnTo>
                  <a:lnTo>
                    <a:pt x="580656" y="820420"/>
                  </a:lnTo>
                  <a:lnTo>
                    <a:pt x="579234" y="819150"/>
                  </a:lnTo>
                  <a:lnTo>
                    <a:pt x="579234" y="820420"/>
                  </a:lnTo>
                  <a:lnTo>
                    <a:pt x="578891" y="819150"/>
                  </a:lnTo>
                  <a:lnTo>
                    <a:pt x="578129" y="819150"/>
                  </a:lnTo>
                  <a:lnTo>
                    <a:pt x="577291" y="817880"/>
                  </a:lnTo>
                  <a:lnTo>
                    <a:pt x="575856" y="816610"/>
                  </a:lnTo>
                  <a:lnTo>
                    <a:pt x="572084" y="814070"/>
                  </a:lnTo>
                  <a:lnTo>
                    <a:pt x="569087" y="812800"/>
                  </a:lnTo>
                  <a:lnTo>
                    <a:pt x="564781" y="808990"/>
                  </a:lnTo>
                  <a:lnTo>
                    <a:pt x="562952" y="807720"/>
                  </a:lnTo>
                  <a:lnTo>
                    <a:pt x="560984" y="806450"/>
                  </a:lnTo>
                  <a:lnTo>
                    <a:pt x="560984" y="800100"/>
                  </a:lnTo>
                  <a:lnTo>
                    <a:pt x="562038" y="800100"/>
                  </a:lnTo>
                  <a:lnTo>
                    <a:pt x="566267" y="798830"/>
                  </a:lnTo>
                  <a:lnTo>
                    <a:pt x="567601" y="797560"/>
                  </a:lnTo>
                  <a:lnTo>
                    <a:pt x="571169" y="796290"/>
                  </a:lnTo>
                  <a:lnTo>
                    <a:pt x="576757" y="795020"/>
                  </a:lnTo>
                  <a:lnTo>
                    <a:pt x="583946" y="792480"/>
                  </a:lnTo>
                  <a:lnTo>
                    <a:pt x="588213" y="789940"/>
                  </a:lnTo>
                  <a:lnTo>
                    <a:pt x="593877" y="788670"/>
                  </a:lnTo>
                  <a:lnTo>
                    <a:pt x="597115" y="788670"/>
                  </a:lnTo>
                  <a:lnTo>
                    <a:pt x="600151" y="787400"/>
                  </a:lnTo>
                  <a:lnTo>
                    <a:pt x="600379" y="787400"/>
                  </a:lnTo>
                  <a:lnTo>
                    <a:pt x="602513" y="789940"/>
                  </a:lnTo>
                  <a:lnTo>
                    <a:pt x="603084" y="789940"/>
                  </a:lnTo>
                  <a:lnTo>
                    <a:pt x="604647" y="792480"/>
                  </a:lnTo>
                  <a:lnTo>
                    <a:pt x="605815" y="792480"/>
                  </a:lnTo>
                  <a:lnTo>
                    <a:pt x="607110" y="793750"/>
                  </a:lnTo>
                  <a:lnTo>
                    <a:pt x="608482" y="795020"/>
                  </a:lnTo>
                  <a:lnTo>
                    <a:pt x="606920" y="795020"/>
                  </a:lnTo>
                  <a:lnTo>
                    <a:pt x="603694" y="797560"/>
                  </a:lnTo>
                  <a:lnTo>
                    <a:pt x="598665" y="800100"/>
                  </a:lnTo>
                  <a:lnTo>
                    <a:pt x="594448" y="802640"/>
                  </a:lnTo>
                  <a:lnTo>
                    <a:pt x="589546" y="806450"/>
                  </a:lnTo>
                  <a:lnTo>
                    <a:pt x="588746" y="810260"/>
                  </a:lnTo>
                  <a:lnTo>
                    <a:pt x="594144" y="812800"/>
                  </a:lnTo>
                  <a:lnTo>
                    <a:pt x="595134" y="812800"/>
                  </a:lnTo>
                  <a:lnTo>
                    <a:pt x="596201" y="814070"/>
                  </a:lnTo>
                  <a:lnTo>
                    <a:pt x="597306" y="814070"/>
                  </a:lnTo>
                  <a:lnTo>
                    <a:pt x="598665" y="815340"/>
                  </a:lnTo>
                  <a:lnTo>
                    <a:pt x="602589" y="816610"/>
                  </a:lnTo>
                  <a:lnTo>
                    <a:pt x="601865" y="816610"/>
                  </a:lnTo>
                  <a:lnTo>
                    <a:pt x="604227" y="817880"/>
                  </a:lnTo>
                  <a:lnTo>
                    <a:pt x="606920" y="819150"/>
                  </a:lnTo>
                  <a:lnTo>
                    <a:pt x="609854" y="819150"/>
                  </a:lnTo>
                  <a:lnTo>
                    <a:pt x="612292" y="820420"/>
                  </a:lnTo>
                  <a:lnTo>
                    <a:pt x="625106" y="820420"/>
                  </a:lnTo>
                  <a:lnTo>
                    <a:pt x="628446" y="819150"/>
                  </a:lnTo>
                  <a:lnTo>
                    <a:pt x="633018" y="816610"/>
                  </a:lnTo>
                  <a:lnTo>
                    <a:pt x="635368" y="816610"/>
                  </a:lnTo>
                  <a:lnTo>
                    <a:pt x="638721" y="814070"/>
                  </a:lnTo>
                  <a:lnTo>
                    <a:pt x="638949" y="814070"/>
                  </a:lnTo>
                  <a:lnTo>
                    <a:pt x="642150" y="812800"/>
                  </a:lnTo>
                  <a:lnTo>
                    <a:pt x="644499" y="811530"/>
                  </a:lnTo>
                  <a:lnTo>
                    <a:pt x="645490" y="808990"/>
                  </a:lnTo>
                  <a:lnTo>
                    <a:pt x="645642" y="806450"/>
                  </a:lnTo>
                  <a:lnTo>
                    <a:pt x="645109" y="803910"/>
                  </a:lnTo>
                  <a:lnTo>
                    <a:pt x="643966" y="801370"/>
                  </a:lnTo>
                  <a:lnTo>
                    <a:pt x="643623" y="798830"/>
                  </a:lnTo>
                  <a:lnTo>
                    <a:pt x="642556" y="797560"/>
                  </a:lnTo>
                  <a:lnTo>
                    <a:pt x="641273" y="796582"/>
                  </a:lnTo>
                  <a:lnTo>
                    <a:pt x="641273" y="806450"/>
                  </a:lnTo>
                  <a:lnTo>
                    <a:pt x="640930" y="807720"/>
                  </a:lnTo>
                  <a:lnTo>
                    <a:pt x="638378" y="810260"/>
                  </a:lnTo>
                  <a:lnTo>
                    <a:pt x="635292" y="811530"/>
                  </a:lnTo>
                  <a:lnTo>
                    <a:pt x="631799" y="814070"/>
                  </a:lnTo>
                  <a:lnTo>
                    <a:pt x="625906" y="815340"/>
                  </a:lnTo>
                  <a:lnTo>
                    <a:pt x="623049" y="816610"/>
                  </a:lnTo>
                  <a:lnTo>
                    <a:pt x="612063" y="816610"/>
                  </a:lnTo>
                  <a:lnTo>
                    <a:pt x="608977" y="815340"/>
                  </a:lnTo>
                  <a:lnTo>
                    <a:pt x="606158" y="814070"/>
                  </a:lnTo>
                  <a:lnTo>
                    <a:pt x="607225" y="814070"/>
                  </a:lnTo>
                  <a:lnTo>
                    <a:pt x="603427" y="812800"/>
                  </a:lnTo>
                  <a:lnTo>
                    <a:pt x="601675" y="811530"/>
                  </a:lnTo>
                  <a:lnTo>
                    <a:pt x="599617" y="811530"/>
                  </a:lnTo>
                  <a:lnTo>
                    <a:pt x="598335" y="810260"/>
                  </a:lnTo>
                  <a:lnTo>
                    <a:pt x="595972" y="808990"/>
                  </a:lnTo>
                  <a:lnTo>
                    <a:pt x="596201" y="808990"/>
                  </a:lnTo>
                  <a:lnTo>
                    <a:pt x="593153" y="806450"/>
                  </a:lnTo>
                  <a:lnTo>
                    <a:pt x="601408" y="803910"/>
                  </a:lnTo>
                  <a:lnTo>
                    <a:pt x="609358" y="798830"/>
                  </a:lnTo>
                  <a:lnTo>
                    <a:pt x="611949" y="797560"/>
                  </a:lnTo>
                  <a:lnTo>
                    <a:pt x="612368" y="796290"/>
                  </a:lnTo>
                  <a:lnTo>
                    <a:pt x="613092" y="796290"/>
                  </a:lnTo>
                  <a:lnTo>
                    <a:pt x="618947" y="797560"/>
                  </a:lnTo>
                  <a:lnTo>
                    <a:pt x="628142" y="796290"/>
                  </a:lnTo>
                  <a:lnTo>
                    <a:pt x="635177" y="796290"/>
                  </a:lnTo>
                  <a:lnTo>
                    <a:pt x="636168" y="797560"/>
                  </a:lnTo>
                  <a:lnTo>
                    <a:pt x="637006" y="797560"/>
                  </a:lnTo>
                  <a:lnTo>
                    <a:pt x="637921" y="798830"/>
                  </a:lnTo>
                  <a:lnTo>
                    <a:pt x="638263" y="797560"/>
                  </a:lnTo>
                  <a:lnTo>
                    <a:pt x="638606" y="798830"/>
                  </a:lnTo>
                  <a:lnTo>
                    <a:pt x="639330" y="800100"/>
                  </a:lnTo>
                  <a:lnTo>
                    <a:pt x="639787" y="801370"/>
                  </a:lnTo>
                  <a:lnTo>
                    <a:pt x="640054" y="802640"/>
                  </a:lnTo>
                  <a:lnTo>
                    <a:pt x="641007" y="803910"/>
                  </a:lnTo>
                  <a:lnTo>
                    <a:pt x="641273" y="806450"/>
                  </a:lnTo>
                  <a:lnTo>
                    <a:pt x="641273" y="796582"/>
                  </a:lnTo>
                  <a:lnTo>
                    <a:pt x="640892" y="796290"/>
                  </a:lnTo>
                  <a:lnTo>
                    <a:pt x="640397" y="796290"/>
                  </a:lnTo>
                  <a:lnTo>
                    <a:pt x="639178" y="795020"/>
                  </a:lnTo>
                  <a:lnTo>
                    <a:pt x="637578" y="793750"/>
                  </a:lnTo>
                  <a:lnTo>
                    <a:pt x="613092" y="793750"/>
                  </a:lnTo>
                  <a:lnTo>
                    <a:pt x="612140" y="792480"/>
                  </a:lnTo>
                  <a:lnTo>
                    <a:pt x="610616" y="792480"/>
                  </a:lnTo>
                  <a:lnTo>
                    <a:pt x="609168" y="791210"/>
                  </a:lnTo>
                  <a:lnTo>
                    <a:pt x="607834" y="789940"/>
                  </a:lnTo>
                  <a:lnTo>
                    <a:pt x="606767" y="788670"/>
                  </a:lnTo>
                  <a:lnTo>
                    <a:pt x="605218" y="787400"/>
                  </a:lnTo>
                  <a:lnTo>
                    <a:pt x="603275" y="786130"/>
                  </a:lnTo>
                  <a:lnTo>
                    <a:pt x="604723" y="782320"/>
                  </a:lnTo>
                  <a:lnTo>
                    <a:pt x="606158" y="781050"/>
                  </a:lnTo>
                  <a:lnTo>
                    <a:pt x="611073" y="778510"/>
                  </a:lnTo>
                  <a:lnTo>
                    <a:pt x="615556" y="775970"/>
                  </a:lnTo>
                  <a:lnTo>
                    <a:pt x="619480" y="772160"/>
                  </a:lnTo>
                  <a:lnTo>
                    <a:pt x="622896" y="769620"/>
                  </a:lnTo>
                  <a:lnTo>
                    <a:pt x="627278" y="765810"/>
                  </a:lnTo>
                  <a:lnTo>
                    <a:pt x="631418" y="762000"/>
                  </a:lnTo>
                  <a:lnTo>
                    <a:pt x="634885" y="759460"/>
                  </a:lnTo>
                  <a:lnTo>
                    <a:pt x="637616" y="756920"/>
                  </a:lnTo>
                  <a:lnTo>
                    <a:pt x="639559" y="753110"/>
                  </a:lnTo>
                  <a:lnTo>
                    <a:pt x="640930" y="749300"/>
                  </a:lnTo>
                  <a:lnTo>
                    <a:pt x="641692" y="745490"/>
                  </a:lnTo>
                  <a:lnTo>
                    <a:pt x="641921" y="741680"/>
                  </a:lnTo>
                  <a:lnTo>
                    <a:pt x="642264" y="739140"/>
                  </a:lnTo>
                  <a:lnTo>
                    <a:pt x="641350" y="736600"/>
                  </a:lnTo>
                  <a:lnTo>
                    <a:pt x="639292" y="735330"/>
                  </a:lnTo>
                  <a:lnTo>
                    <a:pt x="637133" y="733958"/>
                  </a:lnTo>
                  <a:lnTo>
                    <a:pt x="637133" y="742950"/>
                  </a:lnTo>
                  <a:lnTo>
                    <a:pt x="636816" y="746760"/>
                  </a:lnTo>
                  <a:lnTo>
                    <a:pt x="635215" y="750570"/>
                  </a:lnTo>
                  <a:lnTo>
                    <a:pt x="634504" y="751840"/>
                  </a:lnTo>
                  <a:lnTo>
                    <a:pt x="633552" y="753110"/>
                  </a:lnTo>
                  <a:lnTo>
                    <a:pt x="632409" y="754380"/>
                  </a:lnTo>
                  <a:lnTo>
                    <a:pt x="631418" y="756920"/>
                  </a:lnTo>
                  <a:lnTo>
                    <a:pt x="629856" y="758190"/>
                  </a:lnTo>
                  <a:lnTo>
                    <a:pt x="627837" y="759460"/>
                  </a:lnTo>
                  <a:lnTo>
                    <a:pt x="622160" y="764540"/>
                  </a:lnTo>
                  <a:lnTo>
                    <a:pt x="617308" y="768350"/>
                  </a:lnTo>
                  <a:lnTo>
                    <a:pt x="611695" y="773430"/>
                  </a:lnTo>
                  <a:lnTo>
                    <a:pt x="603694" y="777240"/>
                  </a:lnTo>
                  <a:lnTo>
                    <a:pt x="601179" y="779780"/>
                  </a:lnTo>
                  <a:lnTo>
                    <a:pt x="599465" y="781050"/>
                  </a:lnTo>
                  <a:lnTo>
                    <a:pt x="598703" y="783590"/>
                  </a:lnTo>
                  <a:lnTo>
                    <a:pt x="598411" y="783590"/>
                  </a:lnTo>
                  <a:lnTo>
                    <a:pt x="597877" y="784860"/>
                  </a:lnTo>
                  <a:lnTo>
                    <a:pt x="595896" y="784860"/>
                  </a:lnTo>
                  <a:lnTo>
                    <a:pt x="585965" y="787400"/>
                  </a:lnTo>
                  <a:lnTo>
                    <a:pt x="581444" y="788670"/>
                  </a:lnTo>
                  <a:lnTo>
                    <a:pt x="573951" y="791210"/>
                  </a:lnTo>
                  <a:lnTo>
                    <a:pt x="566191" y="795020"/>
                  </a:lnTo>
                  <a:lnTo>
                    <a:pt x="558241" y="796290"/>
                  </a:lnTo>
                  <a:lnTo>
                    <a:pt x="556717" y="797560"/>
                  </a:lnTo>
                  <a:lnTo>
                    <a:pt x="555726" y="798830"/>
                  </a:lnTo>
                  <a:lnTo>
                    <a:pt x="555536" y="800100"/>
                  </a:lnTo>
                  <a:lnTo>
                    <a:pt x="547357" y="800100"/>
                  </a:lnTo>
                  <a:lnTo>
                    <a:pt x="547293" y="798830"/>
                  </a:lnTo>
                  <a:lnTo>
                    <a:pt x="547065" y="798830"/>
                  </a:lnTo>
                  <a:lnTo>
                    <a:pt x="543293" y="796290"/>
                  </a:lnTo>
                  <a:lnTo>
                    <a:pt x="542988" y="796213"/>
                  </a:lnTo>
                  <a:lnTo>
                    <a:pt x="542988" y="800100"/>
                  </a:lnTo>
                  <a:lnTo>
                    <a:pt x="542721" y="801370"/>
                  </a:lnTo>
                  <a:lnTo>
                    <a:pt x="541959" y="802640"/>
                  </a:lnTo>
                  <a:lnTo>
                    <a:pt x="542074" y="803910"/>
                  </a:lnTo>
                  <a:lnTo>
                    <a:pt x="542074" y="806450"/>
                  </a:lnTo>
                  <a:lnTo>
                    <a:pt x="540397" y="807720"/>
                  </a:lnTo>
                  <a:lnTo>
                    <a:pt x="537591" y="810260"/>
                  </a:lnTo>
                  <a:lnTo>
                    <a:pt x="536028" y="810260"/>
                  </a:lnTo>
                  <a:lnTo>
                    <a:pt x="534352" y="811530"/>
                  </a:lnTo>
                  <a:lnTo>
                    <a:pt x="532688" y="811530"/>
                  </a:lnTo>
                  <a:lnTo>
                    <a:pt x="531088" y="812800"/>
                  </a:lnTo>
                  <a:lnTo>
                    <a:pt x="529640" y="812800"/>
                  </a:lnTo>
                  <a:lnTo>
                    <a:pt x="528383" y="814070"/>
                  </a:lnTo>
                  <a:lnTo>
                    <a:pt x="527507" y="815340"/>
                  </a:lnTo>
                  <a:lnTo>
                    <a:pt x="526859" y="815340"/>
                  </a:lnTo>
                  <a:lnTo>
                    <a:pt x="526097" y="816610"/>
                  </a:lnTo>
                  <a:lnTo>
                    <a:pt x="525754" y="816610"/>
                  </a:lnTo>
                  <a:lnTo>
                    <a:pt x="523824" y="817880"/>
                  </a:lnTo>
                  <a:lnTo>
                    <a:pt x="522909" y="819150"/>
                  </a:lnTo>
                  <a:lnTo>
                    <a:pt x="519518" y="821690"/>
                  </a:lnTo>
                  <a:lnTo>
                    <a:pt x="514692" y="825500"/>
                  </a:lnTo>
                  <a:lnTo>
                    <a:pt x="512178" y="828040"/>
                  </a:lnTo>
                  <a:lnTo>
                    <a:pt x="509104" y="830580"/>
                  </a:lnTo>
                  <a:lnTo>
                    <a:pt x="505561" y="831850"/>
                  </a:lnTo>
                  <a:lnTo>
                    <a:pt x="502145" y="834390"/>
                  </a:lnTo>
                  <a:lnTo>
                    <a:pt x="498068" y="836930"/>
                  </a:lnTo>
                  <a:lnTo>
                    <a:pt x="493585" y="838200"/>
                  </a:lnTo>
                  <a:lnTo>
                    <a:pt x="489623" y="839470"/>
                  </a:lnTo>
                  <a:lnTo>
                    <a:pt x="484911" y="839470"/>
                  </a:lnTo>
                  <a:lnTo>
                    <a:pt x="480733" y="838200"/>
                  </a:lnTo>
                  <a:lnTo>
                    <a:pt x="476275" y="838200"/>
                  </a:lnTo>
                  <a:lnTo>
                    <a:pt x="467715" y="835660"/>
                  </a:lnTo>
                  <a:lnTo>
                    <a:pt x="464261" y="835660"/>
                  </a:lnTo>
                  <a:lnTo>
                    <a:pt x="460984" y="834390"/>
                  </a:lnTo>
                  <a:lnTo>
                    <a:pt x="457911" y="833120"/>
                  </a:lnTo>
                  <a:lnTo>
                    <a:pt x="450494" y="830580"/>
                  </a:lnTo>
                  <a:lnTo>
                    <a:pt x="443992" y="828040"/>
                  </a:lnTo>
                  <a:lnTo>
                    <a:pt x="438962" y="822960"/>
                  </a:lnTo>
                  <a:lnTo>
                    <a:pt x="435584" y="820420"/>
                  </a:lnTo>
                  <a:lnTo>
                    <a:pt x="432536" y="817880"/>
                  </a:lnTo>
                  <a:lnTo>
                    <a:pt x="429844" y="815340"/>
                  </a:lnTo>
                  <a:lnTo>
                    <a:pt x="428129" y="814070"/>
                  </a:lnTo>
                  <a:lnTo>
                    <a:pt x="426834" y="812800"/>
                  </a:lnTo>
                  <a:lnTo>
                    <a:pt x="425615" y="810260"/>
                  </a:lnTo>
                  <a:lnTo>
                    <a:pt x="425500" y="808990"/>
                  </a:lnTo>
                  <a:lnTo>
                    <a:pt x="425081" y="806450"/>
                  </a:lnTo>
                  <a:lnTo>
                    <a:pt x="425691" y="803910"/>
                  </a:lnTo>
                  <a:lnTo>
                    <a:pt x="427253" y="801370"/>
                  </a:lnTo>
                  <a:lnTo>
                    <a:pt x="428167" y="800100"/>
                  </a:lnTo>
                  <a:lnTo>
                    <a:pt x="429387" y="797560"/>
                  </a:lnTo>
                  <a:lnTo>
                    <a:pt x="430784" y="796290"/>
                  </a:lnTo>
                  <a:lnTo>
                    <a:pt x="435127" y="792480"/>
                  </a:lnTo>
                  <a:lnTo>
                    <a:pt x="431507" y="788670"/>
                  </a:lnTo>
                  <a:lnTo>
                    <a:pt x="430339" y="786130"/>
                  </a:lnTo>
                  <a:lnTo>
                    <a:pt x="428739" y="783590"/>
                  </a:lnTo>
                  <a:lnTo>
                    <a:pt x="426758" y="781050"/>
                  </a:lnTo>
                  <a:lnTo>
                    <a:pt x="424395" y="778510"/>
                  </a:lnTo>
                  <a:lnTo>
                    <a:pt x="423672" y="777240"/>
                  </a:lnTo>
                  <a:lnTo>
                    <a:pt x="421398" y="773430"/>
                  </a:lnTo>
                  <a:lnTo>
                    <a:pt x="420979" y="772160"/>
                  </a:lnTo>
                  <a:lnTo>
                    <a:pt x="419608" y="770890"/>
                  </a:lnTo>
                  <a:lnTo>
                    <a:pt x="416750" y="768350"/>
                  </a:lnTo>
                  <a:lnTo>
                    <a:pt x="413219" y="768350"/>
                  </a:lnTo>
                  <a:lnTo>
                    <a:pt x="409143" y="767080"/>
                  </a:lnTo>
                  <a:lnTo>
                    <a:pt x="404088" y="767080"/>
                  </a:lnTo>
                  <a:lnTo>
                    <a:pt x="403364" y="765810"/>
                  </a:lnTo>
                  <a:lnTo>
                    <a:pt x="402564" y="764540"/>
                  </a:lnTo>
                  <a:lnTo>
                    <a:pt x="401688" y="763270"/>
                  </a:lnTo>
                  <a:lnTo>
                    <a:pt x="400710" y="763270"/>
                  </a:lnTo>
                  <a:lnTo>
                    <a:pt x="399491" y="762000"/>
                  </a:lnTo>
                  <a:lnTo>
                    <a:pt x="398119" y="762000"/>
                  </a:lnTo>
                  <a:lnTo>
                    <a:pt x="396671" y="760730"/>
                  </a:lnTo>
                  <a:lnTo>
                    <a:pt x="393928" y="760730"/>
                  </a:lnTo>
                  <a:lnTo>
                    <a:pt x="392417" y="759460"/>
                  </a:lnTo>
                  <a:lnTo>
                    <a:pt x="388835" y="758190"/>
                  </a:lnTo>
                  <a:lnTo>
                    <a:pt x="386295" y="755650"/>
                  </a:lnTo>
                  <a:lnTo>
                    <a:pt x="384962" y="751840"/>
                  </a:lnTo>
                  <a:lnTo>
                    <a:pt x="384962" y="749300"/>
                  </a:lnTo>
                  <a:lnTo>
                    <a:pt x="384124" y="745490"/>
                  </a:lnTo>
                  <a:lnTo>
                    <a:pt x="385495" y="744220"/>
                  </a:lnTo>
                  <a:lnTo>
                    <a:pt x="381266" y="740410"/>
                  </a:lnTo>
                  <a:lnTo>
                    <a:pt x="376974" y="739140"/>
                  </a:lnTo>
                  <a:lnTo>
                    <a:pt x="374611" y="737870"/>
                  </a:lnTo>
                  <a:lnTo>
                    <a:pt x="374192" y="736600"/>
                  </a:lnTo>
                  <a:lnTo>
                    <a:pt x="372059" y="732790"/>
                  </a:lnTo>
                  <a:lnTo>
                    <a:pt x="372249" y="727710"/>
                  </a:lnTo>
                  <a:lnTo>
                    <a:pt x="368719" y="722630"/>
                  </a:lnTo>
                  <a:lnTo>
                    <a:pt x="365480" y="717550"/>
                  </a:lnTo>
                  <a:lnTo>
                    <a:pt x="362788" y="712470"/>
                  </a:lnTo>
                  <a:lnTo>
                    <a:pt x="359168" y="704850"/>
                  </a:lnTo>
                  <a:lnTo>
                    <a:pt x="356908" y="701040"/>
                  </a:lnTo>
                  <a:lnTo>
                    <a:pt x="355765" y="698500"/>
                  </a:lnTo>
                  <a:lnTo>
                    <a:pt x="354164" y="693420"/>
                  </a:lnTo>
                  <a:lnTo>
                    <a:pt x="352869" y="689610"/>
                  </a:lnTo>
                  <a:lnTo>
                    <a:pt x="351878" y="685800"/>
                  </a:lnTo>
                  <a:lnTo>
                    <a:pt x="351028" y="679450"/>
                  </a:lnTo>
                  <a:lnTo>
                    <a:pt x="351993" y="671830"/>
                  </a:lnTo>
                  <a:lnTo>
                    <a:pt x="354761" y="665480"/>
                  </a:lnTo>
                  <a:lnTo>
                    <a:pt x="356857" y="662940"/>
                  </a:lnTo>
                  <a:lnTo>
                    <a:pt x="359359" y="659130"/>
                  </a:lnTo>
                  <a:lnTo>
                    <a:pt x="362216" y="656590"/>
                  </a:lnTo>
                  <a:lnTo>
                    <a:pt x="364274" y="654050"/>
                  </a:lnTo>
                  <a:lnTo>
                    <a:pt x="367233" y="651510"/>
                  </a:lnTo>
                  <a:lnTo>
                    <a:pt x="370890" y="650240"/>
                  </a:lnTo>
                  <a:lnTo>
                    <a:pt x="373964" y="647700"/>
                  </a:lnTo>
                  <a:lnTo>
                    <a:pt x="377431" y="646430"/>
                  </a:lnTo>
                  <a:lnTo>
                    <a:pt x="381152" y="645160"/>
                  </a:lnTo>
                  <a:lnTo>
                    <a:pt x="386372" y="641350"/>
                  </a:lnTo>
                  <a:lnTo>
                    <a:pt x="392531" y="637540"/>
                  </a:lnTo>
                  <a:lnTo>
                    <a:pt x="399415" y="635000"/>
                  </a:lnTo>
                  <a:lnTo>
                    <a:pt x="405269" y="633730"/>
                  </a:lnTo>
                  <a:lnTo>
                    <a:pt x="411734" y="631190"/>
                  </a:lnTo>
                  <a:lnTo>
                    <a:pt x="418503" y="629920"/>
                  </a:lnTo>
                  <a:lnTo>
                    <a:pt x="437972" y="629920"/>
                  </a:lnTo>
                  <a:lnTo>
                    <a:pt x="440791" y="631190"/>
                  </a:lnTo>
                  <a:lnTo>
                    <a:pt x="443306" y="631190"/>
                  </a:lnTo>
                  <a:lnTo>
                    <a:pt x="446836" y="632460"/>
                  </a:lnTo>
                  <a:lnTo>
                    <a:pt x="449961" y="635000"/>
                  </a:lnTo>
                  <a:lnTo>
                    <a:pt x="452424" y="636270"/>
                  </a:lnTo>
                  <a:lnTo>
                    <a:pt x="455053" y="638810"/>
                  </a:lnTo>
                  <a:lnTo>
                    <a:pt x="457492" y="640080"/>
                  </a:lnTo>
                  <a:lnTo>
                    <a:pt x="459689" y="642620"/>
                  </a:lnTo>
                  <a:lnTo>
                    <a:pt x="463842" y="645160"/>
                  </a:lnTo>
                  <a:lnTo>
                    <a:pt x="467525" y="647700"/>
                  </a:lnTo>
                  <a:lnTo>
                    <a:pt x="470725" y="651510"/>
                  </a:lnTo>
                  <a:lnTo>
                    <a:pt x="474408" y="655320"/>
                  </a:lnTo>
                  <a:lnTo>
                    <a:pt x="478142" y="659130"/>
                  </a:lnTo>
                  <a:lnTo>
                    <a:pt x="481634" y="662940"/>
                  </a:lnTo>
                  <a:lnTo>
                    <a:pt x="485292" y="665480"/>
                  </a:lnTo>
                  <a:lnTo>
                    <a:pt x="488454" y="668020"/>
                  </a:lnTo>
                  <a:lnTo>
                    <a:pt x="491032" y="670560"/>
                  </a:lnTo>
                  <a:lnTo>
                    <a:pt x="492747" y="673100"/>
                  </a:lnTo>
                  <a:lnTo>
                    <a:pt x="493928" y="674370"/>
                  </a:lnTo>
                  <a:lnTo>
                    <a:pt x="495947" y="678180"/>
                  </a:lnTo>
                  <a:lnTo>
                    <a:pt x="497039" y="680720"/>
                  </a:lnTo>
                  <a:lnTo>
                    <a:pt x="497382" y="684530"/>
                  </a:lnTo>
                  <a:lnTo>
                    <a:pt x="496925" y="687070"/>
                  </a:lnTo>
                  <a:lnTo>
                    <a:pt x="496430" y="689610"/>
                  </a:lnTo>
                  <a:lnTo>
                    <a:pt x="496138" y="690880"/>
                  </a:lnTo>
                  <a:lnTo>
                    <a:pt x="496023" y="692150"/>
                  </a:lnTo>
                  <a:lnTo>
                    <a:pt x="495681" y="693420"/>
                  </a:lnTo>
                  <a:lnTo>
                    <a:pt x="495414" y="693420"/>
                  </a:lnTo>
                  <a:lnTo>
                    <a:pt x="493966" y="697230"/>
                  </a:lnTo>
                  <a:lnTo>
                    <a:pt x="494842" y="699770"/>
                  </a:lnTo>
                  <a:lnTo>
                    <a:pt x="491756" y="703580"/>
                  </a:lnTo>
                  <a:lnTo>
                    <a:pt x="489432" y="706120"/>
                  </a:lnTo>
                  <a:lnTo>
                    <a:pt x="485673" y="709930"/>
                  </a:lnTo>
                  <a:lnTo>
                    <a:pt x="485076" y="713663"/>
                  </a:lnTo>
                  <a:lnTo>
                    <a:pt x="485101" y="715010"/>
                  </a:lnTo>
                  <a:lnTo>
                    <a:pt x="486587" y="717550"/>
                  </a:lnTo>
                  <a:lnTo>
                    <a:pt x="489013" y="718820"/>
                  </a:lnTo>
                  <a:lnTo>
                    <a:pt x="490308" y="718820"/>
                  </a:lnTo>
                  <a:lnTo>
                    <a:pt x="490461" y="720090"/>
                  </a:lnTo>
                  <a:lnTo>
                    <a:pt x="490689" y="723900"/>
                  </a:lnTo>
                  <a:lnTo>
                    <a:pt x="487692" y="726440"/>
                  </a:lnTo>
                  <a:lnTo>
                    <a:pt x="482968" y="727710"/>
                  </a:lnTo>
                  <a:lnTo>
                    <a:pt x="474370" y="727710"/>
                  </a:lnTo>
                  <a:lnTo>
                    <a:pt x="470306" y="728980"/>
                  </a:lnTo>
                  <a:lnTo>
                    <a:pt x="467144" y="731520"/>
                  </a:lnTo>
                  <a:lnTo>
                    <a:pt x="465632" y="734060"/>
                  </a:lnTo>
                  <a:lnTo>
                    <a:pt x="465480" y="737870"/>
                  </a:lnTo>
                  <a:lnTo>
                    <a:pt x="464756" y="741680"/>
                  </a:lnTo>
                  <a:lnTo>
                    <a:pt x="463461" y="745490"/>
                  </a:lnTo>
                  <a:lnTo>
                    <a:pt x="462280" y="749300"/>
                  </a:lnTo>
                  <a:lnTo>
                    <a:pt x="463346" y="754380"/>
                  </a:lnTo>
                  <a:lnTo>
                    <a:pt x="466585" y="758190"/>
                  </a:lnTo>
                  <a:lnTo>
                    <a:pt x="468287" y="760730"/>
                  </a:lnTo>
                  <a:lnTo>
                    <a:pt x="491680" y="778510"/>
                  </a:lnTo>
                  <a:lnTo>
                    <a:pt x="494157" y="779780"/>
                  </a:lnTo>
                  <a:lnTo>
                    <a:pt x="496430" y="781050"/>
                  </a:lnTo>
                  <a:lnTo>
                    <a:pt x="497306" y="782320"/>
                  </a:lnTo>
                  <a:lnTo>
                    <a:pt x="498030" y="783590"/>
                  </a:lnTo>
                  <a:lnTo>
                    <a:pt x="498602" y="783590"/>
                  </a:lnTo>
                  <a:lnTo>
                    <a:pt x="497687" y="787400"/>
                  </a:lnTo>
                  <a:lnTo>
                    <a:pt x="493509" y="791210"/>
                  </a:lnTo>
                  <a:lnTo>
                    <a:pt x="487768" y="792480"/>
                  </a:lnTo>
                  <a:lnTo>
                    <a:pt x="483920" y="793750"/>
                  </a:lnTo>
                  <a:lnTo>
                    <a:pt x="475322" y="792480"/>
                  </a:lnTo>
                  <a:lnTo>
                    <a:pt x="470192" y="792480"/>
                  </a:lnTo>
                  <a:lnTo>
                    <a:pt x="468287" y="793750"/>
                  </a:lnTo>
                  <a:lnTo>
                    <a:pt x="466509" y="793750"/>
                  </a:lnTo>
                  <a:lnTo>
                    <a:pt x="457034" y="803910"/>
                  </a:lnTo>
                  <a:lnTo>
                    <a:pt x="456577" y="806450"/>
                  </a:lnTo>
                  <a:lnTo>
                    <a:pt x="469963" y="816610"/>
                  </a:lnTo>
                  <a:lnTo>
                    <a:pt x="475970" y="820420"/>
                  </a:lnTo>
                  <a:lnTo>
                    <a:pt x="488188" y="820420"/>
                  </a:lnTo>
                  <a:lnTo>
                    <a:pt x="492480" y="819150"/>
                  </a:lnTo>
                  <a:lnTo>
                    <a:pt x="496277" y="817880"/>
                  </a:lnTo>
                  <a:lnTo>
                    <a:pt x="499935" y="816610"/>
                  </a:lnTo>
                  <a:lnTo>
                    <a:pt x="502869" y="815340"/>
                  </a:lnTo>
                  <a:lnTo>
                    <a:pt x="504723" y="814070"/>
                  </a:lnTo>
                  <a:lnTo>
                    <a:pt x="508304" y="814070"/>
                  </a:lnTo>
                  <a:lnTo>
                    <a:pt x="512292" y="812800"/>
                  </a:lnTo>
                  <a:lnTo>
                    <a:pt x="513854" y="810260"/>
                  </a:lnTo>
                  <a:lnTo>
                    <a:pt x="515150" y="807720"/>
                  </a:lnTo>
                  <a:lnTo>
                    <a:pt x="514235" y="805180"/>
                  </a:lnTo>
                  <a:lnTo>
                    <a:pt x="511378" y="802640"/>
                  </a:lnTo>
                  <a:lnTo>
                    <a:pt x="510057" y="801370"/>
                  </a:lnTo>
                  <a:lnTo>
                    <a:pt x="509066" y="801370"/>
                  </a:lnTo>
                  <a:lnTo>
                    <a:pt x="509066" y="808990"/>
                  </a:lnTo>
                  <a:lnTo>
                    <a:pt x="508609" y="810260"/>
                  </a:lnTo>
                  <a:lnTo>
                    <a:pt x="505599" y="810260"/>
                  </a:lnTo>
                  <a:lnTo>
                    <a:pt x="497649" y="812800"/>
                  </a:lnTo>
                  <a:lnTo>
                    <a:pt x="497306" y="814070"/>
                  </a:lnTo>
                  <a:lnTo>
                    <a:pt x="494385" y="815340"/>
                  </a:lnTo>
                  <a:lnTo>
                    <a:pt x="491566" y="816610"/>
                  </a:lnTo>
                  <a:lnTo>
                    <a:pt x="488492" y="816610"/>
                  </a:lnTo>
                  <a:lnTo>
                    <a:pt x="485254" y="817880"/>
                  </a:lnTo>
                  <a:lnTo>
                    <a:pt x="481533" y="817880"/>
                  </a:lnTo>
                  <a:lnTo>
                    <a:pt x="477875" y="816610"/>
                  </a:lnTo>
                  <a:lnTo>
                    <a:pt x="474827" y="815340"/>
                  </a:lnTo>
                  <a:lnTo>
                    <a:pt x="470649" y="812800"/>
                  </a:lnTo>
                  <a:lnTo>
                    <a:pt x="463880" y="811530"/>
                  </a:lnTo>
                  <a:lnTo>
                    <a:pt x="462013" y="810260"/>
                  </a:lnTo>
                  <a:lnTo>
                    <a:pt x="461632" y="810260"/>
                  </a:lnTo>
                  <a:lnTo>
                    <a:pt x="461289" y="808990"/>
                  </a:lnTo>
                  <a:lnTo>
                    <a:pt x="461441" y="806450"/>
                  </a:lnTo>
                  <a:lnTo>
                    <a:pt x="462775" y="800100"/>
                  </a:lnTo>
                  <a:lnTo>
                    <a:pt x="463003" y="798830"/>
                  </a:lnTo>
                  <a:lnTo>
                    <a:pt x="469239" y="796290"/>
                  </a:lnTo>
                  <a:lnTo>
                    <a:pt x="471563" y="796290"/>
                  </a:lnTo>
                  <a:lnTo>
                    <a:pt x="475208" y="795020"/>
                  </a:lnTo>
                  <a:lnTo>
                    <a:pt x="475284" y="796290"/>
                  </a:lnTo>
                  <a:lnTo>
                    <a:pt x="488035" y="796290"/>
                  </a:lnTo>
                  <a:lnTo>
                    <a:pt x="491109" y="797560"/>
                  </a:lnTo>
                  <a:lnTo>
                    <a:pt x="494614" y="800100"/>
                  </a:lnTo>
                  <a:lnTo>
                    <a:pt x="498449" y="801370"/>
                  </a:lnTo>
                  <a:lnTo>
                    <a:pt x="501650" y="802640"/>
                  </a:lnTo>
                  <a:lnTo>
                    <a:pt x="504685" y="803910"/>
                  </a:lnTo>
                  <a:lnTo>
                    <a:pt x="507580" y="805180"/>
                  </a:lnTo>
                  <a:lnTo>
                    <a:pt x="508114" y="805180"/>
                  </a:lnTo>
                  <a:lnTo>
                    <a:pt x="508304" y="806450"/>
                  </a:lnTo>
                  <a:lnTo>
                    <a:pt x="508952" y="807720"/>
                  </a:lnTo>
                  <a:lnTo>
                    <a:pt x="509066" y="808990"/>
                  </a:lnTo>
                  <a:lnTo>
                    <a:pt x="509066" y="801370"/>
                  </a:lnTo>
                  <a:lnTo>
                    <a:pt x="508533" y="801370"/>
                  </a:lnTo>
                  <a:lnTo>
                    <a:pt x="506818" y="800100"/>
                  </a:lnTo>
                  <a:lnTo>
                    <a:pt x="504952" y="798830"/>
                  </a:lnTo>
                  <a:lnTo>
                    <a:pt x="503021" y="798830"/>
                  </a:lnTo>
                  <a:lnTo>
                    <a:pt x="498411" y="796290"/>
                  </a:lnTo>
                  <a:lnTo>
                    <a:pt x="495947" y="795020"/>
                  </a:lnTo>
                  <a:lnTo>
                    <a:pt x="493699" y="793750"/>
                  </a:lnTo>
                  <a:lnTo>
                    <a:pt x="493242" y="793750"/>
                  </a:lnTo>
                  <a:lnTo>
                    <a:pt x="496849" y="792480"/>
                  </a:lnTo>
                  <a:lnTo>
                    <a:pt x="499783" y="789940"/>
                  </a:lnTo>
                  <a:lnTo>
                    <a:pt x="501688" y="787400"/>
                  </a:lnTo>
                  <a:lnTo>
                    <a:pt x="503402" y="787400"/>
                  </a:lnTo>
                  <a:lnTo>
                    <a:pt x="504647" y="788670"/>
                  </a:lnTo>
                  <a:lnTo>
                    <a:pt x="506018" y="788670"/>
                  </a:lnTo>
                  <a:lnTo>
                    <a:pt x="508533" y="789940"/>
                  </a:lnTo>
                  <a:lnTo>
                    <a:pt x="511340" y="791210"/>
                  </a:lnTo>
                  <a:lnTo>
                    <a:pt x="514350" y="792480"/>
                  </a:lnTo>
                  <a:lnTo>
                    <a:pt x="513092" y="791210"/>
                  </a:lnTo>
                  <a:lnTo>
                    <a:pt x="515150" y="792480"/>
                  </a:lnTo>
                  <a:lnTo>
                    <a:pt x="517436" y="792480"/>
                  </a:lnTo>
                  <a:lnTo>
                    <a:pt x="519366" y="793750"/>
                  </a:lnTo>
                  <a:lnTo>
                    <a:pt x="521385" y="793750"/>
                  </a:lnTo>
                  <a:lnTo>
                    <a:pt x="527659" y="795020"/>
                  </a:lnTo>
                  <a:lnTo>
                    <a:pt x="528955" y="795020"/>
                  </a:lnTo>
                  <a:lnTo>
                    <a:pt x="535343" y="797560"/>
                  </a:lnTo>
                  <a:lnTo>
                    <a:pt x="538086" y="797560"/>
                  </a:lnTo>
                  <a:lnTo>
                    <a:pt x="540626" y="798830"/>
                  </a:lnTo>
                  <a:lnTo>
                    <a:pt x="542988" y="800100"/>
                  </a:lnTo>
                  <a:lnTo>
                    <a:pt x="542988" y="796213"/>
                  </a:lnTo>
                  <a:lnTo>
                    <a:pt x="538581" y="795020"/>
                  </a:lnTo>
                  <a:lnTo>
                    <a:pt x="533361" y="793750"/>
                  </a:lnTo>
                  <a:lnTo>
                    <a:pt x="525449" y="791210"/>
                  </a:lnTo>
                  <a:lnTo>
                    <a:pt x="521385" y="791210"/>
                  </a:lnTo>
                  <a:lnTo>
                    <a:pt x="519366" y="789940"/>
                  </a:lnTo>
                  <a:lnTo>
                    <a:pt x="517398" y="789940"/>
                  </a:lnTo>
                  <a:lnTo>
                    <a:pt x="515569" y="788670"/>
                  </a:lnTo>
                  <a:lnTo>
                    <a:pt x="512216" y="788670"/>
                  </a:lnTo>
                  <a:lnTo>
                    <a:pt x="511492" y="787400"/>
                  </a:lnTo>
                  <a:lnTo>
                    <a:pt x="510667" y="787400"/>
                  </a:lnTo>
                  <a:lnTo>
                    <a:pt x="511911" y="788670"/>
                  </a:lnTo>
                  <a:lnTo>
                    <a:pt x="509981" y="787400"/>
                  </a:lnTo>
                  <a:lnTo>
                    <a:pt x="507923" y="786130"/>
                  </a:lnTo>
                  <a:lnTo>
                    <a:pt x="506018" y="786130"/>
                  </a:lnTo>
                  <a:lnTo>
                    <a:pt x="504380" y="784860"/>
                  </a:lnTo>
                  <a:lnTo>
                    <a:pt x="504037" y="784860"/>
                  </a:lnTo>
                  <a:lnTo>
                    <a:pt x="503885" y="783590"/>
                  </a:lnTo>
                  <a:lnTo>
                    <a:pt x="503174" y="783590"/>
                  </a:lnTo>
                  <a:lnTo>
                    <a:pt x="500583" y="779780"/>
                  </a:lnTo>
                  <a:lnTo>
                    <a:pt x="496582" y="777240"/>
                  </a:lnTo>
                  <a:lnTo>
                    <a:pt x="491604" y="774700"/>
                  </a:lnTo>
                  <a:lnTo>
                    <a:pt x="488264" y="773430"/>
                  </a:lnTo>
                  <a:lnTo>
                    <a:pt x="485140" y="770890"/>
                  </a:lnTo>
                  <a:lnTo>
                    <a:pt x="482168" y="768350"/>
                  </a:lnTo>
                  <a:lnTo>
                    <a:pt x="475437" y="764540"/>
                  </a:lnTo>
                  <a:lnTo>
                    <a:pt x="470496" y="758190"/>
                  </a:lnTo>
                  <a:lnTo>
                    <a:pt x="467715" y="751840"/>
                  </a:lnTo>
                  <a:lnTo>
                    <a:pt x="467296" y="750570"/>
                  </a:lnTo>
                  <a:lnTo>
                    <a:pt x="467220" y="748030"/>
                  </a:lnTo>
                  <a:lnTo>
                    <a:pt x="467410" y="746760"/>
                  </a:lnTo>
                  <a:lnTo>
                    <a:pt x="467715" y="745490"/>
                  </a:lnTo>
                  <a:lnTo>
                    <a:pt x="468439" y="744220"/>
                  </a:lnTo>
                  <a:lnTo>
                    <a:pt x="468630" y="742950"/>
                  </a:lnTo>
                  <a:lnTo>
                    <a:pt x="469963" y="739140"/>
                  </a:lnTo>
                  <a:lnTo>
                    <a:pt x="468630" y="735330"/>
                  </a:lnTo>
                  <a:lnTo>
                    <a:pt x="470687" y="734060"/>
                  </a:lnTo>
                  <a:lnTo>
                    <a:pt x="471639" y="732790"/>
                  </a:lnTo>
                  <a:lnTo>
                    <a:pt x="472782" y="732790"/>
                  </a:lnTo>
                  <a:lnTo>
                    <a:pt x="474116" y="731520"/>
                  </a:lnTo>
                  <a:lnTo>
                    <a:pt x="483273" y="731520"/>
                  </a:lnTo>
                  <a:lnTo>
                    <a:pt x="486511" y="730250"/>
                  </a:lnTo>
                  <a:lnTo>
                    <a:pt x="487845" y="730250"/>
                  </a:lnTo>
                  <a:lnTo>
                    <a:pt x="490994" y="732790"/>
                  </a:lnTo>
                  <a:lnTo>
                    <a:pt x="496963" y="735330"/>
                  </a:lnTo>
                  <a:lnTo>
                    <a:pt x="498792" y="737870"/>
                  </a:lnTo>
                  <a:lnTo>
                    <a:pt x="499059" y="737870"/>
                  </a:lnTo>
                  <a:lnTo>
                    <a:pt x="499364" y="739140"/>
                  </a:lnTo>
                  <a:lnTo>
                    <a:pt x="499745" y="740410"/>
                  </a:lnTo>
                  <a:lnTo>
                    <a:pt x="500202" y="741680"/>
                  </a:lnTo>
                  <a:lnTo>
                    <a:pt x="500316" y="742950"/>
                  </a:lnTo>
                  <a:lnTo>
                    <a:pt x="499630" y="746760"/>
                  </a:lnTo>
                  <a:lnTo>
                    <a:pt x="499630" y="749300"/>
                  </a:lnTo>
                  <a:lnTo>
                    <a:pt x="495414" y="754380"/>
                  </a:lnTo>
                  <a:lnTo>
                    <a:pt x="503250" y="756920"/>
                  </a:lnTo>
                  <a:lnTo>
                    <a:pt x="506666" y="758190"/>
                  </a:lnTo>
                  <a:lnTo>
                    <a:pt x="508800" y="759460"/>
                  </a:lnTo>
                  <a:lnTo>
                    <a:pt x="517474" y="760730"/>
                  </a:lnTo>
                  <a:lnTo>
                    <a:pt x="519671" y="762000"/>
                  </a:lnTo>
                  <a:lnTo>
                    <a:pt x="519518" y="763270"/>
                  </a:lnTo>
                  <a:lnTo>
                    <a:pt x="520204" y="765810"/>
                  </a:lnTo>
                  <a:lnTo>
                    <a:pt x="517398" y="768350"/>
                  </a:lnTo>
                  <a:lnTo>
                    <a:pt x="519252" y="770890"/>
                  </a:lnTo>
                  <a:lnTo>
                    <a:pt x="520928" y="773430"/>
                  </a:lnTo>
                  <a:lnTo>
                    <a:pt x="529869" y="773430"/>
                  </a:lnTo>
                  <a:lnTo>
                    <a:pt x="532460" y="774700"/>
                  </a:lnTo>
                  <a:lnTo>
                    <a:pt x="534657" y="775970"/>
                  </a:lnTo>
                  <a:lnTo>
                    <a:pt x="535419" y="777240"/>
                  </a:lnTo>
                  <a:lnTo>
                    <a:pt x="535228" y="777240"/>
                  </a:lnTo>
                  <a:lnTo>
                    <a:pt x="535038" y="778510"/>
                  </a:lnTo>
                  <a:lnTo>
                    <a:pt x="534047" y="781050"/>
                  </a:lnTo>
                  <a:lnTo>
                    <a:pt x="535038" y="782320"/>
                  </a:lnTo>
                  <a:lnTo>
                    <a:pt x="540054" y="782320"/>
                  </a:lnTo>
                  <a:lnTo>
                    <a:pt x="541159" y="783590"/>
                  </a:lnTo>
                  <a:lnTo>
                    <a:pt x="542378" y="784860"/>
                  </a:lnTo>
                  <a:lnTo>
                    <a:pt x="541159" y="784860"/>
                  </a:lnTo>
                  <a:lnTo>
                    <a:pt x="543864" y="788670"/>
                  </a:lnTo>
                  <a:lnTo>
                    <a:pt x="544855" y="789940"/>
                  </a:lnTo>
                  <a:lnTo>
                    <a:pt x="547357" y="791210"/>
                  </a:lnTo>
                  <a:lnTo>
                    <a:pt x="549795" y="789940"/>
                  </a:lnTo>
                  <a:lnTo>
                    <a:pt x="552538" y="789940"/>
                  </a:lnTo>
                  <a:lnTo>
                    <a:pt x="554367" y="788670"/>
                  </a:lnTo>
                  <a:lnTo>
                    <a:pt x="555840" y="786130"/>
                  </a:lnTo>
                  <a:lnTo>
                    <a:pt x="555536" y="786130"/>
                  </a:lnTo>
                  <a:lnTo>
                    <a:pt x="556717" y="784860"/>
                  </a:lnTo>
                  <a:lnTo>
                    <a:pt x="559498" y="784860"/>
                  </a:lnTo>
                  <a:lnTo>
                    <a:pt x="560679" y="783590"/>
                  </a:lnTo>
                  <a:lnTo>
                    <a:pt x="562876" y="783590"/>
                  </a:lnTo>
                  <a:lnTo>
                    <a:pt x="564057" y="782320"/>
                  </a:lnTo>
                  <a:lnTo>
                    <a:pt x="563638" y="779780"/>
                  </a:lnTo>
                  <a:lnTo>
                    <a:pt x="563753" y="778510"/>
                  </a:lnTo>
                  <a:lnTo>
                    <a:pt x="564019" y="778510"/>
                  </a:lnTo>
                  <a:lnTo>
                    <a:pt x="564515" y="777240"/>
                  </a:lnTo>
                  <a:lnTo>
                    <a:pt x="565886" y="775970"/>
                  </a:lnTo>
                  <a:lnTo>
                    <a:pt x="569087" y="774700"/>
                  </a:lnTo>
                  <a:lnTo>
                    <a:pt x="575246" y="774700"/>
                  </a:lnTo>
                  <a:lnTo>
                    <a:pt x="577405" y="773430"/>
                  </a:lnTo>
                  <a:lnTo>
                    <a:pt x="578853" y="772160"/>
                  </a:lnTo>
                  <a:lnTo>
                    <a:pt x="579539" y="770890"/>
                  </a:lnTo>
                  <a:lnTo>
                    <a:pt x="579843" y="769620"/>
                  </a:lnTo>
                  <a:lnTo>
                    <a:pt x="579767" y="768350"/>
                  </a:lnTo>
                  <a:lnTo>
                    <a:pt x="579501" y="767080"/>
                  </a:lnTo>
                  <a:lnTo>
                    <a:pt x="579043" y="765810"/>
                  </a:lnTo>
                  <a:lnTo>
                    <a:pt x="578434" y="764540"/>
                  </a:lnTo>
                  <a:lnTo>
                    <a:pt x="578434" y="763270"/>
                  </a:lnTo>
                  <a:lnTo>
                    <a:pt x="580301" y="762000"/>
                  </a:lnTo>
                  <a:lnTo>
                    <a:pt x="581291" y="762000"/>
                  </a:lnTo>
                  <a:lnTo>
                    <a:pt x="583615" y="760730"/>
                  </a:lnTo>
                  <a:lnTo>
                    <a:pt x="590423" y="759460"/>
                  </a:lnTo>
                  <a:lnTo>
                    <a:pt x="594982" y="758190"/>
                  </a:lnTo>
                  <a:lnTo>
                    <a:pt x="601726" y="755650"/>
                  </a:lnTo>
                  <a:lnTo>
                    <a:pt x="603681" y="751840"/>
                  </a:lnTo>
                  <a:lnTo>
                    <a:pt x="602221" y="746760"/>
                  </a:lnTo>
                  <a:lnTo>
                    <a:pt x="598741" y="741680"/>
                  </a:lnTo>
                  <a:lnTo>
                    <a:pt x="598411" y="741680"/>
                  </a:lnTo>
                  <a:lnTo>
                    <a:pt x="598284" y="740867"/>
                  </a:lnTo>
                  <a:lnTo>
                    <a:pt x="598182" y="740410"/>
                  </a:lnTo>
                  <a:lnTo>
                    <a:pt x="599922" y="739140"/>
                  </a:lnTo>
                  <a:lnTo>
                    <a:pt x="604951" y="736600"/>
                  </a:lnTo>
                  <a:lnTo>
                    <a:pt x="606996" y="734060"/>
                  </a:lnTo>
                  <a:lnTo>
                    <a:pt x="608901" y="732790"/>
                  </a:lnTo>
                  <a:lnTo>
                    <a:pt x="610920" y="731520"/>
                  </a:lnTo>
                  <a:lnTo>
                    <a:pt x="613016" y="730250"/>
                  </a:lnTo>
                  <a:lnTo>
                    <a:pt x="614375" y="730250"/>
                  </a:lnTo>
                  <a:lnTo>
                    <a:pt x="617956" y="731520"/>
                  </a:lnTo>
                  <a:lnTo>
                    <a:pt x="620915" y="732790"/>
                  </a:lnTo>
                  <a:lnTo>
                    <a:pt x="623963" y="732790"/>
                  </a:lnTo>
                  <a:lnTo>
                    <a:pt x="637133" y="742950"/>
                  </a:lnTo>
                  <a:lnTo>
                    <a:pt x="637133" y="733958"/>
                  </a:lnTo>
                  <a:lnTo>
                    <a:pt x="635330" y="732790"/>
                  </a:lnTo>
                  <a:lnTo>
                    <a:pt x="630466" y="731520"/>
                  </a:lnTo>
                  <a:lnTo>
                    <a:pt x="625182" y="730250"/>
                  </a:lnTo>
                  <a:lnTo>
                    <a:pt x="621639" y="730250"/>
                  </a:lnTo>
                  <a:lnTo>
                    <a:pt x="618223" y="728980"/>
                  </a:lnTo>
                  <a:lnTo>
                    <a:pt x="615175" y="727710"/>
                  </a:lnTo>
                  <a:lnTo>
                    <a:pt x="614603" y="726440"/>
                  </a:lnTo>
                  <a:lnTo>
                    <a:pt x="614337" y="725170"/>
                  </a:lnTo>
                  <a:lnTo>
                    <a:pt x="614222" y="722630"/>
                  </a:lnTo>
                  <a:lnTo>
                    <a:pt x="614527" y="721360"/>
                  </a:lnTo>
                  <a:lnTo>
                    <a:pt x="617194" y="720090"/>
                  </a:lnTo>
                  <a:lnTo>
                    <a:pt x="618794" y="717550"/>
                  </a:lnTo>
                  <a:lnTo>
                    <a:pt x="618998" y="715010"/>
                  </a:lnTo>
                  <a:lnTo>
                    <a:pt x="619061" y="713663"/>
                  </a:lnTo>
                  <a:lnTo>
                    <a:pt x="618451" y="712470"/>
                  </a:lnTo>
                  <a:lnTo>
                    <a:pt x="617613" y="711200"/>
                  </a:lnTo>
                  <a:lnTo>
                    <a:pt x="616585" y="709930"/>
                  </a:lnTo>
                  <a:lnTo>
                    <a:pt x="615784" y="708660"/>
                  </a:lnTo>
                  <a:lnTo>
                    <a:pt x="614527" y="706272"/>
                  </a:lnTo>
                  <a:lnTo>
                    <a:pt x="614527" y="713740"/>
                  </a:lnTo>
                  <a:lnTo>
                    <a:pt x="613689" y="716280"/>
                  </a:lnTo>
                  <a:lnTo>
                    <a:pt x="612140" y="717550"/>
                  </a:lnTo>
                  <a:lnTo>
                    <a:pt x="609968" y="720090"/>
                  </a:lnTo>
                  <a:lnTo>
                    <a:pt x="609244" y="722630"/>
                  </a:lnTo>
                  <a:lnTo>
                    <a:pt x="609434" y="725170"/>
                  </a:lnTo>
                  <a:lnTo>
                    <a:pt x="610539" y="727710"/>
                  </a:lnTo>
                  <a:lnTo>
                    <a:pt x="606958" y="730250"/>
                  </a:lnTo>
                  <a:lnTo>
                    <a:pt x="603618" y="731520"/>
                  </a:lnTo>
                  <a:lnTo>
                    <a:pt x="600532" y="734060"/>
                  </a:lnTo>
                  <a:lnTo>
                    <a:pt x="597535" y="736600"/>
                  </a:lnTo>
                  <a:lnTo>
                    <a:pt x="592086" y="739140"/>
                  </a:lnTo>
                  <a:lnTo>
                    <a:pt x="594220" y="741680"/>
                  </a:lnTo>
                  <a:lnTo>
                    <a:pt x="596849" y="745490"/>
                  </a:lnTo>
                  <a:lnTo>
                    <a:pt x="599655" y="748030"/>
                  </a:lnTo>
                  <a:lnTo>
                    <a:pt x="599236" y="751840"/>
                  </a:lnTo>
                  <a:lnTo>
                    <a:pt x="599236" y="753110"/>
                  </a:lnTo>
                  <a:lnTo>
                    <a:pt x="596620" y="754380"/>
                  </a:lnTo>
                  <a:lnTo>
                    <a:pt x="593420" y="755650"/>
                  </a:lnTo>
                  <a:lnTo>
                    <a:pt x="583082" y="758190"/>
                  </a:lnTo>
                  <a:lnTo>
                    <a:pt x="578205" y="759460"/>
                  </a:lnTo>
                  <a:lnTo>
                    <a:pt x="576199" y="759460"/>
                  </a:lnTo>
                  <a:lnTo>
                    <a:pt x="574065" y="760730"/>
                  </a:lnTo>
                  <a:lnTo>
                    <a:pt x="574027" y="765810"/>
                  </a:lnTo>
                  <a:lnTo>
                    <a:pt x="575970" y="768350"/>
                  </a:lnTo>
                  <a:lnTo>
                    <a:pt x="575284" y="769620"/>
                  </a:lnTo>
                  <a:lnTo>
                    <a:pt x="575284" y="770890"/>
                  </a:lnTo>
                  <a:lnTo>
                    <a:pt x="573570" y="770890"/>
                  </a:lnTo>
                  <a:lnTo>
                    <a:pt x="572465" y="772160"/>
                  </a:lnTo>
                  <a:lnTo>
                    <a:pt x="565658" y="772160"/>
                  </a:lnTo>
                  <a:lnTo>
                    <a:pt x="563029" y="774700"/>
                  </a:lnTo>
                  <a:lnTo>
                    <a:pt x="560489" y="775970"/>
                  </a:lnTo>
                  <a:lnTo>
                    <a:pt x="559155" y="778510"/>
                  </a:lnTo>
                  <a:lnTo>
                    <a:pt x="559384" y="781050"/>
                  </a:lnTo>
                  <a:lnTo>
                    <a:pt x="556488" y="781050"/>
                  </a:lnTo>
                  <a:lnTo>
                    <a:pt x="554774" y="782320"/>
                  </a:lnTo>
                  <a:lnTo>
                    <a:pt x="553339" y="782320"/>
                  </a:lnTo>
                  <a:lnTo>
                    <a:pt x="552577" y="783590"/>
                  </a:lnTo>
                  <a:lnTo>
                    <a:pt x="552005" y="784860"/>
                  </a:lnTo>
                  <a:lnTo>
                    <a:pt x="551510" y="786130"/>
                  </a:lnTo>
                  <a:lnTo>
                    <a:pt x="548728" y="786130"/>
                  </a:lnTo>
                  <a:lnTo>
                    <a:pt x="548462" y="784860"/>
                  </a:lnTo>
                  <a:lnTo>
                    <a:pt x="548195" y="784860"/>
                  </a:lnTo>
                  <a:lnTo>
                    <a:pt x="548119" y="782320"/>
                  </a:lnTo>
                  <a:lnTo>
                    <a:pt x="545426" y="779780"/>
                  </a:lnTo>
                  <a:lnTo>
                    <a:pt x="540893" y="779780"/>
                  </a:lnTo>
                  <a:lnTo>
                    <a:pt x="540893" y="778510"/>
                  </a:lnTo>
                  <a:lnTo>
                    <a:pt x="541159" y="777240"/>
                  </a:lnTo>
                  <a:lnTo>
                    <a:pt x="541083" y="775970"/>
                  </a:lnTo>
                  <a:lnTo>
                    <a:pt x="540664" y="774700"/>
                  </a:lnTo>
                  <a:lnTo>
                    <a:pt x="539572" y="773430"/>
                  </a:lnTo>
                  <a:lnTo>
                    <a:pt x="537210" y="772160"/>
                  </a:lnTo>
                  <a:lnTo>
                    <a:pt x="534314" y="770890"/>
                  </a:lnTo>
                  <a:lnTo>
                    <a:pt x="534314" y="772160"/>
                  </a:lnTo>
                  <a:lnTo>
                    <a:pt x="532752" y="770890"/>
                  </a:lnTo>
                  <a:lnTo>
                    <a:pt x="529640" y="769620"/>
                  </a:lnTo>
                  <a:lnTo>
                    <a:pt x="524471" y="769620"/>
                  </a:lnTo>
                  <a:lnTo>
                    <a:pt x="524471" y="768350"/>
                  </a:lnTo>
                  <a:lnTo>
                    <a:pt x="524738" y="767080"/>
                  </a:lnTo>
                  <a:lnTo>
                    <a:pt x="525602" y="764540"/>
                  </a:lnTo>
                  <a:lnTo>
                    <a:pt x="526592" y="760730"/>
                  </a:lnTo>
                  <a:lnTo>
                    <a:pt x="521881" y="758190"/>
                  </a:lnTo>
                  <a:lnTo>
                    <a:pt x="517931" y="756920"/>
                  </a:lnTo>
                  <a:lnTo>
                    <a:pt x="516293" y="756920"/>
                  </a:lnTo>
                  <a:lnTo>
                    <a:pt x="509257" y="754380"/>
                  </a:lnTo>
                  <a:lnTo>
                    <a:pt x="504837" y="753110"/>
                  </a:lnTo>
                  <a:lnTo>
                    <a:pt x="504456" y="753110"/>
                  </a:lnTo>
                  <a:lnTo>
                    <a:pt x="504037" y="750570"/>
                  </a:lnTo>
                  <a:lnTo>
                    <a:pt x="505866" y="746760"/>
                  </a:lnTo>
                  <a:lnTo>
                    <a:pt x="505980" y="744220"/>
                  </a:lnTo>
                  <a:lnTo>
                    <a:pt x="505980" y="740410"/>
                  </a:lnTo>
                  <a:lnTo>
                    <a:pt x="505599" y="739140"/>
                  </a:lnTo>
                  <a:lnTo>
                    <a:pt x="504952" y="737870"/>
                  </a:lnTo>
                  <a:lnTo>
                    <a:pt x="504698" y="737158"/>
                  </a:lnTo>
                  <a:lnTo>
                    <a:pt x="504228" y="736600"/>
                  </a:lnTo>
                  <a:lnTo>
                    <a:pt x="501192" y="732790"/>
                  </a:lnTo>
                  <a:lnTo>
                    <a:pt x="497687" y="730250"/>
                  </a:lnTo>
                  <a:lnTo>
                    <a:pt x="493890" y="728980"/>
                  </a:lnTo>
                  <a:lnTo>
                    <a:pt x="492899" y="727710"/>
                  </a:lnTo>
                  <a:lnTo>
                    <a:pt x="492099" y="726440"/>
                  </a:lnTo>
                  <a:lnTo>
                    <a:pt x="494461" y="725170"/>
                  </a:lnTo>
                  <a:lnTo>
                    <a:pt x="495566" y="722630"/>
                  </a:lnTo>
                  <a:lnTo>
                    <a:pt x="495185" y="720090"/>
                  </a:lnTo>
                  <a:lnTo>
                    <a:pt x="494614" y="717550"/>
                  </a:lnTo>
                  <a:lnTo>
                    <a:pt x="493128" y="716280"/>
                  </a:lnTo>
                  <a:lnTo>
                    <a:pt x="490994" y="715010"/>
                  </a:lnTo>
                  <a:lnTo>
                    <a:pt x="489585" y="713740"/>
                  </a:lnTo>
                  <a:lnTo>
                    <a:pt x="490994" y="711200"/>
                  </a:lnTo>
                  <a:lnTo>
                    <a:pt x="493814" y="707390"/>
                  </a:lnTo>
                  <a:lnTo>
                    <a:pt x="496277" y="704850"/>
                  </a:lnTo>
                  <a:lnTo>
                    <a:pt x="498449" y="701040"/>
                  </a:lnTo>
                  <a:lnTo>
                    <a:pt x="498983" y="699770"/>
                  </a:lnTo>
                  <a:lnTo>
                    <a:pt x="499440" y="697230"/>
                  </a:lnTo>
                  <a:lnTo>
                    <a:pt x="499706" y="695960"/>
                  </a:lnTo>
                  <a:lnTo>
                    <a:pt x="500126" y="694690"/>
                  </a:lnTo>
                  <a:lnTo>
                    <a:pt x="500468" y="693420"/>
                  </a:lnTo>
                  <a:lnTo>
                    <a:pt x="501002" y="693420"/>
                  </a:lnTo>
                  <a:lnTo>
                    <a:pt x="501116" y="692150"/>
                  </a:lnTo>
                  <a:lnTo>
                    <a:pt x="501459" y="692150"/>
                  </a:lnTo>
                  <a:lnTo>
                    <a:pt x="501726" y="693420"/>
                  </a:lnTo>
                  <a:lnTo>
                    <a:pt x="506171" y="695960"/>
                  </a:lnTo>
                  <a:lnTo>
                    <a:pt x="509905" y="699770"/>
                  </a:lnTo>
                  <a:lnTo>
                    <a:pt x="512826" y="703580"/>
                  </a:lnTo>
                  <a:lnTo>
                    <a:pt x="513321" y="703580"/>
                  </a:lnTo>
                  <a:lnTo>
                    <a:pt x="513549" y="704850"/>
                  </a:lnTo>
                  <a:lnTo>
                    <a:pt x="514350" y="706120"/>
                  </a:lnTo>
                  <a:lnTo>
                    <a:pt x="514921" y="707390"/>
                  </a:lnTo>
                  <a:lnTo>
                    <a:pt x="515188" y="708660"/>
                  </a:lnTo>
                  <a:lnTo>
                    <a:pt x="515493" y="711200"/>
                  </a:lnTo>
                  <a:lnTo>
                    <a:pt x="516216" y="712470"/>
                  </a:lnTo>
                  <a:lnTo>
                    <a:pt x="517436" y="715010"/>
                  </a:lnTo>
                  <a:lnTo>
                    <a:pt x="519480" y="717550"/>
                  </a:lnTo>
                  <a:lnTo>
                    <a:pt x="523328" y="718820"/>
                  </a:lnTo>
                  <a:lnTo>
                    <a:pt x="527011" y="717550"/>
                  </a:lnTo>
                  <a:lnTo>
                    <a:pt x="535000" y="717550"/>
                  </a:lnTo>
                  <a:lnTo>
                    <a:pt x="536486" y="718820"/>
                  </a:lnTo>
                  <a:lnTo>
                    <a:pt x="536905" y="721360"/>
                  </a:lnTo>
                  <a:lnTo>
                    <a:pt x="538010" y="722630"/>
                  </a:lnTo>
                  <a:lnTo>
                    <a:pt x="539762" y="723900"/>
                  </a:lnTo>
                  <a:lnTo>
                    <a:pt x="544322" y="726440"/>
                  </a:lnTo>
                  <a:lnTo>
                    <a:pt x="553453" y="726440"/>
                  </a:lnTo>
                  <a:lnTo>
                    <a:pt x="556945" y="722630"/>
                  </a:lnTo>
                  <a:lnTo>
                    <a:pt x="558546" y="721360"/>
                  </a:lnTo>
                  <a:lnTo>
                    <a:pt x="559650" y="718820"/>
                  </a:lnTo>
                  <a:lnTo>
                    <a:pt x="560336" y="717550"/>
                  </a:lnTo>
                  <a:lnTo>
                    <a:pt x="573532" y="717550"/>
                  </a:lnTo>
                  <a:lnTo>
                    <a:pt x="575703" y="716280"/>
                  </a:lnTo>
                  <a:lnTo>
                    <a:pt x="577710" y="716280"/>
                  </a:lnTo>
                  <a:lnTo>
                    <a:pt x="578967" y="715010"/>
                  </a:lnTo>
                  <a:lnTo>
                    <a:pt x="579272" y="712470"/>
                  </a:lnTo>
                  <a:lnTo>
                    <a:pt x="579577" y="711200"/>
                  </a:lnTo>
                  <a:lnTo>
                    <a:pt x="579615" y="708660"/>
                  </a:lnTo>
                  <a:lnTo>
                    <a:pt x="580605" y="706120"/>
                  </a:lnTo>
                  <a:lnTo>
                    <a:pt x="580148" y="707390"/>
                  </a:lnTo>
                  <a:lnTo>
                    <a:pt x="582129" y="706120"/>
                  </a:lnTo>
                  <a:lnTo>
                    <a:pt x="585279" y="704850"/>
                  </a:lnTo>
                  <a:lnTo>
                    <a:pt x="585622" y="703580"/>
                  </a:lnTo>
                  <a:lnTo>
                    <a:pt x="589432" y="702310"/>
                  </a:lnTo>
                  <a:lnTo>
                    <a:pt x="592848" y="701040"/>
                  </a:lnTo>
                  <a:lnTo>
                    <a:pt x="595477" y="698500"/>
                  </a:lnTo>
                  <a:lnTo>
                    <a:pt x="596925" y="695960"/>
                  </a:lnTo>
                  <a:lnTo>
                    <a:pt x="597077" y="697230"/>
                  </a:lnTo>
                  <a:lnTo>
                    <a:pt x="597623" y="695960"/>
                  </a:lnTo>
                  <a:lnTo>
                    <a:pt x="598182" y="694690"/>
                  </a:lnTo>
                  <a:lnTo>
                    <a:pt x="599808" y="692150"/>
                  </a:lnTo>
                  <a:lnTo>
                    <a:pt x="601903" y="689610"/>
                  </a:lnTo>
                  <a:lnTo>
                    <a:pt x="602361" y="690880"/>
                  </a:lnTo>
                  <a:lnTo>
                    <a:pt x="602856" y="692150"/>
                  </a:lnTo>
                  <a:lnTo>
                    <a:pt x="603199" y="693420"/>
                  </a:lnTo>
                  <a:lnTo>
                    <a:pt x="603542" y="693420"/>
                  </a:lnTo>
                  <a:lnTo>
                    <a:pt x="603580" y="694690"/>
                  </a:lnTo>
                  <a:lnTo>
                    <a:pt x="603961" y="694690"/>
                  </a:lnTo>
                  <a:lnTo>
                    <a:pt x="604151" y="695960"/>
                  </a:lnTo>
                  <a:lnTo>
                    <a:pt x="604304" y="695960"/>
                  </a:lnTo>
                  <a:lnTo>
                    <a:pt x="604418" y="697230"/>
                  </a:lnTo>
                  <a:lnTo>
                    <a:pt x="604570" y="697230"/>
                  </a:lnTo>
                  <a:lnTo>
                    <a:pt x="605637" y="698500"/>
                  </a:lnTo>
                  <a:lnTo>
                    <a:pt x="605853" y="699770"/>
                  </a:lnTo>
                  <a:lnTo>
                    <a:pt x="606920" y="701040"/>
                  </a:lnTo>
                  <a:lnTo>
                    <a:pt x="608063" y="702310"/>
                  </a:lnTo>
                  <a:lnTo>
                    <a:pt x="610311" y="707390"/>
                  </a:lnTo>
                  <a:lnTo>
                    <a:pt x="613054" y="711200"/>
                  </a:lnTo>
                  <a:lnTo>
                    <a:pt x="613537" y="712470"/>
                  </a:lnTo>
                  <a:lnTo>
                    <a:pt x="614146" y="712470"/>
                  </a:lnTo>
                  <a:lnTo>
                    <a:pt x="614299" y="713740"/>
                  </a:lnTo>
                  <a:lnTo>
                    <a:pt x="614527" y="713740"/>
                  </a:lnTo>
                  <a:lnTo>
                    <a:pt x="614527" y="706272"/>
                  </a:lnTo>
                  <a:lnTo>
                    <a:pt x="613117" y="703580"/>
                  </a:lnTo>
                  <a:lnTo>
                    <a:pt x="612025" y="702310"/>
                  </a:lnTo>
                  <a:lnTo>
                    <a:pt x="612025" y="701040"/>
                  </a:lnTo>
                  <a:lnTo>
                    <a:pt x="611378" y="701040"/>
                  </a:lnTo>
                  <a:lnTo>
                    <a:pt x="610882" y="699770"/>
                  </a:lnTo>
                  <a:lnTo>
                    <a:pt x="610616" y="699770"/>
                  </a:lnTo>
                  <a:lnTo>
                    <a:pt x="610311" y="698500"/>
                  </a:lnTo>
                  <a:lnTo>
                    <a:pt x="609892" y="698500"/>
                  </a:lnTo>
                  <a:lnTo>
                    <a:pt x="609282" y="697230"/>
                  </a:lnTo>
                  <a:lnTo>
                    <a:pt x="609053" y="697230"/>
                  </a:lnTo>
                  <a:lnTo>
                    <a:pt x="609015" y="695960"/>
                  </a:lnTo>
                  <a:lnTo>
                    <a:pt x="608825" y="695960"/>
                  </a:lnTo>
                  <a:lnTo>
                    <a:pt x="608596" y="694690"/>
                  </a:lnTo>
                  <a:lnTo>
                    <a:pt x="607834" y="692150"/>
                  </a:lnTo>
                  <a:lnTo>
                    <a:pt x="606386" y="688340"/>
                  </a:lnTo>
                  <a:lnTo>
                    <a:pt x="606501" y="683260"/>
                  </a:lnTo>
                  <a:lnTo>
                    <a:pt x="608368" y="679450"/>
                  </a:lnTo>
                  <a:lnTo>
                    <a:pt x="611644" y="675640"/>
                  </a:lnTo>
                  <a:lnTo>
                    <a:pt x="616318" y="670560"/>
                  </a:lnTo>
                  <a:lnTo>
                    <a:pt x="616775" y="668020"/>
                  </a:lnTo>
                  <a:lnTo>
                    <a:pt x="621677" y="662940"/>
                  </a:lnTo>
                  <a:lnTo>
                    <a:pt x="625602" y="657860"/>
                  </a:lnTo>
                  <a:lnTo>
                    <a:pt x="630008" y="654050"/>
                  </a:lnTo>
                  <a:lnTo>
                    <a:pt x="634961" y="650240"/>
                  </a:lnTo>
                  <a:lnTo>
                    <a:pt x="638568" y="646430"/>
                  </a:lnTo>
                  <a:lnTo>
                    <a:pt x="642404" y="643890"/>
                  </a:lnTo>
                  <a:lnTo>
                    <a:pt x="646557" y="641350"/>
                  </a:lnTo>
                  <a:lnTo>
                    <a:pt x="652373" y="636270"/>
                  </a:lnTo>
                  <a:lnTo>
                    <a:pt x="661504" y="631190"/>
                  </a:lnTo>
                  <a:lnTo>
                    <a:pt x="669378" y="629920"/>
                  </a:lnTo>
                  <a:lnTo>
                    <a:pt x="688657" y="629920"/>
                  </a:lnTo>
                  <a:lnTo>
                    <a:pt x="691591" y="631190"/>
                  </a:lnTo>
                  <a:lnTo>
                    <a:pt x="694359" y="632460"/>
                  </a:lnTo>
                  <a:lnTo>
                    <a:pt x="698665" y="633730"/>
                  </a:lnTo>
                  <a:lnTo>
                    <a:pt x="707567" y="637540"/>
                  </a:lnTo>
                  <a:lnTo>
                    <a:pt x="709307" y="637540"/>
                  </a:lnTo>
                  <a:lnTo>
                    <a:pt x="711441" y="640080"/>
                  </a:lnTo>
                  <a:lnTo>
                    <a:pt x="714489" y="640080"/>
                  </a:lnTo>
                  <a:lnTo>
                    <a:pt x="718477" y="642620"/>
                  </a:lnTo>
                  <a:lnTo>
                    <a:pt x="717524" y="642620"/>
                  </a:lnTo>
                  <a:lnTo>
                    <a:pt x="722363" y="645160"/>
                  </a:lnTo>
                  <a:lnTo>
                    <a:pt x="725093" y="646430"/>
                  </a:lnTo>
                  <a:lnTo>
                    <a:pt x="727608" y="647700"/>
                  </a:lnTo>
                  <a:lnTo>
                    <a:pt x="729894" y="648970"/>
                  </a:lnTo>
                  <a:lnTo>
                    <a:pt x="730986" y="648970"/>
                  </a:lnTo>
                  <a:lnTo>
                    <a:pt x="732205" y="650240"/>
                  </a:lnTo>
                  <a:lnTo>
                    <a:pt x="733577" y="650240"/>
                  </a:lnTo>
                  <a:lnTo>
                    <a:pt x="735025" y="651510"/>
                  </a:lnTo>
                  <a:lnTo>
                    <a:pt x="738212" y="652780"/>
                  </a:lnTo>
                  <a:lnTo>
                    <a:pt x="740956" y="655320"/>
                  </a:lnTo>
                  <a:lnTo>
                    <a:pt x="745401" y="660400"/>
                  </a:lnTo>
                  <a:lnTo>
                    <a:pt x="746925" y="662940"/>
                  </a:lnTo>
                  <a:lnTo>
                    <a:pt x="747687" y="665480"/>
                  </a:lnTo>
                  <a:lnTo>
                    <a:pt x="749820" y="671830"/>
                  </a:lnTo>
                  <a:lnTo>
                    <a:pt x="750697" y="676910"/>
                  </a:lnTo>
                  <a:lnTo>
                    <a:pt x="750697" y="660120"/>
                  </a:lnTo>
                  <a:lnTo>
                    <a:pt x="749401" y="657860"/>
                  </a:lnTo>
                  <a:lnTo>
                    <a:pt x="748220" y="656590"/>
                  </a:lnTo>
                  <a:lnTo>
                    <a:pt x="746658" y="654050"/>
                  </a:lnTo>
                  <a:lnTo>
                    <a:pt x="744829" y="652780"/>
                  </a:lnTo>
                  <a:lnTo>
                    <a:pt x="743242" y="651510"/>
                  </a:lnTo>
                  <a:lnTo>
                    <a:pt x="741337" y="650240"/>
                  </a:lnTo>
                  <a:lnTo>
                    <a:pt x="739241" y="648970"/>
                  </a:lnTo>
                  <a:lnTo>
                    <a:pt x="736168" y="646430"/>
                  </a:lnTo>
                  <a:lnTo>
                    <a:pt x="735025" y="646430"/>
                  </a:lnTo>
                  <a:lnTo>
                    <a:pt x="732358" y="645160"/>
                  </a:lnTo>
                  <a:lnTo>
                    <a:pt x="730338" y="643890"/>
                  </a:lnTo>
                  <a:lnTo>
                    <a:pt x="730643" y="643890"/>
                  </a:lnTo>
                  <a:lnTo>
                    <a:pt x="726198" y="641350"/>
                  </a:lnTo>
                  <a:lnTo>
                    <a:pt x="723836" y="641350"/>
                  </a:lnTo>
                  <a:lnTo>
                    <a:pt x="717448" y="637540"/>
                  </a:lnTo>
                  <a:lnTo>
                    <a:pt x="710641" y="633730"/>
                  </a:lnTo>
                  <a:lnTo>
                    <a:pt x="703453" y="631190"/>
                  </a:lnTo>
                  <a:lnTo>
                    <a:pt x="700722" y="629920"/>
                  </a:lnTo>
                  <a:lnTo>
                    <a:pt x="698360" y="628650"/>
                  </a:lnTo>
                  <a:lnTo>
                    <a:pt x="695617" y="628650"/>
                  </a:lnTo>
                  <a:lnTo>
                    <a:pt x="692696" y="627380"/>
                  </a:lnTo>
                  <a:lnTo>
                    <a:pt x="689648" y="626110"/>
                  </a:lnTo>
                  <a:lnTo>
                    <a:pt x="668464" y="626110"/>
                  </a:lnTo>
                  <a:lnTo>
                    <a:pt x="643280" y="637540"/>
                  </a:lnTo>
                  <a:lnTo>
                    <a:pt x="637235" y="641350"/>
                  </a:lnTo>
                  <a:lnTo>
                    <a:pt x="631532" y="646430"/>
                  </a:lnTo>
                  <a:lnTo>
                    <a:pt x="626173" y="651510"/>
                  </a:lnTo>
                  <a:lnTo>
                    <a:pt x="621347" y="655320"/>
                  </a:lnTo>
                  <a:lnTo>
                    <a:pt x="616940" y="660400"/>
                  </a:lnTo>
                  <a:lnTo>
                    <a:pt x="612952" y="665480"/>
                  </a:lnTo>
                  <a:lnTo>
                    <a:pt x="609396" y="670560"/>
                  </a:lnTo>
                  <a:lnTo>
                    <a:pt x="608368" y="673100"/>
                  </a:lnTo>
                  <a:lnTo>
                    <a:pt x="603961" y="676910"/>
                  </a:lnTo>
                  <a:lnTo>
                    <a:pt x="602170" y="680720"/>
                  </a:lnTo>
                  <a:lnTo>
                    <a:pt x="601865" y="681990"/>
                  </a:lnTo>
                  <a:lnTo>
                    <a:pt x="601675" y="683260"/>
                  </a:lnTo>
                  <a:lnTo>
                    <a:pt x="596811" y="683260"/>
                  </a:lnTo>
                  <a:lnTo>
                    <a:pt x="596392" y="684047"/>
                  </a:lnTo>
                  <a:lnTo>
                    <a:pt x="596392" y="689610"/>
                  </a:lnTo>
                  <a:lnTo>
                    <a:pt x="593953" y="692150"/>
                  </a:lnTo>
                  <a:lnTo>
                    <a:pt x="578205" y="703580"/>
                  </a:lnTo>
                  <a:lnTo>
                    <a:pt x="575208" y="706120"/>
                  </a:lnTo>
                  <a:lnTo>
                    <a:pt x="573760" y="708660"/>
                  </a:lnTo>
                  <a:lnTo>
                    <a:pt x="574370" y="711200"/>
                  </a:lnTo>
                  <a:lnTo>
                    <a:pt x="574065" y="713740"/>
                  </a:lnTo>
                  <a:lnTo>
                    <a:pt x="573151" y="715010"/>
                  </a:lnTo>
                  <a:lnTo>
                    <a:pt x="567563" y="715010"/>
                  </a:lnTo>
                  <a:lnTo>
                    <a:pt x="565810" y="713740"/>
                  </a:lnTo>
                  <a:lnTo>
                    <a:pt x="560908" y="713740"/>
                  </a:lnTo>
                  <a:lnTo>
                    <a:pt x="558584" y="715010"/>
                  </a:lnTo>
                  <a:lnTo>
                    <a:pt x="555078" y="716280"/>
                  </a:lnTo>
                  <a:lnTo>
                    <a:pt x="553681" y="720090"/>
                  </a:lnTo>
                  <a:lnTo>
                    <a:pt x="552767" y="721360"/>
                  </a:lnTo>
                  <a:lnTo>
                    <a:pt x="551624" y="722630"/>
                  </a:lnTo>
                  <a:lnTo>
                    <a:pt x="543521" y="722630"/>
                  </a:lnTo>
                  <a:lnTo>
                    <a:pt x="542988" y="721360"/>
                  </a:lnTo>
                  <a:lnTo>
                    <a:pt x="541921" y="721360"/>
                  </a:lnTo>
                  <a:lnTo>
                    <a:pt x="541426" y="720090"/>
                  </a:lnTo>
                  <a:lnTo>
                    <a:pt x="540816" y="718820"/>
                  </a:lnTo>
                  <a:lnTo>
                    <a:pt x="540092" y="717550"/>
                  </a:lnTo>
                  <a:lnTo>
                    <a:pt x="538924" y="715010"/>
                  </a:lnTo>
                  <a:lnTo>
                    <a:pt x="535990" y="713740"/>
                  </a:lnTo>
                  <a:lnTo>
                    <a:pt x="530326" y="713740"/>
                  </a:lnTo>
                  <a:lnTo>
                    <a:pt x="527888" y="715010"/>
                  </a:lnTo>
                  <a:lnTo>
                    <a:pt x="521385" y="715010"/>
                  </a:lnTo>
                  <a:lnTo>
                    <a:pt x="520738" y="712470"/>
                  </a:lnTo>
                  <a:lnTo>
                    <a:pt x="520204" y="708660"/>
                  </a:lnTo>
                  <a:lnTo>
                    <a:pt x="518414" y="704850"/>
                  </a:lnTo>
                  <a:lnTo>
                    <a:pt x="515569" y="699770"/>
                  </a:lnTo>
                  <a:lnTo>
                    <a:pt x="512368" y="697230"/>
                  </a:lnTo>
                  <a:lnTo>
                    <a:pt x="508800" y="693420"/>
                  </a:lnTo>
                  <a:lnTo>
                    <a:pt x="504837" y="690880"/>
                  </a:lnTo>
                  <a:lnTo>
                    <a:pt x="503466" y="689610"/>
                  </a:lnTo>
                  <a:lnTo>
                    <a:pt x="502564" y="687070"/>
                  </a:lnTo>
                  <a:lnTo>
                    <a:pt x="502145" y="684530"/>
                  </a:lnTo>
                  <a:lnTo>
                    <a:pt x="506018" y="685800"/>
                  </a:lnTo>
                  <a:lnTo>
                    <a:pt x="509409" y="688340"/>
                  </a:lnTo>
                  <a:lnTo>
                    <a:pt x="514045" y="692150"/>
                  </a:lnTo>
                  <a:lnTo>
                    <a:pt x="516712" y="694690"/>
                  </a:lnTo>
                  <a:lnTo>
                    <a:pt x="520052" y="693420"/>
                  </a:lnTo>
                  <a:lnTo>
                    <a:pt x="521042" y="692150"/>
                  </a:lnTo>
                  <a:lnTo>
                    <a:pt x="521690" y="693420"/>
                  </a:lnTo>
                  <a:lnTo>
                    <a:pt x="526554" y="693420"/>
                  </a:lnTo>
                  <a:lnTo>
                    <a:pt x="529907" y="694690"/>
                  </a:lnTo>
                  <a:lnTo>
                    <a:pt x="534809" y="694690"/>
                  </a:lnTo>
                  <a:lnTo>
                    <a:pt x="535876" y="695960"/>
                  </a:lnTo>
                  <a:lnTo>
                    <a:pt x="536829" y="697230"/>
                  </a:lnTo>
                  <a:lnTo>
                    <a:pt x="537629" y="698500"/>
                  </a:lnTo>
                  <a:lnTo>
                    <a:pt x="539267" y="699770"/>
                  </a:lnTo>
                  <a:lnTo>
                    <a:pt x="541959" y="702310"/>
                  </a:lnTo>
                  <a:lnTo>
                    <a:pt x="545274" y="702310"/>
                  </a:lnTo>
                  <a:lnTo>
                    <a:pt x="549833" y="703580"/>
                  </a:lnTo>
                  <a:lnTo>
                    <a:pt x="553758" y="701040"/>
                  </a:lnTo>
                  <a:lnTo>
                    <a:pt x="556260" y="698500"/>
                  </a:lnTo>
                  <a:lnTo>
                    <a:pt x="559041" y="695960"/>
                  </a:lnTo>
                  <a:lnTo>
                    <a:pt x="558393" y="695960"/>
                  </a:lnTo>
                  <a:lnTo>
                    <a:pt x="563410" y="694690"/>
                  </a:lnTo>
                  <a:lnTo>
                    <a:pt x="567410" y="694690"/>
                  </a:lnTo>
                  <a:lnTo>
                    <a:pt x="571017" y="693420"/>
                  </a:lnTo>
                  <a:lnTo>
                    <a:pt x="573455" y="690880"/>
                  </a:lnTo>
                  <a:lnTo>
                    <a:pt x="574294" y="692150"/>
                  </a:lnTo>
                  <a:lnTo>
                    <a:pt x="575056" y="692150"/>
                  </a:lnTo>
                  <a:lnTo>
                    <a:pt x="576795" y="693420"/>
                  </a:lnTo>
                  <a:lnTo>
                    <a:pt x="579615" y="694690"/>
                  </a:lnTo>
                  <a:lnTo>
                    <a:pt x="583387" y="694690"/>
                  </a:lnTo>
                  <a:lnTo>
                    <a:pt x="586422" y="693420"/>
                  </a:lnTo>
                  <a:lnTo>
                    <a:pt x="589356" y="692150"/>
                  </a:lnTo>
                  <a:lnTo>
                    <a:pt x="592010" y="692150"/>
                  </a:lnTo>
                  <a:lnTo>
                    <a:pt x="594296" y="689610"/>
                  </a:lnTo>
                  <a:lnTo>
                    <a:pt x="596392" y="689610"/>
                  </a:lnTo>
                  <a:lnTo>
                    <a:pt x="596392" y="684047"/>
                  </a:lnTo>
                  <a:lnTo>
                    <a:pt x="596125" y="684530"/>
                  </a:lnTo>
                  <a:lnTo>
                    <a:pt x="593763" y="685800"/>
                  </a:lnTo>
                  <a:lnTo>
                    <a:pt x="590042" y="687070"/>
                  </a:lnTo>
                  <a:lnTo>
                    <a:pt x="588441" y="688340"/>
                  </a:lnTo>
                  <a:lnTo>
                    <a:pt x="587108" y="688340"/>
                  </a:lnTo>
                  <a:lnTo>
                    <a:pt x="584974" y="689610"/>
                  </a:lnTo>
                  <a:lnTo>
                    <a:pt x="582663" y="689610"/>
                  </a:lnTo>
                  <a:lnTo>
                    <a:pt x="580224" y="690880"/>
                  </a:lnTo>
                  <a:lnTo>
                    <a:pt x="579767" y="690880"/>
                  </a:lnTo>
                  <a:lnTo>
                    <a:pt x="578243" y="689610"/>
                  </a:lnTo>
                  <a:lnTo>
                    <a:pt x="576465" y="688340"/>
                  </a:lnTo>
                  <a:lnTo>
                    <a:pt x="574484" y="687070"/>
                  </a:lnTo>
                  <a:lnTo>
                    <a:pt x="574484" y="683260"/>
                  </a:lnTo>
                  <a:lnTo>
                    <a:pt x="575589" y="683260"/>
                  </a:lnTo>
                  <a:lnTo>
                    <a:pt x="576160" y="681990"/>
                  </a:lnTo>
                  <a:lnTo>
                    <a:pt x="579081" y="681990"/>
                  </a:lnTo>
                  <a:lnTo>
                    <a:pt x="586689" y="679450"/>
                  </a:lnTo>
                  <a:lnTo>
                    <a:pt x="587756" y="675640"/>
                  </a:lnTo>
                  <a:lnTo>
                    <a:pt x="589203" y="671830"/>
                  </a:lnTo>
                  <a:lnTo>
                    <a:pt x="583869" y="670839"/>
                  </a:lnTo>
                  <a:lnTo>
                    <a:pt x="583869" y="675640"/>
                  </a:lnTo>
                  <a:lnTo>
                    <a:pt x="583272" y="676910"/>
                  </a:lnTo>
                  <a:lnTo>
                    <a:pt x="582663" y="676910"/>
                  </a:lnTo>
                  <a:lnTo>
                    <a:pt x="581025" y="678180"/>
                  </a:lnTo>
                  <a:lnTo>
                    <a:pt x="579081" y="679450"/>
                  </a:lnTo>
                  <a:lnTo>
                    <a:pt x="576872" y="679450"/>
                  </a:lnTo>
                  <a:lnTo>
                    <a:pt x="575894" y="680720"/>
                  </a:lnTo>
                  <a:lnTo>
                    <a:pt x="572122" y="680720"/>
                  </a:lnTo>
                  <a:lnTo>
                    <a:pt x="570865" y="681990"/>
                  </a:lnTo>
                  <a:lnTo>
                    <a:pt x="569048" y="684530"/>
                  </a:lnTo>
                  <a:lnTo>
                    <a:pt x="570217" y="687070"/>
                  </a:lnTo>
                  <a:lnTo>
                    <a:pt x="569798" y="688340"/>
                  </a:lnTo>
                  <a:lnTo>
                    <a:pt x="569798" y="689610"/>
                  </a:lnTo>
                  <a:lnTo>
                    <a:pt x="569531" y="689610"/>
                  </a:lnTo>
                  <a:lnTo>
                    <a:pt x="568477" y="690880"/>
                  </a:lnTo>
                  <a:lnTo>
                    <a:pt x="565658" y="690880"/>
                  </a:lnTo>
                  <a:lnTo>
                    <a:pt x="562457" y="692150"/>
                  </a:lnTo>
                  <a:lnTo>
                    <a:pt x="558622" y="692150"/>
                  </a:lnTo>
                  <a:lnTo>
                    <a:pt x="556069" y="693420"/>
                  </a:lnTo>
                  <a:lnTo>
                    <a:pt x="554520" y="694690"/>
                  </a:lnTo>
                  <a:lnTo>
                    <a:pt x="553224" y="695960"/>
                  </a:lnTo>
                  <a:lnTo>
                    <a:pt x="552157" y="697230"/>
                  </a:lnTo>
                  <a:lnTo>
                    <a:pt x="549833" y="699770"/>
                  </a:lnTo>
                  <a:lnTo>
                    <a:pt x="547852" y="701040"/>
                  </a:lnTo>
                  <a:lnTo>
                    <a:pt x="545960" y="699770"/>
                  </a:lnTo>
                  <a:lnTo>
                    <a:pt x="543902" y="698500"/>
                  </a:lnTo>
                  <a:lnTo>
                    <a:pt x="542302" y="697230"/>
                  </a:lnTo>
                  <a:lnTo>
                    <a:pt x="541388" y="695960"/>
                  </a:lnTo>
                  <a:lnTo>
                    <a:pt x="540969" y="694690"/>
                  </a:lnTo>
                  <a:lnTo>
                    <a:pt x="540512" y="694690"/>
                  </a:lnTo>
                  <a:lnTo>
                    <a:pt x="539991" y="693420"/>
                  </a:lnTo>
                  <a:lnTo>
                    <a:pt x="539115" y="692150"/>
                  </a:lnTo>
                  <a:lnTo>
                    <a:pt x="537438" y="692150"/>
                  </a:lnTo>
                  <a:lnTo>
                    <a:pt x="529145" y="690880"/>
                  </a:lnTo>
                  <a:lnTo>
                    <a:pt x="525081" y="690880"/>
                  </a:lnTo>
                  <a:lnTo>
                    <a:pt x="524586" y="689610"/>
                  </a:lnTo>
                  <a:lnTo>
                    <a:pt x="523367" y="689610"/>
                  </a:lnTo>
                  <a:lnTo>
                    <a:pt x="524167" y="687070"/>
                  </a:lnTo>
                  <a:lnTo>
                    <a:pt x="522986" y="683260"/>
                  </a:lnTo>
                  <a:lnTo>
                    <a:pt x="521500" y="680720"/>
                  </a:lnTo>
                  <a:lnTo>
                    <a:pt x="519290" y="680720"/>
                  </a:lnTo>
                  <a:lnTo>
                    <a:pt x="517702" y="679450"/>
                  </a:lnTo>
                  <a:lnTo>
                    <a:pt x="515988" y="679450"/>
                  </a:lnTo>
                  <a:lnTo>
                    <a:pt x="513054" y="678180"/>
                  </a:lnTo>
                  <a:lnTo>
                    <a:pt x="512254" y="678180"/>
                  </a:lnTo>
                  <a:lnTo>
                    <a:pt x="512140" y="675640"/>
                  </a:lnTo>
                  <a:lnTo>
                    <a:pt x="513168" y="675640"/>
                  </a:lnTo>
                  <a:lnTo>
                    <a:pt x="515721" y="674370"/>
                  </a:lnTo>
                  <a:lnTo>
                    <a:pt x="520166" y="674370"/>
                  </a:lnTo>
                  <a:lnTo>
                    <a:pt x="523252" y="673100"/>
                  </a:lnTo>
                  <a:lnTo>
                    <a:pt x="522490" y="673100"/>
                  </a:lnTo>
                  <a:lnTo>
                    <a:pt x="522795" y="670560"/>
                  </a:lnTo>
                  <a:lnTo>
                    <a:pt x="523024" y="670560"/>
                  </a:lnTo>
                  <a:lnTo>
                    <a:pt x="523328" y="669290"/>
                  </a:lnTo>
                  <a:lnTo>
                    <a:pt x="525678" y="670560"/>
                  </a:lnTo>
                  <a:lnTo>
                    <a:pt x="529259" y="670560"/>
                  </a:lnTo>
                  <a:lnTo>
                    <a:pt x="532790" y="671830"/>
                  </a:lnTo>
                  <a:lnTo>
                    <a:pt x="537057" y="673100"/>
                  </a:lnTo>
                  <a:lnTo>
                    <a:pt x="538619" y="674370"/>
                  </a:lnTo>
                  <a:lnTo>
                    <a:pt x="541655" y="676910"/>
                  </a:lnTo>
                  <a:lnTo>
                    <a:pt x="545693" y="678180"/>
                  </a:lnTo>
                  <a:lnTo>
                    <a:pt x="551738" y="678180"/>
                  </a:lnTo>
                  <a:lnTo>
                    <a:pt x="555421" y="675640"/>
                  </a:lnTo>
                  <a:lnTo>
                    <a:pt x="555840" y="675640"/>
                  </a:lnTo>
                  <a:lnTo>
                    <a:pt x="557085" y="674370"/>
                  </a:lnTo>
                  <a:lnTo>
                    <a:pt x="558317" y="673100"/>
                  </a:lnTo>
                  <a:lnTo>
                    <a:pt x="559231" y="671830"/>
                  </a:lnTo>
                  <a:lnTo>
                    <a:pt x="561784" y="671830"/>
                  </a:lnTo>
                  <a:lnTo>
                    <a:pt x="562838" y="670560"/>
                  </a:lnTo>
                  <a:lnTo>
                    <a:pt x="569417" y="670560"/>
                  </a:lnTo>
                  <a:lnTo>
                    <a:pt x="570179" y="669290"/>
                  </a:lnTo>
                  <a:lnTo>
                    <a:pt x="571627" y="669290"/>
                  </a:lnTo>
                  <a:lnTo>
                    <a:pt x="571322" y="670560"/>
                  </a:lnTo>
                  <a:lnTo>
                    <a:pt x="571703" y="671830"/>
                  </a:lnTo>
                  <a:lnTo>
                    <a:pt x="572693" y="673100"/>
                  </a:lnTo>
                  <a:lnTo>
                    <a:pt x="574789" y="673100"/>
                  </a:lnTo>
                  <a:lnTo>
                    <a:pt x="577176" y="674370"/>
                  </a:lnTo>
                  <a:lnTo>
                    <a:pt x="583006" y="674370"/>
                  </a:lnTo>
                  <a:lnTo>
                    <a:pt x="583869" y="675640"/>
                  </a:lnTo>
                  <a:lnTo>
                    <a:pt x="583869" y="670839"/>
                  </a:lnTo>
                  <a:lnTo>
                    <a:pt x="582434" y="670560"/>
                  </a:lnTo>
                  <a:lnTo>
                    <a:pt x="578472" y="670560"/>
                  </a:lnTo>
                  <a:lnTo>
                    <a:pt x="577215" y="669290"/>
                  </a:lnTo>
                  <a:lnTo>
                    <a:pt x="576084" y="669290"/>
                  </a:lnTo>
                  <a:lnTo>
                    <a:pt x="576084" y="666750"/>
                  </a:lnTo>
                  <a:lnTo>
                    <a:pt x="576237" y="666750"/>
                  </a:lnTo>
                  <a:lnTo>
                    <a:pt x="575894" y="665480"/>
                  </a:lnTo>
                  <a:lnTo>
                    <a:pt x="575170" y="664210"/>
                  </a:lnTo>
                  <a:lnTo>
                    <a:pt x="575475" y="664210"/>
                  </a:lnTo>
                  <a:lnTo>
                    <a:pt x="576313" y="661670"/>
                  </a:lnTo>
                  <a:lnTo>
                    <a:pt x="575741" y="661670"/>
                  </a:lnTo>
                  <a:lnTo>
                    <a:pt x="576529" y="659130"/>
                  </a:lnTo>
                  <a:lnTo>
                    <a:pt x="581215" y="659130"/>
                  </a:lnTo>
                  <a:lnTo>
                    <a:pt x="585546" y="657860"/>
                  </a:lnTo>
                  <a:lnTo>
                    <a:pt x="589127" y="655320"/>
                  </a:lnTo>
                  <a:lnTo>
                    <a:pt x="592010" y="654050"/>
                  </a:lnTo>
                  <a:lnTo>
                    <a:pt x="592467" y="651510"/>
                  </a:lnTo>
                  <a:lnTo>
                    <a:pt x="589546" y="648970"/>
                  </a:lnTo>
                  <a:lnTo>
                    <a:pt x="588899" y="648970"/>
                  </a:lnTo>
                  <a:lnTo>
                    <a:pt x="588175" y="647700"/>
                  </a:lnTo>
                  <a:lnTo>
                    <a:pt x="586917" y="647700"/>
                  </a:lnTo>
                  <a:lnTo>
                    <a:pt x="586917" y="652780"/>
                  </a:lnTo>
                  <a:lnTo>
                    <a:pt x="586422" y="652780"/>
                  </a:lnTo>
                  <a:lnTo>
                    <a:pt x="584403" y="655320"/>
                  </a:lnTo>
                  <a:lnTo>
                    <a:pt x="581634" y="656590"/>
                  </a:lnTo>
                  <a:lnTo>
                    <a:pt x="576567" y="656590"/>
                  </a:lnTo>
                  <a:lnTo>
                    <a:pt x="574713" y="657860"/>
                  </a:lnTo>
                  <a:lnTo>
                    <a:pt x="573112" y="657860"/>
                  </a:lnTo>
                  <a:lnTo>
                    <a:pt x="571931" y="659130"/>
                  </a:lnTo>
                  <a:lnTo>
                    <a:pt x="571360" y="660400"/>
                  </a:lnTo>
                  <a:lnTo>
                    <a:pt x="571398" y="662940"/>
                  </a:lnTo>
                  <a:lnTo>
                    <a:pt x="571055" y="664210"/>
                  </a:lnTo>
                  <a:lnTo>
                    <a:pt x="571741" y="664210"/>
                  </a:lnTo>
                  <a:lnTo>
                    <a:pt x="569912" y="665480"/>
                  </a:lnTo>
                  <a:lnTo>
                    <a:pt x="569201" y="666750"/>
                  </a:lnTo>
                  <a:lnTo>
                    <a:pt x="564019" y="666750"/>
                  </a:lnTo>
                  <a:lnTo>
                    <a:pt x="560946" y="668020"/>
                  </a:lnTo>
                  <a:lnTo>
                    <a:pt x="558050" y="669290"/>
                  </a:lnTo>
                  <a:lnTo>
                    <a:pt x="553491" y="670560"/>
                  </a:lnTo>
                  <a:lnTo>
                    <a:pt x="550786" y="674370"/>
                  </a:lnTo>
                  <a:lnTo>
                    <a:pt x="545122" y="674370"/>
                  </a:lnTo>
                  <a:lnTo>
                    <a:pt x="543902" y="673100"/>
                  </a:lnTo>
                  <a:lnTo>
                    <a:pt x="542645" y="673100"/>
                  </a:lnTo>
                  <a:lnTo>
                    <a:pt x="541883" y="671830"/>
                  </a:lnTo>
                  <a:lnTo>
                    <a:pt x="539648" y="670560"/>
                  </a:lnTo>
                  <a:lnTo>
                    <a:pt x="537895" y="669290"/>
                  </a:lnTo>
                  <a:lnTo>
                    <a:pt x="536143" y="668020"/>
                  </a:lnTo>
                  <a:lnTo>
                    <a:pt x="531926" y="666750"/>
                  </a:lnTo>
                  <a:lnTo>
                    <a:pt x="523900" y="666750"/>
                  </a:lnTo>
                  <a:lnTo>
                    <a:pt x="523709" y="665480"/>
                  </a:lnTo>
                  <a:lnTo>
                    <a:pt x="522909" y="665480"/>
                  </a:lnTo>
                  <a:lnTo>
                    <a:pt x="522909" y="664210"/>
                  </a:lnTo>
                  <a:lnTo>
                    <a:pt x="522224" y="661670"/>
                  </a:lnTo>
                  <a:lnTo>
                    <a:pt x="521690" y="660400"/>
                  </a:lnTo>
                  <a:lnTo>
                    <a:pt x="520319" y="659130"/>
                  </a:lnTo>
                  <a:lnTo>
                    <a:pt x="518299" y="656590"/>
                  </a:lnTo>
                  <a:lnTo>
                    <a:pt x="515988" y="656590"/>
                  </a:lnTo>
                  <a:lnTo>
                    <a:pt x="513435" y="655320"/>
                  </a:lnTo>
                  <a:lnTo>
                    <a:pt x="510768" y="655320"/>
                  </a:lnTo>
                  <a:lnTo>
                    <a:pt x="510057" y="654050"/>
                  </a:lnTo>
                  <a:lnTo>
                    <a:pt x="508419" y="654050"/>
                  </a:lnTo>
                  <a:lnTo>
                    <a:pt x="508381" y="652780"/>
                  </a:lnTo>
                  <a:lnTo>
                    <a:pt x="508723" y="652780"/>
                  </a:lnTo>
                  <a:lnTo>
                    <a:pt x="509028" y="651510"/>
                  </a:lnTo>
                  <a:lnTo>
                    <a:pt x="514426" y="651510"/>
                  </a:lnTo>
                  <a:lnTo>
                    <a:pt x="518007" y="650240"/>
                  </a:lnTo>
                  <a:lnTo>
                    <a:pt x="521538" y="650240"/>
                  </a:lnTo>
                  <a:lnTo>
                    <a:pt x="522947" y="648970"/>
                  </a:lnTo>
                  <a:lnTo>
                    <a:pt x="523824" y="648970"/>
                  </a:lnTo>
                  <a:lnTo>
                    <a:pt x="523862" y="646430"/>
                  </a:lnTo>
                  <a:lnTo>
                    <a:pt x="527316" y="647700"/>
                  </a:lnTo>
                  <a:lnTo>
                    <a:pt x="537362" y="647700"/>
                  </a:lnTo>
                  <a:lnTo>
                    <a:pt x="540283" y="648970"/>
                  </a:lnTo>
                  <a:lnTo>
                    <a:pt x="541502" y="650240"/>
                  </a:lnTo>
                  <a:lnTo>
                    <a:pt x="542264" y="650240"/>
                  </a:lnTo>
                  <a:lnTo>
                    <a:pt x="542836" y="651510"/>
                  </a:lnTo>
                  <a:lnTo>
                    <a:pt x="543902" y="652780"/>
                  </a:lnTo>
                  <a:lnTo>
                    <a:pt x="544398" y="652780"/>
                  </a:lnTo>
                  <a:lnTo>
                    <a:pt x="546227" y="654050"/>
                  </a:lnTo>
                  <a:lnTo>
                    <a:pt x="548728" y="654050"/>
                  </a:lnTo>
                  <a:lnTo>
                    <a:pt x="550748" y="652780"/>
                  </a:lnTo>
                  <a:lnTo>
                    <a:pt x="554253" y="651510"/>
                  </a:lnTo>
                  <a:lnTo>
                    <a:pt x="557022" y="648970"/>
                  </a:lnTo>
                  <a:lnTo>
                    <a:pt x="559079" y="648970"/>
                  </a:lnTo>
                  <a:lnTo>
                    <a:pt x="560108" y="647700"/>
                  </a:lnTo>
                  <a:lnTo>
                    <a:pt x="569798" y="647700"/>
                  </a:lnTo>
                  <a:lnTo>
                    <a:pt x="570026" y="648970"/>
                  </a:lnTo>
                  <a:lnTo>
                    <a:pt x="571360" y="650240"/>
                  </a:lnTo>
                  <a:lnTo>
                    <a:pt x="573379" y="651510"/>
                  </a:lnTo>
                  <a:lnTo>
                    <a:pt x="586879" y="651510"/>
                  </a:lnTo>
                  <a:lnTo>
                    <a:pt x="586917" y="652780"/>
                  </a:lnTo>
                  <a:lnTo>
                    <a:pt x="586917" y="647700"/>
                  </a:lnTo>
                  <a:lnTo>
                    <a:pt x="575932" y="647700"/>
                  </a:lnTo>
                  <a:lnTo>
                    <a:pt x="575437" y="646430"/>
                  </a:lnTo>
                  <a:lnTo>
                    <a:pt x="575170" y="646430"/>
                  </a:lnTo>
                  <a:lnTo>
                    <a:pt x="575132" y="645160"/>
                  </a:lnTo>
                  <a:lnTo>
                    <a:pt x="574941" y="643890"/>
                  </a:lnTo>
                  <a:lnTo>
                    <a:pt x="574675" y="643890"/>
                  </a:lnTo>
                  <a:lnTo>
                    <a:pt x="575665" y="641350"/>
                  </a:lnTo>
                  <a:lnTo>
                    <a:pt x="576084" y="638810"/>
                  </a:lnTo>
                  <a:lnTo>
                    <a:pt x="575894" y="636270"/>
                  </a:lnTo>
                  <a:lnTo>
                    <a:pt x="585889" y="636270"/>
                  </a:lnTo>
                  <a:lnTo>
                    <a:pt x="595591" y="633730"/>
                  </a:lnTo>
                  <a:lnTo>
                    <a:pt x="592391" y="629920"/>
                  </a:lnTo>
                  <a:lnTo>
                    <a:pt x="591362" y="628650"/>
                  </a:lnTo>
                  <a:lnTo>
                    <a:pt x="589470" y="627380"/>
                  </a:lnTo>
                  <a:lnTo>
                    <a:pt x="588213" y="626719"/>
                  </a:lnTo>
                  <a:lnTo>
                    <a:pt x="588213" y="632460"/>
                  </a:lnTo>
                  <a:lnTo>
                    <a:pt x="586460" y="632460"/>
                  </a:lnTo>
                  <a:lnTo>
                    <a:pt x="583768" y="633730"/>
                  </a:lnTo>
                  <a:lnTo>
                    <a:pt x="574713" y="633730"/>
                  </a:lnTo>
                  <a:lnTo>
                    <a:pt x="573074" y="635000"/>
                  </a:lnTo>
                  <a:lnTo>
                    <a:pt x="571779" y="635000"/>
                  </a:lnTo>
                  <a:lnTo>
                    <a:pt x="571246" y="636270"/>
                  </a:lnTo>
                  <a:lnTo>
                    <a:pt x="571436" y="638810"/>
                  </a:lnTo>
                  <a:lnTo>
                    <a:pt x="571017" y="641350"/>
                  </a:lnTo>
                  <a:lnTo>
                    <a:pt x="569988" y="643890"/>
                  </a:lnTo>
                  <a:lnTo>
                    <a:pt x="568401" y="643890"/>
                  </a:lnTo>
                  <a:lnTo>
                    <a:pt x="567410" y="645160"/>
                  </a:lnTo>
                  <a:lnTo>
                    <a:pt x="559269" y="645160"/>
                  </a:lnTo>
                  <a:lnTo>
                    <a:pt x="556298" y="646430"/>
                  </a:lnTo>
                  <a:lnTo>
                    <a:pt x="553834" y="647700"/>
                  </a:lnTo>
                  <a:lnTo>
                    <a:pt x="550557" y="650240"/>
                  </a:lnTo>
                  <a:lnTo>
                    <a:pt x="548081" y="650240"/>
                  </a:lnTo>
                  <a:lnTo>
                    <a:pt x="547700" y="648970"/>
                  </a:lnTo>
                  <a:lnTo>
                    <a:pt x="545655" y="646430"/>
                  </a:lnTo>
                  <a:lnTo>
                    <a:pt x="543102" y="645160"/>
                  </a:lnTo>
                  <a:lnTo>
                    <a:pt x="540054" y="645160"/>
                  </a:lnTo>
                  <a:lnTo>
                    <a:pt x="534657" y="643890"/>
                  </a:lnTo>
                  <a:lnTo>
                    <a:pt x="529145" y="643890"/>
                  </a:lnTo>
                  <a:lnTo>
                    <a:pt x="525233" y="642620"/>
                  </a:lnTo>
                  <a:lnTo>
                    <a:pt x="524281" y="642620"/>
                  </a:lnTo>
                  <a:lnTo>
                    <a:pt x="523671" y="641350"/>
                  </a:lnTo>
                  <a:lnTo>
                    <a:pt x="523443" y="640080"/>
                  </a:lnTo>
                  <a:lnTo>
                    <a:pt x="523595" y="638810"/>
                  </a:lnTo>
                  <a:lnTo>
                    <a:pt x="522986" y="636270"/>
                  </a:lnTo>
                  <a:lnTo>
                    <a:pt x="521728" y="635000"/>
                  </a:lnTo>
                  <a:lnTo>
                    <a:pt x="519099" y="633730"/>
                  </a:lnTo>
                  <a:lnTo>
                    <a:pt x="515683" y="632460"/>
                  </a:lnTo>
                  <a:lnTo>
                    <a:pt x="509790" y="632460"/>
                  </a:lnTo>
                  <a:lnTo>
                    <a:pt x="510171" y="631190"/>
                  </a:lnTo>
                  <a:lnTo>
                    <a:pt x="512711" y="631190"/>
                  </a:lnTo>
                  <a:lnTo>
                    <a:pt x="514350" y="629920"/>
                  </a:lnTo>
                  <a:lnTo>
                    <a:pt x="519442" y="629920"/>
                  </a:lnTo>
                  <a:lnTo>
                    <a:pt x="521042" y="628650"/>
                  </a:lnTo>
                  <a:lnTo>
                    <a:pt x="522262" y="628650"/>
                  </a:lnTo>
                  <a:lnTo>
                    <a:pt x="523557" y="627380"/>
                  </a:lnTo>
                  <a:lnTo>
                    <a:pt x="524357" y="626110"/>
                  </a:lnTo>
                  <a:lnTo>
                    <a:pt x="524510" y="623570"/>
                  </a:lnTo>
                  <a:lnTo>
                    <a:pt x="527469" y="624840"/>
                  </a:lnTo>
                  <a:lnTo>
                    <a:pt x="533628" y="624840"/>
                  </a:lnTo>
                  <a:lnTo>
                    <a:pt x="535305" y="626110"/>
                  </a:lnTo>
                  <a:lnTo>
                    <a:pt x="536867" y="626110"/>
                  </a:lnTo>
                  <a:lnTo>
                    <a:pt x="538200" y="627380"/>
                  </a:lnTo>
                  <a:lnTo>
                    <a:pt x="544322" y="633730"/>
                  </a:lnTo>
                  <a:lnTo>
                    <a:pt x="553110" y="632460"/>
                  </a:lnTo>
                  <a:lnTo>
                    <a:pt x="556641" y="628650"/>
                  </a:lnTo>
                  <a:lnTo>
                    <a:pt x="559003" y="626110"/>
                  </a:lnTo>
                  <a:lnTo>
                    <a:pt x="559955" y="624840"/>
                  </a:lnTo>
                  <a:lnTo>
                    <a:pt x="562267" y="626110"/>
                  </a:lnTo>
                  <a:lnTo>
                    <a:pt x="568248" y="624840"/>
                  </a:lnTo>
                  <a:lnTo>
                    <a:pt x="569950" y="624840"/>
                  </a:lnTo>
                  <a:lnTo>
                    <a:pt x="570331" y="626110"/>
                  </a:lnTo>
                  <a:lnTo>
                    <a:pt x="570522" y="627380"/>
                  </a:lnTo>
                  <a:lnTo>
                    <a:pt x="571474" y="628650"/>
                  </a:lnTo>
                  <a:lnTo>
                    <a:pt x="572884" y="628650"/>
                  </a:lnTo>
                  <a:lnTo>
                    <a:pt x="577977" y="629920"/>
                  </a:lnTo>
                  <a:lnTo>
                    <a:pt x="584098" y="628650"/>
                  </a:lnTo>
                  <a:lnTo>
                    <a:pt x="585927" y="629920"/>
                  </a:lnTo>
                  <a:lnTo>
                    <a:pt x="586117" y="629920"/>
                  </a:lnTo>
                  <a:lnTo>
                    <a:pt x="586879" y="631190"/>
                  </a:lnTo>
                  <a:lnTo>
                    <a:pt x="587679" y="631190"/>
                  </a:lnTo>
                  <a:lnTo>
                    <a:pt x="588213" y="632460"/>
                  </a:lnTo>
                  <a:lnTo>
                    <a:pt x="588213" y="626719"/>
                  </a:lnTo>
                  <a:lnTo>
                    <a:pt x="587070" y="626110"/>
                  </a:lnTo>
                  <a:lnTo>
                    <a:pt x="584784" y="626110"/>
                  </a:lnTo>
                  <a:lnTo>
                    <a:pt x="582396" y="624840"/>
                  </a:lnTo>
                  <a:lnTo>
                    <a:pt x="579958" y="626110"/>
                  </a:lnTo>
                  <a:lnTo>
                    <a:pt x="578281" y="626110"/>
                  </a:lnTo>
                  <a:lnTo>
                    <a:pt x="576643" y="624840"/>
                  </a:lnTo>
                  <a:lnTo>
                    <a:pt x="575132" y="624840"/>
                  </a:lnTo>
                  <a:lnTo>
                    <a:pt x="575132" y="623570"/>
                  </a:lnTo>
                  <a:lnTo>
                    <a:pt x="574751" y="623570"/>
                  </a:lnTo>
                  <a:lnTo>
                    <a:pt x="574598" y="622300"/>
                  </a:lnTo>
                  <a:lnTo>
                    <a:pt x="574217" y="621030"/>
                  </a:lnTo>
                  <a:lnTo>
                    <a:pt x="573341" y="621030"/>
                  </a:lnTo>
                  <a:lnTo>
                    <a:pt x="573760" y="619760"/>
                  </a:lnTo>
                  <a:lnTo>
                    <a:pt x="573951" y="618490"/>
                  </a:lnTo>
                  <a:lnTo>
                    <a:pt x="574255" y="617220"/>
                  </a:lnTo>
                  <a:lnTo>
                    <a:pt x="573989" y="617220"/>
                  </a:lnTo>
                  <a:lnTo>
                    <a:pt x="574598" y="615950"/>
                  </a:lnTo>
                  <a:lnTo>
                    <a:pt x="576529" y="614680"/>
                  </a:lnTo>
                  <a:lnTo>
                    <a:pt x="581634" y="615950"/>
                  </a:lnTo>
                  <a:lnTo>
                    <a:pt x="593039" y="614680"/>
                  </a:lnTo>
                  <a:lnTo>
                    <a:pt x="598512" y="610870"/>
                  </a:lnTo>
                  <a:lnTo>
                    <a:pt x="593382" y="607060"/>
                  </a:lnTo>
                  <a:lnTo>
                    <a:pt x="590651" y="605409"/>
                  </a:lnTo>
                  <a:lnTo>
                    <a:pt x="590651" y="610870"/>
                  </a:lnTo>
                  <a:lnTo>
                    <a:pt x="589089" y="612140"/>
                  </a:lnTo>
                  <a:lnTo>
                    <a:pt x="586955" y="613410"/>
                  </a:lnTo>
                  <a:lnTo>
                    <a:pt x="572884" y="613410"/>
                  </a:lnTo>
                  <a:lnTo>
                    <a:pt x="571169" y="614680"/>
                  </a:lnTo>
                  <a:lnTo>
                    <a:pt x="570217" y="614680"/>
                  </a:lnTo>
                  <a:lnTo>
                    <a:pt x="569645" y="615950"/>
                  </a:lnTo>
                  <a:lnTo>
                    <a:pt x="569531" y="617220"/>
                  </a:lnTo>
                  <a:lnTo>
                    <a:pt x="568972" y="619760"/>
                  </a:lnTo>
                  <a:lnTo>
                    <a:pt x="569201" y="621030"/>
                  </a:lnTo>
                  <a:lnTo>
                    <a:pt x="567448" y="622300"/>
                  </a:lnTo>
                  <a:lnTo>
                    <a:pt x="557555" y="622300"/>
                  </a:lnTo>
                  <a:lnTo>
                    <a:pt x="550938" y="628650"/>
                  </a:lnTo>
                  <a:lnTo>
                    <a:pt x="546836" y="628650"/>
                  </a:lnTo>
                  <a:lnTo>
                    <a:pt x="544017" y="626110"/>
                  </a:lnTo>
                  <a:lnTo>
                    <a:pt x="541883" y="623570"/>
                  </a:lnTo>
                  <a:lnTo>
                    <a:pt x="540816" y="622300"/>
                  </a:lnTo>
                  <a:lnTo>
                    <a:pt x="534352" y="621030"/>
                  </a:lnTo>
                  <a:lnTo>
                    <a:pt x="526249" y="621030"/>
                  </a:lnTo>
                  <a:lnTo>
                    <a:pt x="525272" y="619760"/>
                  </a:lnTo>
                  <a:lnTo>
                    <a:pt x="524624" y="619760"/>
                  </a:lnTo>
                  <a:lnTo>
                    <a:pt x="525272" y="617220"/>
                  </a:lnTo>
                  <a:lnTo>
                    <a:pt x="524776" y="615950"/>
                  </a:lnTo>
                  <a:lnTo>
                    <a:pt x="523405" y="613410"/>
                  </a:lnTo>
                  <a:lnTo>
                    <a:pt x="508762" y="613410"/>
                  </a:lnTo>
                  <a:lnTo>
                    <a:pt x="508762" y="610870"/>
                  </a:lnTo>
                  <a:lnTo>
                    <a:pt x="510552" y="609600"/>
                  </a:lnTo>
                  <a:lnTo>
                    <a:pt x="512826" y="608330"/>
                  </a:lnTo>
                  <a:lnTo>
                    <a:pt x="515416" y="607060"/>
                  </a:lnTo>
                  <a:lnTo>
                    <a:pt x="520661" y="607060"/>
                  </a:lnTo>
                  <a:lnTo>
                    <a:pt x="523100" y="605790"/>
                  </a:lnTo>
                  <a:lnTo>
                    <a:pt x="524167" y="604520"/>
                  </a:lnTo>
                  <a:lnTo>
                    <a:pt x="524814" y="603250"/>
                  </a:lnTo>
                  <a:lnTo>
                    <a:pt x="524852" y="601980"/>
                  </a:lnTo>
                  <a:lnTo>
                    <a:pt x="525043" y="600710"/>
                  </a:lnTo>
                  <a:lnTo>
                    <a:pt x="525310" y="599440"/>
                  </a:lnTo>
                  <a:lnTo>
                    <a:pt x="525678" y="598170"/>
                  </a:lnTo>
                  <a:lnTo>
                    <a:pt x="528878" y="598170"/>
                  </a:lnTo>
                  <a:lnTo>
                    <a:pt x="532155" y="599440"/>
                  </a:lnTo>
                  <a:lnTo>
                    <a:pt x="538734" y="599440"/>
                  </a:lnTo>
                  <a:lnTo>
                    <a:pt x="539572" y="600710"/>
                  </a:lnTo>
                  <a:lnTo>
                    <a:pt x="540054" y="600710"/>
                  </a:lnTo>
                  <a:lnTo>
                    <a:pt x="542340" y="603250"/>
                  </a:lnTo>
                  <a:lnTo>
                    <a:pt x="545312" y="604520"/>
                  </a:lnTo>
                  <a:lnTo>
                    <a:pt x="549719" y="604520"/>
                  </a:lnTo>
                  <a:lnTo>
                    <a:pt x="553377" y="603250"/>
                  </a:lnTo>
                  <a:lnTo>
                    <a:pt x="557403" y="601980"/>
                  </a:lnTo>
                  <a:lnTo>
                    <a:pt x="557936" y="599440"/>
                  </a:lnTo>
                  <a:lnTo>
                    <a:pt x="559993" y="599440"/>
                  </a:lnTo>
                  <a:lnTo>
                    <a:pt x="560984" y="598170"/>
                  </a:lnTo>
                  <a:lnTo>
                    <a:pt x="566381" y="599440"/>
                  </a:lnTo>
                  <a:lnTo>
                    <a:pt x="568553" y="598170"/>
                  </a:lnTo>
                  <a:lnTo>
                    <a:pt x="570712" y="596900"/>
                  </a:lnTo>
                  <a:lnTo>
                    <a:pt x="570750" y="599440"/>
                  </a:lnTo>
                  <a:lnTo>
                    <a:pt x="571969" y="603250"/>
                  </a:lnTo>
                  <a:lnTo>
                    <a:pt x="574179" y="604520"/>
                  </a:lnTo>
                  <a:lnTo>
                    <a:pt x="577519" y="607060"/>
                  </a:lnTo>
                  <a:lnTo>
                    <a:pt x="581558" y="607060"/>
                  </a:lnTo>
                  <a:lnTo>
                    <a:pt x="584022" y="608330"/>
                  </a:lnTo>
                  <a:lnTo>
                    <a:pt x="589165" y="609600"/>
                  </a:lnTo>
                  <a:lnTo>
                    <a:pt x="590118" y="610870"/>
                  </a:lnTo>
                  <a:lnTo>
                    <a:pt x="590651" y="610870"/>
                  </a:lnTo>
                  <a:lnTo>
                    <a:pt x="590651" y="605409"/>
                  </a:lnTo>
                  <a:lnTo>
                    <a:pt x="589203" y="604520"/>
                  </a:lnTo>
                  <a:lnTo>
                    <a:pt x="578319" y="603250"/>
                  </a:lnTo>
                  <a:lnTo>
                    <a:pt x="576719" y="600710"/>
                  </a:lnTo>
                  <a:lnTo>
                    <a:pt x="576046" y="598170"/>
                  </a:lnTo>
                  <a:lnTo>
                    <a:pt x="575894" y="598170"/>
                  </a:lnTo>
                  <a:lnTo>
                    <a:pt x="576313" y="596900"/>
                  </a:lnTo>
                  <a:lnTo>
                    <a:pt x="575703" y="595630"/>
                  </a:lnTo>
                  <a:lnTo>
                    <a:pt x="574294" y="594360"/>
                  </a:lnTo>
                  <a:lnTo>
                    <a:pt x="573913" y="593090"/>
                  </a:lnTo>
                  <a:lnTo>
                    <a:pt x="574027" y="591820"/>
                  </a:lnTo>
                  <a:lnTo>
                    <a:pt x="574065" y="590550"/>
                  </a:lnTo>
                  <a:lnTo>
                    <a:pt x="574217" y="589280"/>
                  </a:lnTo>
                  <a:lnTo>
                    <a:pt x="574446" y="589280"/>
                  </a:lnTo>
                  <a:lnTo>
                    <a:pt x="574713" y="588010"/>
                  </a:lnTo>
                  <a:lnTo>
                    <a:pt x="585203" y="588010"/>
                  </a:lnTo>
                  <a:lnTo>
                    <a:pt x="588289" y="586740"/>
                  </a:lnTo>
                  <a:lnTo>
                    <a:pt x="591172" y="585470"/>
                  </a:lnTo>
                  <a:lnTo>
                    <a:pt x="594258" y="584200"/>
                  </a:lnTo>
                  <a:lnTo>
                    <a:pt x="595515" y="581660"/>
                  </a:lnTo>
                  <a:lnTo>
                    <a:pt x="594144" y="580390"/>
                  </a:lnTo>
                  <a:lnTo>
                    <a:pt x="591172" y="576580"/>
                  </a:lnTo>
                  <a:lnTo>
                    <a:pt x="590080" y="576580"/>
                  </a:lnTo>
                  <a:lnTo>
                    <a:pt x="590080" y="582930"/>
                  </a:lnTo>
                  <a:lnTo>
                    <a:pt x="589775" y="582930"/>
                  </a:lnTo>
                  <a:lnTo>
                    <a:pt x="588860" y="584200"/>
                  </a:lnTo>
                  <a:lnTo>
                    <a:pt x="584022" y="584200"/>
                  </a:lnTo>
                  <a:lnTo>
                    <a:pt x="581825" y="585470"/>
                  </a:lnTo>
                  <a:lnTo>
                    <a:pt x="572274" y="585470"/>
                  </a:lnTo>
                  <a:lnTo>
                    <a:pt x="569836" y="586740"/>
                  </a:lnTo>
                  <a:lnTo>
                    <a:pt x="569874" y="589280"/>
                  </a:lnTo>
                  <a:lnTo>
                    <a:pt x="569569" y="590550"/>
                  </a:lnTo>
                  <a:lnTo>
                    <a:pt x="569417" y="591820"/>
                  </a:lnTo>
                  <a:lnTo>
                    <a:pt x="569417" y="593090"/>
                  </a:lnTo>
                  <a:lnTo>
                    <a:pt x="569226" y="593090"/>
                  </a:lnTo>
                  <a:lnTo>
                    <a:pt x="568134" y="595630"/>
                  </a:lnTo>
                  <a:lnTo>
                    <a:pt x="558393" y="595630"/>
                  </a:lnTo>
                  <a:lnTo>
                    <a:pt x="555231" y="596900"/>
                  </a:lnTo>
                  <a:lnTo>
                    <a:pt x="553072" y="599440"/>
                  </a:lnTo>
                  <a:lnTo>
                    <a:pt x="552119" y="600710"/>
                  </a:lnTo>
                  <a:lnTo>
                    <a:pt x="545998" y="600710"/>
                  </a:lnTo>
                  <a:lnTo>
                    <a:pt x="545541" y="599440"/>
                  </a:lnTo>
                  <a:lnTo>
                    <a:pt x="543941" y="598170"/>
                  </a:lnTo>
                  <a:lnTo>
                    <a:pt x="543217" y="598170"/>
                  </a:lnTo>
                  <a:lnTo>
                    <a:pt x="539305" y="594360"/>
                  </a:lnTo>
                  <a:lnTo>
                    <a:pt x="528421" y="595630"/>
                  </a:lnTo>
                  <a:lnTo>
                    <a:pt x="525526" y="594360"/>
                  </a:lnTo>
                  <a:lnTo>
                    <a:pt x="524167" y="593090"/>
                  </a:lnTo>
                  <a:lnTo>
                    <a:pt x="524167" y="591820"/>
                  </a:lnTo>
                  <a:lnTo>
                    <a:pt x="523938" y="590550"/>
                  </a:lnTo>
                  <a:lnTo>
                    <a:pt x="523938" y="586740"/>
                  </a:lnTo>
                  <a:lnTo>
                    <a:pt x="510133" y="586740"/>
                  </a:lnTo>
                  <a:lnTo>
                    <a:pt x="508533" y="585470"/>
                  </a:lnTo>
                  <a:lnTo>
                    <a:pt x="507276" y="585470"/>
                  </a:lnTo>
                  <a:lnTo>
                    <a:pt x="508533" y="582930"/>
                  </a:lnTo>
                  <a:lnTo>
                    <a:pt x="511759" y="581660"/>
                  </a:lnTo>
                  <a:lnTo>
                    <a:pt x="516140" y="580390"/>
                  </a:lnTo>
                  <a:lnTo>
                    <a:pt x="518375" y="580390"/>
                  </a:lnTo>
                  <a:lnTo>
                    <a:pt x="520661" y="579120"/>
                  </a:lnTo>
                  <a:lnTo>
                    <a:pt x="525195" y="579120"/>
                  </a:lnTo>
                  <a:lnTo>
                    <a:pt x="527888" y="572770"/>
                  </a:lnTo>
                  <a:lnTo>
                    <a:pt x="531050" y="574040"/>
                  </a:lnTo>
                  <a:lnTo>
                    <a:pt x="534276" y="574040"/>
                  </a:lnTo>
                  <a:lnTo>
                    <a:pt x="537552" y="575310"/>
                  </a:lnTo>
                  <a:lnTo>
                    <a:pt x="539381" y="575310"/>
                  </a:lnTo>
                  <a:lnTo>
                    <a:pt x="540550" y="576580"/>
                  </a:lnTo>
                  <a:lnTo>
                    <a:pt x="541007" y="577850"/>
                  </a:lnTo>
                  <a:lnTo>
                    <a:pt x="541845" y="579120"/>
                  </a:lnTo>
                  <a:lnTo>
                    <a:pt x="546074" y="581660"/>
                  </a:lnTo>
                  <a:lnTo>
                    <a:pt x="551129" y="582930"/>
                  </a:lnTo>
                  <a:lnTo>
                    <a:pt x="554888" y="580390"/>
                  </a:lnTo>
                  <a:lnTo>
                    <a:pt x="556742" y="579120"/>
                  </a:lnTo>
                  <a:lnTo>
                    <a:pt x="558584" y="577850"/>
                  </a:lnTo>
                  <a:lnTo>
                    <a:pt x="559193" y="575310"/>
                  </a:lnTo>
                  <a:lnTo>
                    <a:pt x="569569" y="575310"/>
                  </a:lnTo>
                  <a:lnTo>
                    <a:pt x="570217" y="574040"/>
                  </a:lnTo>
                  <a:lnTo>
                    <a:pt x="571360" y="574040"/>
                  </a:lnTo>
                  <a:lnTo>
                    <a:pt x="571169" y="575310"/>
                  </a:lnTo>
                  <a:lnTo>
                    <a:pt x="571398" y="576580"/>
                  </a:lnTo>
                  <a:lnTo>
                    <a:pt x="571969" y="576580"/>
                  </a:lnTo>
                  <a:lnTo>
                    <a:pt x="573151" y="577850"/>
                  </a:lnTo>
                  <a:lnTo>
                    <a:pt x="574827" y="579120"/>
                  </a:lnTo>
                  <a:lnTo>
                    <a:pt x="576986" y="579120"/>
                  </a:lnTo>
                  <a:lnTo>
                    <a:pt x="577900" y="580390"/>
                  </a:lnTo>
                  <a:lnTo>
                    <a:pt x="586803" y="580390"/>
                  </a:lnTo>
                  <a:lnTo>
                    <a:pt x="588670" y="581660"/>
                  </a:lnTo>
                  <a:lnTo>
                    <a:pt x="587679" y="580390"/>
                  </a:lnTo>
                  <a:lnTo>
                    <a:pt x="589280" y="581660"/>
                  </a:lnTo>
                  <a:lnTo>
                    <a:pt x="589775" y="581660"/>
                  </a:lnTo>
                  <a:lnTo>
                    <a:pt x="590080" y="582930"/>
                  </a:lnTo>
                  <a:lnTo>
                    <a:pt x="590080" y="576580"/>
                  </a:lnTo>
                  <a:lnTo>
                    <a:pt x="581977" y="576580"/>
                  </a:lnTo>
                  <a:lnTo>
                    <a:pt x="578891" y="575310"/>
                  </a:lnTo>
                  <a:lnTo>
                    <a:pt x="580224" y="576580"/>
                  </a:lnTo>
                  <a:lnTo>
                    <a:pt x="578358" y="575310"/>
                  </a:lnTo>
                  <a:lnTo>
                    <a:pt x="576351" y="575310"/>
                  </a:lnTo>
                  <a:lnTo>
                    <a:pt x="576643" y="574040"/>
                  </a:lnTo>
                  <a:lnTo>
                    <a:pt x="576199" y="571500"/>
                  </a:lnTo>
                  <a:lnTo>
                    <a:pt x="575017" y="570230"/>
                  </a:lnTo>
                  <a:lnTo>
                    <a:pt x="575360" y="570230"/>
                  </a:lnTo>
                  <a:lnTo>
                    <a:pt x="576389" y="567690"/>
                  </a:lnTo>
                  <a:lnTo>
                    <a:pt x="575589" y="566420"/>
                  </a:lnTo>
                  <a:lnTo>
                    <a:pt x="576389" y="563880"/>
                  </a:lnTo>
                  <a:lnTo>
                    <a:pt x="579691" y="563880"/>
                  </a:lnTo>
                  <a:lnTo>
                    <a:pt x="585050" y="562610"/>
                  </a:lnTo>
                  <a:lnTo>
                    <a:pt x="586981" y="561340"/>
                  </a:lnTo>
                  <a:lnTo>
                    <a:pt x="580263" y="561340"/>
                  </a:lnTo>
                  <a:lnTo>
                    <a:pt x="573798" y="561340"/>
                  </a:lnTo>
                  <a:lnTo>
                    <a:pt x="571627" y="562610"/>
                  </a:lnTo>
                  <a:lnTo>
                    <a:pt x="571512" y="563880"/>
                  </a:lnTo>
                  <a:lnTo>
                    <a:pt x="571017" y="565150"/>
                  </a:lnTo>
                  <a:lnTo>
                    <a:pt x="570445" y="571500"/>
                  </a:lnTo>
                  <a:lnTo>
                    <a:pt x="561022" y="571500"/>
                  </a:lnTo>
                  <a:lnTo>
                    <a:pt x="558317" y="572770"/>
                  </a:lnTo>
                  <a:lnTo>
                    <a:pt x="556412" y="574040"/>
                  </a:lnTo>
                  <a:lnTo>
                    <a:pt x="553834" y="576580"/>
                  </a:lnTo>
                  <a:lnTo>
                    <a:pt x="552310" y="577850"/>
                  </a:lnTo>
                  <a:lnTo>
                    <a:pt x="550291" y="579120"/>
                  </a:lnTo>
                  <a:lnTo>
                    <a:pt x="546722" y="577850"/>
                  </a:lnTo>
                  <a:lnTo>
                    <a:pt x="545922" y="577850"/>
                  </a:lnTo>
                  <a:lnTo>
                    <a:pt x="538048" y="571500"/>
                  </a:lnTo>
                  <a:lnTo>
                    <a:pt x="535000" y="571500"/>
                  </a:lnTo>
                  <a:lnTo>
                    <a:pt x="529831" y="570230"/>
                  </a:lnTo>
                  <a:lnTo>
                    <a:pt x="528345" y="570230"/>
                  </a:lnTo>
                  <a:lnTo>
                    <a:pt x="527964" y="568960"/>
                  </a:lnTo>
                  <a:lnTo>
                    <a:pt x="528459" y="566420"/>
                  </a:lnTo>
                  <a:lnTo>
                    <a:pt x="527278" y="565150"/>
                  </a:lnTo>
                  <a:lnTo>
                    <a:pt x="526402" y="563880"/>
                  </a:lnTo>
                  <a:lnTo>
                    <a:pt x="525119" y="562610"/>
                  </a:lnTo>
                  <a:lnTo>
                    <a:pt x="517893" y="562610"/>
                  </a:lnTo>
                  <a:lnTo>
                    <a:pt x="516255" y="561340"/>
                  </a:lnTo>
                  <a:lnTo>
                    <a:pt x="516255" y="560070"/>
                  </a:lnTo>
                  <a:lnTo>
                    <a:pt x="516940" y="560070"/>
                  </a:lnTo>
                  <a:lnTo>
                    <a:pt x="517702" y="558800"/>
                  </a:lnTo>
                  <a:lnTo>
                    <a:pt x="519480" y="558800"/>
                  </a:lnTo>
                  <a:lnTo>
                    <a:pt x="521081" y="557530"/>
                  </a:lnTo>
                  <a:lnTo>
                    <a:pt x="526326" y="557530"/>
                  </a:lnTo>
                  <a:lnTo>
                    <a:pt x="527240" y="556260"/>
                  </a:lnTo>
                  <a:lnTo>
                    <a:pt x="527392" y="553720"/>
                  </a:lnTo>
                  <a:lnTo>
                    <a:pt x="527773" y="551180"/>
                  </a:lnTo>
                  <a:lnTo>
                    <a:pt x="528383" y="548640"/>
                  </a:lnTo>
                  <a:lnTo>
                    <a:pt x="528764" y="547370"/>
                  </a:lnTo>
                  <a:lnTo>
                    <a:pt x="530288" y="547370"/>
                  </a:lnTo>
                  <a:lnTo>
                    <a:pt x="531926" y="548640"/>
                  </a:lnTo>
                  <a:lnTo>
                    <a:pt x="537895" y="548640"/>
                  </a:lnTo>
                  <a:lnTo>
                    <a:pt x="538581" y="549910"/>
                  </a:lnTo>
                  <a:lnTo>
                    <a:pt x="539978" y="549910"/>
                  </a:lnTo>
                  <a:lnTo>
                    <a:pt x="541312" y="552450"/>
                  </a:lnTo>
                  <a:lnTo>
                    <a:pt x="543217" y="553720"/>
                  </a:lnTo>
                  <a:lnTo>
                    <a:pt x="545541" y="554990"/>
                  </a:lnTo>
                  <a:lnTo>
                    <a:pt x="549567" y="556260"/>
                  </a:lnTo>
                  <a:lnTo>
                    <a:pt x="554177" y="554990"/>
                  </a:lnTo>
                  <a:lnTo>
                    <a:pt x="556945" y="552450"/>
                  </a:lnTo>
                  <a:lnTo>
                    <a:pt x="557707" y="552450"/>
                  </a:lnTo>
                  <a:lnTo>
                    <a:pt x="559917" y="549910"/>
                  </a:lnTo>
                  <a:lnTo>
                    <a:pt x="563867" y="549910"/>
                  </a:lnTo>
                  <a:lnTo>
                    <a:pt x="567639" y="548640"/>
                  </a:lnTo>
                  <a:lnTo>
                    <a:pt x="569798" y="548640"/>
                  </a:lnTo>
                  <a:lnTo>
                    <a:pt x="569798" y="549910"/>
                  </a:lnTo>
                  <a:lnTo>
                    <a:pt x="570331" y="551180"/>
                  </a:lnTo>
                  <a:lnTo>
                    <a:pt x="571284" y="552450"/>
                  </a:lnTo>
                  <a:lnTo>
                    <a:pt x="571703" y="552450"/>
                  </a:lnTo>
                  <a:lnTo>
                    <a:pt x="572731" y="553720"/>
                  </a:lnTo>
                  <a:lnTo>
                    <a:pt x="575132" y="553720"/>
                  </a:lnTo>
                  <a:lnTo>
                    <a:pt x="577024" y="554990"/>
                  </a:lnTo>
                  <a:lnTo>
                    <a:pt x="580453" y="556260"/>
                  </a:lnTo>
                  <a:lnTo>
                    <a:pt x="582358" y="556260"/>
                  </a:lnTo>
                  <a:lnTo>
                    <a:pt x="583501" y="557530"/>
                  </a:lnTo>
                  <a:lnTo>
                    <a:pt x="583501" y="558800"/>
                  </a:lnTo>
                  <a:lnTo>
                    <a:pt x="583831" y="558800"/>
                  </a:lnTo>
                  <a:lnTo>
                    <a:pt x="581101" y="560070"/>
                  </a:lnTo>
                  <a:lnTo>
                    <a:pt x="588899" y="560070"/>
                  </a:lnTo>
                  <a:lnTo>
                    <a:pt x="588137" y="556260"/>
                  </a:lnTo>
                  <a:lnTo>
                    <a:pt x="586917" y="553720"/>
                  </a:lnTo>
                  <a:lnTo>
                    <a:pt x="584441" y="552450"/>
                  </a:lnTo>
                  <a:lnTo>
                    <a:pt x="581063" y="552450"/>
                  </a:lnTo>
                  <a:lnTo>
                    <a:pt x="579348" y="551180"/>
                  </a:lnTo>
                  <a:lnTo>
                    <a:pt x="577443" y="551180"/>
                  </a:lnTo>
                  <a:lnTo>
                    <a:pt x="575818" y="549910"/>
                  </a:lnTo>
                  <a:lnTo>
                    <a:pt x="575360" y="549910"/>
                  </a:lnTo>
                  <a:lnTo>
                    <a:pt x="575589" y="548640"/>
                  </a:lnTo>
                  <a:lnTo>
                    <a:pt x="576008" y="546100"/>
                  </a:lnTo>
                  <a:lnTo>
                    <a:pt x="574370" y="544830"/>
                  </a:lnTo>
                  <a:lnTo>
                    <a:pt x="571703" y="544830"/>
                  </a:lnTo>
                  <a:lnTo>
                    <a:pt x="571703" y="541020"/>
                  </a:lnTo>
                  <a:lnTo>
                    <a:pt x="573189" y="541020"/>
                  </a:lnTo>
                  <a:lnTo>
                    <a:pt x="576872" y="539750"/>
                  </a:lnTo>
                  <a:lnTo>
                    <a:pt x="582129" y="538480"/>
                  </a:lnTo>
                  <a:lnTo>
                    <a:pt x="582891" y="535940"/>
                  </a:lnTo>
                  <a:lnTo>
                    <a:pt x="584250" y="533400"/>
                  </a:lnTo>
                  <a:lnTo>
                    <a:pt x="583120" y="530860"/>
                  </a:lnTo>
                  <a:lnTo>
                    <a:pt x="580148" y="529590"/>
                  </a:lnTo>
                  <a:lnTo>
                    <a:pt x="578243" y="529590"/>
                  </a:lnTo>
                  <a:lnTo>
                    <a:pt x="578015" y="529450"/>
                  </a:lnTo>
                  <a:lnTo>
                    <a:pt x="578015" y="533400"/>
                  </a:lnTo>
                  <a:lnTo>
                    <a:pt x="578015" y="534670"/>
                  </a:lnTo>
                  <a:lnTo>
                    <a:pt x="577786" y="535940"/>
                  </a:lnTo>
                  <a:lnTo>
                    <a:pt x="577557" y="535940"/>
                  </a:lnTo>
                  <a:lnTo>
                    <a:pt x="575513" y="537210"/>
                  </a:lnTo>
                  <a:lnTo>
                    <a:pt x="571855" y="537210"/>
                  </a:lnTo>
                  <a:lnTo>
                    <a:pt x="567944" y="539750"/>
                  </a:lnTo>
                  <a:lnTo>
                    <a:pt x="566724" y="541020"/>
                  </a:lnTo>
                  <a:lnTo>
                    <a:pt x="566191" y="542290"/>
                  </a:lnTo>
                  <a:lnTo>
                    <a:pt x="566458" y="544830"/>
                  </a:lnTo>
                  <a:lnTo>
                    <a:pt x="560374" y="546100"/>
                  </a:lnTo>
                  <a:lnTo>
                    <a:pt x="556755" y="546100"/>
                  </a:lnTo>
                  <a:lnTo>
                    <a:pt x="554850" y="549910"/>
                  </a:lnTo>
                  <a:lnTo>
                    <a:pt x="553796" y="549910"/>
                  </a:lnTo>
                  <a:lnTo>
                    <a:pt x="549224" y="552450"/>
                  </a:lnTo>
                  <a:lnTo>
                    <a:pt x="548271" y="552450"/>
                  </a:lnTo>
                  <a:lnTo>
                    <a:pt x="544360" y="548640"/>
                  </a:lnTo>
                  <a:lnTo>
                    <a:pt x="543687" y="547370"/>
                  </a:lnTo>
                  <a:lnTo>
                    <a:pt x="543026" y="546100"/>
                  </a:lnTo>
                  <a:lnTo>
                    <a:pt x="540778" y="544830"/>
                  </a:lnTo>
                  <a:lnTo>
                    <a:pt x="532117" y="544830"/>
                  </a:lnTo>
                  <a:lnTo>
                    <a:pt x="530021" y="543560"/>
                  </a:lnTo>
                  <a:lnTo>
                    <a:pt x="529374" y="543560"/>
                  </a:lnTo>
                  <a:lnTo>
                    <a:pt x="529501" y="541020"/>
                  </a:lnTo>
                  <a:lnTo>
                    <a:pt x="529488" y="537210"/>
                  </a:lnTo>
                  <a:lnTo>
                    <a:pt x="526135" y="535940"/>
                  </a:lnTo>
                  <a:lnTo>
                    <a:pt x="519747" y="535940"/>
                  </a:lnTo>
                  <a:lnTo>
                    <a:pt x="519557" y="534670"/>
                  </a:lnTo>
                  <a:lnTo>
                    <a:pt x="519899" y="533400"/>
                  </a:lnTo>
                  <a:lnTo>
                    <a:pt x="520204" y="533400"/>
                  </a:lnTo>
                  <a:lnTo>
                    <a:pt x="523709" y="532130"/>
                  </a:lnTo>
                  <a:lnTo>
                    <a:pt x="525195" y="530860"/>
                  </a:lnTo>
                  <a:lnTo>
                    <a:pt x="527735" y="530860"/>
                  </a:lnTo>
                  <a:lnTo>
                    <a:pt x="529983" y="529590"/>
                  </a:lnTo>
                  <a:lnTo>
                    <a:pt x="531088" y="528320"/>
                  </a:lnTo>
                  <a:lnTo>
                    <a:pt x="531063" y="524510"/>
                  </a:lnTo>
                  <a:lnTo>
                    <a:pt x="531012" y="523240"/>
                  </a:lnTo>
                  <a:lnTo>
                    <a:pt x="530669" y="520700"/>
                  </a:lnTo>
                  <a:lnTo>
                    <a:pt x="530898" y="519430"/>
                  </a:lnTo>
                  <a:lnTo>
                    <a:pt x="531507" y="519430"/>
                  </a:lnTo>
                  <a:lnTo>
                    <a:pt x="531888" y="518160"/>
                  </a:lnTo>
                  <a:lnTo>
                    <a:pt x="534733" y="519430"/>
                  </a:lnTo>
                  <a:lnTo>
                    <a:pt x="540702" y="519430"/>
                  </a:lnTo>
                  <a:lnTo>
                    <a:pt x="544360" y="520700"/>
                  </a:lnTo>
                  <a:lnTo>
                    <a:pt x="543902" y="521970"/>
                  </a:lnTo>
                  <a:lnTo>
                    <a:pt x="547319" y="524510"/>
                  </a:lnTo>
                  <a:lnTo>
                    <a:pt x="550405" y="527050"/>
                  </a:lnTo>
                  <a:lnTo>
                    <a:pt x="555840" y="524510"/>
                  </a:lnTo>
                  <a:lnTo>
                    <a:pt x="557174" y="521970"/>
                  </a:lnTo>
                  <a:lnTo>
                    <a:pt x="558546" y="520700"/>
                  </a:lnTo>
                  <a:lnTo>
                    <a:pt x="558050" y="519430"/>
                  </a:lnTo>
                  <a:lnTo>
                    <a:pt x="568515" y="519430"/>
                  </a:lnTo>
                  <a:lnTo>
                    <a:pt x="568515" y="521970"/>
                  </a:lnTo>
                  <a:lnTo>
                    <a:pt x="566115" y="529590"/>
                  </a:lnTo>
                  <a:lnTo>
                    <a:pt x="570826" y="530860"/>
                  </a:lnTo>
                  <a:lnTo>
                    <a:pt x="572884" y="532130"/>
                  </a:lnTo>
                  <a:lnTo>
                    <a:pt x="575017" y="532130"/>
                  </a:lnTo>
                  <a:lnTo>
                    <a:pt x="577176" y="533400"/>
                  </a:lnTo>
                  <a:lnTo>
                    <a:pt x="578015" y="533400"/>
                  </a:lnTo>
                  <a:lnTo>
                    <a:pt x="578015" y="529450"/>
                  </a:lnTo>
                  <a:lnTo>
                    <a:pt x="576313" y="528320"/>
                  </a:lnTo>
                  <a:lnTo>
                    <a:pt x="574332" y="528320"/>
                  </a:lnTo>
                  <a:lnTo>
                    <a:pt x="573684" y="527050"/>
                  </a:lnTo>
                  <a:lnTo>
                    <a:pt x="573608" y="524510"/>
                  </a:lnTo>
                  <a:lnTo>
                    <a:pt x="574027" y="523240"/>
                  </a:lnTo>
                  <a:lnTo>
                    <a:pt x="574027" y="521970"/>
                  </a:lnTo>
                  <a:lnTo>
                    <a:pt x="575056" y="520700"/>
                  </a:lnTo>
                  <a:lnTo>
                    <a:pt x="574217" y="519430"/>
                  </a:lnTo>
                  <a:lnTo>
                    <a:pt x="573379" y="518160"/>
                  </a:lnTo>
                  <a:lnTo>
                    <a:pt x="573036" y="518160"/>
                  </a:lnTo>
                  <a:lnTo>
                    <a:pt x="572274" y="516890"/>
                  </a:lnTo>
                  <a:lnTo>
                    <a:pt x="572922" y="516890"/>
                  </a:lnTo>
                  <a:lnTo>
                    <a:pt x="573112" y="515620"/>
                  </a:lnTo>
                  <a:lnTo>
                    <a:pt x="573493" y="514350"/>
                  </a:lnTo>
                  <a:lnTo>
                    <a:pt x="573722" y="513080"/>
                  </a:lnTo>
                  <a:lnTo>
                    <a:pt x="573798" y="511810"/>
                  </a:lnTo>
                  <a:lnTo>
                    <a:pt x="578434" y="511810"/>
                  </a:lnTo>
                  <a:lnTo>
                    <a:pt x="580910" y="510540"/>
                  </a:lnTo>
                  <a:lnTo>
                    <a:pt x="584288" y="505460"/>
                  </a:lnTo>
                  <a:lnTo>
                    <a:pt x="579539" y="501650"/>
                  </a:lnTo>
                  <a:lnTo>
                    <a:pt x="577253" y="501650"/>
                  </a:lnTo>
                  <a:lnTo>
                    <a:pt x="577253" y="506730"/>
                  </a:lnTo>
                  <a:lnTo>
                    <a:pt x="576986" y="506730"/>
                  </a:lnTo>
                  <a:lnTo>
                    <a:pt x="575589" y="508000"/>
                  </a:lnTo>
                  <a:lnTo>
                    <a:pt x="575132" y="508000"/>
                  </a:lnTo>
                  <a:lnTo>
                    <a:pt x="574560" y="509270"/>
                  </a:lnTo>
                  <a:lnTo>
                    <a:pt x="569417" y="509270"/>
                  </a:lnTo>
                  <a:lnTo>
                    <a:pt x="568744" y="510540"/>
                  </a:lnTo>
                  <a:lnTo>
                    <a:pt x="568286" y="513080"/>
                  </a:lnTo>
                  <a:lnTo>
                    <a:pt x="568210" y="514350"/>
                  </a:lnTo>
                  <a:lnTo>
                    <a:pt x="568058" y="515620"/>
                  </a:lnTo>
                  <a:lnTo>
                    <a:pt x="557707" y="515620"/>
                  </a:lnTo>
                  <a:lnTo>
                    <a:pt x="554964" y="516890"/>
                  </a:lnTo>
                  <a:lnTo>
                    <a:pt x="553110" y="518160"/>
                  </a:lnTo>
                  <a:lnTo>
                    <a:pt x="552881" y="520700"/>
                  </a:lnTo>
                  <a:lnTo>
                    <a:pt x="551967" y="521970"/>
                  </a:lnTo>
                  <a:lnTo>
                    <a:pt x="550748" y="521970"/>
                  </a:lnTo>
                  <a:lnTo>
                    <a:pt x="548347" y="518160"/>
                  </a:lnTo>
                  <a:lnTo>
                    <a:pt x="546455" y="516890"/>
                  </a:lnTo>
                  <a:lnTo>
                    <a:pt x="541883" y="514350"/>
                  </a:lnTo>
                  <a:lnTo>
                    <a:pt x="535914" y="516890"/>
                  </a:lnTo>
                  <a:lnTo>
                    <a:pt x="533019" y="515620"/>
                  </a:lnTo>
                  <a:lnTo>
                    <a:pt x="532752" y="514350"/>
                  </a:lnTo>
                  <a:lnTo>
                    <a:pt x="532752" y="513080"/>
                  </a:lnTo>
                  <a:lnTo>
                    <a:pt x="533133" y="511810"/>
                  </a:lnTo>
                  <a:lnTo>
                    <a:pt x="531431" y="510540"/>
                  </a:lnTo>
                  <a:lnTo>
                    <a:pt x="529297" y="509270"/>
                  </a:lnTo>
                  <a:lnTo>
                    <a:pt x="526897" y="508000"/>
                  </a:lnTo>
                  <a:lnTo>
                    <a:pt x="524281" y="508000"/>
                  </a:lnTo>
                  <a:lnTo>
                    <a:pt x="524052" y="506730"/>
                  </a:lnTo>
                  <a:lnTo>
                    <a:pt x="524624" y="505460"/>
                  </a:lnTo>
                  <a:lnTo>
                    <a:pt x="526973" y="505460"/>
                  </a:lnTo>
                  <a:lnTo>
                    <a:pt x="526859" y="504190"/>
                  </a:lnTo>
                  <a:lnTo>
                    <a:pt x="531202" y="504190"/>
                  </a:lnTo>
                  <a:lnTo>
                    <a:pt x="531660" y="502920"/>
                  </a:lnTo>
                  <a:lnTo>
                    <a:pt x="531431" y="501650"/>
                  </a:lnTo>
                  <a:lnTo>
                    <a:pt x="531126" y="499110"/>
                  </a:lnTo>
                  <a:lnTo>
                    <a:pt x="531126" y="497840"/>
                  </a:lnTo>
                  <a:lnTo>
                    <a:pt x="531126" y="496570"/>
                  </a:lnTo>
                  <a:lnTo>
                    <a:pt x="531431" y="494030"/>
                  </a:lnTo>
                  <a:lnTo>
                    <a:pt x="532155" y="494030"/>
                  </a:lnTo>
                  <a:lnTo>
                    <a:pt x="532752" y="492760"/>
                  </a:lnTo>
                  <a:lnTo>
                    <a:pt x="534162" y="494030"/>
                  </a:lnTo>
                  <a:lnTo>
                    <a:pt x="539305" y="494030"/>
                  </a:lnTo>
                  <a:lnTo>
                    <a:pt x="540359" y="495300"/>
                  </a:lnTo>
                  <a:lnTo>
                    <a:pt x="540778" y="496570"/>
                  </a:lnTo>
                  <a:lnTo>
                    <a:pt x="541388" y="496570"/>
                  </a:lnTo>
                  <a:lnTo>
                    <a:pt x="541693" y="499110"/>
                  </a:lnTo>
                  <a:lnTo>
                    <a:pt x="542645" y="500380"/>
                  </a:lnTo>
                  <a:lnTo>
                    <a:pt x="545731" y="502920"/>
                  </a:lnTo>
                  <a:lnTo>
                    <a:pt x="553262" y="502920"/>
                  </a:lnTo>
                  <a:lnTo>
                    <a:pt x="556069" y="501650"/>
                  </a:lnTo>
                  <a:lnTo>
                    <a:pt x="556717" y="500380"/>
                  </a:lnTo>
                  <a:lnTo>
                    <a:pt x="557364" y="499110"/>
                  </a:lnTo>
                  <a:lnTo>
                    <a:pt x="558393" y="497840"/>
                  </a:lnTo>
                  <a:lnTo>
                    <a:pt x="558965" y="496570"/>
                  </a:lnTo>
                  <a:lnTo>
                    <a:pt x="558965" y="494030"/>
                  </a:lnTo>
                  <a:lnTo>
                    <a:pt x="564210" y="494030"/>
                  </a:lnTo>
                  <a:lnTo>
                    <a:pt x="566534" y="492760"/>
                  </a:lnTo>
                  <a:lnTo>
                    <a:pt x="567867" y="492760"/>
                  </a:lnTo>
                  <a:lnTo>
                    <a:pt x="567944" y="494030"/>
                  </a:lnTo>
                  <a:lnTo>
                    <a:pt x="568096" y="494030"/>
                  </a:lnTo>
                  <a:lnTo>
                    <a:pt x="568401" y="497840"/>
                  </a:lnTo>
                  <a:lnTo>
                    <a:pt x="565810" y="502920"/>
                  </a:lnTo>
                  <a:lnTo>
                    <a:pt x="571969" y="504190"/>
                  </a:lnTo>
                  <a:lnTo>
                    <a:pt x="573646" y="505460"/>
                  </a:lnTo>
                  <a:lnTo>
                    <a:pt x="576795" y="505460"/>
                  </a:lnTo>
                  <a:lnTo>
                    <a:pt x="577253" y="506730"/>
                  </a:lnTo>
                  <a:lnTo>
                    <a:pt x="577253" y="501650"/>
                  </a:lnTo>
                  <a:lnTo>
                    <a:pt x="573532" y="501650"/>
                  </a:lnTo>
                  <a:lnTo>
                    <a:pt x="573417" y="500380"/>
                  </a:lnTo>
                  <a:lnTo>
                    <a:pt x="573227" y="499110"/>
                  </a:lnTo>
                  <a:lnTo>
                    <a:pt x="573227" y="497840"/>
                  </a:lnTo>
                  <a:lnTo>
                    <a:pt x="573608" y="495300"/>
                  </a:lnTo>
                  <a:lnTo>
                    <a:pt x="573608" y="494030"/>
                  </a:lnTo>
                  <a:lnTo>
                    <a:pt x="573417" y="492760"/>
                  </a:lnTo>
                  <a:lnTo>
                    <a:pt x="580682" y="496570"/>
                  </a:lnTo>
                  <a:lnTo>
                    <a:pt x="586460" y="501650"/>
                  </a:lnTo>
                  <a:lnTo>
                    <a:pt x="590270" y="508000"/>
                  </a:lnTo>
                  <a:lnTo>
                    <a:pt x="594829" y="513080"/>
                  </a:lnTo>
                  <a:lnTo>
                    <a:pt x="619404" y="552450"/>
                  </a:lnTo>
                  <a:lnTo>
                    <a:pt x="631964" y="563880"/>
                  </a:lnTo>
                  <a:lnTo>
                    <a:pt x="637514" y="568960"/>
                  </a:lnTo>
                  <a:lnTo>
                    <a:pt x="643801" y="572770"/>
                  </a:lnTo>
                  <a:lnTo>
                    <a:pt x="651002" y="575310"/>
                  </a:lnTo>
                  <a:lnTo>
                    <a:pt x="657910" y="576580"/>
                  </a:lnTo>
                  <a:lnTo>
                    <a:pt x="672071" y="576580"/>
                  </a:lnTo>
                  <a:lnTo>
                    <a:pt x="686308" y="574040"/>
                  </a:lnTo>
                  <a:lnTo>
                    <a:pt x="693686" y="571500"/>
                  </a:lnTo>
                  <a:lnTo>
                    <a:pt x="696887" y="570230"/>
                  </a:lnTo>
                  <a:lnTo>
                    <a:pt x="700087" y="568960"/>
                  </a:lnTo>
                  <a:lnTo>
                    <a:pt x="704405" y="566420"/>
                  </a:lnTo>
                  <a:lnTo>
                    <a:pt x="704596" y="566420"/>
                  </a:lnTo>
                  <a:lnTo>
                    <a:pt x="705815" y="565150"/>
                  </a:lnTo>
                  <a:lnTo>
                    <a:pt x="707796" y="563880"/>
                  </a:lnTo>
                  <a:lnTo>
                    <a:pt x="709764" y="562610"/>
                  </a:lnTo>
                  <a:lnTo>
                    <a:pt x="710933" y="561340"/>
                  </a:lnTo>
                  <a:lnTo>
                    <a:pt x="713270" y="558800"/>
                  </a:lnTo>
                  <a:lnTo>
                    <a:pt x="716330" y="554863"/>
                  </a:lnTo>
                  <a:lnTo>
                    <a:pt x="722236" y="547370"/>
                  </a:lnTo>
                  <a:lnTo>
                    <a:pt x="725893" y="538480"/>
                  </a:lnTo>
                  <a:lnTo>
                    <a:pt x="727240" y="528320"/>
                  </a:lnTo>
                  <a:lnTo>
                    <a:pt x="726313" y="518160"/>
                  </a:lnTo>
                  <a:lnTo>
                    <a:pt x="731901" y="513080"/>
                  </a:lnTo>
                  <a:lnTo>
                    <a:pt x="731253" y="506730"/>
                  </a:lnTo>
                  <a:lnTo>
                    <a:pt x="732129" y="500380"/>
                  </a:lnTo>
                  <a:lnTo>
                    <a:pt x="732129" y="499110"/>
                  </a:lnTo>
                  <a:lnTo>
                    <a:pt x="732891" y="499110"/>
                  </a:lnTo>
                  <a:lnTo>
                    <a:pt x="736460" y="492760"/>
                  </a:lnTo>
                  <a:lnTo>
                    <a:pt x="736930" y="491490"/>
                  </a:lnTo>
                  <a:lnTo>
                    <a:pt x="738797" y="486410"/>
                  </a:lnTo>
                  <a:lnTo>
                    <a:pt x="739914" y="480060"/>
                  </a:lnTo>
                  <a:lnTo>
                    <a:pt x="739775" y="472440"/>
                  </a:lnTo>
                  <a:lnTo>
                    <a:pt x="739394" y="471170"/>
                  </a:lnTo>
                  <a:lnTo>
                    <a:pt x="738708" y="468630"/>
                  </a:lnTo>
                  <a:lnTo>
                    <a:pt x="737755" y="466090"/>
                  </a:lnTo>
                  <a:lnTo>
                    <a:pt x="738822" y="466090"/>
                  </a:lnTo>
                  <a:lnTo>
                    <a:pt x="738860" y="464820"/>
                  </a:lnTo>
                  <a:lnTo>
                    <a:pt x="739241" y="464820"/>
                  </a:lnTo>
                  <a:lnTo>
                    <a:pt x="741070" y="462280"/>
                  </a:lnTo>
                  <a:lnTo>
                    <a:pt x="743432" y="455930"/>
                  </a:lnTo>
                  <a:lnTo>
                    <a:pt x="744753" y="448310"/>
                  </a:lnTo>
                  <a:lnTo>
                    <a:pt x="744194" y="441960"/>
                  </a:lnTo>
                  <a:lnTo>
                    <a:pt x="741756" y="435610"/>
                  </a:lnTo>
                  <a:lnTo>
                    <a:pt x="741984" y="434340"/>
                  </a:lnTo>
                  <a:lnTo>
                    <a:pt x="742289" y="434340"/>
                  </a:lnTo>
                  <a:lnTo>
                    <a:pt x="744639" y="431800"/>
                  </a:lnTo>
                  <a:lnTo>
                    <a:pt x="745426" y="430530"/>
                  </a:lnTo>
                  <a:lnTo>
                    <a:pt x="746201" y="429260"/>
                  </a:lnTo>
                  <a:lnTo>
                    <a:pt x="746848" y="425450"/>
                  </a:lnTo>
                  <a:lnTo>
                    <a:pt x="748182" y="421640"/>
                  </a:lnTo>
                  <a:lnTo>
                    <a:pt x="744347" y="405879"/>
                  </a:lnTo>
                  <a:lnTo>
                    <a:pt x="744347" y="417830"/>
                  </a:lnTo>
                  <a:lnTo>
                    <a:pt x="743813" y="421640"/>
                  </a:lnTo>
                  <a:lnTo>
                    <a:pt x="742327" y="425450"/>
                  </a:lnTo>
                  <a:lnTo>
                    <a:pt x="741984" y="427990"/>
                  </a:lnTo>
                  <a:lnTo>
                    <a:pt x="741375" y="429260"/>
                  </a:lnTo>
                  <a:lnTo>
                    <a:pt x="740498" y="430530"/>
                  </a:lnTo>
                  <a:lnTo>
                    <a:pt x="740117" y="429260"/>
                  </a:lnTo>
                  <a:lnTo>
                    <a:pt x="739965" y="428802"/>
                  </a:lnTo>
                  <a:lnTo>
                    <a:pt x="739965" y="447040"/>
                  </a:lnTo>
                  <a:lnTo>
                    <a:pt x="739813" y="452120"/>
                  </a:lnTo>
                  <a:lnTo>
                    <a:pt x="738784" y="455930"/>
                  </a:lnTo>
                  <a:lnTo>
                    <a:pt x="738974" y="455930"/>
                  </a:lnTo>
                  <a:lnTo>
                    <a:pt x="738212" y="457200"/>
                  </a:lnTo>
                  <a:lnTo>
                    <a:pt x="737311" y="459740"/>
                  </a:lnTo>
                  <a:lnTo>
                    <a:pt x="736282" y="462280"/>
                  </a:lnTo>
                  <a:lnTo>
                    <a:pt x="735711" y="461010"/>
                  </a:lnTo>
                  <a:lnTo>
                    <a:pt x="735634" y="460819"/>
                  </a:lnTo>
                  <a:lnTo>
                    <a:pt x="735634" y="471170"/>
                  </a:lnTo>
                  <a:lnTo>
                    <a:pt x="735558" y="477520"/>
                  </a:lnTo>
                  <a:lnTo>
                    <a:pt x="735634" y="478790"/>
                  </a:lnTo>
                  <a:lnTo>
                    <a:pt x="735444" y="482600"/>
                  </a:lnTo>
                  <a:lnTo>
                    <a:pt x="734263" y="486410"/>
                  </a:lnTo>
                  <a:lnTo>
                    <a:pt x="732167" y="491490"/>
                  </a:lnTo>
                  <a:lnTo>
                    <a:pt x="731100" y="487680"/>
                  </a:lnTo>
                  <a:lnTo>
                    <a:pt x="729094" y="482600"/>
                  </a:lnTo>
                  <a:lnTo>
                    <a:pt x="727887" y="481012"/>
                  </a:lnTo>
                  <a:lnTo>
                    <a:pt x="727887" y="491299"/>
                  </a:lnTo>
                  <a:lnTo>
                    <a:pt x="727837" y="502920"/>
                  </a:lnTo>
                  <a:lnTo>
                    <a:pt x="726960" y="508000"/>
                  </a:lnTo>
                  <a:lnTo>
                    <a:pt x="725284" y="513080"/>
                  </a:lnTo>
                  <a:lnTo>
                    <a:pt x="724941" y="513080"/>
                  </a:lnTo>
                  <a:lnTo>
                    <a:pt x="722807" y="509270"/>
                  </a:lnTo>
                  <a:lnTo>
                    <a:pt x="722528" y="508838"/>
                  </a:lnTo>
                  <a:lnTo>
                    <a:pt x="722528" y="527050"/>
                  </a:lnTo>
                  <a:lnTo>
                    <a:pt x="721525" y="535940"/>
                  </a:lnTo>
                  <a:lnTo>
                    <a:pt x="718693" y="543560"/>
                  </a:lnTo>
                  <a:lnTo>
                    <a:pt x="714184" y="551180"/>
                  </a:lnTo>
                  <a:lnTo>
                    <a:pt x="714375" y="551180"/>
                  </a:lnTo>
                  <a:lnTo>
                    <a:pt x="711365" y="554990"/>
                  </a:lnTo>
                  <a:lnTo>
                    <a:pt x="707986" y="557530"/>
                  </a:lnTo>
                  <a:lnTo>
                    <a:pt x="704138" y="561340"/>
                  </a:lnTo>
                  <a:lnTo>
                    <a:pt x="704519" y="556260"/>
                  </a:lnTo>
                  <a:lnTo>
                    <a:pt x="703605" y="549910"/>
                  </a:lnTo>
                  <a:lnTo>
                    <a:pt x="701433" y="544830"/>
                  </a:lnTo>
                  <a:lnTo>
                    <a:pt x="701738" y="543560"/>
                  </a:lnTo>
                  <a:lnTo>
                    <a:pt x="702119" y="543560"/>
                  </a:lnTo>
                  <a:lnTo>
                    <a:pt x="702119" y="542290"/>
                  </a:lnTo>
                  <a:lnTo>
                    <a:pt x="702843" y="541020"/>
                  </a:lnTo>
                  <a:lnTo>
                    <a:pt x="703148" y="539750"/>
                  </a:lnTo>
                  <a:lnTo>
                    <a:pt x="703072" y="538480"/>
                  </a:lnTo>
                  <a:lnTo>
                    <a:pt x="703757" y="534670"/>
                  </a:lnTo>
                  <a:lnTo>
                    <a:pt x="703834" y="527050"/>
                  </a:lnTo>
                  <a:lnTo>
                    <a:pt x="702081" y="519430"/>
                  </a:lnTo>
                  <a:lnTo>
                    <a:pt x="700938" y="516890"/>
                  </a:lnTo>
                  <a:lnTo>
                    <a:pt x="698766" y="512038"/>
                  </a:lnTo>
                  <a:lnTo>
                    <a:pt x="698766" y="554863"/>
                  </a:lnTo>
                  <a:lnTo>
                    <a:pt x="698703" y="562610"/>
                  </a:lnTo>
                  <a:lnTo>
                    <a:pt x="698703" y="563880"/>
                  </a:lnTo>
                  <a:lnTo>
                    <a:pt x="698436" y="563880"/>
                  </a:lnTo>
                  <a:lnTo>
                    <a:pt x="697128" y="561340"/>
                  </a:lnTo>
                  <a:lnTo>
                    <a:pt x="695807" y="558800"/>
                  </a:lnTo>
                  <a:lnTo>
                    <a:pt x="693407" y="554863"/>
                  </a:lnTo>
                  <a:lnTo>
                    <a:pt x="690905" y="551180"/>
                  </a:lnTo>
                  <a:lnTo>
                    <a:pt x="689267" y="548005"/>
                  </a:lnTo>
                  <a:lnTo>
                    <a:pt x="689267" y="556260"/>
                  </a:lnTo>
                  <a:lnTo>
                    <a:pt x="685317" y="558800"/>
                  </a:lnTo>
                  <a:lnTo>
                    <a:pt x="679297" y="561340"/>
                  </a:lnTo>
                  <a:lnTo>
                    <a:pt x="673061" y="561340"/>
                  </a:lnTo>
                  <a:lnTo>
                    <a:pt x="672490" y="560070"/>
                  </a:lnTo>
                  <a:lnTo>
                    <a:pt x="671766" y="557530"/>
                  </a:lnTo>
                  <a:lnTo>
                    <a:pt x="669302" y="552450"/>
                  </a:lnTo>
                  <a:lnTo>
                    <a:pt x="669036" y="551802"/>
                  </a:lnTo>
                  <a:lnTo>
                    <a:pt x="669036" y="565150"/>
                  </a:lnTo>
                  <a:lnTo>
                    <a:pt x="668921" y="568960"/>
                  </a:lnTo>
                  <a:lnTo>
                    <a:pt x="668997" y="570230"/>
                  </a:lnTo>
                  <a:lnTo>
                    <a:pt x="668121" y="570230"/>
                  </a:lnTo>
                  <a:lnTo>
                    <a:pt x="667245" y="568960"/>
                  </a:lnTo>
                  <a:lnTo>
                    <a:pt x="665988" y="568960"/>
                  </a:lnTo>
                  <a:lnTo>
                    <a:pt x="665568" y="567690"/>
                  </a:lnTo>
                  <a:lnTo>
                    <a:pt x="665264" y="567690"/>
                  </a:lnTo>
                  <a:lnTo>
                    <a:pt x="665035" y="566420"/>
                  </a:lnTo>
                  <a:lnTo>
                    <a:pt x="662381" y="563880"/>
                  </a:lnTo>
                  <a:lnTo>
                    <a:pt x="662762" y="563880"/>
                  </a:lnTo>
                  <a:lnTo>
                    <a:pt x="660476" y="560070"/>
                  </a:lnTo>
                  <a:lnTo>
                    <a:pt x="659472" y="558800"/>
                  </a:lnTo>
                  <a:lnTo>
                    <a:pt x="658456" y="557530"/>
                  </a:lnTo>
                  <a:lnTo>
                    <a:pt x="656628" y="554863"/>
                  </a:lnTo>
                  <a:lnTo>
                    <a:pt x="653973" y="550608"/>
                  </a:lnTo>
                  <a:lnTo>
                    <a:pt x="653973" y="558800"/>
                  </a:lnTo>
                  <a:lnTo>
                    <a:pt x="648538" y="556260"/>
                  </a:lnTo>
                  <a:lnTo>
                    <a:pt x="645985" y="554990"/>
                  </a:lnTo>
                  <a:lnTo>
                    <a:pt x="646176" y="554990"/>
                  </a:lnTo>
                  <a:lnTo>
                    <a:pt x="639279" y="551180"/>
                  </a:lnTo>
                  <a:lnTo>
                    <a:pt x="633577" y="547370"/>
                  </a:lnTo>
                  <a:lnTo>
                    <a:pt x="629196" y="542290"/>
                  </a:lnTo>
                  <a:lnTo>
                    <a:pt x="626287" y="537210"/>
                  </a:lnTo>
                  <a:lnTo>
                    <a:pt x="631837" y="539750"/>
                  </a:lnTo>
                  <a:lnTo>
                    <a:pt x="637844" y="542290"/>
                  </a:lnTo>
                  <a:lnTo>
                    <a:pt x="644271" y="543560"/>
                  </a:lnTo>
                  <a:lnTo>
                    <a:pt x="648271" y="548640"/>
                  </a:lnTo>
                  <a:lnTo>
                    <a:pt x="651040" y="553720"/>
                  </a:lnTo>
                  <a:lnTo>
                    <a:pt x="653973" y="558800"/>
                  </a:lnTo>
                  <a:lnTo>
                    <a:pt x="653973" y="550608"/>
                  </a:lnTo>
                  <a:lnTo>
                    <a:pt x="651967" y="547370"/>
                  </a:lnTo>
                  <a:lnTo>
                    <a:pt x="646798" y="541020"/>
                  </a:lnTo>
                  <a:lnTo>
                    <a:pt x="644004" y="537210"/>
                  </a:lnTo>
                  <a:lnTo>
                    <a:pt x="641210" y="533400"/>
                  </a:lnTo>
                  <a:lnTo>
                    <a:pt x="635215" y="527050"/>
                  </a:lnTo>
                  <a:lnTo>
                    <a:pt x="627570" y="519430"/>
                  </a:lnTo>
                  <a:lnTo>
                    <a:pt x="619302" y="513080"/>
                  </a:lnTo>
                  <a:lnTo>
                    <a:pt x="610438" y="505460"/>
                  </a:lnTo>
                  <a:lnTo>
                    <a:pt x="600989" y="499110"/>
                  </a:lnTo>
                  <a:lnTo>
                    <a:pt x="594791" y="495300"/>
                  </a:lnTo>
                  <a:lnTo>
                    <a:pt x="587870" y="491490"/>
                  </a:lnTo>
                  <a:lnTo>
                    <a:pt x="580415" y="488950"/>
                  </a:lnTo>
                  <a:lnTo>
                    <a:pt x="582434" y="488950"/>
                  </a:lnTo>
                  <a:lnTo>
                    <a:pt x="584593" y="487680"/>
                  </a:lnTo>
                  <a:lnTo>
                    <a:pt x="586346" y="486410"/>
                  </a:lnTo>
                  <a:lnTo>
                    <a:pt x="586994" y="485140"/>
                  </a:lnTo>
                  <a:lnTo>
                    <a:pt x="589927" y="486410"/>
                  </a:lnTo>
                  <a:lnTo>
                    <a:pt x="592772" y="487680"/>
                  </a:lnTo>
                  <a:lnTo>
                    <a:pt x="595515" y="488950"/>
                  </a:lnTo>
                  <a:lnTo>
                    <a:pt x="603072" y="492760"/>
                  </a:lnTo>
                  <a:lnTo>
                    <a:pt x="610298" y="497840"/>
                  </a:lnTo>
                  <a:lnTo>
                    <a:pt x="617169" y="501650"/>
                  </a:lnTo>
                  <a:lnTo>
                    <a:pt x="630072" y="511810"/>
                  </a:lnTo>
                  <a:lnTo>
                    <a:pt x="636079" y="516890"/>
                  </a:lnTo>
                  <a:lnTo>
                    <a:pt x="641667" y="521970"/>
                  </a:lnTo>
                  <a:lnTo>
                    <a:pt x="646823" y="528320"/>
                  </a:lnTo>
                  <a:lnTo>
                    <a:pt x="652843" y="534670"/>
                  </a:lnTo>
                  <a:lnTo>
                    <a:pt x="658050" y="542290"/>
                  </a:lnTo>
                  <a:lnTo>
                    <a:pt x="662432" y="548640"/>
                  </a:lnTo>
                  <a:lnTo>
                    <a:pt x="665949" y="556260"/>
                  </a:lnTo>
                  <a:lnTo>
                    <a:pt x="668045" y="560070"/>
                  </a:lnTo>
                  <a:lnTo>
                    <a:pt x="669036" y="565150"/>
                  </a:lnTo>
                  <a:lnTo>
                    <a:pt x="669036" y="551802"/>
                  </a:lnTo>
                  <a:lnTo>
                    <a:pt x="667245" y="547370"/>
                  </a:lnTo>
                  <a:lnTo>
                    <a:pt x="665568" y="544830"/>
                  </a:lnTo>
                  <a:lnTo>
                    <a:pt x="666026" y="544830"/>
                  </a:lnTo>
                  <a:lnTo>
                    <a:pt x="666635" y="546100"/>
                  </a:lnTo>
                  <a:lnTo>
                    <a:pt x="682879" y="544830"/>
                  </a:lnTo>
                  <a:lnTo>
                    <a:pt x="684212" y="547370"/>
                  </a:lnTo>
                  <a:lnTo>
                    <a:pt x="685507" y="549910"/>
                  </a:lnTo>
                  <a:lnTo>
                    <a:pt x="687209" y="552450"/>
                  </a:lnTo>
                  <a:lnTo>
                    <a:pt x="687971" y="553720"/>
                  </a:lnTo>
                  <a:lnTo>
                    <a:pt x="688657" y="554990"/>
                  </a:lnTo>
                  <a:lnTo>
                    <a:pt x="689267" y="556260"/>
                  </a:lnTo>
                  <a:lnTo>
                    <a:pt x="689267" y="548005"/>
                  </a:lnTo>
                  <a:lnTo>
                    <a:pt x="687628" y="544830"/>
                  </a:lnTo>
                  <a:lnTo>
                    <a:pt x="686955" y="543560"/>
                  </a:lnTo>
                  <a:lnTo>
                    <a:pt x="683602" y="537210"/>
                  </a:lnTo>
                  <a:lnTo>
                    <a:pt x="678815" y="532130"/>
                  </a:lnTo>
                  <a:lnTo>
                    <a:pt x="672376" y="523976"/>
                  </a:lnTo>
                  <a:lnTo>
                    <a:pt x="672376" y="530860"/>
                  </a:lnTo>
                  <a:lnTo>
                    <a:pt x="666864" y="530860"/>
                  </a:lnTo>
                  <a:lnTo>
                    <a:pt x="660971" y="532130"/>
                  </a:lnTo>
                  <a:lnTo>
                    <a:pt x="655269" y="530860"/>
                  </a:lnTo>
                  <a:lnTo>
                    <a:pt x="652373" y="527050"/>
                  </a:lnTo>
                  <a:lnTo>
                    <a:pt x="649376" y="524510"/>
                  </a:lnTo>
                  <a:lnTo>
                    <a:pt x="646137" y="520700"/>
                  </a:lnTo>
                  <a:lnTo>
                    <a:pt x="651954" y="523240"/>
                  </a:lnTo>
                  <a:lnTo>
                    <a:pt x="659104" y="521970"/>
                  </a:lnTo>
                  <a:lnTo>
                    <a:pt x="665835" y="521970"/>
                  </a:lnTo>
                  <a:lnTo>
                    <a:pt x="670407" y="527050"/>
                  </a:lnTo>
                  <a:lnTo>
                    <a:pt x="672376" y="530860"/>
                  </a:lnTo>
                  <a:lnTo>
                    <a:pt x="672376" y="523976"/>
                  </a:lnTo>
                  <a:lnTo>
                    <a:pt x="671804" y="523240"/>
                  </a:lnTo>
                  <a:lnTo>
                    <a:pt x="670699" y="521970"/>
                  </a:lnTo>
                  <a:lnTo>
                    <a:pt x="669607" y="520700"/>
                  </a:lnTo>
                  <a:lnTo>
                    <a:pt x="664133" y="514350"/>
                  </a:lnTo>
                  <a:lnTo>
                    <a:pt x="657009" y="506730"/>
                  </a:lnTo>
                  <a:lnTo>
                    <a:pt x="655815" y="505460"/>
                  </a:lnTo>
                  <a:lnTo>
                    <a:pt x="651421" y="501726"/>
                  </a:lnTo>
                  <a:lnTo>
                    <a:pt x="651421" y="506730"/>
                  </a:lnTo>
                  <a:lnTo>
                    <a:pt x="628116" y="502920"/>
                  </a:lnTo>
                  <a:lnTo>
                    <a:pt x="620877" y="500380"/>
                  </a:lnTo>
                  <a:lnTo>
                    <a:pt x="614489" y="495300"/>
                  </a:lnTo>
                  <a:lnTo>
                    <a:pt x="607453" y="490220"/>
                  </a:lnTo>
                  <a:lnTo>
                    <a:pt x="599922" y="486410"/>
                  </a:lnTo>
                  <a:lnTo>
                    <a:pt x="596849" y="485140"/>
                  </a:lnTo>
                  <a:lnTo>
                    <a:pt x="593534" y="483870"/>
                  </a:lnTo>
                  <a:lnTo>
                    <a:pt x="589203" y="482600"/>
                  </a:lnTo>
                  <a:lnTo>
                    <a:pt x="588060" y="481330"/>
                  </a:lnTo>
                  <a:lnTo>
                    <a:pt x="586765" y="481330"/>
                  </a:lnTo>
                  <a:lnTo>
                    <a:pt x="586498" y="480060"/>
                  </a:lnTo>
                  <a:lnTo>
                    <a:pt x="584708" y="477520"/>
                  </a:lnTo>
                  <a:lnTo>
                    <a:pt x="582891" y="477520"/>
                  </a:lnTo>
                  <a:lnTo>
                    <a:pt x="582891" y="481330"/>
                  </a:lnTo>
                  <a:lnTo>
                    <a:pt x="582206" y="482600"/>
                  </a:lnTo>
                  <a:lnTo>
                    <a:pt x="581863" y="483870"/>
                  </a:lnTo>
                  <a:lnTo>
                    <a:pt x="581634" y="485140"/>
                  </a:lnTo>
                  <a:lnTo>
                    <a:pt x="569010" y="485140"/>
                  </a:lnTo>
                  <a:lnTo>
                    <a:pt x="568172" y="486410"/>
                  </a:lnTo>
                  <a:lnTo>
                    <a:pt x="565658" y="488950"/>
                  </a:lnTo>
                  <a:lnTo>
                    <a:pt x="557898" y="491490"/>
                  </a:lnTo>
                  <a:lnTo>
                    <a:pt x="554812" y="491490"/>
                  </a:lnTo>
                  <a:lnTo>
                    <a:pt x="554215" y="492760"/>
                  </a:lnTo>
                  <a:lnTo>
                    <a:pt x="553948" y="492760"/>
                  </a:lnTo>
                  <a:lnTo>
                    <a:pt x="553720" y="494030"/>
                  </a:lnTo>
                  <a:lnTo>
                    <a:pt x="553605" y="495300"/>
                  </a:lnTo>
                  <a:lnTo>
                    <a:pt x="553339" y="496570"/>
                  </a:lnTo>
                  <a:lnTo>
                    <a:pt x="552615" y="497840"/>
                  </a:lnTo>
                  <a:lnTo>
                    <a:pt x="551243" y="499110"/>
                  </a:lnTo>
                  <a:lnTo>
                    <a:pt x="550938" y="499110"/>
                  </a:lnTo>
                  <a:lnTo>
                    <a:pt x="550252" y="500380"/>
                  </a:lnTo>
                  <a:lnTo>
                    <a:pt x="548957" y="500380"/>
                  </a:lnTo>
                  <a:lnTo>
                    <a:pt x="547585" y="499110"/>
                  </a:lnTo>
                  <a:lnTo>
                    <a:pt x="546722" y="497840"/>
                  </a:lnTo>
                  <a:lnTo>
                    <a:pt x="545655" y="495300"/>
                  </a:lnTo>
                  <a:lnTo>
                    <a:pt x="544398" y="494030"/>
                  </a:lnTo>
                  <a:lnTo>
                    <a:pt x="543636" y="492760"/>
                  </a:lnTo>
                  <a:lnTo>
                    <a:pt x="542493" y="492760"/>
                  </a:lnTo>
                  <a:lnTo>
                    <a:pt x="541121" y="491490"/>
                  </a:lnTo>
                  <a:lnTo>
                    <a:pt x="535724" y="491490"/>
                  </a:lnTo>
                  <a:lnTo>
                    <a:pt x="534847" y="490220"/>
                  </a:lnTo>
                  <a:lnTo>
                    <a:pt x="533857" y="490220"/>
                  </a:lnTo>
                  <a:lnTo>
                    <a:pt x="533933" y="488950"/>
                  </a:lnTo>
                  <a:lnTo>
                    <a:pt x="533514" y="487680"/>
                  </a:lnTo>
                  <a:lnTo>
                    <a:pt x="533285" y="486410"/>
                  </a:lnTo>
                  <a:lnTo>
                    <a:pt x="531545" y="485140"/>
                  </a:lnTo>
                  <a:lnTo>
                    <a:pt x="520280" y="485140"/>
                  </a:lnTo>
                  <a:lnTo>
                    <a:pt x="520280" y="488950"/>
                  </a:lnTo>
                  <a:lnTo>
                    <a:pt x="513664" y="491490"/>
                  </a:lnTo>
                  <a:lnTo>
                    <a:pt x="507542" y="495300"/>
                  </a:lnTo>
                  <a:lnTo>
                    <a:pt x="496341" y="504190"/>
                  </a:lnTo>
                  <a:lnTo>
                    <a:pt x="490905" y="509270"/>
                  </a:lnTo>
                  <a:lnTo>
                    <a:pt x="485635" y="513080"/>
                  </a:lnTo>
                  <a:lnTo>
                    <a:pt x="482587" y="516089"/>
                  </a:lnTo>
                  <a:lnTo>
                    <a:pt x="482587" y="534670"/>
                  </a:lnTo>
                  <a:lnTo>
                    <a:pt x="476288" y="541020"/>
                  </a:lnTo>
                  <a:lnTo>
                    <a:pt x="469493" y="544830"/>
                  </a:lnTo>
                  <a:lnTo>
                    <a:pt x="462229" y="549910"/>
                  </a:lnTo>
                  <a:lnTo>
                    <a:pt x="454710" y="554863"/>
                  </a:lnTo>
                  <a:lnTo>
                    <a:pt x="457682" y="549910"/>
                  </a:lnTo>
                  <a:lnTo>
                    <a:pt x="463765" y="542290"/>
                  </a:lnTo>
                  <a:lnTo>
                    <a:pt x="470649" y="541020"/>
                  </a:lnTo>
                  <a:lnTo>
                    <a:pt x="477037" y="538480"/>
                  </a:lnTo>
                  <a:lnTo>
                    <a:pt x="482587" y="534670"/>
                  </a:lnTo>
                  <a:lnTo>
                    <a:pt x="482587" y="516089"/>
                  </a:lnTo>
                  <a:lnTo>
                    <a:pt x="452297" y="549910"/>
                  </a:lnTo>
                  <a:lnTo>
                    <a:pt x="448043" y="556260"/>
                  </a:lnTo>
                  <a:lnTo>
                    <a:pt x="443712" y="561340"/>
                  </a:lnTo>
                  <a:lnTo>
                    <a:pt x="438924" y="567690"/>
                  </a:lnTo>
                  <a:lnTo>
                    <a:pt x="438505" y="567690"/>
                  </a:lnTo>
                  <a:lnTo>
                    <a:pt x="437743" y="568960"/>
                  </a:lnTo>
                  <a:lnTo>
                    <a:pt x="435965" y="568960"/>
                  </a:lnTo>
                  <a:lnTo>
                    <a:pt x="435622" y="562610"/>
                  </a:lnTo>
                  <a:lnTo>
                    <a:pt x="436600" y="561340"/>
                  </a:lnTo>
                  <a:lnTo>
                    <a:pt x="440524" y="556260"/>
                  </a:lnTo>
                  <a:lnTo>
                    <a:pt x="444144" y="549910"/>
                  </a:lnTo>
                  <a:lnTo>
                    <a:pt x="446963" y="546100"/>
                  </a:lnTo>
                  <a:lnTo>
                    <a:pt x="447903" y="544830"/>
                  </a:lnTo>
                  <a:lnTo>
                    <a:pt x="452107" y="538480"/>
                  </a:lnTo>
                  <a:lnTo>
                    <a:pt x="456755" y="533400"/>
                  </a:lnTo>
                  <a:lnTo>
                    <a:pt x="459295" y="530860"/>
                  </a:lnTo>
                  <a:lnTo>
                    <a:pt x="461822" y="528320"/>
                  </a:lnTo>
                  <a:lnTo>
                    <a:pt x="465709" y="523240"/>
                  </a:lnTo>
                  <a:lnTo>
                    <a:pt x="467118" y="521970"/>
                  </a:lnTo>
                  <a:lnTo>
                    <a:pt x="469963" y="519430"/>
                  </a:lnTo>
                  <a:lnTo>
                    <a:pt x="474599" y="514350"/>
                  </a:lnTo>
                  <a:lnTo>
                    <a:pt x="477266" y="511810"/>
                  </a:lnTo>
                  <a:lnTo>
                    <a:pt x="482815" y="508000"/>
                  </a:lnTo>
                  <a:lnTo>
                    <a:pt x="485140" y="505460"/>
                  </a:lnTo>
                  <a:lnTo>
                    <a:pt x="494957" y="497840"/>
                  </a:lnTo>
                  <a:lnTo>
                    <a:pt x="500164" y="494030"/>
                  </a:lnTo>
                  <a:lnTo>
                    <a:pt x="513816" y="485140"/>
                  </a:lnTo>
                  <a:lnTo>
                    <a:pt x="514350" y="486410"/>
                  </a:lnTo>
                  <a:lnTo>
                    <a:pt x="515759" y="487680"/>
                  </a:lnTo>
                  <a:lnTo>
                    <a:pt x="518414" y="487680"/>
                  </a:lnTo>
                  <a:lnTo>
                    <a:pt x="519366" y="488950"/>
                  </a:lnTo>
                  <a:lnTo>
                    <a:pt x="520280" y="488950"/>
                  </a:lnTo>
                  <a:lnTo>
                    <a:pt x="520280" y="485140"/>
                  </a:lnTo>
                  <a:lnTo>
                    <a:pt x="519061" y="485140"/>
                  </a:lnTo>
                  <a:lnTo>
                    <a:pt x="518337" y="483870"/>
                  </a:lnTo>
                  <a:lnTo>
                    <a:pt x="518871" y="482600"/>
                  </a:lnTo>
                  <a:lnTo>
                    <a:pt x="519061" y="482600"/>
                  </a:lnTo>
                  <a:lnTo>
                    <a:pt x="519976" y="481330"/>
                  </a:lnTo>
                  <a:lnTo>
                    <a:pt x="520738" y="481330"/>
                  </a:lnTo>
                  <a:lnTo>
                    <a:pt x="521271" y="480060"/>
                  </a:lnTo>
                  <a:lnTo>
                    <a:pt x="523138" y="480060"/>
                  </a:lnTo>
                  <a:lnTo>
                    <a:pt x="524281" y="478790"/>
                  </a:lnTo>
                  <a:lnTo>
                    <a:pt x="526554" y="478790"/>
                  </a:lnTo>
                  <a:lnTo>
                    <a:pt x="529374" y="477520"/>
                  </a:lnTo>
                  <a:lnTo>
                    <a:pt x="528840" y="474980"/>
                  </a:lnTo>
                  <a:lnTo>
                    <a:pt x="528840" y="472440"/>
                  </a:lnTo>
                  <a:lnTo>
                    <a:pt x="528383" y="471170"/>
                  </a:lnTo>
                  <a:lnTo>
                    <a:pt x="530555" y="468630"/>
                  </a:lnTo>
                  <a:lnTo>
                    <a:pt x="539610" y="468630"/>
                  </a:lnTo>
                  <a:lnTo>
                    <a:pt x="539978" y="469900"/>
                  </a:lnTo>
                  <a:lnTo>
                    <a:pt x="541121" y="469900"/>
                  </a:lnTo>
                  <a:lnTo>
                    <a:pt x="541959" y="472440"/>
                  </a:lnTo>
                  <a:lnTo>
                    <a:pt x="543140" y="473710"/>
                  </a:lnTo>
                  <a:lnTo>
                    <a:pt x="544664" y="476250"/>
                  </a:lnTo>
                  <a:lnTo>
                    <a:pt x="546798" y="477520"/>
                  </a:lnTo>
                  <a:lnTo>
                    <a:pt x="552843" y="477520"/>
                  </a:lnTo>
                  <a:lnTo>
                    <a:pt x="562419" y="469900"/>
                  </a:lnTo>
                  <a:lnTo>
                    <a:pt x="563181" y="468630"/>
                  </a:lnTo>
                  <a:lnTo>
                    <a:pt x="567867" y="468630"/>
                  </a:lnTo>
                  <a:lnTo>
                    <a:pt x="569683" y="467360"/>
                  </a:lnTo>
                  <a:lnTo>
                    <a:pt x="571817" y="467360"/>
                  </a:lnTo>
                  <a:lnTo>
                    <a:pt x="573417" y="468630"/>
                  </a:lnTo>
                  <a:lnTo>
                    <a:pt x="573913" y="471170"/>
                  </a:lnTo>
                  <a:lnTo>
                    <a:pt x="574446" y="472440"/>
                  </a:lnTo>
                  <a:lnTo>
                    <a:pt x="574713" y="473710"/>
                  </a:lnTo>
                  <a:lnTo>
                    <a:pt x="574751" y="474980"/>
                  </a:lnTo>
                  <a:lnTo>
                    <a:pt x="574560" y="474980"/>
                  </a:lnTo>
                  <a:lnTo>
                    <a:pt x="574827" y="476250"/>
                  </a:lnTo>
                  <a:lnTo>
                    <a:pt x="575589" y="477520"/>
                  </a:lnTo>
                  <a:lnTo>
                    <a:pt x="576275" y="478790"/>
                  </a:lnTo>
                  <a:lnTo>
                    <a:pt x="580834" y="480060"/>
                  </a:lnTo>
                  <a:lnTo>
                    <a:pt x="580605" y="480060"/>
                  </a:lnTo>
                  <a:lnTo>
                    <a:pt x="582891" y="481330"/>
                  </a:lnTo>
                  <a:lnTo>
                    <a:pt x="582891" y="477520"/>
                  </a:lnTo>
                  <a:lnTo>
                    <a:pt x="580986" y="477520"/>
                  </a:lnTo>
                  <a:lnTo>
                    <a:pt x="580034" y="476250"/>
                  </a:lnTo>
                  <a:lnTo>
                    <a:pt x="580034" y="473710"/>
                  </a:lnTo>
                  <a:lnTo>
                    <a:pt x="590194" y="477520"/>
                  </a:lnTo>
                  <a:lnTo>
                    <a:pt x="600710" y="481330"/>
                  </a:lnTo>
                  <a:lnTo>
                    <a:pt x="611568" y="483870"/>
                  </a:lnTo>
                  <a:lnTo>
                    <a:pt x="622706" y="485140"/>
                  </a:lnTo>
                  <a:lnTo>
                    <a:pt x="630542" y="490220"/>
                  </a:lnTo>
                  <a:lnTo>
                    <a:pt x="637946" y="495300"/>
                  </a:lnTo>
                  <a:lnTo>
                    <a:pt x="644918" y="501650"/>
                  </a:lnTo>
                  <a:lnTo>
                    <a:pt x="651421" y="506730"/>
                  </a:lnTo>
                  <a:lnTo>
                    <a:pt x="651421" y="501726"/>
                  </a:lnTo>
                  <a:lnTo>
                    <a:pt x="646861" y="497840"/>
                  </a:lnTo>
                  <a:lnTo>
                    <a:pt x="638530" y="491490"/>
                  </a:lnTo>
                  <a:lnTo>
                    <a:pt x="629780" y="486410"/>
                  </a:lnTo>
                  <a:lnTo>
                    <a:pt x="620636" y="480060"/>
                  </a:lnTo>
                  <a:lnTo>
                    <a:pt x="611111" y="474980"/>
                  </a:lnTo>
                  <a:lnTo>
                    <a:pt x="608533" y="473710"/>
                  </a:lnTo>
                  <a:lnTo>
                    <a:pt x="603389" y="471170"/>
                  </a:lnTo>
                  <a:lnTo>
                    <a:pt x="587502" y="463550"/>
                  </a:lnTo>
                  <a:lnTo>
                    <a:pt x="583488" y="462280"/>
                  </a:lnTo>
                  <a:lnTo>
                    <a:pt x="579462" y="461010"/>
                  </a:lnTo>
                  <a:lnTo>
                    <a:pt x="581101" y="459740"/>
                  </a:lnTo>
                  <a:lnTo>
                    <a:pt x="583082" y="459740"/>
                  </a:lnTo>
                  <a:lnTo>
                    <a:pt x="584784" y="458470"/>
                  </a:lnTo>
                  <a:lnTo>
                    <a:pt x="586079" y="457200"/>
                  </a:lnTo>
                  <a:lnTo>
                    <a:pt x="590651" y="458470"/>
                  </a:lnTo>
                  <a:lnTo>
                    <a:pt x="595020" y="459740"/>
                  </a:lnTo>
                  <a:lnTo>
                    <a:pt x="599198" y="462280"/>
                  </a:lnTo>
                  <a:lnTo>
                    <a:pt x="614705" y="468630"/>
                  </a:lnTo>
                  <a:lnTo>
                    <a:pt x="629285" y="477520"/>
                  </a:lnTo>
                  <a:lnTo>
                    <a:pt x="642886" y="486410"/>
                  </a:lnTo>
                  <a:lnTo>
                    <a:pt x="655459" y="495300"/>
                  </a:lnTo>
                  <a:lnTo>
                    <a:pt x="657580" y="497840"/>
                  </a:lnTo>
                  <a:lnTo>
                    <a:pt x="663028" y="501650"/>
                  </a:lnTo>
                  <a:lnTo>
                    <a:pt x="665378" y="502920"/>
                  </a:lnTo>
                  <a:lnTo>
                    <a:pt x="668312" y="506730"/>
                  </a:lnTo>
                  <a:lnTo>
                    <a:pt x="670979" y="509270"/>
                  </a:lnTo>
                  <a:lnTo>
                    <a:pt x="674014" y="511810"/>
                  </a:lnTo>
                  <a:lnTo>
                    <a:pt x="678624" y="516890"/>
                  </a:lnTo>
                  <a:lnTo>
                    <a:pt x="682650" y="523240"/>
                  </a:lnTo>
                  <a:lnTo>
                    <a:pt x="686117" y="528320"/>
                  </a:lnTo>
                  <a:lnTo>
                    <a:pt x="691667" y="537210"/>
                  </a:lnTo>
                  <a:lnTo>
                    <a:pt x="696175" y="546100"/>
                  </a:lnTo>
                  <a:lnTo>
                    <a:pt x="698766" y="554863"/>
                  </a:lnTo>
                  <a:lnTo>
                    <a:pt x="698766" y="512038"/>
                  </a:lnTo>
                  <a:lnTo>
                    <a:pt x="698665" y="511810"/>
                  </a:lnTo>
                  <a:lnTo>
                    <a:pt x="697826" y="510070"/>
                  </a:lnTo>
                  <a:lnTo>
                    <a:pt x="697826" y="524510"/>
                  </a:lnTo>
                  <a:lnTo>
                    <a:pt x="695883" y="525780"/>
                  </a:lnTo>
                  <a:lnTo>
                    <a:pt x="693483" y="527050"/>
                  </a:lnTo>
                  <a:lnTo>
                    <a:pt x="690905" y="527050"/>
                  </a:lnTo>
                  <a:lnTo>
                    <a:pt x="689533" y="524510"/>
                  </a:lnTo>
                  <a:lnTo>
                    <a:pt x="687781" y="521970"/>
                  </a:lnTo>
                  <a:lnTo>
                    <a:pt x="685888" y="519430"/>
                  </a:lnTo>
                  <a:lnTo>
                    <a:pt x="695540" y="516890"/>
                  </a:lnTo>
                  <a:lnTo>
                    <a:pt x="696531" y="519430"/>
                  </a:lnTo>
                  <a:lnTo>
                    <a:pt x="697293" y="521970"/>
                  </a:lnTo>
                  <a:lnTo>
                    <a:pt x="697826" y="524510"/>
                  </a:lnTo>
                  <a:lnTo>
                    <a:pt x="697826" y="510070"/>
                  </a:lnTo>
                  <a:lnTo>
                    <a:pt x="696836" y="508000"/>
                  </a:lnTo>
                  <a:lnTo>
                    <a:pt x="695617" y="505460"/>
                  </a:lnTo>
                  <a:lnTo>
                    <a:pt x="691667" y="499110"/>
                  </a:lnTo>
                  <a:lnTo>
                    <a:pt x="689686" y="497052"/>
                  </a:lnTo>
                  <a:lnTo>
                    <a:pt x="689686" y="505460"/>
                  </a:lnTo>
                  <a:lnTo>
                    <a:pt x="685546" y="506730"/>
                  </a:lnTo>
                  <a:lnTo>
                    <a:pt x="680440" y="508000"/>
                  </a:lnTo>
                  <a:lnTo>
                    <a:pt x="675386" y="508000"/>
                  </a:lnTo>
                  <a:lnTo>
                    <a:pt x="671436" y="502920"/>
                  </a:lnTo>
                  <a:lnTo>
                    <a:pt x="667321" y="499110"/>
                  </a:lnTo>
                  <a:lnTo>
                    <a:pt x="662305" y="495300"/>
                  </a:lnTo>
                  <a:lnTo>
                    <a:pt x="661200" y="495300"/>
                  </a:lnTo>
                  <a:lnTo>
                    <a:pt x="658723" y="492760"/>
                  </a:lnTo>
                  <a:lnTo>
                    <a:pt x="655993" y="490220"/>
                  </a:lnTo>
                  <a:lnTo>
                    <a:pt x="653173" y="488950"/>
                  </a:lnTo>
                  <a:lnTo>
                    <a:pt x="667169" y="488950"/>
                  </a:lnTo>
                  <a:lnTo>
                    <a:pt x="687095" y="501650"/>
                  </a:lnTo>
                  <a:lnTo>
                    <a:pt x="688428" y="502920"/>
                  </a:lnTo>
                  <a:lnTo>
                    <a:pt x="689686" y="505460"/>
                  </a:lnTo>
                  <a:lnTo>
                    <a:pt x="689686" y="497052"/>
                  </a:lnTo>
                  <a:lnTo>
                    <a:pt x="657771" y="470674"/>
                  </a:lnTo>
                  <a:lnTo>
                    <a:pt x="657771" y="474980"/>
                  </a:lnTo>
                  <a:lnTo>
                    <a:pt x="657123" y="474980"/>
                  </a:lnTo>
                  <a:lnTo>
                    <a:pt x="628142" y="472440"/>
                  </a:lnTo>
                  <a:lnTo>
                    <a:pt x="622630" y="468630"/>
                  </a:lnTo>
                  <a:lnTo>
                    <a:pt x="616991" y="466090"/>
                  </a:lnTo>
                  <a:lnTo>
                    <a:pt x="611225" y="463550"/>
                  </a:lnTo>
                  <a:lnTo>
                    <a:pt x="605332" y="459740"/>
                  </a:lnTo>
                  <a:lnTo>
                    <a:pt x="599998" y="457200"/>
                  </a:lnTo>
                  <a:lnTo>
                    <a:pt x="594372" y="455930"/>
                  </a:lnTo>
                  <a:lnTo>
                    <a:pt x="587222" y="453390"/>
                  </a:lnTo>
                  <a:lnTo>
                    <a:pt x="586613" y="453390"/>
                  </a:lnTo>
                  <a:lnTo>
                    <a:pt x="586460" y="452120"/>
                  </a:lnTo>
                  <a:lnTo>
                    <a:pt x="585927" y="452120"/>
                  </a:lnTo>
                  <a:lnTo>
                    <a:pt x="584250" y="450850"/>
                  </a:lnTo>
                  <a:lnTo>
                    <a:pt x="582244" y="449770"/>
                  </a:lnTo>
                  <a:lnTo>
                    <a:pt x="582244" y="454660"/>
                  </a:lnTo>
                  <a:lnTo>
                    <a:pt x="581825" y="454660"/>
                  </a:lnTo>
                  <a:lnTo>
                    <a:pt x="581558" y="455930"/>
                  </a:lnTo>
                  <a:lnTo>
                    <a:pt x="577786" y="458470"/>
                  </a:lnTo>
                  <a:lnTo>
                    <a:pt x="577481" y="457200"/>
                  </a:lnTo>
                  <a:lnTo>
                    <a:pt x="571703" y="458470"/>
                  </a:lnTo>
                  <a:lnTo>
                    <a:pt x="569836" y="458470"/>
                  </a:lnTo>
                  <a:lnTo>
                    <a:pt x="568706" y="459740"/>
                  </a:lnTo>
                  <a:lnTo>
                    <a:pt x="568858" y="461010"/>
                  </a:lnTo>
                  <a:lnTo>
                    <a:pt x="568515" y="462864"/>
                  </a:lnTo>
                  <a:lnTo>
                    <a:pt x="567410" y="464820"/>
                  </a:lnTo>
                  <a:lnTo>
                    <a:pt x="566000" y="466090"/>
                  </a:lnTo>
                  <a:lnTo>
                    <a:pt x="561365" y="466090"/>
                  </a:lnTo>
                  <a:lnTo>
                    <a:pt x="560146" y="467360"/>
                  </a:lnTo>
                  <a:lnTo>
                    <a:pt x="559117" y="467360"/>
                  </a:lnTo>
                  <a:lnTo>
                    <a:pt x="558507" y="468630"/>
                  </a:lnTo>
                  <a:lnTo>
                    <a:pt x="557898" y="468630"/>
                  </a:lnTo>
                  <a:lnTo>
                    <a:pt x="557707" y="469900"/>
                  </a:lnTo>
                  <a:lnTo>
                    <a:pt x="556679" y="471170"/>
                  </a:lnTo>
                  <a:lnTo>
                    <a:pt x="555040" y="472440"/>
                  </a:lnTo>
                  <a:lnTo>
                    <a:pt x="552919" y="473710"/>
                  </a:lnTo>
                  <a:lnTo>
                    <a:pt x="551548" y="474980"/>
                  </a:lnTo>
                  <a:lnTo>
                    <a:pt x="548347" y="474980"/>
                  </a:lnTo>
                  <a:lnTo>
                    <a:pt x="546950" y="472440"/>
                  </a:lnTo>
                  <a:lnTo>
                    <a:pt x="545503" y="468630"/>
                  </a:lnTo>
                  <a:lnTo>
                    <a:pt x="545007" y="467360"/>
                  </a:lnTo>
                  <a:lnTo>
                    <a:pt x="538314" y="466090"/>
                  </a:lnTo>
                  <a:lnTo>
                    <a:pt x="534885" y="466090"/>
                  </a:lnTo>
                  <a:lnTo>
                    <a:pt x="532536" y="464820"/>
                  </a:lnTo>
                  <a:lnTo>
                    <a:pt x="531164" y="463550"/>
                  </a:lnTo>
                  <a:lnTo>
                    <a:pt x="530898" y="461010"/>
                  </a:lnTo>
                  <a:lnTo>
                    <a:pt x="530174" y="459740"/>
                  </a:lnTo>
                  <a:lnTo>
                    <a:pt x="528345" y="458470"/>
                  </a:lnTo>
                  <a:lnTo>
                    <a:pt x="524090" y="458470"/>
                  </a:lnTo>
                  <a:lnTo>
                    <a:pt x="524090" y="474980"/>
                  </a:lnTo>
                  <a:lnTo>
                    <a:pt x="522909" y="476250"/>
                  </a:lnTo>
                  <a:lnTo>
                    <a:pt x="522300" y="476250"/>
                  </a:lnTo>
                  <a:lnTo>
                    <a:pt x="519747" y="477520"/>
                  </a:lnTo>
                  <a:lnTo>
                    <a:pt x="517550" y="478790"/>
                  </a:lnTo>
                  <a:lnTo>
                    <a:pt x="515912" y="480060"/>
                  </a:lnTo>
                  <a:lnTo>
                    <a:pt x="514769" y="480060"/>
                  </a:lnTo>
                  <a:lnTo>
                    <a:pt x="513664" y="481330"/>
                  </a:lnTo>
                  <a:lnTo>
                    <a:pt x="512635" y="481330"/>
                  </a:lnTo>
                  <a:lnTo>
                    <a:pt x="506018" y="485140"/>
                  </a:lnTo>
                  <a:lnTo>
                    <a:pt x="502145" y="487680"/>
                  </a:lnTo>
                  <a:lnTo>
                    <a:pt x="496023" y="491490"/>
                  </a:lnTo>
                  <a:lnTo>
                    <a:pt x="490347" y="495300"/>
                  </a:lnTo>
                  <a:lnTo>
                    <a:pt x="485101" y="500380"/>
                  </a:lnTo>
                  <a:lnTo>
                    <a:pt x="484301" y="500380"/>
                  </a:lnTo>
                  <a:lnTo>
                    <a:pt x="482739" y="501650"/>
                  </a:lnTo>
                  <a:lnTo>
                    <a:pt x="473875" y="504190"/>
                  </a:lnTo>
                  <a:lnTo>
                    <a:pt x="461479" y="505904"/>
                  </a:lnTo>
                  <a:lnTo>
                    <a:pt x="461479" y="521970"/>
                  </a:lnTo>
                  <a:lnTo>
                    <a:pt x="460146" y="523240"/>
                  </a:lnTo>
                  <a:lnTo>
                    <a:pt x="458901" y="524510"/>
                  </a:lnTo>
                  <a:lnTo>
                    <a:pt x="457873" y="525780"/>
                  </a:lnTo>
                  <a:lnTo>
                    <a:pt x="456196" y="527050"/>
                  </a:lnTo>
                  <a:lnTo>
                    <a:pt x="454672" y="529590"/>
                  </a:lnTo>
                  <a:lnTo>
                    <a:pt x="453301" y="530860"/>
                  </a:lnTo>
                  <a:lnTo>
                    <a:pt x="440944" y="530860"/>
                  </a:lnTo>
                  <a:lnTo>
                    <a:pt x="440944" y="546100"/>
                  </a:lnTo>
                  <a:lnTo>
                    <a:pt x="437667" y="551180"/>
                  </a:lnTo>
                  <a:lnTo>
                    <a:pt x="434936" y="556260"/>
                  </a:lnTo>
                  <a:lnTo>
                    <a:pt x="432727" y="560070"/>
                  </a:lnTo>
                  <a:lnTo>
                    <a:pt x="429234" y="561340"/>
                  </a:lnTo>
                  <a:lnTo>
                    <a:pt x="425691" y="561340"/>
                  </a:lnTo>
                  <a:lnTo>
                    <a:pt x="422236" y="560070"/>
                  </a:lnTo>
                  <a:lnTo>
                    <a:pt x="418160" y="560070"/>
                  </a:lnTo>
                  <a:lnTo>
                    <a:pt x="414401" y="558800"/>
                  </a:lnTo>
                  <a:lnTo>
                    <a:pt x="411657" y="556260"/>
                  </a:lnTo>
                  <a:lnTo>
                    <a:pt x="413372" y="552450"/>
                  </a:lnTo>
                  <a:lnTo>
                    <a:pt x="414934" y="548640"/>
                  </a:lnTo>
                  <a:lnTo>
                    <a:pt x="416598" y="544830"/>
                  </a:lnTo>
                  <a:lnTo>
                    <a:pt x="424319" y="546100"/>
                  </a:lnTo>
                  <a:lnTo>
                    <a:pt x="432689" y="547370"/>
                  </a:lnTo>
                  <a:lnTo>
                    <a:pt x="440944" y="546100"/>
                  </a:lnTo>
                  <a:lnTo>
                    <a:pt x="440944" y="530860"/>
                  </a:lnTo>
                  <a:lnTo>
                    <a:pt x="432358" y="530860"/>
                  </a:lnTo>
                  <a:lnTo>
                    <a:pt x="425462" y="529590"/>
                  </a:lnTo>
                  <a:lnTo>
                    <a:pt x="427177" y="527050"/>
                  </a:lnTo>
                  <a:lnTo>
                    <a:pt x="429120" y="525780"/>
                  </a:lnTo>
                  <a:lnTo>
                    <a:pt x="431203" y="523240"/>
                  </a:lnTo>
                  <a:lnTo>
                    <a:pt x="454025" y="523240"/>
                  </a:lnTo>
                  <a:lnTo>
                    <a:pt x="461479" y="521970"/>
                  </a:lnTo>
                  <a:lnTo>
                    <a:pt x="461479" y="505904"/>
                  </a:lnTo>
                  <a:lnTo>
                    <a:pt x="446227" y="508000"/>
                  </a:lnTo>
                  <a:lnTo>
                    <a:pt x="452615" y="502920"/>
                  </a:lnTo>
                  <a:lnTo>
                    <a:pt x="459308" y="497840"/>
                  </a:lnTo>
                  <a:lnTo>
                    <a:pt x="466318" y="492760"/>
                  </a:lnTo>
                  <a:lnTo>
                    <a:pt x="473621" y="487680"/>
                  </a:lnTo>
                  <a:lnTo>
                    <a:pt x="499148" y="482600"/>
                  </a:lnTo>
                  <a:lnTo>
                    <a:pt x="523824" y="474980"/>
                  </a:lnTo>
                  <a:lnTo>
                    <a:pt x="524090" y="474980"/>
                  </a:lnTo>
                  <a:lnTo>
                    <a:pt x="524090" y="458470"/>
                  </a:lnTo>
                  <a:lnTo>
                    <a:pt x="518337" y="458470"/>
                  </a:lnTo>
                  <a:lnTo>
                    <a:pt x="518337" y="462280"/>
                  </a:lnTo>
                  <a:lnTo>
                    <a:pt x="512025" y="463550"/>
                  </a:lnTo>
                  <a:lnTo>
                    <a:pt x="506323" y="467360"/>
                  </a:lnTo>
                  <a:lnTo>
                    <a:pt x="500087" y="469900"/>
                  </a:lnTo>
                  <a:lnTo>
                    <a:pt x="488429" y="474980"/>
                  </a:lnTo>
                  <a:lnTo>
                    <a:pt x="444131" y="504190"/>
                  </a:lnTo>
                  <a:lnTo>
                    <a:pt x="414858" y="537210"/>
                  </a:lnTo>
                  <a:lnTo>
                    <a:pt x="407174" y="556260"/>
                  </a:lnTo>
                  <a:lnTo>
                    <a:pt x="404609" y="559917"/>
                  </a:lnTo>
                  <a:lnTo>
                    <a:pt x="404825" y="558800"/>
                  </a:lnTo>
                  <a:lnTo>
                    <a:pt x="408457" y="539750"/>
                  </a:lnTo>
                  <a:lnTo>
                    <a:pt x="416864" y="525780"/>
                  </a:lnTo>
                  <a:lnTo>
                    <a:pt x="419150" y="521970"/>
                  </a:lnTo>
                  <a:lnTo>
                    <a:pt x="422757" y="518160"/>
                  </a:lnTo>
                  <a:lnTo>
                    <a:pt x="432358" y="508000"/>
                  </a:lnTo>
                  <a:lnTo>
                    <a:pt x="434771" y="505460"/>
                  </a:lnTo>
                  <a:lnTo>
                    <a:pt x="453377" y="490220"/>
                  </a:lnTo>
                  <a:lnTo>
                    <a:pt x="456793" y="487680"/>
                  </a:lnTo>
                  <a:lnTo>
                    <a:pt x="465315" y="481330"/>
                  </a:lnTo>
                  <a:lnTo>
                    <a:pt x="475894" y="474980"/>
                  </a:lnTo>
                  <a:lnTo>
                    <a:pt x="478002" y="473710"/>
                  </a:lnTo>
                  <a:lnTo>
                    <a:pt x="491388" y="466090"/>
                  </a:lnTo>
                  <a:lnTo>
                    <a:pt x="507504" y="458470"/>
                  </a:lnTo>
                  <a:lnTo>
                    <a:pt x="509752" y="457200"/>
                  </a:lnTo>
                  <a:lnTo>
                    <a:pt x="511797" y="457200"/>
                  </a:lnTo>
                  <a:lnTo>
                    <a:pt x="511835" y="458470"/>
                  </a:lnTo>
                  <a:lnTo>
                    <a:pt x="512178" y="458470"/>
                  </a:lnTo>
                  <a:lnTo>
                    <a:pt x="512826" y="459740"/>
                  </a:lnTo>
                  <a:lnTo>
                    <a:pt x="513740" y="459740"/>
                  </a:lnTo>
                  <a:lnTo>
                    <a:pt x="514464" y="461010"/>
                  </a:lnTo>
                  <a:lnTo>
                    <a:pt x="516940" y="461010"/>
                  </a:lnTo>
                  <a:lnTo>
                    <a:pt x="517855" y="462280"/>
                  </a:lnTo>
                  <a:lnTo>
                    <a:pt x="518337" y="462280"/>
                  </a:lnTo>
                  <a:lnTo>
                    <a:pt x="518337" y="458470"/>
                  </a:lnTo>
                  <a:lnTo>
                    <a:pt x="517474" y="458470"/>
                  </a:lnTo>
                  <a:lnTo>
                    <a:pt x="515835" y="457200"/>
                  </a:lnTo>
                  <a:lnTo>
                    <a:pt x="518337" y="454660"/>
                  </a:lnTo>
                  <a:lnTo>
                    <a:pt x="519023" y="454660"/>
                  </a:lnTo>
                  <a:lnTo>
                    <a:pt x="519557" y="453390"/>
                  </a:lnTo>
                  <a:lnTo>
                    <a:pt x="523671" y="453390"/>
                  </a:lnTo>
                  <a:lnTo>
                    <a:pt x="525411" y="452120"/>
                  </a:lnTo>
                  <a:lnTo>
                    <a:pt x="526821" y="450850"/>
                  </a:lnTo>
                  <a:lnTo>
                    <a:pt x="528345" y="448310"/>
                  </a:lnTo>
                  <a:lnTo>
                    <a:pt x="526592" y="447040"/>
                  </a:lnTo>
                  <a:lnTo>
                    <a:pt x="527888" y="445808"/>
                  </a:lnTo>
                  <a:lnTo>
                    <a:pt x="532942" y="448310"/>
                  </a:lnTo>
                  <a:lnTo>
                    <a:pt x="536829" y="448310"/>
                  </a:lnTo>
                  <a:lnTo>
                    <a:pt x="539419" y="449580"/>
                  </a:lnTo>
                  <a:lnTo>
                    <a:pt x="540664" y="450850"/>
                  </a:lnTo>
                  <a:lnTo>
                    <a:pt x="542874" y="454660"/>
                  </a:lnTo>
                  <a:lnTo>
                    <a:pt x="545846" y="455930"/>
                  </a:lnTo>
                  <a:lnTo>
                    <a:pt x="548347" y="457200"/>
                  </a:lnTo>
                  <a:lnTo>
                    <a:pt x="551472" y="457200"/>
                  </a:lnTo>
                  <a:lnTo>
                    <a:pt x="554215" y="455930"/>
                  </a:lnTo>
                  <a:lnTo>
                    <a:pt x="556069" y="454660"/>
                  </a:lnTo>
                  <a:lnTo>
                    <a:pt x="557631" y="454660"/>
                  </a:lnTo>
                  <a:lnTo>
                    <a:pt x="558774" y="453390"/>
                  </a:lnTo>
                  <a:lnTo>
                    <a:pt x="561746" y="449580"/>
                  </a:lnTo>
                  <a:lnTo>
                    <a:pt x="560412" y="449580"/>
                  </a:lnTo>
                  <a:lnTo>
                    <a:pt x="567029" y="448310"/>
                  </a:lnTo>
                  <a:lnTo>
                    <a:pt x="568896" y="448310"/>
                  </a:lnTo>
                  <a:lnTo>
                    <a:pt x="570560" y="447040"/>
                  </a:lnTo>
                  <a:lnTo>
                    <a:pt x="572541" y="447040"/>
                  </a:lnTo>
                  <a:lnTo>
                    <a:pt x="572731" y="448310"/>
                  </a:lnTo>
                  <a:lnTo>
                    <a:pt x="572084" y="450850"/>
                  </a:lnTo>
                  <a:lnTo>
                    <a:pt x="573913" y="452120"/>
                  </a:lnTo>
                  <a:lnTo>
                    <a:pt x="576872" y="453390"/>
                  </a:lnTo>
                  <a:lnTo>
                    <a:pt x="579843" y="453390"/>
                  </a:lnTo>
                  <a:lnTo>
                    <a:pt x="582244" y="454660"/>
                  </a:lnTo>
                  <a:lnTo>
                    <a:pt x="582244" y="449770"/>
                  </a:lnTo>
                  <a:lnTo>
                    <a:pt x="581901" y="449580"/>
                  </a:lnTo>
                  <a:lnTo>
                    <a:pt x="578129" y="449580"/>
                  </a:lnTo>
                  <a:lnTo>
                    <a:pt x="578319" y="447040"/>
                  </a:lnTo>
                  <a:lnTo>
                    <a:pt x="577557" y="445770"/>
                  </a:lnTo>
                  <a:lnTo>
                    <a:pt x="575932" y="444500"/>
                  </a:lnTo>
                  <a:lnTo>
                    <a:pt x="577519" y="441960"/>
                  </a:lnTo>
                  <a:lnTo>
                    <a:pt x="578053" y="440690"/>
                  </a:lnTo>
                  <a:lnTo>
                    <a:pt x="578662" y="438150"/>
                  </a:lnTo>
                  <a:lnTo>
                    <a:pt x="579729" y="438150"/>
                  </a:lnTo>
                  <a:lnTo>
                    <a:pt x="579920" y="439420"/>
                  </a:lnTo>
                  <a:lnTo>
                    <a:pt x="586638" y="440690"/>
                  </a:lnTo>
                  <a:lnTo>
                    <a:pt x="593178" y="443230"/>
                  </a:lnTo>
                  <a:lnTo>
                    <a:pt x="599630" y="447040"/>
                  </a:lnTo>
                  <a:lnTo>
                    <a:pt x="606082" y="449580"/>
                  </a:lnTo>
                  <a:lnTo>
                    <a:pt x="615518" y="453390"/>
                  </a:lnTo>
                  <a:lnTo>
                    <a:pt x="624624" y="457200"/>
                  </a:lnTo>
                  <a:lnTo>
                    <a:pt x="633399" y="461010"/>
                  </a:lnTo>
                  <a:lnTo>
                    <a:pt x="641807" y="466090"/>
                  </a:lnTo>
                  <a:lnTo>
                    <a:pt x="647471" y="468630"/>
                  </a:lnTo>
                  <a:lnTo>
                    <a:pt x="652754" y="472440"/>
                  </a:lnTo>
                  <a:lnTo>
                    <a:pt x="657771" y="474980"/>
                  </a:lnTo>
                  <a:lnTo>
                    <a:pt x="657771" y="470674"/>
                  </a:lnTo>
                  <a:lnTo>
                    <a:pt x="656488" y="469900"/>
                  </a:lnTo>
                  <a:lnTo>
                    <a:pt x="648601" y="464820"/>
                  </a:lnTo>
                  <a:lnTo>
                    <a:pt x="602894" y="444500"/>
                  </a:lnTo>
                  <a:lnTo>
                    <a:pt x="596353" y="440690"/>
                  </a:lnTo>
                  <a:lnTo>
                    <a:pt x="592543" y="439420"/>
                  </a:lnTo>
                  <a:lnTo>
                    <a:pt x="588860" y="438150"/>
                  </a:lnTo>
                  <a:lnTo>
                    <a:pt x="584974" y="436880"/>
                  </a:lnTo>
                  <a:lnTo>
                    <a:pt x="587717" y="435610"/>
                  </a:lnTo>
                  <a:lnTo>
                    <a:pt x="589737" y="434340"/>
                  </a:lnTo>
                  <a:lnTo>
                    <a:pt x="590537" y="431800"/>
                  </a:lnTo>
                  <a:lnTo>
                    <a:pt x="605726" y="436880"/>
                  </a:lnTo>
                  <a:lnTo>
                    <a:pt x="620826" y="443230"/>
                  </a:lnTo>
                  <a:lnTo>
                    <a:pt x="635177" y="448310"/>
                  </a:lnTo>
                  <a:lnTo>
                    <a:pt x="653402" y="457200"/>
                  </a:lnTo>
                  <a:lnTo>
                    <a:pt x="659371" y="459740"/>
                  </a:lnTo>
                  <a:lnTo>
                    <a:pt x="663143" y="462280"/>
                  </a:lnTo>
                  <a:lnTo>
                    <a:pt x="669213" y="466090"/>
                  </a:lnTo>
                  <a:lnTo>
                    <a:pt x="675093" y="469900"/>
                  </a:lnTo>
                  <a:lnTo>
                    <a:pt x="680783" y="473710"/>
                  </a:lnTo>
                  <a:lnTo>
                    <a:pt x="686295" y="478790"/>
                  </a:lnTo>
                  <a:lnTo>
                    <a:pt x="697420" y="487680"/>
                  </a:lnTo>
                  <a:lnTo>
                    <a:pt x="707390" y="496570"/>
                  </a:lnTo>
                  <a:lnTo>
                    <a:pt x="715632" y="506730"/>
                  </a:lnTo>
                  <a:lnTo>
                    <a:pt x="721563" y="518160"/>
                  </a:lnTo>
                  <a:lnTo>
                    <a:pt x="722528" y="527050"/>
                  </a:lnTo>
                  <a:lnTo>
                    <a:pt x="722528" y="508838"/>
                  </a:lnTo>
                  <a:lnTo>
                    <a:pt x="720344" y="505460"/>
                  </a:lnTo>
                  <a:lnTo>
                    <a:pt x="715962" y="500380"/>
                  </a:lnTo>
                  <a:lnTo>
                    <a:pt x="714375" y="497840"/>
                  </a:lnTo>
                  <a:lnTo>
                    <a:pt x="712889" y="496570"/>
                  </a:lnTo>
                  <a:lnTo>
                    <a:pt x="713346" y="492760"/>
                  </a:lnTo>
                  <a:lnTo>
                    <a:pt x="713168" y="491490"/>
                  </a:lnTo>
                  <a:lnTo>
                    <a:pt x="713003" y="490220"/>
                  </a:lnTo>
                  <a:lnTo>
                    <a:pt x="711822" y="486410"/>
                  </a:lnTo>
                  <a:lnTo>
                    <a:pt x="711479" y="485140"/>
                  </a:lnTo>
                  <a:lnTo>
                    <a:pt x="711136" y="483870"/>
                  </a:lnTo>
                  <a:lnTo>
                    <a:pt x="710603" y="482600"/>
                  </a:lnTo>
                  <a:lnTo>
                    <a:pt x="709764" y="480060"/>
                  </a:lnTo>
                  <a:lnTo>
                    <a:pt x="708545" y="478790"/>
                  </a:lnTo>
                  <a:lnTo>
                    <a:pt x="707605" y="476478"/>
                  </a:lnTo>
                  <a:lnTo>
                    <a:pt x="707605" y="491299"/>
                  </a:lnTo>
                  <a:lnTo>
                    <a:pt x="705929" y="488950"/>
                  </a:lnTo>
                  <a:lnTo>
                    <a:pt x="703948" y="487680"/>
                  </a:lnTo>
                  <a:lnTo>
                    <a:pt x="702043" y="486410"/>
                  </a:lnTo>
                  <a:lnTo>
                    <a:pt x="706158" y="485140"/>
                  </a:lnTo>
                  <a:lnTo>
                    <a:pt x="706653" y="487680"/>
                  </a:lnTo>
                  <a:lnTo>
                    <a:pt x="707301" y="488950"/>
                  </a:lnTo>
                  <a:lnTo>
                    <a:pt x="707605" y="491299"/>
                  </a:lnTo>
                  <a:lnTo>
                    <a:pt x="707605" y="476478"/>
                  </a:lnTo>
                  <a:lnTo>
                    <a:pt x="706488" y="473710"/>
                  </a:lnTo>
                  <a:lnTo>
                    <a:pt x="705967" y="472440"/>
                  </a:lnTo>
                  <a:lnTo>
                    <a:pt x="701929" y="467360"/>
                  </a:lnTo>
                  <a:lnTo>
                    <a:pt x="699998" y="465988"/>
                  </a:lnTo>
                  <a:lnTo>
                    <a:pt x="699998" y="473710"/>
                  </a:lnTo>
                  <a:lnTo>
                    <a:pt x="697103" y="473710"/>
                  </a:lnTo>
                  <a:lnTo>
                    <a:pt x="697103" y="481749"/>
                  </a:lnTo>
                  <a:lnTo>
                    <a:pt x="693788" y="478790"/>
                  </a:lnTo>
                  <a:lnTo>
                    <a:pt x="695312" y="480060"/>
                  </a:lnTo>
                  <a:lnTo>
                    <a:pt x="696683" y="481330"/>
                  </a:lnTo>
                  <a:lnTo>
                    <a:pt x="697103" y="481749"/>
                  </a:lnTo>
                  <a:lnTo>
                    <a:pt x="697103" y="473710"/>
                  </a:lnTo>
                  <a:lnTo>
                    <a:pt x="687285" y="473710"/>
                  </a:lnTo>
                  <a:lnTo>
                    <a:pt x="682726" y="469900"/>
                  </a:lnTo>
                  <a:lnTo>
                    <a:pt x="677862" y="467360"/>
                  </a:lnTo>
                  <a:lnTo>
                    <a:pt x="669607" y="461010"/>
                  </a:lnTo>
                  <a:lnTo>
                    <a:pt x="666026" y="459740"/>
                  </a:lnTo>
                  <a:lnTo>
                    <a:pt x="662190" y="457200"/>
                  </a:lnTo>
                  <a:lnTo>
                    <a:pt x="669340" y="458470"/>
                  </a:lnTo>
                  <a:lnTo>
                    <a:pt x="676567" y="458470"/>
                  </a:lnTo>
                  <a:lnTo>
                    <a:pt x="683755" y="457200"/>
                  </a:lnTo>
                  <a:lnTo>
                    <a:pt x="690105" y="462280"/>
                  </a:lnTo>
                  <a:lnTo>
                    <a:pt x="695579" y="467360"/>
                  </a:lnTo>
                  <a:lnTo>
                    <a:pt x="699998" y="473710"/>
                  </a:lnTo>
                  <a:lnTo>
                    <a:pt x="699998" y="465988"/>
                  </a:lnTo>
                  <a:lnTo>
                    <a:pt x="696607" y="463550"/>
                  </a:lnTo>
                  <a:lnTo>
                    <a:pt x="693191" y="459740"/>
                  </a:lnTo>
                  <a:lnTo>
                    <a:pt x="689381" y="457200"/>
                  </a:lnTo>
                  <a:lnTo>
                    <a:pt x="685241" y="453390"/>
                  </a:lnTo>
                  <a:lnTo>
                    <a:pt x="672299" y="444500"/>
                  </a:lnTo>
                  <a:lnTo>
                    <a:pt x="666762" y="440690"/>
                  </a:lnTo>
                  <a:lnTo>
                    <a:pt x="663752" y="439204"/>
                  </a:lnTo>
                  <a:lnTo>
                    <a:pt x="663752" y="444500"/>
                  </a:lnTo>
                  <a:lnTo>
                    <a:pt x="608114" y="431800"/>
                  </a:lnTo>
                  <a:lnTo>
                    <a:pt x="597281" y="429260"/>
                  </a:lnTo>
                  <a:lnTo>
                    <a:pt x="584974" y="424840"/>
                  </a:lnTo>
                  <a:lnTo>
                    <a:pt x="584974" y="431800"/>
                  </a:lnTo>
                  <a:lnTo>
                    <a:pt x="584060" y="433070"/>
                  </a:lnTo>
                  <a:lnTo>
                    <a:pt x="582625" y="434340"/>
                  </a:lnTo>
                  <a:lnTo>
                    <a:pt x="580910" y="434340"/>
                  </a:lnTo>
                  <a:lnTo>
                    <a:pt x="579081" y="435610"/>
                  </a:lnTo>
                  <a:lnTo>
                    <a:pt x="575017" y="435610"/>
                  </a:lnTo>
                  <a:lnTo>
                    <a:pt x="573684" y="436880"/>
                  </a:lnTo>
                  <a:lnTo>
                    <a:pt x="572770" y="439420"/>
                  </a:lnTo>
                  <a:lnTo>
                    <a:pt x="573417" y="439420"/>
                  </a:lnTo>
                  <a:lnTo>
                    <a:pt x="572846" y="440690"/>
                  </a:lnTo>
                  <a:lnTo>
                    <a:pt x="572465" y="440690"/>
                  </a:lnTo>
                  <a:lnTo>
                    <a:pt x="572198" y="441960"/>
                  </a:lnTo>
                  <a:lnTo>
                    <a:pt x="570522" y="443230"/>
                  </a:lnTo>
                  <a:lnTo>
                    <a:pt x="568286" y="444500"/>
                  </a:lnTo>
                  <a:lnTo>
                    <a:pt x="565658" y="445770"/>
                  </a:lnTo>
                  <a:lnTo>
                    <a:pt x="561962" y="445770"/>
                  </a:lnTo>
                  <a:lnTo>
                    <a:pt x="558622" y="447040"/>
                  </a:lnTo>
                  <a:lnTo>
                    <a:pt x="556526" y="448310"/>
                  </a:lnTo>
                  <a:lnTo>
                    <a:pt x="555536" y="450850"/>
                  </a:lnTo>
                  <a:lnTo>
                    <a:pt x="554253" y="452120"/>
                  </a:lnTo>
                  <a:lnTo>
                    <a:pt x="552348" y="452120"/>
                  </a:lnTo>
                  <a:lnTo>
                    <a:pt x="550062" y="453390"/>
                  </a:lnTo>
                  <a:lnTo>
                    <a:pt x="549224" y="452120"/>
                  </a:lnTo>
                  <a:lnTo>
                    <a:pt x="548081" y="452120"/>
                  </a:lnTo>
                  <a:lnTo>
                    <a:pt x="546379" y="449580"/>
                  </a:lnTo>
                  <a:lnTo>
                    <a:pt x="544169" y="448310"/>
                  </a:lnTo>
                  <a:lnTo>
                    <a:pt x="541502" y="445770"/>
                  </a:lnTo>
                  <a:lnTo>
                    <a:pt x="539877" y="445770"/>
                  </a:lnTo>
                  <a:lnTo>
                    <a:pt x="537895" y="444500"/>
                  </a:lnTo>
                  <a:lnTo>
                    <a:pt x="533895" y="444500"/>
                  </a:lnTo>
                  <a:lnTo>
                    <a:pt x="532117" y="443230"/>
                  </a:lnTo>
                  <a:lnTo>
                    <a:pt x="530440" y="443230"/>
                  </a:lnTo>
                  <a:lnTo>
                    <a:pt x="529031" y="441960"/>
                  </a:lnTo>
                  <a:lnTo>
                    <a:pt x="528574" y="441960"/>
                  </a:lnTo>
                  <a:lnTo>
                    <a:pt x="527773" y="440690"/>
                  </a:lnTo>
                  <a:lnTo>
                    <a:pt x="528154" y="438150"/>
                  </a:lnTo>
                  <a:lnTo>
                    <a:pt x="527354" y="436880"/>
                  </a:lnTo>
                  <a:lnTo>
                    <a:pt x="526630" y="436880"/>
                  </a:lnTo>
                  <a:lnTo>
                    <a:pt x="527088" y="435610"/>
                  </a:lnTo>
                  <a:lnTo>
                    <a:pt x="524967" y="434340"/>
                  </a:lnTo>
                  <a:lnTo>
                    <a:pt x="524052" y="434340"/>
                  </a:lnTo>
                  <a:lnTo>
                    <a:pt x="524052" y="443230"/>
                  </a:lnTo>
                  <a:lnTo>
                    <a:pt x="523328" y="444500"/>
                  </a:lnTo>
                  <a:lnTo>
                    <a:pt x="522820" y="445808"/>
                  </a:lnTo>
                  <a:lnTo>
                    <a:pt x="522643" y="447040"/>
                  </a:lnTo>
                  <a:lnTo>
                    <a:pt x="522528" y="448310"/>
                  </a:lnTo>
                  <a:lnTo>
                    <a:pt x="521728" y="449580"/>
                  </a:lnTo>
                  <a:lnTo>
                    <a:pt x="519861" y="449580"/>
                  </a:lnTo>
                  <a:lnTo>
                    <a:pt x="518109" y="450850"/>
                  </a:lnTo>
                  <a:lnTo>
                    <a:pt x="516140" y="450850"/>
                  </a:lnTo>
                  <a:lnTo>
                    <a:pt x="504380" y="455930"/>
                  </a:lnTo>
                  <a:lnTo>
                    <a:pt x="498144" y="458470"/>
                  </a:lnTo>
                  <a:lnTo>
                    <a:pt x="492061" y="462280"/>
                  </a:lnTo>
                  <a:lnTo>
                    <a:pt x="486435" y="463550"/>
                  </a:lnTo>
                  <a:lnTo>
                    <a:pt x="480428" y="467360"/>
                  </a:lnTo>
                  <a:lnTo>
                    <a:pt x="476999" y="469900"/>
                  </a:lnTo>
                  <a:lnTo>
                    <a:pt x="473697" y="471170"/>
                  </a:lnTo>
                  <a:lnTo>
                    <a:pt x="470458" y="473710"/>
                  </a:lnTo>
                  <a:lnTo>
                    <a:pt x="462203" y="474980"/>
                  </a:lnTo>
                  <a:lnTo>
                    <a:pt x="448056" y="474980"/>
                  </a:lnTo>
                  <a:lnTo>
                    <a:pt x="448056" y="488950"/>
                  </a:lnTo>
                  <a:lnTo>
                    <a:pt x="442087" y="492760"/>
                  </a:lnTo>
                  <a:lnTo>
                    <a:pt x="436372" y="497840"/>
                  </a:lnTo>
                  <a:lnTo>
                    <a:pt x="430911" y="502920"/>
                  </a:lnTo>
                  <a:lnTo>
                    <a:pt x="425729" y="508000"/>
                  </a:lnTo>
                  <a:lnTo>
                    <a:pt x="420789" y="506730"/>
                  </a:lnTo>
                  <a:lnTo>
                    <a:pt x="416102" y="505460"/>
                  </a:lnTo>
                  <a:lnTo>
                    <a:pt x="414096" y="504837"/>
                  </a:lnTo>
                  <a:lnTo>
                    <a:pt x="414096" y="520700"/>
                  </a:lnTo>
                  <a:lnTo>
                    <a:pt x="411657" y="523240"/>
                  </a:lnTo>
                  <a:lnTo>
                    <a:pt x="411391" y="524510"/>
                  </a:lnTo>
                  <a:lnTo>
                    <a:pt x="411124" y="524510"/>
                  </a:lnTo>
                  <a:lnTo>
                    <a:pt x="410819" y="525780"/>
                  </a:lnTo>
                  <a:lnTo>
                    <a:pt x="407898" y="524510"/>
                  </a:lnTo>
                  <a:lnTo>
                    <a:pt x="405079" y="523240"/>
                  </a:lnTo>
                  <a:lnTo>
                    <a:pt x="402526" y="523240"/>
                  </a:lnTo>
                  <a:lnTo>
                    <a:pt x="402907" y="520700"/>
                  </a:lnTo>
                  <a:lnTo>
                    <a:pt x="403402" y="519430"/>
                  </a:lnTo>
                  <a:lnTo>
                    <a:pt x="404050" y="518160"/>
                  </a:lnTo>
                  <a:lnTo>
                    <a:pt x="407022" y="519430"/>
                  </a:lnTo>
                  <a:lnTo>
                    <a:pt x="410438" y="520700"/>
                  </a:lnTo>
                  <a:lnTo>
                    <a:pt x="414096" y="520700"/>
                  </a:lnTo>
                  <a:lnTo>
                    <a:pt x="414096" y="504837"/>
                  </a:lnTo>
                  <a:lnTo>
                    <a:pt x="412038" y="504190"/>
                  </a:lnTo>
                  <a:lnTo>
                    <a:pt x="414820" y="500380"/>
                  </a:lnTo>
                  <a:lnTo>
                    <a:pt x="417855" y="496570"/>
                  </a:lnTo>
                  <a:lnTo>
                    <a:pt x="421170" y="494030"/>
                  </a:lnTo>
                  <a:lnTo>
                    <a:pt x="423710" y="491490"/>
                  </a:lnTo>
                  <a:lnTo>
                    <a:pt x="426186" y="488950"/>
                  </a:lnTo>
                  <a:lnTo>
                    <a:pt x="428777" y="487680"/>
                  </a:lnTo>
                  <a:lnTo>
                    <a:pt x="435356" y="487680"/>
                  </a:lnTo>
                  <a:lnTo>
                    <a:pt x="442010" y="488950"/>
                  </a:lnTo>
                  <a:lnTo>
                    <a:pt x="448056" y="488950"/>
                  </a:lnTo>
                  <a:lnTo>
                    <a:pt x="448056" y="474980"/>
                  </a:lnTo>
                  <a:lnTo>
                    <a:pt x="445427" y="474980"/>
                  </a:lnTo>
                  <a:lnTo>
                    <a:pt x="454342" y="468630"/>
                  </a:lnTo>
                  <a:lnTo>
                    <a:pt x="463613" y="462280"/>
                  </a:lnTo>
                  <a:lnTo>
                    <a:pt x="473240" y="457200"/>
                  </a:lnTo>
                  <a:lnTo>
                    <a:pt x="483196" y="452120"/>
                  </a:lnTo>
                  <a:lnTo>
                    <a:pt x="490601" y="449580"/>
                  </a:lnTo>
                  <a:lnTo>
                    <a:pt x="498119" y="445770"/>
                  </a:lnTo>
                  <a:lnTo>
                    <a:pt x="513549" y="440690"/>
                  </a:lnTo>
                  <a:lnTo>
                    <a:pt x="515645" y="439420"/>
                  </a:lnTo>
                  <a:lnTo>
                    <a:pt x="519480" y="439420"/>
                  </a:lnTo>
                  <a:lnTo>
                    <a:pt x="522300" y="438150"/>
                  </a:lnTo>
                  <a:lnTo>
                    <a:pt x="522300" y="439420"/>
                  </a:lnTo>
                  <a:lnTo>
                    <a:pt x="522566" y="439420"/>
                  </a:lnTo>
                  <a:lnTo>
                    <a:pt x="522605" y="440690"/>
                  </a:lnTo>
                  <a:lnTo>
                    <a:pt x="522986" y="441960"/>
                  </a:lnTo>
                  <a:lnTo>
                    <a:pt x="523709" y="443230"/>
                  </a:lnTo>
                  <a:lnTo>
                    <a:pt x="524052" y="443230"/>
                  </a:lnTo>
                  <a:lnTo>
                    <a:pt x="524052" y="434340"/>
                  </a:lnTo>
                  <a:lnTo>
                    <a:pt x="515188" y="434340"/>
                  </a:lnTo>
                  <a:lnTo>
                    <a:pt x="515645" y="431800"/>
                  </a:lnTo>
                  <a:lnTo>
                    <a:pt x="515759" y="430530"/>
                  </a:lnTo>
                  <a:lnTo>
                    <a:pt x="516788" y="429260"/>
                  </a:lnTo>
                  <a:lnTo>
                    <a:pt x="518299" y="429260"/>
                  </a:lnTo>
                  <a:lnTo>
                    <a:pt x="520966" y="427990"/>
                  </a:lnTo>
                  <a:lnTo>
                    <a:pt x="523481" y="426720"/>
                  </a:lnTo>
                  <a:lnTo>
                    <a:pt x="525716" y="426720"/>
                  </a:lnTo>
                  <a:lnTo>
                    <a:pt x="526402" y="425450"/>
                  </a:lnTo>
                  <a:lnTo>
                    <a:pt x="526897" y="425450"/>
                  </a:lnTo>
                  <a:lnTo>
                    <a:pt x="527088" y="424180"/>
                  </a:lnTo>
                  <a:lnTo>
                    <a:pt x="527088" y="422910"/>
                  </a:lnTo>
                  <a:lnTo>
                    <a:pt x="527697" y="421640"/>
                  </a:lnTo>
                  <a:lnTo>
                    <a:pt x="529107" y="421640"/>
                  </a:lnTo>
                  <a:lnTo>
                    <a:pt x="531507" y="422910"/>
                  </a:lnTo>
                  <a:lnTo>
                    <a:pt x="534047" y="422910"/>
                  </a:lnTo>
                  <a:lnTo>
                    <a:pt x="536714" y="424180"/>
                  </a:lnTo>
                  <a:lnTo>
                    <a:pt x="541693" y="424180"/>
                  </a:lnTo>
                  <a:lnTo>
                    <a:pt x="542150" y="425450"/>
                  </a:lnTo>
                  <a:lnTo>
                    <a:pt x="542531" y="425450"/>
                  </a:lnTo>
                  <a:lnTo>
                    <a:pt x="543026" y="426720"/>
                  </a:lnTo>
                  <a:lnTo>
                    <a:pt x="543712" y="427990"/>
                  </a:lnTo>
                  <a:lnTo>
                    <a:pt x="546989" y="430530"/>
                  </a:lnTo>
                  <a:lnTo>
                    <a:pt x="554812" y="430530"/>
                  </a:lnTo>
                  <a:lnTo>
                    <a:pt x="557098" y="429260"/>
                  </a:lnTo>
                  <a:lnTo>
                    <a:pt x="558736" y="427990"/>
                  </a:lnTo>
                  <a:lnTo>
                    <a:pt x="559054" y="426720"/>
                  </a:lnTo>
                  <a:lnTo>
                    <a:pt x="559384" y="425450"/>
                  </a:lnTo>
                  <a:lnTo>
                    <a:pt x="562724" y="425450"/>
                  </a:lnTo>
                  <a:lnTo>
                    <a:pt x="565162" y="424180"/>
                  </a:lnTo>
                  <a:lnTo>
                    <a:pt x="567486" y="424180"/>
                  </a:lnTo>
                  <a:lnTo>
                    <a:pt x="569569" y="422910"/>
                  </a:lnTo>
                  <a:lnTo>
                    <a:pt x="570903" y="424180"/>
                  </a:lnTo>
                  <a:lnTo>
                    <a:pt x="572922" y="425450"/>
                  </a:lnTo>
                  <a:lnTo>
                    <a:pt x="572846" y="427990"/>
                  </a:lnTo>
                  <a:lnTo>
                    <a:pt x="577672" y="429260"/>
                  </a:lnTo>
                  <a:lnTo>
                    <a:pt x="579691" y="429260"/>
                  </a:lnTo>
                  <a:lnTo>
                    <a:pt x="581596" y="430530"/>
                  </a:lnTo>
                  <a:lnTo>
                    <a:pt x="583349" y="430530"/>
                  </a:lnTo>
                  <a:lnTo>
                    <a:pt x="584974" y="431800"/>
                  </a:lnTo>
                  <a:lnTo>
                    <a:pt x="584974" y="424840"/>
                  </a:lnTo>
                  <a:lnTo>
                    <a:pt x="579640" y="422910"/>
                  </a:lnTo>
                  <a:lnTo>
                    <a:pt x="576122" y="421640"/>
                  </a:lnTo>
                  <a:lnTo>
                    <a:pt x="575741" y="421640"/>
                  </a:lnTo>
                  <a:lnTo>
                    <a:pt x="574675" y="420370"/>
                  </a:lnTo>
                  <a:lnTo>
                    <a:pt x="574217" y="420370"/>
                  </a:lnTo>
                  <a:lnTo>
                    <a:pt x="575741" y="419100"/>
                  </a:lnTo>
                  <a:lnTo>
                    <a:pt x="576719" y="416560"/>
                  </a:lnTo>
                  <a:lnTo>
                    <a:pt x="577100" y="415290"/>
                  </a:lnTo>
                  <a:lnTo>
                    <a:pt x="577291" y="414020"/>
                  </a:lnTo>
                  <a:lnTo>
                    <a:pt x="577557" y="414020"/>
                  </a:lnTo>
                  <a:lnTo>
                    <a:pt x="577862" y="412750"/>
                  </a:lnTo>
                  <a:lnTo>
                    <a:pt x="578358" y="412750"/>
                  </a:lnTo>
                  <a:lnTo>
                    <a:pt x="579958" y="414020"/>
                  </a:lnTo>
                  <a:lnTo>
                    <a:pt x="583501" y="414020"/>
                  </a:lnTo>
                  <a:lnTo>
                    <a:pt x="588441" y="415290"/>
                  </a:lnTo>
                  <a:lnTo>
                    <a:pt x="594296" y="416560"/>
                  </a:lnTo>
                  <a:lnTo>
                    <a:pt x="597192" y="417830"/>
                  </a:lnTo>
                  <a:lnTo>
                    <a:pt x="614984" y="422910"/>
                  </a:lnTo>
                  <a:lnTo>
                    <a:pt x="632066" y="429260"/>
                  </a:lnTo>
                  <a:lnTo>
                    <a:pt x="648335" y="435610"/>
                  </a:lnTo>
                  <a:lnTo>
                    <a:pt x="663752" y="444500"/>
                  </a:lnTo>
                  <a:lnTo>
                    <a:pt x="663752" y="439204"/>
                  </a:lnTo>
                  <a:lnTo>
                    <a:pt x="623824" y="421640"/>
                  </a:lnTo>
                  <a:lnTo>
                    <a:pt x="590461" y="411480"/>
                  </a:lnTo>
                  <a:lnTo>
                    <a:pt x="585622" y="411480"/>
                  </a:lnTo>
                  <a:lnTo>
                    <a:pt x="586232" y="410210"/>
                  </a:lnTo>
                  <a:lnTo>
                    <a:pt x="586841" y="410210"/>
                  </a:lnTo>
                  <a:lnTo>
                    <a:pt x="589889" y="408940"/>
                  </a:lnTo>
                  <a:lnTo>
                    <a:pt x="591629" y="407670"/>
                  </a:lnTo>
                  <a:lnTo>
                    <a:pt x="592239" y="406400"/>
                  </a:lnTo>
                  <a:lnTo>
                    <a:pt x="607187" y="408940"/>
                  </a:lnTo>
                  <a:lnTo>
                    <a:pt x="614451" y="411480"/>
                  </a:lnTo>
                  <a:lnTo>
                    <a:pt x="640562" y="419100"/>
                  </a:lnTo>
                  <a:lnTo>
                    <a:pt x="664349" y="430530"/>
                  </a:lnTo>
                  <a:lnTo>
                    <a:pt x="685431" y="443230"/>
                  </a:lnTo>
                  <a:lnTo>
                    <a:pt x="703453" y="458470"/>
                  </a:lnTo>
                  <a:lnTo>
                    <a:pt x="708761" y="463550"/>
                  </a:lnTo>
                  <a:lnTo>
                    <a:pt x="713625" y="469900"/>
                  </a:lnTo>
                  <a:lnTo>
                    <a:pt x="718032" y="474980"/>
                  </a:lnTo>
                  <a:lnTo>
                    <a:pt x="725893" y="485140"/>
                  </a:lnTo>
                  <a:lnTo>
                    <a:pt x="727887" y="491299"/>
                  </a:lnTo>
                  <a:lnTo>
                    <a:pt x="727887" y="481012"/>
                  </a:lnTo>
                  <a:lnTo>
                    <a:pt x="726198" y="478790"/>
                  </a:lnTo>
                  <a:lnTo>
                    <a:pt x="725512" y="477520"/>
                  </a:lnTo>
                  <a:lnTo>
                    <a:pt x="724712" y="476250"/>
                  </a:lnTo>
                  <a:lnTo>
                    <a:pt x="723988" y="476250"/>
                  </a:lnTo>
                  <a:lnTo>
                    <a:pt x="720496" y="464820"/>
                  </a:lnTo>
                  <a:lnTo>
                    <a:pt x="715302" y="456311"/>
                  </a:lnTo>
                  <a:lnTo>
                    <a:pt x="715302" y="464667"/>
                  </a:lnTo>
                  <a:lnTo>
                    <a:pt x="712089" y="462280"/>
                  </a:lnTo>
                  <a:lnTo>
                    <a:pt x="710260" y="459740"/>
                  </a:lnTo>
                  <a:lnTo>
                    <a:pt x="709117" y="458470"/>
                  </a:lnTo>
                  <a:lnTo>
                    <a:pt x="707948" y="457200"/>
                  </a:lnTo>
                  <a:lnTo>
                    <a:pt x="706691" y="455930"/>
                  </a:lnTo>
                  <a:lnTo>
                    <a:pt x="709803" y="455930"/>
                  </a:lnTo>
                  <a:lnTo>
                    <a:pt x="711936" y="459740"/>
                  </a:lnTo>
                  <a:lnTo>
                    <a:pt x="713841" y="462280"/>
                  </a:lnTo>
                  <a:lnTo>
                    <a:pt x="715302" y="464667"/>
                  </a:lnTo>
                  <a:lnTo>
                    <a:pt x="715302" y="456311"/>
                  </a:lnTo>
                  <a:lnTo>
                    <a:pt x="715073" y="455930"/>
                  </a:lnTo>
                  <a:lnTo>
                    <a:pt x="713524" y="453390"/>
                  </a:lnTo>
                  <a:lnTo>
                    <a:pt x="704443" y="443230"/>
                  </a:lnTo>
                  <a:lnTo>
                    <a:pt x="697788" y="437210"/>
                  </a:lnTo>
                  <a:lnTo>
                    <a:pt x="697788" y="443230"/>
                  </a:lnTo>
                  <a:lnTo>
                    <a:pt x="690448" y="443230"/>
                  </a:lnTo>
                  <a:lnTo>
                    <a:pt x="683856" y="438150"/>
                  </a:lnTo>
                  <a:lnTo>
                    <a:pt x="676973" y="434340"/>
                  </a:lnTo>
                  <a:lnTo>
                    <a:pt x="669810" y="429260"/>
                  </a:lnTo>
                  <a:lnTo>
                    <a:pt x="662381" y="425450"/>
                  </a:lnTo>
                  <a:lnTo>
                    <a:pt x="659485" y="424180"/>
                  </a:lnTo>
                  <a:lnTo>
                    <a:pt x="674700" y="424180"/>
                  </a:lnTo>
                  <a:lnTo>
                    <a:pt x="677900" y="426720"/>
                  </a:lnTo>
                  <a:lnTo>
                    <a:pt x="679259" y="427990"/>
                  </a:lnTo>
                  <a:lnTo>
                    <a:pt x="685736" y="433070"/>
                  </a:lnTo>
                  <a:lnTo>
                    <a:pt x="692048" y="438150"/>
                  </a:lnTo>
                  <a:lnTo>
                    <a:pt x="697788" y="443230"/>
                  </a:lnTo>
                  <a:lnTo>
                    <a:pt x="697788" y="437210"/>
                  </a:lnTo>
                  <a:lnTo>
                    <a:pt x="694626" y="434340"/>
                  </a:lnTo>
                  <a:lnTo>
                    <a:pt x="680885" y="424180"/>
                  </a:lnTo>
                  <a:lnTo>
                    <a:pt x="674014" y="419100"/>
                  </a:lnTo>
                  <a:lnTo>
                    <a:pt x="649909" y="406400"/>
                  </a:lnTo>
                  <a:lnTo>
                    <a:pt x="646569" y="405130"/>
                  </a:lnTo>
                  <a:lnTo>
                    <a:pt x="637082" y="401535"/>
                  </a:lnTo>
                  <a:lnTo>
                    <a:pt x="637082" y="405130"/>
                  </a:lnTo>
                  <a:lnTo>
                    <a:pt x="629742" y="403860"/>
                  </a:lnTo>
                  <a:lnTo>
                    <a:pt x="625906" y="403860"/>
                  </a:lnTo>
                  <a:lnTo>
                    <a:pt x="614667" y="401320"/>
                  </a:lnTo>
                  <a:lnTo>
                    <a:pt x="604583" y="398780"/>
                  </a:lnTo>
                  <a:lnTo>
                    <a:pt x="593318" y="396240"/>
                  </a:lnTo>
                  <a:lnTo>
                    <a:pt x="587679" y="394309"/>
                  </a:lnTo>
                  <a:lnTo>
                    <a:pt x="587679" y="405130"/>
                  </a:lnTo>
                  <a:lnTo>
                    <a:pt x="586384" y="406400"/>
                  </a:lnTo>
                  <a:lnTo>
                    <a:pt x="585241" y="407670"/>
                  </a:lnTo>
                  <a:lnTo>
                    <a:pt x="580301" y="407670"/>
                  </a:lnTo>
                  <a:lnTo>
                    <a:pt x="578358" y="408940"/>
                  </a:lnTo>
                  <a:lnTo>
                    <a:pt x="576605" y="408940"/>
                  </a:lnTo>
                  <a:lnTo>
                    <a:pt x="575132" y="410210"/>
                  </a:lnTo>
                  <a:lnTo>
                    <a:pt x="574103" y="410210"/>
                  </a:lnTo>
                  <a:lnTo>
                    <a:pt x="572084" y="412750"/>
                  </a:lnTo>
                  <a:lnTo>
                    <a:pt x="572465" y="415290"/>
                  </a:lnTo>
                  <a:lnTo>
                    <a:pt x="571398" y="416560"/>
                  </a:lnTo>
                  <a:lnTo>
                    <a:pt x="569683" y="419100"/>
                  </a:lnTo>
                  <a:lnTo>
                    <a:pt x="564286" y="421640"/>
                  </a:lnTo>
                  <a:lnTo>
                    <a:pt x="559155" y="421640"/>
                  </a:lnTo>
                  <a:lnTo>
                    <a:pt x="556755" y="422910"/>
                  </a:lnTo>
                  <a:lnTo>
                    <a:pt x="555002" y="424180"/>
                  </a:lnTo>
                  <a:lnTo>
                    <a:pt x="554583" y="425450"/>
                  </a:lnTo>
                  <a:lnTo>
                    <a:pt x="554024" y="426720"/>
                  </a:lnTo>
                  <a:lnTo>
                    <a:pt x="550062" y="426720"/>
                  </a:lnTo>
                  <a:lnTo>
                    <a:pt x="548271" y="425450"/>
                  </a:lnTo>
                  <a:lnTo>
                    <a:pt x="547585" y="424180"/>
                  </a:lnTo>
                  <a:lnTo>
                    <a:pt x="547141" y="424180"/>
                  </a:lnTo>
                  <a:lnTo>
                    <a:pt x="546493" y="422910"/>
                  </a:lnTo>
                  <a:lnTo>
                    <a:pt x="545769" y="422910"/>
                  </a:lnTo>
                  <a:lnTo>
                    <a:pt x="544703" y="421640"/>
                  </a:lnTo>
                  <a:lnTo>
                    <a:pt x="543255" y="421640"/>
                  </a:lnTo>
                  <a:lnTo>
                    <a:pt x="541693" y="420370"/>
                  </a:lnTo>
                  <a:lnTo>
                    <a:pt x="537019" y="420370"/>
                  </a:lnTo>
                  <a:lnTo>
                    <a:pt x="532638" y="419100"/>
                  </a:lnTo>
                  <a:lnTo>
                    <a:pt x="529107" y="416560"/>
                  </a:lnTo>
                  <a:lnTo>
                    <a:pt x="527964" y="416560"/>
                  </a:lnTo>
                  <a:lnTo>
                    <a:pt x="527697" y="411480"/>
                  </a:lnTo>
                  <a:lnTo>
                    <a:pt x="525830" y="410210"/>
                  </a:lnTo>
                  <a:lnTo>
                    <a:pt x="525272" y="409435"/>
                  </a:lnTo>
                  <a:lnTo>
                    <a:pt x="525272" y="419100"/>
                  </a:lnTo>
                  <a:lnTo>
                    <a:pt x="524433" y="420370"/>
                  </a:lnTo>
                  <a:lnTo>
                    <a:pt x="523671" y="420370"/>
                  </a:lnTo>
                  <a:lnTo>
                    <a:pt x="523100" y="421640"/>
                  </a:lnTo>
                  <a:lnTo>
                    <a:pt x="514731" y="424243"/>
                  </a:lnTo>
                  <a:lnTo>
                    <a:pt x="514731" y="436880"/>
                  </a:lnTo>
                  <a:lnTo>
                    <a:pt x="493382" y="444500"/>
                  </a:lnTo>
                  <a:lnTo>
                    <a:pt x="455320" y="463550"/>
                  </a:lnTo>
                  <a:lnTo>
                    <a:pt x="421665" y="487680"/>
                  </a:lnTo>
                  <a:lnTo>
                    <a:pt x="398386" y="520700"/>
                  </a:lnTo>
                  <a:lnTo>
                    <a:pt x="398348" y="538480"/>
                  </a:lnTo>
                  <a:lnTo>
                    <a:pt x="398805" y="539750"/>
                  </a:lnTo>
                  <a:lnTo>
                    <a:pt x="399529" y="542290"/>
                  </a:lnTo>
                  <a:lnTo>
                    <a:pt x="400558" y="543560"/>
                  </a:lnTo>
                  <a:lnTo>
                    <a:pt x="400634" y="544830"/>
                  </a:lnTo>
                  <a:lnTo>
                    <a:pt x="400939" y="544830"/>
                  </a:lnTo>
                  <a:lnTo>
                    <a:pt x="401459" y="546100"/>
                  </a:lnTo>
                  <a:lnTo>
                    <a:pt x="400177" y="549910"/>
                  </a:lnTo>
                  <a:lnTo>
                    <a:pt x="399770" y="553720"/>
                  </a:lnTo>
                  <a:lnTo>
                    <a:pt x="399694" y="556260"/>
                  </a:lnTo>
                  <a:lnTo>
                    <a:pt x="399796" y="558800"/>
                  </a:lnTo>
                  <a:lnTo>
                    <a:pt x="398614" y="558800"/>
                  </a:lnTo>
                  <a:lnTo>
                    <a:pt x="397510" y="557530"/>
                  </a:lnTo>
                  <a:lnTo>
                    <a:pt x="396481" y="556260"/>
                  </a:lnTo>
                  <a:lnTo>
                    <a:pt x="396557" y="557530"/>
                  </a:lnTo>
                  <a:lnTo>
                    <a:pt x="393141" y="553720"/>
                  </a:lnTo>
                  <a:lnTo>
                    <a:pt x="390207" y="551180"/>
                  </a:lnTo>
                  <a:lnTo>
                    <a:pt x="387807" y="547370"/>
                  </a:lnTo>
                  <a:lnTo>
                    <a:pt x="385191" y="543560"/>
                  </a:lnTo>
                  <a:lnTo>
                    <a:pt x="383209" y="539750"/>
                  </a:lnTo>
                  <a:lnTo>
                    <a:pt x="381952" y="534670"/>
                  </a:lnTo>
                  <a:lnTo>
                    <a:pt x="380961" y="527050"/>
                  </a:lnTo>
                  <a:lnTo>
                    <a:pt x="381685" y="519430"/>
                  </a:lnTo>
                  <a:lnTo>
                    <a:pt x="382930" y="515620"/>
                  </a:lnTo>
                  <a:lnTo>
                    <a:pt x="385419" y="508000"/>
                  </a:lnTo>
                  <a:lnTo>
                    <a:pt x="387464" y="505460"/>
                  </a:lnTo>
                  <a:lnTo>
                    <a:pt x="390207" y="501650"/>
                  </a:lnTo>
                  <a:lnTo>
                    <a:pt x="393217" y="497840"/>
                  </a:lnTo>
                  <a:lnTo>
                    <a:pt x="396976" y="492760"/>
                  </a:lnTo>
                  <a:lnTo>
                    <a:pt x="401383" y="488950"/>
                  </a:lnTo>
                  <a:lnTo>
                    <a:pt x="408635" y="482600"/>
                  </a:lnTo>
                  <a:lnTo>
                    <a:pt x="412991" y="478790"/>
                  </a:lnTo>
                  <a:lnTo>
                    <a:pt x="423062" y="472440"/>
                  </a:lnTo>
                  <a:lnTo>
                    <a:pt x="427088" y="469900"/>
                  </a:lnTo>
                  <a:lnTo>
                    <a:pt x="442429" y="461010"/>
                  </a:lnTo>
                  <a:lnTo>
                    <a:pt x="450100" y="457200"/>
                  </a:lnTo>
                  <a:lnTo>
                    <a:pt x="457758" y="453390"/>
                  </a:lnTo>
                  <a:lnTo>
                    <a:pt x="467055" y="449580"/>
                  </a:lnTo>
                  <a:lnTo>
                    <a:pt x="475830" y="445770"/>
                  </a:lnTo>
                  <a:lnTo>
                    <a:pt x="484771" y="440690"/>
                  </a:lnTo>
                  <a:lnTo>
                    <a:pt x="494614" y="436880"/>
                  </a:lnTo>
                  <a:lnTo>
                    <a:pt x="499783" y="435610"/>
                  </a:lnTo>
                  <a:lnTo>
                    <a:pt x="505104" y="433070"/>
                  </a:lnTo>
                  <a:lnTo>
                    <a:pt x="510590" y="431800"/>
                  </a:lnTo>
                  <a:lnTo>
                    <a:pt x="510514" y="433070"/>
                  </a:lnTo>
                  <a:lnTo>
                    <a:pt x="510921" y="434340"/>
                  </a:lnTo>
                  <a:lnTo>
                    <a:pt x="511492" y="435610"/>
                  </a:lnTo>
                  <a:lnTo>
                    <a:pt x="512902" y="436880"/>
                  </a:lnTo>
                  <a:lnTo>
                    <a:pt x="514731" y="436880"/>
                  </a:lnTo>
                  <a:lnTo>
                    <a:pt x="514731" y="424243"/>
                  </a:lnTo>
                  <a:lnTo>
                    <a:pt x="510895" y="425450"/>
                  </a:lnTo>
                  <a:lnTo>
                    <a:pt x="498322" y="430530"/>
                  </a:lnTo>
                  <a:lnTo>
                    <a:pt x="472020" y="435610"/>
                  </a:lnTo>
                  <a:lnTo>
                    <a:pt x="455777" y="438150"/>
                  </a:lnTo>
                  <a:lnTo>
                    <a:pt x="447903" y="440690"/>
                  </a:lnTo>
                  <a:lnTo>
                    <a:pt x="456006" y="436880"/>
                  </a:lnTo>
                  <a:lnTo>
                    <a:pt x="481152" y="425450"/>
                  </a:lnTo>
                  <a:lnTo>
                    <a:pt x="489610" y="422910"/>
                  </a:lnTo>
                  <a:lnTo>
                    <a:pt x="498119" y="419100"/>
                  </a:lnTo>
                  <a:lnTo>
                    <a:pt x="506653" y="416560"/>
                  </a:lnTo>
                  <a:lnTo>
                    <a:pt x="515226" y="412750"/>
                  </a:lnTo>
                  <a:lnTo>
                    <a:pt x="516978" y="412750"/>
                  </a:lnTo>
                  <a:lnTo>
                    <a:pt x="519099" y="411480"/>
                  </a:lnTo>
                  <a:lnTo>
                    <a:pt x="520928" y="411480"/>
                  </a:lnTo>
                  <a:lnTo>
                    <a:pt x="522262" y="412750"/>
                  </a:lnTo>
                  <a:lnTo>
                    <a:pt x="523252" y="415290"/>
                  </a:lnTo>
                  <a:lnTo>
                    <a:pt x="523862" y="417830"/>
                  </a:lnTo>
                  <a:lnTo>
                    <a:pt x="524205" y="417830"/>
                  </a:lnTo>
                  <a:lnTo>
                    <a:pt x="524662" y="419100"/>
                  </a:lnTo>
                  <a:lnTo>
                    <a:pt x="525272" y="419100"/>
                  </a:lnTo>
                  <a:lnTo>
                    <a:pt x="525272" y="409435"/>
                  </a:lnTo>
                  <a:lnTo>
                    <a:pt x="524929" y="408940"/>
                  </a:lnTo>
                  <a:lnTo>
                    <a:pt x="523405" y="407670"/>
                  </a:lnTo>
                  <a:lnTo>
                    <a:pt x="515340" y="407670"/>
                  </a:lnTo>
                  <a:lnTo>
                    <a:pt x="515797" y="406400"/>
                  </a:lnTo>
                  <a:lnTo>
                    <a:pt x="514807" y="406400"/>
                  </a:lnTo>
                  <a:lnTo>
                    <a:pt x="514273" y="405130"/>
                  </a:lnTo>
                  <a:lnTo>
                    <a:pt x="513740" y="403860"/>
                  </a:lnTo>
                  <a:lnTo>
                    <a:pt x="514921" y="402590"/>
                  </a:lnTo>
                  <a:lnTo>
                    <a:pt x="517702" y="401320"/>
                  </a:lnTo>
                  <a:lnTo>
                    <a:pt x="520700" y="401320"/>
                  </a:lnTo>
                  <a:lnTo>
                    <a:pt x="520433" y="400050"/>
                  </a:lnTo>
                  <a:lnTo>
                    <a:pt x="529183" y="400050"/>
                  </a:lnTo>
                  <a:lnTo>
                    <a:pt x="530098" y="401320"/>
                  </a:lnTo>
                  <a:lnTo>
                    <a:pt x="534962" y="401320"/>
                  </a:lnTo>
                  <a:lnTo>
                    <a:pt x="537324" y="402590"/>
                  </a:lnTo>
                  <a:lnTo>
                    <a:pt x="538772" y="402590"/>
                  </a:lnTo>
                  <a:lnTo>
                    <a:pt x="538886" y="403860"/>
                  </a:lnTo>
                  <a:lnTo>
                    <a:pt x="540321" y="405130"/>
                  </a:lnTo>
                  <a:lnTo>
                    <a:pt x="541426" y="407670"/>
                  </a:lnTo>
                  <a:lnTo>
                    <a:pt x="544131" y="408940"/>
                  </a:lnTo>
                  <a:lnTo>
                    <a:pt x="547357" y="408940"/>
                  </a:lnTo>
                  <a:lnTo>
                    <a:pt x="551243" y="410210"/>
                  </a:lnTo>
                  <a:lnTo>
                    <a:pt x="555117" y="408940"/>
                  </a:lnTo>
                  <a:lnTo>
                    <a:pt x="557174" y="406400"/>
                  </a:lnTo>
                  <a:lnTo>
                    <a:pt x="558469" y="405130"/>
                  </a:lnTo>
                  <a:lnTo>
                    <a:pt x="559536" y="403860"/>
                  </a:lnTo>
                  <a:lnTo>
                    <a:pt x="560336" y="402590"/>
                  </a:lnTo>
                  <a:lnTo>
                    <a:pt x="564934" y="401320"/>
                  </a:lnTo>
                  <a:lnTo>
                    <a:pt x="569264" y="400050"/>
                  </a:lnTo>
                  <a:lnTo>
                    <a:pt x="573112" y="398780"/>
                  </a:lnTo>
                  <a:lnTo>
                    <a:pt x="579234" y="398780"/>
                  </a:lnTo>
                  <a:lnTo>
                    <a:pt x="581825" y="400050"/>
                  </a:lnTo>
                  <a:lnTo>
                    <a:pt x="584136" y="401320"/>
                  </a:lnTo>
                  <a:lnTo>
                    <a:pt x="586079" y="401320"/>
                  </a:lnTo>
                  <a:lnTo>
                    <a:pt x="587565" y="403860"/>
                  </a:lnTo>
                  <a:lnTo>
                    <a:pt x="587679" y="405130"/>
                  </a:lnTo>
                  <a:lnTo>
                    <a:pt x="587679" y="394309"/>
                  </a:lnTo>
                  <a:lnTo>
                    <a:pt x="578548" y="391160"/>
                  </a:lnTo>
                  <a:lnTo>
                    <a:pt x="578967" y="391160"/>
                  </a:lnTo>
                  <a:lnTo>
                    <a:pt x="579272" y="389890"/>
                  </a:lnTo>
                  <a:lnTo>
                    <a:pt x="579501" y="388620"/>
                  </a:lnTo>
                  <a:lnTo>
                    <a:pt x="584517" y="389890"/>
                  </a:lnTo>
                  <a:lnTo>
                    <a:pt x="589432" y="389890"/>
                  </a:lnTo>
                  <a:lnTo>
                    <a:pt x="594220" y="391160"/>
                  </a:lnTo>
                  <a:lnTo>
                    <a:pt x="605294" y="394970"/>
                  </a:lnTo>
                  <a:lnTo>
                    <a:pt x="616153" y="397510"/>
                  </a:lnTo>
                  <a:lnTo>
                    <a:pt x="637082" y="405130"/>
                  </a:lnTo>
                  <a:lnTo>
                    <a:pt x="637082" y="401535"/>
                  </a:lnTo>
                  <a:lnTo>
                    <a:pt x="623138" y="396240"/>
                  </a:lnTo>
                  <a:lnTo>
                    <a:pt x="594525" y="388620"/>
                  </a:lnTo>
                  <a:lnTo>
                    <a:pt x="591362" y="387350"/>
                  </a:lnTo>
                  <a:lnTo>
                    <a:pt x="588175" y="387350"/>
                  </a:lnTo>
                  <a:lnTo>
                    <a:pt x="584936" y="386080"/>
                  </a:lnTo>
                  <a:lnTo>
                    <a:pt x="587336" y="386080"/>
                  </a:lnTo>
                  <a:lnTo>
                    <a:pt x="589051" y="383540"/>
                  </a:lnTo>
                  <a:lnTo>
                    <a:pt x="589508" y="382270"/>
                  </a:lnTo>
                  <a:lnTo>
                    <a:pt x="591972" y="382270"/>
                  </a:lnTo>
                  <a:lnTo>
                    <a:pt x="594487" y="383540"/>
                  </a:lnTo>
                  <a:lnTo>
                    <a:pt x="599541" y="383540"/>
                  </a:lnTo>
                  <a:lnTo>
                    <a:pt x="604875" y="386080"/>
                  </a:lnTo>
                  <a:lnTo>
                    <a:pt x="610349" y="387350"/>
                  </a:lnTo>
                  <a:lnTo>
                    <a:pt x="615899" y="387350"/>
                  </a:lnTo>
                  <a:lnTo>
                    <a:pt x="617232" y="388620"/>
                  </a:lnTo>
                  <a:lnTo>
                    <a:pt x="671017" y="408940"/>
                  </a:lnTo>
                  <a:lnTo>
                    <a:pt x="715733" y="439420"/>
                  </a:lnTo>
                  <a:lnTo>
                    <a:pt x="730567" y="461010"/>
                  </a:lnTo>
                  <a:lnTo>
                    <a:pt x="733920" y="466090"/>
                  </a:lnTo>
                  <a:lnTo>
                    <a:pt x="735634" y="471170"/>
                  </a:lnTo>
                  <a:lnTo>
                    <a:pt x="735634" y="460819"/>
                  </a:lnTo>
                  <a:lnTo>
                    <a:pt x="734187" y="457200"/>
                  </a:lnTo>
                  <a:lnTo>
                    <a:pt x="732320" y="453390"/>
                  </a:lnTo>
                  <a:lnTo>
                    <a:pt x="730148" y="449580"/>
                  </a:lnTo>
                  <a:lnTo>
                    <a:pt x="729551" y="449580"/>
                  </a:lnTo>
                  <a:lnTo>
                    <a:pt x="728865" y="448310"/>
                  </a:lnTo>
                  <a:lnTo>
                    <a:pt x="728256" y="447040"/>
                  </a:lnTo>
                  <a:lnTo>
                    <a:pt x="726109" y="439420"/>
                  </a:lnTo>
                  <a:lnTo>
                    <a:pt x="725398" y="436880"/>
                  </a:lnTo>
                  <a:lnTo>
                    <a:pt x="720928" y="429298"/>
                  </a:lnTo>
                  <a:lnTo>
                    <a:pt x="720928" y="439102"/>
                  </a:lnTo>
                  <a:lnTo>
                    <a:pt x="716889" y="435610"/>
                  </a:lnTo>
                  <a:lnTo>
                    <a:pt x="712216" y="430530"/>
                  </a:lnTo>
                  <a:lnTo>
                    <a:pt x="707263" y="426720"/>
                  </a:lnTo>
                  <a:lnTo>
                    <a:pt x="702043" y="422910"/>
                  </a:lnTo>
                  <a:lnTo>
                    <a:pt x="709422" y="421640"/>
                  </a:lnTo>
                  <a:lnTo>
                    <a:pt x="714451" y="427990"/>
                  </a:lnTo>
                  <a:lnTo>
                    <a:pt x="718362" y="433070"/>
                  </a:lnTo>
                  <a:lnTo>
                    <a:pt x="720928" y="439102"/>
                  </a:lnTo>
                  <a:lnTo>
                    <a:pt x="720928" y="429298"/>
                  </a:lnTo>
                  <a:lnTo>
                    <a:pt x="719416" y="426720"/>
                  </a:lnTo>
                  <a:lnTo>
                    <a:pt x="714679" y="421640"/>
                  </a:lnTo>
                  <a:lnTo>
                    <a:pt x="711136" y="417830"/>
                  </a:lnTo>
                  <a:lnTo>
                    <a:pt x="702754" y="410210"/>
                  </a:lnTo>
                  <a:lnTo>
                    <a:pt x="701357" y="408940"/>
                  </a:lnTo>
                  <a:lnTo>
                    <a:pt x="695159" y="405117"/>
                  </a:lnTo>
                  <a:lnTo>
                    <a:pt x="695159" y="410210"/>
                  </a:lnTo>
                  <a:lnTo>
                    <a:pt x="682155" y="410210"/>
                  </a:lnTo>
                  <a:lnTo>
                    <a:pt x="671906" y="405130"/>
                  </a:lnTo>
                  <a:lnTo>
                    <a:pt x="661314" y="400050"/>
                  </a:lnTo>
                  <a:lnTo>
                    <a:pt x="650392" y="396240"/>
                  </a:lnTo>
                  <a:lnTo>
                    <a:pt x="639140" y="391160"/>
                  </a:lnTo>
                  <a:lnTo>
                    <a:pt x="645883" y="392430"/>
                  </a:lnTo>
                  <a:lnTo>
                    <a:pt x="666216" y="392430"/>
                  </a:lnTo>
                  <a:lnTo>
                    <a:pt x="673989" y="396240"/>
                  </a:lnTo>
                  <a:lnTo>
                    <a:pt x="681405" y="400050"/>
                  </a:lnTo>
                  <a:lnTo>
                    <a:pt x="688467" y="405130"/>
                  </a:lnTo>
                  <a:lnTo>
                    <a:pt x="695159" y="410210"/>
                  </a:lnTo>
                  <a:lnTo>
                    <a:pt x="695159" y="405117"/>
                  </a:lnTo>
                  <a:lnTo>
                    <a:pt x="657694" y="384810"/>
                  </a:lnTo>
                  <a:lnTo>
                    <a:pt x="626706" y="374307"/>
                  </a:lnTo>
                  <a:lnTo>
                    <a:pt x="626706" y="377190"/>
                  </a:lnTo>
                  <a:lnTo>
                    <a:pt x="602145" y="374650"/>
                  </a:lnTo>
                  <a:lnTo>
                    <a:pt x="589838" y="372110"/>
                  </a:lnTo>
                  <a:lnTo>
                    <a:pt x="584822" y="371602"/>
                  </a:lnTo>
                  <a:lnTo>
                    <a:pt x="584822" y="379730"/>
                  </a:lnTo>
                  <a:lnTo>
                    <a:pt x="584174" y="382270"/>
                  </a:lnTo>
                  <a:lnTo>
                    <a:pt x="583615" y="382270"/>
                  </a:lnTo>
                  <a:lnTo>
                    <a:pt x="582663" y="383540"/>
                  </a:lnTo>
                  <a:lnTo>
                    <a:pt x="577291" y="384810"/>
                  </a:lnTo>
                  <a:lnTo>
                    <a:pt x="575475" y="386080"/>
                  </a:lnTo>
                  <a:lnTo>
                    <a:pt x="574941" y="387350"/>
                  </a:lnTo>
                  <a:lnTo>
                    <a:pt x="574522" y="388620"/>
                  </a:lnTo>
                  <a:lnTo>
                    <a:pt x="574294" y="389890"/>
                  </a:lnTo>
                  <a:lnTo>
                    <a:pt x="573493" y="392430"/>
                  </a:lnTo>
                  <a:lnTo>
                    <a:pt x="571741" y="393700"/>
                  </a:lnTo>
                  <a:lnTo>
                    <a:pt x="569226" y="396240"/>
                  </a:lnTo>
                  <a:lnTo>
                    <a:pt x="567067" y="397510"/>
                  </a:lnTo>
                  <a:lnTo>
                    <a:pt x="564172" y="397510"/>
                  </a:lnTo>
                  <a:lnTo>
                    <a:pt x="560374" y="398780"/>
                  </a:lnTo>
                  <a:lnTo>
                    <a:pt x="557631" y="398780"/>
                  </a:lnTo>
                  <a:lnTo>
                    <a:pt x="556564" y="400050"/>
                  </a:lnTo>
                  <a:lnTo>
                    <a:pt x="555917" y="400050"/>
                  </a:lnTo>
                  <a:lnTo>
                    <a:pt x="555459" y="401320"/>
                  </a:lnTo>
                  <a:lnTo>
                    <a:pt x="555193" y="401320"/>
                  </a:lnTo>
                  <a:lnTo>
                    <a:pt x="553072" y="403860"/>
                  </a:lnTo>
                  <a:lnTo>
                    <a:pt x="552310" y="405130"/>
                  </a:lnTo>
                  <a:lnTo>
                    <a:pt x="550176" y="406400"/>
                  </a:lnTo>
                  <a:lnTo>
                    <a:pt x="546417" y="406400"/>
                  </a:lnTo>
                  <a:lnTo>
                    <a:pt x="545503" y="405130"/>
                  </a:lnTo>
                  <a:lnTo>
                    <a:pt x="543788" y="403860"/>
                  </a:lnTo>
                  <a:lnTo>
                    <a:pt x="544207" y="402590"/>
                  </a:lnTo>
                  <a:lnTo>
                    <a:pt x="541731" y="401320"/>
                  </a:lnTo>
                  <a:lnTo>
                    <a:pt x="539191" y="400050"/>
                  </a:lnTo>
                  <a:lnTo>
                    <a:pt x="536181" y="398780"/>
                  </a:lnTo>
                  <a:lnTo>
                    <a:pt x="533019" y="398780"/>
                  </a:lnTo>
                  <a:lnTo>
                    <a:pt x="530974" y="397510"/>
                  </a:lnTo>
                  <a:lnTo>
                    <a:pt x="529488" y="396240"/>
                  </a:lnTo>
                  <a:lnTo>
                    <a:pt x="528345" y="393700"/>
                  </a:lnTo>
                  <a:lnTo>
                    <a:pt x="527773" y="391160"/>
                  </a:lnTo>
                  <a:lnTo>
                    <a:pt x="527773" y="388620"/>
                  </a:lnTo>
                  <a:lnTo>
                    <a:pt x="527431" y="387350"/>
                  </a:lnTo>
                  <a:lnTo>
                    <a:pt x="526211" y="386080"/>
                  </a:lnTo>
                  <a:lnTo>
                    <a:pt x="523481" y="386080"/>
                  </a:lnTo>
                  <a:lnTo>
                    <a:pt x="523481" y="392430"/>
                  </a:lnTo>
                  <a:lnTo>
                    <a:pt x="513626" y="394665"/>
                  </a:lnTo>
                  <a:lnTo>
                    <a:pt x="513626" y="410210"/>
                  </a:lnTo>
                  <a:lnTo>
                    <a:pt x="484886" y="420370"/>
                  </a:lnTo>
                  <a:lnTo>
                    <a:pt x="457022" y="431800"/>
                  </a:lnTo>
                  <a:lnTo>
                    <a:pt x="443534" y="438442"/>
                  </a:lnTo>
                  <a:lnTo>
                    <a:pt x="443534" y="457200"/>
                  </a:lnTo>
                  <a:lnTo>
                    <a:pt x="436194" y="459740"/>
                  </a:lnTo>
                  <a:lnTo>
                    <a:pt x="429069" y="464820"/>
                  </a:lnTo>
                  <a:lnTo>
                    <a:pt x="422173" y="468630"/>
                  </a:lnTo>
                  <a:lnTo>
                    <a:pt x="415505" y="472440"/>
                  </a:lnTo>
                  <a:lnTo>
                    <a:pt x="411657" y="472440"/>
                  </a:lnTo>
                  <a:lnTo>
                    <a:pt x="407974" y="471170"/>
                  </a:lnTo>
                  <a:lnTo>
                    <a:pt x="404355" y="471170"/>
                  </a:lnTo>
                  <a:lnTo>
                    <a:pt x="408800" y="466090"/>
                  </a:lnTo>
                  <a:lnTo>
                    <a:pt x="414058" y="461010"/>
                  </a:lnTo>
                  <a:lnTo>
                    <a:pt x="420027" y="457200"/>
                  </a:lnTo>
                  <a:lnTo>
                    <a:pt x="443534" y="457200"/>
                  </a:lnTo>
                  <a:lnTo>
                    <a:pt x="443534" y="438442"/>
                  </a:lnTo>
                  <a:lnTo>
                    <a:pt x="431215" y="444500"/>
                  </a:lnTo>
                  <a:lnTo>
                    <a:pt x="408647" y="459740"/>
                  </a:lnTo>
                  <a:lnTo>
                    <a:pt x="402539" y="466090"/>
                  </a:lnTo>
                  <a:lnTo>
                    <a:pt x="400405" y="468655"/>
                  </a:lnTo>
                  <a:lnTo>
                    <a:pt x="400405" y="483870"/>
                  </a:lnTo>
                  <a:lnTo>
                    <a:pt x="397281" y="486410"/>
                  </a:lnTo>
                  <a:lnTo>
                    <a:pt x="395833" y="487680"/>
                  </a:lnTo>
                  <a:lnTo>
                    <a:pt x="396138" y="486410"/>
                  </a:lnTo>
                  <a:lnTo>
                    <a:pt x="396595" y="485140"/>
                  </a:lnTo>
                  <a:lnTo>
                    <a:pt x="397129" y="482600"/>
                  </a:lnTo>
                  <a:lnTo>
                    <a:pt x="398233" y="483870"/>
                  </a:lnTo>
                  <a:lnTo>
                    <a:pt x="400405" y="483870"/>
                  </a:lnTo>
                  <a:lnTo>
                    <a:pt x="400405" y="468655"/>
                  </a:lnTo>
                  <a:lnTo>
                    <a:pt x="397256" y="472440"/>
                  </a:lnTo>
                  <a:lnTo>
                    <a:pt x="393369" y="480060"/>
                  </a:lnTo>
                  <a:lnTo>
                    <a:pt x="391426" y="486410"/>
                  </a:lnTo>
                  <a:lnTo>
                    <a:pt x="391426" y="487680"/>
                  </a:lnTo>
                  <a:lnTo>
                    <a:pt x="391121" y="487680"/>
                  </a:lnTo>
                  <a:lnTo>
                    <a:pt x="390740" y="488950"/>
                  </a:lnTo>
                  <a:lnTo>
                    <a:pt x="390436" y="490220"/>
                  </a:lnTo>
                  <a:lnTo>
                    <a:pt x="390207" y="491490"/>
                  </a:lnTo>
                  <a:lnTo>
                    <a:pt x="390055" y="492760"/>
                  </a:lnTo>
                  <a:lnTo>
                    <a:pt x="390055" y="494030"/>
                  </a:lnTo>
                  <a:lnTo>
                    <a:pt x="390207" y="495300"/>
                  </a:lnTo>
                  <a:lnTo>
                    <a:pt x="389064" y="496570"/>
                  </a:lnTo>
                  <a:lnTo>
                    <a:pt x="387883" y="497840"/>
                  </a:lnTo>
                  <a:lnTo>
                    <a:pt x="386892" y="499110"/>
                  </a:lnTo>
                  <a:lnTo>
                    <a:pt x="382524" y="504190"/>
                  </a:lnTo>
                  <a:lnTo>
                    <a:pt x="379590" y="510540"/>
                  </a:lnTo>
                  <a:lnTo>
                    <a:pt x="378231" y="515620"/>
                  </a:lnTo>
                  <a:lnTo>
                    <a:pt x="376516" y="513080"/>
                  </a:lnTo>
                  <a:lnTo>
                    <a:pt x="375031" y="510540"/>
                  </a:lnTo>
                  <a:lnTo>
                    <a:pt x="373773" y="509270"/>
                  </a:lnTo>
                  <a:lnTo>
                    <a:pt x="373735" y="508000"/>
                  </a:lnTo>
                  <a:lnTo>
                    <a:pt x="371005" y="497840"/>
                  </a:lnTo>
                  <a:lnTo>
                    <a:pt x="371919" y="486410"/>
                  </a:lnTo>
                  <a:lnTo>
                    <a:pt x="373037" y="483870"/>
                  </a:lnTo>
                  <a:lnTo>
                    <a:pt x="376377" y="476250"/>
                  </a:lnTo>
                  <a:lnTo>
                    <a:pt x="384276" y="466090"/>
                  </a:lnTo>
                  <a:lnTo>
                    <a:pt x="392582" y="459740"/>
                  </a:lnTo>
                  <a:lnTo>
                    <a:pt x="399224" y="454660"/>
                  </a:lnTo>
                  <a:lnTo>
                    <a:pt x="400875" y="453390"/>
                  </a:lnTo>
                  <a:lnTo>
                    <a:pt x="419430" y="441960"/>
                  </a:lnTo>
                  <a:lnTo>
                    <a:pt x="421487" y="440690"/>
                  </a:lnTo>
                  <a:lnTo>
                    <a:pt x="460324" y="422910"/>
                  </a:lnTo>
                  <a:lnTo>
                    <a:pt x="497128" y="408940"/>
                  </a:lnTo>
                  <a:lnTo>
                    <a:pt x="507199" y="406400"/>
                  </a:lnTo>
                  <a:lnTo>
                    <a:pt x="507885" y="405130"/>
                  </a:lnTo>
                  <a:lnTo>
                    <a:pt x="509409" y="405130"/>
                  </a:lnTo>
                  <a:lnTo>
                    <a:pt x="509600" y="406400"/>
                  </a:lnTo>
                  <a:lnTo>
                    <a:pt x="510552" y="407670"/>
                  </a:lnTo>
                  <a:lnTo>
                    <a:pt x="512559" y="408940"/>
                  </a:lnTo>
                  <a:lnTo>
                    <a:pt x="513092" y="410210"/>
                  </a:lnTo>
                  <a:lnTo>
                    <a:pt x="513626" y="410210"/>
                  </a:lnTo>
                  <a:lnTo>
                    <a:pt x="513626" y="394665"/>
                  </a:lnTo>
                  <a:lnTo>
                    <a:pt x="456082" y="407670"/>
                  </a:lnTo>
                  <a:lnTo>
                    <a:pt x="499986" y="393700"/>
                  </a:lnTo>
                  <a:lnTo>
                    <a:pt x="508152" y="391160"/>
                  </a:lnTo>
                  <a:lnTo>
                    <a:pt x="511378" y="389890"/>
                  </a:lnTo>
                  <a:lnTo>
                    <a:pt x="514654" y="389890"/>
                  </a:lnTo>
                  <a:lnTo>
                    <a:pt x="519214" y="388620"/>
                  </a:lnTo>
                  <a:lnTo>
                    <a:pt x="523024" y="388620"/>
                  </a:lnTo>
                  <a:lnTo>
                    <a:pt x="523024" y="389890"/>
                  </a:lnTo>
                  <a:lnTo>
                    <a:pt x="523328" y="391160"/>
                  </a:lnTo>
                  <a:lnTo>
                    <a:pt x="523481" y="392430"/>
                  </a:lnTo>
                  <a:lnTo>
                    <a:pt x="523481" y="386080"/>
                  </a:lnTo>
                  <a:lnTo>
                    <a:pt x="521576" y="386080"/>
                  </a:lnTo>
                  <a:lnTo>
                    <a:pt x="520014" y="384810"/>
                  </a:lnTo>
                  <a:lnTo>
                    <a:pt x="517855" y="384810"/>
                  </a:lnTo>
                  <a:lnTo>
                    <a:pt x="517055" y="383540"/>
                  </a:lnTo>
                  <a:lnTo>
                    <a:pt x="516064" y="383540"/>
                  </a:lnTo>
                  <a:lnTo>
                    <a:pt x="516064" y="382270"/>
                  </a:lnTo>
                  <a:lnTo>
                    <a:pt x="515835" y="381000"/>
                  </a:lnTo>
                  <a:lnTo>
                    <a:pt x="520242" y="378460"/>
                  </a:lnTo>
                  <a:lnTo>
                    <a:pt x="529602" y="378460"/>
                  </a:lnTo>
                  <a:lnTo>
                    <a:pt x="531507" y="379730"/>
                  </a:lnTo>
                  <a:lnTo>
                    <a:pt x="533476" y="379730"/>
                  </a:lnTo>
                  <a:lnTo>
                    <a:pt x="537057" y="381000"/>
                  </a:lnTo>
                  <a:lnTo>
                    <a:pt x="536371" y="381000"/>
                  </a:lnTo>
                  <a:lnTo>
                    <a:pt x="538848" y="382270"/>
                  </a:lnTo>
                  <a:lnTo>
                    <a:pt x="540131" y="383540"/>
                  </a:lnTo>
                  <a:lnTo>
                    <a:pt x="541655" y="384810"/>
                  </a:lnTo>
                  <a:lnTo>
                    <a:pt x="543407" y="386080"/>
                  </a:lnTo>
                  <a:lnTo>
                    <a:pt x="547281" y="388620"/>
                  </a:lnTo>
                  <a:lnTo>
                    <a:pt x="553186" y="388620"/>
                  </a:lnTo>
                  <a:lnTo>
                    <a:pt x="557098" y="386080"/>
                  </a:lnTo>
                  <a:lnTo>
                    <a:pt x="559917" y="383540"/>
                  </a:lnTo>
                  <a:lnTo>
                    <a:pt x="558622" y="383540"/>
                  </a:lnTo>
                  <a:lnTo>
                    <a:pt x="561670" y="382270"/>
                  </a:lnTo>
                  <a:lnTo>
                    <a:pt x="563181" y="381000"/>
                  </a:lnTo>
                  <a:lnTo>
                    <a:pt x="564819" y="381000"/>
                  </a:lnTo>
                  <a:lnTo>
                    <a:pt x="566496" y="379730"/>
                  </a:lnTo>
                  <a:lnTo>
                    <a:pt x="568820" y="379730"/>
                  </a:lnTo>
                  <a:lnTo>
                    <a:pt x="571017" y="378460"/>
                  </a:lnTo>
                  <a:lnTo>
                    <a:pt x="573074" y="377190"/>
                  </a:lnTo>
                  <a:lnTo>
                    <a:pt x="577862" y="377190"/>
                  </a:lnTo>
                  <a:lnTo>
                    <a:pt x="581253" y="378460"/>
                  </a:lnTo>
                  <a:lnTo>
                    <a:pt x="584174" y="379730"/>
                  </a:lnTo>
                  <a:lnTo>
                    <a:pt x="584822" y="379730"/>
                  </a:lnTo>
                  <a:lnTo>
                    <a:pt x="584822" y="371602"/>
                  </a:lnTo>
                  <a:lnTo>
                    <a:pt x="577519" y="370840"/>
                  </a:lnTo>
                  <a:lnTo>
                    <a:pt x="577710" y="370840"/>
                  </a:lnTo>
                  <a:lnTo>
                    <a:pt x="577938" y="369570"/>
                  </a:lnTo>
                  <a:lnTo>
                    <a:pt x="578929" y="369570"/>
                  </a:lnTo>
                  <a:lnTo>
                    <a:pt x="580491" y="368300"/>
                  </a:lnTo>
                  <a:lnTo>
                    <a:pt x="593229" y="368300"/>
                  </a:lnTo>
                  <a:lnTo>
                    <a:pt x="602627" y="370840"/>
                  </a:lnTo>
                  <a:lnTo>
                    <a:pt x="610577" y="373380"/>
                  </a:lnTo>
                  <a:lnTo>
                    <a:pt x="618642" y="374650"/>
                  </a:lnTo>
                  <a:lnTo>
                    <a:pt x="626706" y="377190"/>
                  </a:lnTo>
                  <a:lnTo>
                    <a:pt x="626706" y="374307"/>
                  </a:lnTo>
                  <a:lnTo>
                    <a:pt x="605523" y="368300"/>
                  </a:lnTo>
                  <a:lnTo>
                    <a:pt x="588289" y="364490"/>
                  </a:lnTo>
                  <a:lnTo>
                    <a:pt x="588708" y="364490"/>
                  </a:lnTo>
                  <a:lnTo>
                    <a:pt x="590346" y="363220"/>
                  </a:lnTo>
                  <a:lnTo>
                    <a:pt x="590346" y="360680"/>
                  </a:lnTo>
                  <a:lnTo>
                    <a:pt x="588708" y="358140"/>
                  </a:lnTo>
                  <a:lnTo>
                    <a:pt x="595312" y="359410"/>
                  </a:lnTo>
                  <a:lnTo>
                    <a:pt x="616546" y="363220"/>
                  </a:lnTo>
                  <a:lnTo>
                    <a:pt x="628992" y="367030"/>
                  </a:lnTo>
                  <a:lnTo>
                    <a:pt x="664921" y="378460"/>
                  </a:lnTo>
                  <a:lnTo>
                    <a:pt x="671398" y="382270"/>
                  </a:lnTo>
                  <a:lnTo>
                    <a:pt x="677519" y="384810"/>
                  </a:lnTo>
                  <a:lnTo>
                    <a:pt x="683183" y="388620"/>
                  </a:lnTo>
                  <a:lnTo>
                    <a:pt x="686041" y="389890"/>
                  </a:lnTo>
                  <a:lnTo>
                    <a:pt x="688924" y="393700"/>
                  </a:lnTo>
                  <a:lnTo>
                    <a:pt x="692658" y="393700"/>
                  </a:lnTo>
                  <a:lnTo>
                    <a:pt x="692772" y="394970"/>
                  </a:lnTo>
                  <a:lnTo>
                    <a:pt x="697560" y="400050"/>
                  </a:lnTo>
                  <a:lnTo>
                    <a:pt x="700189" y="402590"/>
                  </a:lnTo>
                  <a:lnTo>
                    <a:pt x="702310" y="405130"/>
                  </a:lnTo>
                  <a:lnTo>
                    <a:pt x="704710" y="406400"/>
                  </a:lnTo>
                  <a:lnTo>
                    <a:pt x="707301" y="408940"/>
                  </a:lnTo>
                  <a:lnTo>
                    <a:pt x="709841" y="410210"/>
                  </a:lnTo>
                  <a:lnTo>
                    <a:pt x="712546" y="412750"/>
                  </a:lnTo>
                  <a:lnTo>
                    <a:pt x="715391" y="414020"/>
                  </a:lnTo>
                  <a:lnTo>
                    <a:pt x="717829" y="416560"/>
                  </a:lnTo>
                  <a:lnTo>
                    <a:pt x="721906" y="417830"/>
                  </a:lnTo>
                  <a:lnTo>
                    <a:pt x="739965" y="447040"/>
                  </a:lnTo>
                  <a:lnTo>
                    <a:pt x="739965" y="428802"/>
                  </a:lnTo>
                  <a:lnTo>
                    <a:pt x="739698" y="427990"/>
                  </a:lnTo>
                  <a:lnTo>
                    <a:pt x="739203" y="427990"/>
                  </a:lnTo>
                  <a:lnTo>
                    <a:pt x="737565" y="424180"/>
                  </a:lnTo>
                  <a:lnTo>
                    <a:pt x="735406" y="421640"/>
                  </a:lnTo>
                  <a:lnTo>
                    <a:pt x="731901" y="417830"/>
                  </a:lnTo>
                  <a:lnTo>
                    <a:pt x="731139" y="416560"/>
                  </a:lnTo>
                  <a:lnTo>
                    <a:pt x="730453" y="415290"/>
                  </a:lnTo>
                  <a:lnTo>
                    <a:pt x="732053" y="414020"/>
                  </a:lnTo>
                  <a:lnTo>
                    <a:pt x="733044" y="412750"/>
                  </a:lnTo>
                  <a:lnTo>
                    <a:pt x="734263" y="412750"/>
                  </a:lnTo>
                  <a:lnTo>
                    <a:pt x="736206" y="410210"/>
                  </a:lnTo>
                  <a:lnTo>
                    <a:pt x="737908" y="407670"/>
                  </a:lnTo>
                  <a:lnTo>
                    <a:pt x="739470" y="405130"/>
                  </a:lnTo>
                  <a:lnTo>
                    <a:pt x="741641" y="407670"/>
                  </a:lnTo>
                  <a:lnTo>
                    <a:pt x="743089" y="411480"/>
                  </a:lnTo>
                  <a:lnTo>
                    <a:pt x="743699" y="414020"/>
                  </a:lnTo>
                  <a:lnTo>
                    <a:pt x="743889" y="414020"/>
                  </a:lnTo>
                  <a:lnTo>
                    <a:pt x="744347" y="417830"/>
                  </a:lnTo>
                  <a:lnTo>
                    <a:pt x="744347" y="405879"/>
                  </a:lnTo>
                  <a:lnTo>
                    <a:pt x="743775" y="405130"/>
                  </a:lnTo>
                  <a:lnTo>
                    <a:pt x="741794" y="402590"/>
                  </a:lnTo>
                  <a:lnTo>
                    <a:pt x="741146" y="402590"/>
                  </a:lnTo>
                  <a:lnTo>
                    <a:pt x="743204" y="398780"/>
                  </a:lnTo>
                  <a:lnTo>
                    <a:pt x="762025" y="375920"/>
                  </a:lnTo>
                  <a:lnTo>
                    <a:pt x="767461" y="384810"/>
                  </a:lnTo>
                  <a:lnTo>
                    <a:pt x="772426" y="394970"/>
                  </a:lnTo>
                  <a:lnTo>
                    <a:pt x="776909" y="405130"/>
                  </a:lnTo>
                  <a:lnTo>
                    <a:pt x="780897" y="415290"/>
                  </a:lnTo>
                  <a:lnTo>
                    <a:pt x="783856" y="420370"/>
                  </a:lnTo>
                  <a:lnTo>
                    <a:pt x="786257" y="425450"/>
                  </a:lnTo>
                  <a:lnTo>
                    <a:pt x="788085" y="430530"/>
                  </a:lnTo>
                  <a:lnTo>
                    <a:pt x="790892" y="438150"/>
                  </a:lnTo>
                  <a:lnTo>
                    <a:pt x="796086" y="445808"/>
                  </a:lnTo>
                  <a:lnTo>
                    <a:pt x="799109" y="453390"/>
                  </a:lnTo>
                  <a:lnTo>
                    <a:pt x="800823" y="458470"/>
                  </a:lnTo>
                  <a:lnTo>
                    <a:pt x="803363" y="464820"/>
                  </a:lnTo>
                  <a:lnTo>
                    <a:pt x="805764" y="469900"/>
                  </a:lnTo>
                  <a:lnTo>
                    <a:pt x="808393" y="476250"/>
                  </a:lnTo>
                  <a:lnTo>
                    <a:pt x="810933" y="483870"/>
                  </a:lnTo>
                  <a:lnTo>
                    <a:pt x="817968" y="497840"/>
                  </a:lnTo>
                  <a:lnTo>
                    <a:pt x="819721" y="505460"/>
                  </a:lnTo>
                  <a:lnTo>
                    <a:pt x="819442" y="510540"/>
                  </a:lnTo>
                  <a:lnTo>
                    <a:pt x="819378" y="523240"/>
                  </a:lnTo>
                  <a:lnTo>
                    <a:pt x="819759" y="529590"/>
                  </a:lnTo>
                  <a:lnTo>
                    <a:pt x="818654" y="538480"/>
                  </a:lnTo>
                  <a:lnTo>
                    <a:pt x="818654" y="543560"/>
                  </a:lnTo>
                  <a:lnTo>
                    <a:pt x="817105" y="547370"/>
                  </a:lnTo>
                  <a:lnTo>
                    <a:pt x="818045" y="553720"/>
                  </a:lnTo>
                  <a:lnTo>
                    <a:pt x="818349" y="554990"/>
                  </a:lnTo>
                  <a:lnTo>
                    <a:pt x="819111" y="557530"/>
                  </a:lnTo>
                  <a:lnTo>
                    <a:pt x="820369" y="558800"/>
                  </a:lnTo>
                  <a:lnTo>
                    <a:pt x="821436" y="561340"/>
                  </a:lnTo>
                  <a:lnTo>
                    <a:pt x="822960" y="562610"/>
                  </a:lnTo>
                  <a:lnTo>
                    <a:pt x="824941" y="563880"/>
                  </a:lnTo>
                  <a:lnTo>
                    <a:pt x="830033" y="567690"/>
                  </a:lnTo>
                  <a:lnTo>
                    <a:pt x="832916" y="568960"/>
                  </a:lnTo>
                  <a:lnTo>
                    <a:pt x="839279" y="570230"/>
                  </a:lnTo>
                  <a:lnTo>
                    <a:pt x="841552" y="570230"/>
                  </a:lnTo>
                  <a:lnTo>
                    <a:pt x="844181" y="575310"/>
                  </a:lnTo>
                  <a:lnTo>
                    <a:pt x="848360" y="580390"/>
                  </a:lnTo>
                  <a:lnTo>
                    <a:pt x="853884" y="585470"/>
                  </a:lnTo>
                  <a:lnTo>
                    <a:pt x="856310" y="586740"/>
                  </a:lnTo>
                  <a:lnTo>
                    <a:pt x="858596" y="588010"/>
                  </a:lnTo>
                  <a:lnTo>
                    <a:pt x="860767" y="590550"/>
                  </a:lnTo>
                  <a:lnTo>
                    <a:pt x="867676" y="596900"/>
                  </a:lnTo>
                  <a:lnTo>
                    <a:pt x="871753" y="607060"/>
                  </a:lnTo>
                  <a:lnTo>
                    <a:pt x="874395" y="617220"/>
                  </a:lnTo>
                  <a:lnTo>
                    <a:pt x="876960" y="627380"/>
                  </a:lnTo>
                  <a:lnTo>
                    <a:pt x="879017" y="635000"/>
                  </a:lnTo>
                  <a:lnTo>
                    <a:pt x="883208" y="641350"/>
                  </a:lnTo>
                  <a:lnTo>
                    <a:pt x="885329" y="648970"/>
                  </a:lnTo>
                  <a:lnTo>
                    <a:pt x="887755" y="656590"/>
                  </a:lnTo>
                  <a:lnTo>
                    <a:pt x="890841" y="664210"/>
                  </a:lnTo>
                  <a:lnTo>
                    <a:pt x="894600" y="670560"/>
                  </a:lnTo>
                  <a:lnTo>
                    <a:pt x="899020" y="678180"/>
                  </a:lnTo>
                  <a:lnTo>
                    <a:pt x="902487" y="681990"/>
                  </a:lnTo>
                  <a:lnTo>
                    <a:pt x="903173" y="684530"/>
                  </a:lnTo>
                  <a:lnTo>
                    <a:pt x="906322" y="689610"/>
                  </a:lnTo>
                  <a:lnTo>
                    <a:pt x="910170" y="694690"/>
                  </a:lnTo>
                  <a:lnTo>
                    <a:pt x="916063" y="706120"/>
                  </a:lnTo>
                  <a:lnTo>
                    <a:pt x="917549" y="709930"/>
                  </a:lnTo>
                  <a:lnTo>
                    <a:pt x="918845" y="712470"/>
                  </a:lnTo>
                  <a:lnTo>
                    <a:pt x="919873" y="715010"/>
                  </a:lnTo>
                  <a:lnTo>
                    <a:pt x="921385" y="717550"/>
                  </a:lnTo>
                  <a:lnTo>
                    <a:pt x="922528" y="720090"/>
                  </a:lnTo>
                  <a:lnTo>
                    <a:pt x="923213" y="722630"/>
                  </a:lnTo>
                  <a:lnTo>
                    <a:pt x="924394" y="726440"/>
                  </a:lnTo>
                  <a:lnTo>
                    <a:pt x="925118" y="728980"/>
                  </a:lnTo>
                  <a:lnTo>
                    <a:pt x="925233" y="730885"/>
                  </a:lnTo>
                  <a:lnTo>
                    <a:pt x="925347" y="740410"/>
                  </a:lnTo>
                  <a:lnTo>
                    <a:pt x="928001" y="741680"/>
                  </a:lnTo>
                  <a:lnTo>
                    <a:pt x="927773" y="741680"/>
                  </a:lnTo>
                  <a:lnTo>
                    <a:pt x="928535" y="742950"/>
                  </a:lnTo>
                  <a:lnTo>
                    <a:pt x="930135" y="742950"/>
                  </a:lnTo>
                  <a:lnTo>
                    <a:pt x="931049" y="744220"/>
                  </a:lnTo>
                  <a:lnTo>
                    <a:pt x="933069" y="744220"/>
                  </a:lnTo>
                  <a:lnTo>
                    <a:pt x="932421" y="745490"/>
                  </a:lnTo>
                  <a:lnTo>
                    <a:pt x="931087" y="750570"/>
                  </a:lnTo>
                  <a:lnTo>
                    <a:pt x="934402" y="755650"/>
                  </a:lnTo>
                  <a:lnTo>
                    <a:pt x="940828" y="758190"/>
                  </a:lnTo>
                  <a:lnTo>
                    <a:pt x="939152" y="760730"/>
                  </a:lnTo>
                  <a:lnTo>
                    <a:pt x="940142" y="764540"/>
                  </a:lnTo>
                  <a:lnTo>
                    <a:pt x="943330" y="767080"/>
                  </a:lnTo>
                  <a:lnTo>
                    <a:pt x="941324" y="768350"/>
                  </a:lnTo>
                  <a:lnTo>
                    <a:pt x="938771" y="770890"/>
                  </a:lnTo>
                  <a:lnTo>
                    <a:pt x="939419" y="777240"/>
                  </a:lnTo>
                  <a:lnTo>
                    <a:pt x="939800" y="778510"/>
                  </a:lnTo>
                  <a:lnTo>
                    <a:pt x="940333" y="781050"/>
                  </a:lnTo>
                  <a:lnTo>
                    <a:pt x="941019" y="783590"/>
                  </a:lnTo>
                  <a:lnTo>
                    <a:pt x="941324" y="786130"/>
                  </a:lnTo>
                  <a:lnTo>
                    <a:pt x="941628" y="791210"/>
                  </a:lnTo>
                  <a:lnTo>
                    <a:pt x="941171" y="795020"/>
                  </a:lnTo>
                  <a:lnTo>
                    <a:pt x="941095" y="800100"/>
                  </a:lnTo>
                  <a:lnTo>
                    <a:pt x="940371" y="803910"/>
                  </a:lnTo>
                  <a:lnTo>
                    <a:pt x="939114" y="807720"/>
                  </a:lnTo>
                  <a:lnTo>
                    <a:pt x="937285" y="814070"/>
                  </a:lnTo>
                  <a:lnTo>
                    <a:pt x="941781" y="817880"/>
                  </a:lnTo>
                  <a:lnTo>
                    <a:pt x="942797" y="817880"/>
                  </a:lnTo>
                  <a:lnTo>
                    <a:pt x="943368" y="819150"/>
                  </a:lnTo>
                  <a:lnTo>
                    <a:pt x="942149" y="819150"/>
                  </a:lnTo>
                  <a:lnTo>
                    <a:pt x="941362" y="820420"/>
                  </a:lnTo>
                  <a:lnTo>
                    <a:pt x="941247" y="826770"/>
                  </a:lnTo>
                  <a:lnTo>
                    <a:pt x="942149" y="831850"/>
                  </a:lnTo>
                  <a:lnTo>
                    <a:pt x="941781" y="838200"/>
                  </a:lnTo>
                  <a:lnTo>
                    <a:pt x="941705" y="842010"/>
                  </a:lnTo>
                  <a:lnTo>
                    <a:pt x="942111" y="843280"/>
                  </a:lnTo>
                  <a:lnTo>
                    <a:pt x="940104" y="844550"/>
                  </a:lnTo>
                  <a:lnTo>
                    <a:pt x="940866" y="847090"/>
                  </a:lnTo>
                  <a:lnTo>
                    <a:pt x="940981" y="852170"/>
                  </a:lnTo>
                  <a:lnTo>
                    <a:pt x="941438" y="854710"/>
                  </a:lnTo>
                  <a:lnTo>
                    <a:pt x="942225" y="857250"/>
                  </a:lnTo>
                  <a:lnTo>
                    <a:pt x="942454" y="858520"/>
                  </a:lnTo>
                  <a:lnTo>
                    <a:pt x="942759" y="858520"/>
                  </a:lnTo>
                  <a:lnTo>
                    <a:pt x="943216" y="859790"/>
                  </a:lnTo>
                  <a:lnTo>
                    <a:pt x="942416" y="861060"/>
                  </a:lnTo>
                  <a:lnTo>
                    <a:pt x="942301" y="862330"/>
                  </a:lnTo>
                  <a:lnTo>
                    <a:pt x="942797" y="864870"/>
                  </a:lnTo>
                  <a:lnTo>
                    <a:pt x="942949" y="866140"/>
                  </a:lnTo>
                  <a:lnTo>
                    <a:pt x="943292" y="867410"/>
                  </a:lnTo>
                  <a:lnTo>
                    <a:pt x="943825" y="868680"/>
                  </a:lnTo>
                  <a:lnTo>
                    <a:pt x="944092" y="869950"/>
                  </a:lnTo>
                  <a:lnTo>
                    <a:pt x="945083" y="871220"/>
                  </a:lnTo>
                  <a:lnTo>
                    <a:pt x="946683" y="872490"/>
                  </a:lnTo>
                  <a:lnTo>
                    <a:pt x="952919" y="873760"/>
                  </a:lnTo>
                  <a:lnTo>
                    <a:pt x="953147" y="868680"/>
                  </a:lnTo>
                  <a:lnTo>
                    <a:pt x="953503" y="867410"/>
                  </a:lnTo>
                  <a:lnTo>
                    <a:pt x="954214" y="864870"/>
                  </a:lnTo>
                  <a:lnTo>
                    <a:pt x="954214" y="862330"/>
                  </a:lnTo>
                  <a:lnTo>
                    <a:pt x="955662" y="861060"/>
                  </a:lnTo>
                  <a:lnTo>
                    <a:pt x="954214" y="859790"/>
                  </a:lnTo>
                  <a:lnTo>
                    <a:pt x="954709" y="858520"/>
                  </a:lnTo>
                  <a:lnTo>
                    <a:pt x="955433" y="858520"/>
                  </a:lnTo>
                  <a:lnTo>
                    <a:pt x="955738" y="857250"/>
                  </a:lnTo>
                  <a:lnTo>
                    <a:pt x="955586" y="855980"/>
                  </a:lnTo>
                  <a:lnTo>
                    <a:pt x="955586" y="854710"/>
                  </a:lnTo>
                  <a:lnTo>
                    <a:pt x="955852" y="853440"/>
                  </a:lnTo>
                  <a:lnTo>
                    <a:pt x="956081" y="850900"/>
                  </a:lnTo>
                  <a:lnTo>
                    <a:pt x="956868" y="849630"/>
                  </a:lnTo>
                  <a:lnTo>
                    <a:pt x="956576" y="847090"/>
                  </a:lnTo>
                  <a:lnTo>
                    <a:pt x="955865" y="845820"/>
                  </a:lnTo>
                  <a:lnTo>
                    <a:pt x="955167" y="844550"/>
                  </a:lnTo>
                  <a:lnTo>
                    <a:pt x="955586" y="844550"/>
                  </a:lnTo>
                  <a:lnTo>
                    <a:pt x="955814" y="843280"/>
                  </a:lnTo>
                  <a:lnTo>
                    <a:pt x="956195" y="842010"/>
                  </a:lnTo>
                  <a:lnTo>
                    <a:pt x="956386" y="840740"/>
                  </a:lnTo>
                  <a:lnTo>
                    <a:pt x="956881" y="834390"/>
                  </a:lnTo>
                  <a:lnTo>
                    <a:pt x="956906" y="828040"/>
                  </a:lnTo>
                  <a:lnTo>
                    <a:pt x="957440" y="822960"/>
                  </a:lnTo>
                  <a:lnTo>
                    <a:pt x="957668" y="821690"/>
                  </a:lnTo>
                  <a:lnTo>
                    <a:pt x="956830" y="820420"/>
                  </a:lnTo>
                  <a:lnTo>
                    <a:pt x="955205" y="819150"/>
                  </a:lnTo>
                  <a:lnTo>
                    <a:pt x="956081" y="819150"/>
                  </a:lnTo>
                  <a:lnTo>
                    <a:pt x="956906" y="817880"/>
                  </a:lnTo>
                  <a:lnTo>
                    <a:pt x="957668" y="817880"/>
                  </a:lnTo>
                  <a:lnTo>
                    <a:pt x="958850" y="816610"/>
                  </a:lnTo>
                  <a:lnTo>
                    <a:pt x="953871" y="816610"/>
                  </a:lnTo>
                  <a:lnTo>
                    <a:pt x="953185" y="816610"/>
                  </a:lnTo>
                  <a:lnTo>
                    <a:pt x="953185" y="822960"/>
                  </a:lnTo>
                  <a:lnTo>
                    <a:pt x="952195" y="828040"/>
                  </a:lnTo>
                  <a:lnTo>
                    <a:pt x="952500" y="831850"/>
                  </a:lnTo>
                  <a:lnTo>
                    <a:pt x="952042" y="836422"/>
                  </a:lnTo>
                  <a:lnTo>
                    <a:pt x="952042" y="849630"/>
                  </a:lnTo>
                  <a:lnTo>
                    <a:pt x="951776" y="852170"/>
                  </a:lnTo>
                  <a:lnTo>
                    <a:pt x="951280" y="854710"/>
                  </a:lnTo>
                  <a:lnTo>
                    <a:pt x="951128" y="854710"/>
                  </a:lnTo>
                  <a:lnTo>
                    <a:pt x="951128" y="857250"/>
                  </a:lnTo>
                  <a:lnTo>
                    <a:pt x="950099" y="857250"/>
                  </a:lnTo>
                  <a:lnTo>
                    <a:pt x="950099" y="861060"/>
                  </a:lnTo>
                  <a:lnTo>
                    <a:pt x="949985" y="862330"/>
                  </a:lnTo>
                  <a:lnTo>
                    <a:pt x="949947" y="863600"/>
                  </a:lnTo>
                  <a:lnTo>
                    <a:pt x="949604" y="864870"/>
                  </a:lnTo>
                  <a:lnTo>
                    <a:pt x="949312" y="866140"/>
                  </a:lnTo>
                  <a:lnTo>
                    <a:pt x="948855" y="867410"/>
                  </a:lnTo>
                  <a:lnTo>
                    <a:pt x="948397" y="866140"/>
                  </a:lnTo>
                  <a:lnTo>
                    <a:pt x="948245" y="866140"/>
                  </a:lnTo>
                  <a:lnTo>
                    <a:pt x="947978" y="864870"/>
                  </a:lnTo>
                  <a:lnTo>
                    <a:pt x="947902" y="863600"/>
                  </a:lnTo>
                  <a:lnTo>
                    <a:pt x="947826" y="861060"/>
                  </a:lnTo>
                  <a:lnTo>
                    <a:pt x="950099" y="861060"/>
                  </a:lnTo>
                  <a:lnTo>
                    <a:pt x="950099" y="857250"/>
                  </a:lnTo>
                  <a:lnTo>
                    <a:pt x="948093" y="857250"/>
                  </a:lnTo>
                  <a:lnTo>
                    <a:pt x="946912" y="853440"/>
                  </a:lnTo>
                  <a:lnTo>
                    <a:pt x="946416" y="849630"/>
                  </a:lnTo>
                  <a:lnTo>
                    <a:pt x="946645" y="845820"/>
                  </a:lnTo>
                  <a:lnTo>
                    <a:pt x="951814" y="845820"/>
                  </a:lnTo>
                  <a:lnTo>
                    <a:pt x="952004" y="847090"/>
                  </a:lnTo>
                  <a:lnTo>
                    <a:pt x="952042" y="849630"/>
                  </a:lnTo>
                  <a:lnTo>
                    <a:pt x="952042" y="836422"/>
                  </a:lnTo>
                  <a:lnTo>
                    <a:pt x="952004" y="836930"/>
                  </a:lnTo>
                  <a:lnTo>
                    <a:pt x="951776" y="840740"/>
                  </a:lnTo>
                  <a:lnTo>
                    <a:pt x="951280" y="843280"/>
                  </a:lnTo>
                  <a:lnTo>
                    <a:pt x="947254" y="843280"/>
                  </a:lnTo>
                  <a:lnTo>
                    <a:pt x="947381" y="840740"/>
                  </a:lnTo>
                  <a:lnTo>
                    <a:pt x="947508" y="839470"/>
                  </a:lnTo>
                  <a:lnTo>
                    <a:pt x="947407" y="834390"/>
                  </a:lnTo>
                  <a:lnTo>
                    <a:pt x="947026" y="828040"/>
                  </a:lnTo>
                  <a:lnTo>
                    <a:pt x="946759" y="821690"/>
                  </a:lnTo>
                  <a:lnTo>
                    <a:pt x="952728" y="821690"/>
                  </a:lnTo>
                  <a:lnTo>
                    <a:pt x="953185" y="822960"/>
                  </a:lnTo>
                  <a:lnTo>
                    <a:pt x="953185" y="816610"/>
                  </a:lnTo>
                  <a:lnTo>
                    <a:pt x="952385" y="816610"/>
                  </a:lnTo>
                  <a:lnTo>
                    <a:pt x="949756" y="817880"/>
                  </a:lnTo>
                  <a:lnTo>
                    <a:pt x="947597" y="816610"/>
                  </a:lnTo>
                  <a:lnTo>
                    <a:pt x="944816" y="816610"/>
                  </a:lnTo>
                  <a:lnTo>
                    <a:pt x="943787" y="812800"/>
                  </a:lnTo>
                  <a:lnTo>
                    <a:pt x="944816" y="807720"/>
                  </a:lnTo>
                  <a:lnTo>
                    <a:pt x="944816" y="806450"/>
                  </a:lnTo>
                  <a:lnTo>
                    <a:pt x="945654" y="805180"/>
                  </a:lnTo>
                  <a:lnTo>
                    <a:pt x="946454" y="800100"/>
                  </a:lnTo>
                  <a:lnTo>
                    <a:pt x="946416" y="797560"/>
                  </a:lnTo>
                  <a:lnTo>
                    <a:pt x="946683" y="796290"/>
                  </a:lnTo>
                  <a:lnTo>
                    <a:pt x="947216" y="791210"/>
                  </a:lnTo>
                  <a:lnTo>
                    <a:pt x="947216" y="787400"/>
                  </a:lnTo>
                  <a:lnTo>
                    <a:pt x="946683" y="783590"/>
                  </a:lnTo>
                  <a:lnTo>
                    <a:pt x="945426" y="779780"/>
                  </a:lnTo>
                  <a:lnTo>
                    <a:pt x="944892" y="775970"/>
                  </a:lnTo>
                  <a:lnTo>
                    <a:pt x="944994" y="774700"/>
                  </a:lnTo>
                  <a:lnTo>
                    <a:pt x="945083" y="772160"/>
                  </a:lnTo>
                  <a:lnTo>
                    <a:pt x="945273" y="770890"/>
                  </a:lnTo>
                  <a:lnTo>
                    <a:pt x="945730" y="770890"/>
                  </a:lnTo>
                  <a:lnTo>
                    <a:pt x="946264" y="769620"/>
                  </a:lnTo>
                  <a:lnTo>
                    <a:pt x="951052" y="769620"/>
                  </a:lnTo>
                  <a:lnTo>
                    <a:pt x="952500" y="770890"/>
                  </a:lnTo>
                  <a:lnTo>
                    <a:pt x="955167" y="770890"/>
                  </a:lnTo>
                  <a:lnTo>
                    <a:pt x="956792" y="772160"/>
                  </a:lnTo>
                  <a:lnTo>
                    <a:pt x="957592" y="773430"/>
                  </a:lnTo>
                  <a:lnTo>
                    <a:pt x="957402" y="775970"/>
                  </a:lnTo>
                  <a:lnTo>
                    <a:pt x="958049" y="778510"/>
                  </a:lnTo>
                  <a:lnTo>
                    <a:pt x="955014" y="783590"/>
                  </a:lnTo>
                  <a:lnTo>
                    <a:pt x="955357" y="787400"/>
                  </a:lnTo>
                  <a:lnTo>
                    <a:pt x="955205" y="787400"/>
                  </a:lnTo>
                  <a:lnTo>
                    <a:pt x="955116" y="793750"/>
                  </a:lnTo>
                  <a:lnTo>
                    <a:pt x="954836" y="797560"/>
                  </a:lnTo>
                  <a:lnTo>
                    <a:pt x="954722" y="805180"/>
                  </a:lnTo>
                  <a:lnTo>
                    <a:pt x="954811" y="812800"/>
                  </a:lnTo>
                  <a:lnTo>
                    <a:pt x="954633" y="815340"/>
                  </a:lnTo>
                  <a:lnTo>
                    <a:pt x="954405" y="815340"/>
                  </a:lnTo>
                  <a:lnTo>
                    <a:pt x="959472" y="815403"/>
                  </a:lnTo>
                  <a:lnTo>
                    <a:pt x="959497" y="814070"/>
                  </a:lnTo>
                  <a:lnTo>
                    <a:pt x="959916" y="811530"/>
                  </a:lnTo>
                  <a:lnTo>
                    <a:pt x="959269" y="807720"/>
                  </a:lnTo>
                  <a:lnTo>
                    <a:pt x="959358" y="797560"/>
                  </a:lnTo>
                  <a:lnTo>
                    <a:pt x="959713" y="792480"/>
                  </a:lnTo>
                  <a:lnTo>
                    <a:pt x="959840" y="789940"/>
                  </a:lnTo>
                  <a:lnTo>
                    <a:pt x="959993" y="784860"/>
                  </a:lnTo>
                  <a:lnTo>
                    <a:pt x="960107" y="783590"/>
                  </a:lnTo>
                  <a:lnTo>
                    <a:pt x="960450" y="783590"/>
                  </a:lnTo>
                  <a:lnTo>
                    <a:pt x="961059" y="784860"/>
                  </a:lnTo>
                  <a:lnTo>
                    <a:pt x="961974" y="789940"/>
                  </a:lnTo>
                  <a:lnTo>
                    <a:pt x="962240" y="791210"/>
                  </a:lnTo>
                  <a:lnTo>
                    <a:pt x="963117" y="797560"/>
                  </a:lnTo>
                  <a:lnTo>
                    <a:pt x="964476" y="801370"/>
                  </a:lnTo>
                  <a:lnTo>
                    <a:pt x="964057" y="802640"/>
                  </a:lnTo>
                  <a:lnTo>
                    <a:pt x="964133" y="806450"/>
                  </a:lnTo>
                  <a:lnTo>
                    <a:pt x="964590" y="810260"/>
                  </a:lnTo>
                  <a:lnTo>
                    <a:pt x="960031" y="816610"/>
                  </a:lnTo>
                  <a:lnTo>
                    <a:pt x="968362" y="820420"/>
                  </a:lnTo>
                  <a:lnTo>
                    <a:pt x="968057" y="820420"/>
                  </a:lnTo>
                  <a:lnTo>
                    <a:pt x="967828" y="821690"/>
                  </a:lnTo>
                  <a:lnTo>
                    <a:pt x="966800" y="821690"/>
                  </a:lnTo>
                  <a:lnTo>
                    <a:pt x="966266" y="822960"/>
                  </a:lnTo>
                  <a:lnTo>
                    <a:pt x="965809" y="829310"/>
                  </a:lnTo>
                  <a:lnTo>
                    <a:pt x="967219" y="833120"/>
                  </a:lnTo>
                  <a:lnTo>
                    <a:pt x="966190" y="838200"/>
                  </a:lnTo>
                  <a:lnTo>
                    <a:pt x="965885" y="840740"/>
                  </a:lnTo>
                  <a:lnTo>
                    <a:pt x="965695" y="842010"/>
                  </a:lnTo>
                  <a:lnTo>
                    <a:pt x="965581" y="843280"/>
                  </a:lnTo>
                  <a:lnTo>
                    <a:pt x="965314" y="844550"/>
                  </a:lnTo>
                  <a:lnTo>
                    <a:pt x="965809" y="845820"/>
                  </a:lnTo>
                  <a:lnTo>
                    <a:pt x="966990" y="847090"/>
                  </a:lnTo>
                  <a:lnTo>
                    <a:pt x="967486" y="847090"/>
                  </a:lnTo>
                  <a:lnTo>
                    <a:pt x="968019" y="848360"/>
                  </a:lnTo>
                  <a:lnTo>
                    <a:pt x="967752" y="848360"/>
                  </a:lnTo>
                  <a:lnTo>
                    <a:pt x="967181" y="849630"/>
                  </a:lnTo>
                  <a:lnTo>
                    <a:pt x="966876" y="850900"/>
                  </a:lnTo>
                  <a:lnTo>
                    <a:pt x="966685" y="852170"/>
                  </a:lnTo>
                  <a:lnTo>
                    <a:pt x="966952" y="854710"/>
                  </a:lnTo>
                  <a:lnTo>
                    <a:pt x="967676" y="857250"/>
                  </a:lnTo>
                  <a:lnTo>
                    <a:pt x="967981" y="858520"/>
                  </a:lnTo>
                  <a:lnTo>
                    <a:pt x="968133" y="859790"/>
                  </a:lnTo>
                  <a:lnTo>
                    <a:pt x="968197" y="862215"/>
                  </a:lnTo>
                  <a:lnTo>
                    <a:pt x="968324" y="863600"/>
                  </a:lnTo>
                  <a:lnTo>
                    <a:pt x="968095" y="864870"/>
                  </a:lnTo>
                  <a:lnTo>
                    <a:pt x="968667" y="867410"/>
                  </a:lnTo>
                  <a:lnTo>
                    <a:pt x="969314" y="869950"/>
                  </a:lnTo>
                  <a:lnTo>
                    <a:pt x="970457" y="869950"/>
                  </a:lnTo>
                  <a:lnTo>
                    <a:pt x="969238" y="871220"/>
                  </a:lnTo>
                  <a:lnTo>
                    <a:pt x="968933" y="873760"/>
                  </a:lnTo>
                  <a:lnTo>
                    <a:pt x="969619" y="875030"/>
                  </a:lnTo>
                  <a:lnTo>
                    <a:pt x="969619" y="877570"/>
                  </a:lnTo>
                  <a:lnTo>
                    <a:pt x="970267" y="880110"/>
                  </a:lnTo>
                  <a:lnTo>
                    <a:pt x="970038" y="878840"/>
                  </a:lnTo>
                  <a:lnTo>
                    <a:pt x="971067" y="881380"/>
                  </a:lnTo>
                  <a:lnTo>
                    <a:pt x="970381" y="885190"/>
                  </a:lnTo>
                  <a:lnTo>
                    <a:pt x="975398" y="890270"/>
                  </a:lnTo>
                  <a:lnTo>
                    <a:pt x="980948" y="889000"/>
                  </a:lnTo>
                  <a:lnTo>
                    <a:pt x="981659" y="886460"/>
                  </a:lnTo>
                  <a:lnTo>
                    <a:pt x="982014" y="885190"/>
                  </a:lnTo>
                  <a:lnTo>
                    <a:pt x="983005" y="882650"/>
                  </a:lnTo>
                  <a:lnTo>
                    <a:pt x="983576" y="880110"/>
                  </a:lnTo>
                  <a:lnTo>
                    <a:pt x="983729" y="876300"/>
                  </a:lnTo>
                  <a:lnTo>
                    <a:pt x="984338" y="875030"/>
                  </a:lnTo>
                  <a:lnTo>
                    <a:pt x="983919" y="872490"/>
                  </a:lnTo>
                  <a:lnTo>
                    <a:pt x="982624" y="869950"/>
                  </a:lnTo>
                  <a:lnTo>
                    <a:pt x="983615" y="869950"/>
                  </a:lnTo>
                  <a:lnTo>
                    <a:pt x="984186" y="868680"/>
                  </a:lnTo>
                  <a:lnTo>
                    <a:pt x="984427" y="864870"/>
                  </a:lnTo>
                  <a:lnTo>
                    <a:pt x="984377" y="859790"/>
                  </a:lnTo>
                  <a:lnTo>
                    <a:pt x="984796" y="855980"/>
                  </a:lnTo>
                  <a:lnTo>
                    <a:pt x="984910" y="853440"/>
                  </a:lnTo>
                  <a:lnTo>
                    <a:pt x="984719" y="852170"/>
                  </a:lnTo>
                  <a:lnTo>
                    <a:pt x="984148" y="849630"/>
                  </a:lnTo>
                  <a:lnTo>
                    <a:pt x="983386" y="849630"/>
                  </a:lnTo>
                  <a:lnTo>
                    <a:pt x="982814" y="848360"/>
                  </a:lnTo>
                  <a:lnTo>
                    <a:pt x="984377" y="848360"/>
                  </a:lnTo>
                  <a:lnTo>
                    <a:pt x="985405" y="847090"/>
                  </a:lnTo>
                  <a:lnTo>
                    <a:pt x="985558" y="845820"/>
                  </a:lnTo>
                  <a:lnTo>
                    <a:pt x="985558" y="840740"/>
                  </a:lnTo>
                  <a:lnTo>
                    <a:pt x="984910" y="835660"/>
                  </a:lnTo>
                  <a:lnTo>
                    <a:pt x="985139" y="833120"/>
                  </a:lnTo>
                  <a:lnTo>
                    <a:pt x="985253" y="829310"/>
                  </a:lnTo>
                  <a:lnTo>
                    <a:pt x="987526" y="822960"/>
                  </a:lnTo>
                  <a:lnTo>
                    <a:pt x="983424" y="820420"/>
                  </a:lnTo>
                  <a:lnTo>
                    <a:pt x="985100" y="819150"/>
                  </a:lnTo>
                  <a:lnTo>
                    <a:pt x="985520" y="816610"/>
                  </a:lnTo>
                  <a:lnTo>
                    <a:pt x="984529" y="815340"/>
                  </a:lnTo>
                  <a:lnTo>
                    <a:pt x="984148" y="812800"/>
                  </a:lnTo>
                  <a:lnTo>
                    <a:pt x="982510" y="807720"/>
                  </a:lnTo>
                  <a:lnTo>
                    <a:pt x="982281" y="805180"/>
                  </a:lnTo>
                  <a:lnTo>
                    <a:pt x="982014" y="803313"/>
                  </a:lnTo>
                  <a:lnTo>
                    <a:pt x="982014" y="825500"/>
                  </a:lnTo>
                  <a:lnTo>
                    <a:pt x="982014" y="829310"/>
                  </a:lnTo>
                  <a:lnTo>
                    <a:pt x="980909" y="831850"/>
                  </a:lnTo>
                  <a:lnTo>
                    <a:pt x="980935" y="834390"/>
                  </a:lnTo>
                  <a:lnTo>
                    <a:pt x="981062" y="836930"/>
                  </a:lnTo>
                  <a:lnTo>
                    <a:pt x="981405" y="840740"/>
                  </a:lnTo>
                  <a:lnTo>
                    <a:pt x="981481" y="845820"/>
                  </a:lnTo>
                  <a:lnTo>
                    <a:pt x="980808" y="846086"/>
                  </a:lnTo>
                  <a:lnTo>
                    <a:pt x="980808" y="855980"/>
                  </a:lnTo>
                  <a:lnTo>
                    <a:pt x="980274" y="862215"/>
                  </a:lnTo>
                  <a:lnTo>
                    <a:pt x="980071" y="867410"/>
                  </a:lnTo>
                  <a:lnTo>
                    <a:pt x="979957" y="868680"/>
                  </a:lnTo>
                  <a:lnTo>
                    <a:pt x="979398" y="868680"/>
                  </a:lnTo>
                  <a:lnTo>
                    <a:pt x="979398" y="877570"/>
                  </a:lnTo>
                  <a:lnTo>
                    <a:pt x="979271" y="880110"/>
                  </a:lnTo>
                  <a:lnTo>
                    <a:pt x="978700" y="882650"/>
                  </a:lnTo>
                  <a:lnTo>
                    <a:pt x="978522" y="883920"/>
                  </a:lnTo>
                  <a:lnTo>
                    <a:pt x="978103" y="885190"/>
                  </a:lnTo>
                  <a:lnTo>
                    <a:pt x="977455" y="886460"/>
                  </a:lnTo>
                  <a:lnTo>
                    <a:pt x="976807" y="883920"/>
                  </a:lnTo>
                  <a:lnTo>
                    <a:pt x="976350" y="882650"/>
                  </a:lnTo>
                  <a:lnTo>
                    <a:pt x="976160" y="880110"/>
                  </a:lnTo>
                  <a:lnTo>
                    <a:pt x="975779" y="878840"/>
                  </a:lnTo>
                  <a:lnTo>
                    <a:pt x="975398" y="877570"/>
                  </a:lnTo>
                  <a:lnTo>
                    <a:pt x="974940" y="875030"/>
                  </a:lnTo>
                  <a:lnTo>
                    <a:pt x="974750" y="872490"/>
                  </a:lnTo>
                  <a:lnTo>
                    <a:pt x="979233" y="872490"/>
                  </a:lnTo>
                  <a:lnTo>
                    <a:pt x="979309" y="873607"/>
                  </a:lnTo>
                  <a:lnTo>
                    <a:pt x="979398" y="877570"/>
                  </a:lnTo>
                  <a:lnTo>
                    <a:pt x="979398" y="868680"/>
                  </a:lnTo>
                  <a:lnTo>
                    <a:pt x="974979" y="868680"/>
                  </a:lnTo>
                  <a:lnTo>
                    <a:pt x="974712" y="867410"/>
                  </a:lnTo>
                  <a:lnTo>
                    <a:pt x="974293" y="867410"/>
                  </a:lnTo>
                  <a:lnTo>
                    <a:pt x="973709" y="862215"/>
                  </a:lnTo>
                  <a:lnTo>
                    <a:pt x="973747" y="858520"/>
                  </a:lnTo>
                  <a:lnTo>
                    <a:pt x="973836" y="857250"/>
                  </a:lnTo>
                  <a:lnTo>
                    <a:pt x="972883" y="854710"/>
                  </a:lnTo>
                  <a:lnTo>
                    <a:pt x="971892" y="850900"/>
                  </a:lnTo>
                  <a:lnTo>
                    <a:pt x="974369" y="850900"/>
                  </a:lnTo>
                  <a:lnTo>
                    <a:pt x="975702" y="849630"/>
                  </a:lnTo>
                  <a:lnTo>
                    <a:pt x="978027" y="849630"/>
                  </a:lnTo>
                  <a:lnTo>
                    <a:pt x="978522" y="850900"/>
                  </a:lnTo>
                  <a:lnTo>
                    <a:pt x="980452" y="850900"/>
                  </a:lnTo>
                  <a:lnTo>
                    <a:pt x="980757" y="853440"/>
                  </a:lnTo>
                  <a:lnTo>
                    <a:pt x="980808" y="855980"/>
                  </a:lnTo>
                  <a:lnTo>
                    <a:pt x="980808" y="846086"/>
                  </a:lnTo>
                  <a:lnTo>
                    <a:pt x="978662" y="847090"/>
                  </a:lnTo>
                  <a:lnTo>
                    <a:pt x="974902" y="847090"/>
                  </a:lnTo>
                  <a:lnTo>
                    <a:pt x="972235" y="845820"/>
                  </a:lnTo>
                  <a:lnTo>
                    <a:pt x="970419" y="845820"/>
                  </a:lnTo>
                  <a:lnTo>
                    <a:pt x="971219" y="843280"/>
                  </a:lnTo>
                  <a:lnTo>
                    <a:pt x="971740" y="839470"/>
                  </a:lnTo>
                  <a:lnTo>
                    <a:pt x="972693" y="834390"/>
                  </a:lnTo>
                  <a:lnTo>
                    <a:pt x="971283" y="829310"/>
                  </a:lnTo>
                  <a:lnTo>
                    <a:pt x="971740" y="824230"/>
                  </a:lnTo>
                  <a:lnTo>
                    <a:pt x="972083" y="822960"/>
                  </a:lnTo>
                  <a:lnTo>
                    <a:pt x="980909" y="822960"/>
                  </a:lnTo>
                  <a:lnTo>
                    <a:pt x="982014" y="825500"/>
                  </a:lnTo>
                  <a:lnTo>
                    <a:pt x="982014" y="803313"/>
                  </a:lnTo>
                  <a:lnTo>
                    <a:pt x="981557" y="800100"/>
                  </a:lnTo>
                  <a:lnTo>
                    <a:pt x="981710" y="795020"/>
                  </a:lnTo>
                  <a:lnTo>
                    <a:pt x="981138" y="789940"/>
                  </a:lnTo>
                  <a:lnTo>
                    <a:pt x="981138" y="787400"/>
                  </a:lnTo>
                  <a:lnTo>
                    <a:pt x="983843" y="791210"/>
                  </a:lnTo>
                  <a:lnTo>
                    <a:pt x="991641" y="812800"/>
                  </a:lnTo>
                  <a:lnTo>
                    <a:pt x="991641" y="816610"/>
                  </a:lnTo>
                  <a:lnTo>
                    <a:pt x="995095" y="819150"/>
                  </a:lnTo>
                  <a:lnTo>
                    <a:pt x="1000086" y="820420"/>
                  </a:lnTo>
                  <a:lnTo>
                    <a:pt x="999172" y="820420"/>
                  </a:lnTo>
                  <a:lnTo>
                    <a:pt x="998905" y="821690"/>
                  </a:lnTo>
                  <a:lnTo>
                    <a:pt x="998753" y="822960"/>
                  </a:lnTo>
                  <a:lnTo>
                    <a:pt x="999096" y="824230"/>
                  </a:lnTo>
                  <a:lnTo>
                    <a:pt x="999934" y="825500"/>
                  </a:lnTo>
                  <a:lnTo>
                    <a:pt x="999439" y="824230"/>
                  </a:lnTo>
                  <a:lnTo>
                    <a:pt x="1004493" y="833120"/>
                  </a:lnTo>
                  <a:lnTo>
                    <a:pt x="1005065" y="833120"/>
                  </a:lnTo>
                  <a:lnTo>
                    <a:pt x="1008291" y="838200"/>
                  </a:lnTo>
                  <a:lnTo>
                    <a:pt x="1007237" y="844550"/>
                  </a:lnTo>
                  <a:lnTo>
                    <a:pt x="1014577" y="847090"/>
                  </a:lnTo>
                  <a:lnTo>
                    <a:pt x="1014882" y="847090"/>
                  </a:lnTo>
                  <a:lnTo>
                    <a:pt x="1013282" y="850900"/>
                  </a:lnTo>
                  <a:lnTo>
                    <a:pt x="1015441" y="852170"/>
                  </a:lnTo>
                  <a:lnTo>
                    <a:pt x="1019479" y="858520"/>
                  </a:lnTo>
                  <a:lnTo>
                    <a:pt x="1021156" y="862330"/>
                  </a:lnTo>
                  <a:lnTo>
                    <a:pt x="1022477" y="864870"/>
                  </a:lnTo>
                  <a:lnTo>
                    <a:pt x="1023162" y="867410"/>
                  </a:lnTo>
                  <a:lnTo>
                    <a:pt x="1024763" y="868680"/>
                  </a:lnTo>
                  <a:lnTo>
                    <a:pt x="1027049" y="869950"/>
                  </a:lnTo>
                  <a:lnTo>
                    <a:pt x="1027620" y="869950"/>
                  </a:lnTo>
                  <a:lnTo>
                    <a:pt x="1028230" y="871220"/>
                  </a:lnTo>
                  <a:lnTo>
                    <a:pt x="1028839" y="871220"/>
                  </a:lnTo>
                  <a:lnTo>
                    <a:pt x="1027201" y="872490"/>
                  </a:lnTo>
                  <a:lnTo>
                    <a:pt x="1026972" y="875030"/>
                  </a:lnTo>
                  <a:lnTo>
                    <a:pt x="1033056" y="878840"/>
                  </a:lnTo>
                  <a:lnTo>
                    <a:pt x="1035189" y="882650"/>
                  </a:lnTo>
                  <a:lnTo>
                    <a:pt x="1037691" y="885190"/>
                  </a:lnTo>
                  <a:lnTo>
                    <a:pt x="1040549" y="887730"/>
                  </a:lnTo>
                  <a:lnTo>
                    <a:pt x="1042530" y="889000"/>
                  </a:lnTo>
                  <a:lnTo>
                    <a:pt x="1046365" y="889000"/>
                  </a:lnTo>
                  <a:lnTo>
                    <a:pt x="1048080" y="887730"/>
                  </a:lnTo>
                  <a:lnTo>
                    <a:pt x="1048727" y="886460"/>
                  </a:lnTo>
                  <a:lnTo>
                    <a:pt x="1049108" y="885190"/>
                  </a:lnTo>
                  <a:lnTo>
                    <a:pt x="1049185" y="882650"/>
                  </a:lnTo>
                  <a:lnTo>
                    <a:pt x="1048537" y="880110"/>
                  </a:lnTo>
                  <a:lnTo>
                    <a:pt x="1047203" y="877570"/>
                  </a:lnTo>
                  <a:lnTo>
                    <a:pt x="1046746" y="875030"/>
                  </a:lnTo>
                  <a:lnTo>
                    <a:pt x="1045794" y="872490"/>
                  </a:lnTo>
                  <a:lnTo>
                    <a:pt x="1044841" y="871613"/>
                  </a:lnTo>
                  <a:lnTo>
                    <a:pt x="1044841" y="883920"/>
                  </a:lnTo>
                  <a:lnTo>
                    <a:pt x="1044841" y="885190"/>
                  </a:lnTo>
                  <a:lnTo>
                    <a:pt x="1044016" y="885190"/>
                  </a:lnTo>
                  <a:lnTo>
                    <a:pt x="1043406" y="883920"/>
                  </a:lnTo>
                  <a:lnTo>
                    <a:pt x="1042873" y="883920"/>
                  </a:lnTo>
                  <a:lnTo>
                    <a:pt x="1041120" y="881380"/>
                  </a:lnTo>
                  <a:lnTo>
                    <a:pt x="1039520" y="880110"/>
                  </a:lnTo>
                  <a:lnTo>
                    <a:pt x="1038072" y="877570"/>
                  </a:lnTo>
                  <a:lnTo>
                    <a:pt x="1036866" y="876300"/>
                  </a:lnTo>
                  <a:lnTo>
                    <a:pt x="1034884" y="876300"/>
                  </a:lnTo>
                  <a:lnTo>
                    <a:pt x="1034808" y="875030"/>
                  </a:lnTo>
                  <a:lnTo>
                    <a:pt x="1033564" y="873760"/>
                  </a:lnTo>
                  <a:lnTo>
                    <a:pt x="1033424" y="873607"/>
                  </a:lnTo>
                  <a:lnTo>
                    <a:pt x="1033856" y="872490"/>
                  </a:lnTo>
                  <a:lnTo>
                    <a:pt x="1035037" y="871220"/>
                  </a:lnTo>
                  <a:lnTo>
                    <a:pt x="1039291" y="871220"/>
                  </a:lnTo>
                  <a:lnTo>
                    <a:pt x="1040815" y="872490"/>
                  </a:lnTo>
                  <a:lnTo>
                    <a:pt x="1041768" y="875030"/>
                  </a:lnTo>
                  <a:lnTo>
                    <a:pt x="1042035" y="876300"/>
                  </a:lnTo>
                  <a:lnTo>
                    <a:pt x="1042682" y="878840"/>
                  </a:lnTo>
                  <a:lnTo>
                    <a:pt x="1043597" y="881380"/>
                  </a:lnTo>
                  <a:lnTo>
                    <a:pt x="1044689" y="883920"/>
                  </a:lnTo>
                  <a:lnTo>
                    <a:pt x="1044841" y="883920"/>
                  </a:lnTo>
                  <a:lnTo>
                    <a:pt x="1044841" y="871613"/>
                  </a:lnTo>
                  <a:lnTo>
                    <a:pt x="1044422" y="871220"/>
                  </a:lnTo>
                  <a:lnTo>
                    <a:pt x="1043787" y="869950"/>
                  </a:lnTo>
                  <a:lnTo>
                    <a:pt x="1042644" y="868680"/>
                  </a:lnTo>
                  <a:lnTo>
                    <a:pt x="1041196" y="868680"/>
                  </a:lnTo>
                  <a:lnTo>
                    <a:pt x="1042238" y="867410"/>
                  </a:lnTo>
                  <a:lnTo>
                    <a:pt x="1043292" y="866140"/>
                  </a:lnTo>
                  <a:lnTo>
                    <a:pt x="1041196" y="863600"/>
                  </a:lnTo>
                  <a:lnTo>
                    <a:pt x="1040422" y="862215"/>
                  </a:lnTo>
                  <a:lnTo>
                    <a:pt x="1037539" y="856513"/>
                  </a:lnTo>
                  <a:lnTo>
                    <a:pt x="1037539" y="866140"/>
                  </a:lnTo>
                  <a:lnTo>
                    <a:pt x="1036370" y="867410"/>
                  </a:lnTo>
                  <a:lnTo>
                    <a:pt x="1029449" y="867410"/>
                  </a:lnTo>
                  <a:lnTo>
                    <a:pt x="1029106" y="866140"/>
                  </a:lnTo>
                  <a:lnTo>
                    <a:pt x="1028001" y="864870"/>
                  </a:lnTo>
                  <a:lnTo>
                    <a:pt x="1026287" y="861060"/>
                  </a:lnTo>
                  <a:lnTo>
                    <a:pt x="1025029" y="858520"/>
                  </a:lnTo>
                  <a:lnTo>
                    <a:pt x="1023810" y="855980"/>
                  </a:lnTo>
                  <a:lnTo>
                    <a:pt x="1021156" y="853440"/>
                  </a:lnTo>
                  <a:lnTo>
                    <a:pt x="1020165" y="850900"/>
                  </a:lnTo>
                  <a:lnTo>
                    <a:pt x="1019784" y="849630"/>
                  </a:lnTo>
                  <a:lnTo>
                    <a:pt x="1020165" y="848360"/>
                  </a:lnTo>
                  <a:lnTo>
                    <a:pt x="1023353" y="848360"/>
                  </a:lnTo>
                  <a:lnTo>
                    <a:pt x="1024534" y="847090"/>
                  </a:lnTo>
                  <a:lnTo>
                    <a:pt x="1027468" y="847090"/>
                  </a:lnTo>
                  <a:lnTo>
                    <a:pt x="1028153" y="848360"/>
                  </a:lnTo>
                  <a:lnTo>
                    <a:pt x="1029106" y="848360"/>
                  </a:lnTo>
                  <a:lnTo>
                    <a:pt x="1030732" y="850900"/>
                  </a:lnTo>
                  <a:lnTo>
                    <a:pt x="1030312" y="850900"/>
                  </a:lnTo>
                  <a:lnTo>
                    <a:pt x="1031341" y="853440"/>
                  </a:lnTo>
                  <a:lnTo>
                    <a:pt x="1036142" y="863600"/>
                  </a:lnTo>
                  <a:lnTo>
                    <a:pt x="1036751" y="863600"/>
                  </a:lnTo>
                  <a:lnTo>
                    <a:pt x="1037234" y="864870"/>
                  </a:lnTo>
                  <a:lnTo>
                    <a:pt x="1037539" y="866140"/>
                  </a:lnTo>
                  <a:lnTo>
                    <a:pt x="1037539" y="856513"/>
                  </a:lnTo>
                  <a:lnTo>
                    <a:pt x="1037272" y="855980"/>
                  </a:lnTo>
                  <a:lnTo>
                    <a:pt x="1035646" y="852170"/>
                  </a:lnTo>
                  <a:lnTo>
                    <a:pt x="1035227" y="850900"/>
                  </a:lnTo>
                  <a:lnTo>
                    <a:pt x="1034618" y="849630"/>
                  </a:lnTo>
                  <a:lnTo>
                    <a:pt x="1033741" y="848360"/>
                  </a:lnTo>
                  <a:lnTo>
                    <a:pt x="1032941" y="845820"/>
                  </a:lnTo>
                  <a:lnTo>
                    <a:pt x="1031455" y="845820"/>
                  </a:lnTo>
                  <a:lnTo>
                    <a:pt x="1029563" y="844550"/>
                  </a:lnTo>
                  <a:lnTo>
                    <a:pt x="1030198" y="844550"/>
                  </a:lnTo>
                  <a:lnTo>
                    <a:pt x="1030389" y="843280"/>
                  </a:lnTo>
                  <a:lnTo>
                    <a:pt x="1030541" y="842010"/>
                  </a:lnTo>
                  <a:lnTo>
                    <a:pt x="1030122" y="840740"/>
                  </a:lnTo>
                  <a:lnTo>
                    <a:pt x="1029106" y="839470"/>
                  </a:lnTo>
                  <a:lnTo>
                    <a:pt x="1027468" y="835660"/>
                  </a:lnTo>
                  <a:lnTo>
                    <a:pt x="1026668" y="835660"/>
                  </a:lnTo>
                  <a:lnTo>
                    <a:pt x="1025791" y="833628"/>
                  </a:lnTo>
                  <a:lnTo>
                    <a:pt x="1025791" y="843280"/>
                  </a:lnTo>
                  <a:lnTo>
                    <a:pt x="1024991" y="843280"/>
                  </a:lnTo>
                  <a:lnTo>
                    <a:pt x="1024534" y="844550"/>
                  </a:lnTo>
                  <a:lnTo>
                    <a:pt x="1016355" y="844550"/>
                  </a:lnTo>
                  <a:lnTo>
                    <a:pt x="1015250" y="843280"/>
                  </a:lnTo>
                  <a:lnTo>
                    <a:pt x="1013091" y="839470"/>
                  </a:lnTo>
                  <a:lnTo>
                    <a:pt x="1012596" y="835660"/>
                  </a:lnTo>
                  <a:lnTo>
                    <a:pt x="1010920" y="833120"/>
                  </a:lnTo>
                  <a:lnTo>
                    <a:pt x="1007910" y="828040"/>
                  </a:lnTo>
                  <a:lnTo>
                    <a:pt x="1005636" y="825500"/>
                  </a:lnTo>
                  <a:lnTo>
                    <a:pt x="1005001" y="824230"/>
                  </a:lnTo>
                  <a:lnTo>
                    <a:pt x="1004379" y="822960"/>
                  </a:lnTo>
                  <a:lnTo>
                    <a:pt x="1004722" y="821690"/>
                  </a:lnTo>
                  <a:lnTo>
                    <a:pt x="1005903" y="821690"/>
                  </a:lnTo>
                  <a:lnTo>
                    <a:pt x="1007008" y="820420"/>
                  </a:lnTo>
                  <a:lnTo>
                    <a:pt x="1009662" y="820420"/>
                  </a:lnTo>
                  <a:lnTo>
                    <a:pt x="1010691" y="819150"/>
                  </a:lnTo>
                  <a:lnTo>
                    <a:pt x="1012177" y="819150"/>
                  </a:lnTo>
                  <a:lnTo>
                    <a:pt x="1013548" y="820420"/>
                  </a:lnTo>
                  <a:lnTo>
                    <a:pt x="1012634" y="819150"/>
                  </a:lnTo>
                  <a:lnTo>
                    <a:pt x="1014539" y="820420"/>
                  </a:lnTo>
                  <a:lnTo>
                    <a:pt x="1015669" y="820420"/>
                  </a:lnTo>
                  <a:lnTo>
                    <a:pt x="1016965" y="821690"/>
                  </a:lnTo>
                  <a:lnTo>
                    <a:pt x="1016393" y="824230"/>
                  </a:lnTo>
                  <a:lnTo>
                    <a:pt x="1017879" y="826770"/>
                  </a:lnTo>
                  <a:lnTo>
                    <a:pt x="1020660" y="833120"/>
                  </a:lnTo>
                  <a:lnTo>
                    <a:pt x="1023010" y="836930"/>
                  </a:lnTo>
                  <a:lnTo>
                    <a:pt x="1025372" y="842010"/>
                  </a:lnTo>
                  <a:lnTo>
                    <a:pt x="1025677" y="842010"/>
                  </a:lnTo>
                  <a:lnTo>
                    <a:pt x="1025791" y="843280"/>
                  </a:lnTo>
                  <a:lnTo>
                    <a:pt x="1025791" y="833628"/>
                  </a:lnTo>
                  <a:lnTo>
                    <a:pt x="1025029" y="831850"/>
                  </a:lnTo>
                  <a:lnTo>
                    <a:pt x="1023658" y="829310"/>
                  </a:lnTo>
                  <a:lnTo>
                    <a:pt x="1022477" y="826770"/>
                  </a:lnTo>
                  <a:lnTo>
                    <a:pt x="1021575" y="824230"/>
                  </a:lnTo>
                  <a:lnTo>
                    <a:pt x="1021461" y="822960"/>
                  </a:lnTo>
                  <a:lnTo>
                    <a:pt x="1021041" y="820420"/>
                  </a:lnTo>
                  <a:lnTo>
                    <a:pt x="1020241" y="819150"/>
                  </a:lnTo>
                  <a:lnTo>
                    <a:pt x="1019556" y="817880"/>
                  </a:lnTo>
                  <a:lnTo>
                    <a:pt x="1018336" y="817880"/>
                  </a:lnTo>
                  <a:lnTo>
                    <a:pt x="1016812" y="816610"/>
                  </a:lnTo>
                  <a:lnTo>
                    <a:pt x="1016965" y="816610"/>
                  </a:lnTo>
                  <a:lnTo>
                    <a:pt x="1017841" y="815340"/>
                  </a:lnTo>
                  <a:lnTo>
                    <a:pt x="1018336" y="814070"/>
                  </a:lnTo>
                  <a:lnTo>
                    <a:pt x="1019441" y="811530"/>
                  </a:lnTo>
                  <a:lnTo>
                    <a:pt x="1016965" y="810260"/>
                  </a:lnTo>
                  <a:lnTo>
                    <a:pt x="1015898" y="807720"/>
                  </a:lnTo>
                  <a:lnTo>
                    <a:pt x="1014958" y="806704"/>
                  </a:lnTo>
                  <a:lnTo>
                    <a:pt x="1014958" y="812800"/>
                  </a:lnTo>
                  <a:lnTo>
                    <a:pt x="1013777" y="814070"/>
                  </a:lnTo>
                  <a:lnTo>
                    <a:pt x="1013625" y="814070"/>
                  </a:lnTo>
                  <a:lnTo>
                    <a:pt x="1010539" y="816610"/>
                  </a:lnTo>
                  <a:lnTo>
                    <a:pt x="1005255" y="817880"/>
                  </a:lnTo>
                  <a:lnTo>
                    <a:pt x="1000493" y="816610"/>
                  </a:lnTo>
                  <a:lnTo>
                    <a:pt x="998639" y="815340"/>
                  </a:lnTo>
                  <a:lnTo>
                    <a:pt x="997419" y="814070"/>
                  </a:lnTo>
                  <a:lnTo>
                    <a:pt x="997381" y="812800"/>
                  </a:lnTo>
                  <a:lnTo>
                    <a:pt x="996657" y="811530"/>
                  </a:lnTo>
                  <a:lnTo>
                    <a:pt x="996162" y="808990"/>
                  </a:lnTo>
                  <a:lnTo>
                    <a:pt x="995857" y="806450"/>
                  </a:lnTo>
                  <a:lnTo>
                    <a:pt x="993851" y="801370"/>
                  </a:lnTo>
                  <a:lnTo>
                    <a:pt x="991425" y="795020"/>
                  </a:lnTo>
                  <a:lnTo>
                    <a:pt x="987158" y="787400"/>
                  </a:lnTo>
                  <a:lnTo>
                    <a:pt x="984300" y="782320"/>
                  </a:lnTo>
                  <a:lnTo>
                    <a:pt x="980795" y="775246"/>
                  </a:lnTo>
                  <a:lnTo>
                    <a:pt x="980795" y="815340"/>
                  </a:lnTo>
                  <a:lnTo>
                    <a:pt x="980300" y="819150"/>
                  </a:lnTo>
                  <a:lnTo>
                    <a:pt x="972616" y="819150"/>
                  </a:lnTo>
                  <a:lnTo>
                    <a:pt x="971626" y="817880"/>
                  </a:lnTo>
                  <a:lnTo>
                    <a:pt x="971181" y="817880"/>
                  </a:lnTo>
                  <a:lnTo>
                    <a:pt x="967790" y="816610"/>
                  </a:lnTo>
                  <a:lnTo>
                    <a:pt x="968705" y="812800"/>
                  </a:lnTo>
                  <a:lnTo>
                    <a:pt x="969314" y="808990"/>
                  </a:lnTo>
                  <a:lnTo>
                    <a:pt x="969124" y="808990"/>
                  </a:lnTo>
                  <a:lnTo>
                    <a:pt x="969772" y="805180"/>
                  </a:lnTo>
                  <a:lnTo>
                    <a:pt x="969467" y="801370"/>
                  </a:lnTo>
                  <a:lnTo>
                    <a:pt x="968324" y="796290"/>
                  </a:lnTo>
                  <a:lnTo>
                    <a:pt x="967486" y="791210"/>
                  </a:lnTo>
                  <a:lnTo>
                    <a:pt x="966724" y="786130"/>
                  </a:lnTo>
                  <a:lnTo>
                    <a:pt x="966000" y="783590"/>
                  </a:lnTo>
                  <a:lnTo>
                    <a:pt x="965276" y="781050"/>
                  </a:lnTo>
                  <a:lnTo>
                    <a:pt x="964323" y="778510"/>
                  </a:lnTo>
                  <a:lnTo>
                    <a:pt x="963803" y="775970"/>
                  </a:lnTo>
                  <a:lnTo>
                    <a:pt x="962926" y="774700"/>
                  </a:lnTo>
                  <a:lnTo>
                    <a:pt x="962279" y="773430"/>
                  </a:lnTo>
                  <a:lnTo>
                    <a:pt x="961898" y="772160"/>
                  </a:lnTo>
                  <a:lnTo>
                    <a:pt x="961783" y="770890"/>
                  </a:lnTo>
                  <a:lnTo>
                    <a:pt x="962050" y="770890"/>
                  </a:lnTo>
                  <a:lnTo>
                    <a:pt x="962317" y="769620"/>
                  </a:lnTo>
                  <a:lnTo>
                    <a:pt x="966190" y="769620"/>
                  </a:lnTo>
                  <a:lnTo>
                    <a:pt x="967295" y="768350"/>
                  </a:lnTo>
                  <a:lnTo>
                    <a:pt x="971588" y="768350"/>
                  </a:lnTo>
                  <a:lnTo>
                    <a:pt x="972807" y="769620"/>
                  </a:lnTo>
                  <a:lnTo>
                    <a:pt x="973988" y="769620"/>
                  </a:lnTo>
                  <a:lnTo>
                    <a:pt x="974293" y="770890"/>
                  </a:lnTo>
                  <a:lnTo>
                    <a:pt x="974407" y="772160"/>
                  </a:lnTo>
                  <a:lnTo>
                    <a:pt x="974636" y="772160"/>
                  </a:lnTo>
                  <a:lnTo>
                    <a:pt x="974636" y="773430"/>
                  </a:lnTo>
                  <a:lnTo>
                    <a:pt x="974788" y="773430"/>
                  </a:lnTo>
                  <a:lnTo>
                    <a:pt x="975017" y="774700"/>
                  </a:lnTo>
                  <a:lnTo>
                    <a:pt x="975283" y="774700"/>
                  </a:lnTo>
                  <a:lnTo>
                    <a:pt x="975283" y="777240"/>
                  </a:lnTo>
                  <a:lnTo>
                    <a:pt x="976083" y="778510"/>
                  </a:lnTo>
                  <a:lnTo>
                    <a:pt x="976160" y="781050"/>
                  </a:lnTo>
                  <a:lnTo>
                    <a:pt x="976363" y="782320"/>
                  </a:lnTo>
                  <a:lnTo>
                    <a:pt x="976452" y="787400"/>
                  </a:lnTo>
                  <a:lnTo>
                    <a:pt x="976579" y="789940"/>
                  </a:lnTo>
                  <a:lnTo>
                    <a:pt x="976998" y="793750"/>
                  </a:lnTo>
                  <a:lnTo>
                    <a:pt x="977061" y="796290"/>
                  </a:lnTo>
                  <a:lnTo>
                    <a:pt x="976884" y="798830"/>
                  </a:lnTo>
                  <a:lnTo>
                    <a:pt x="977531" y="802640"/>
                  </a:lnTo>
                  <a:lnTo>
                    <a:pt x="977531" y="808990"/>
                  </a:lnTo>
                  <a:lnTo>
                    <a:pt x="980795" y="815340"/>
                  </a:lnTo>
                  <a:lnTo>
                    <a:pt x="980795" y="775246"/>
                  </a:lnTo>
                  <a:lnTo>
                    <a:pt x="980528" y="774700"/>
                  </a:lnTo>
                  <a:lnTo>
                    <a:pt x="980490" y="773430"/>
                  </a:lnTo>
                  <a:lnTo>
                    <a:pt x="980186" y="772160"/>
                  </a:lnTo>
                  <a:lnTo>
                    <a:pt x="979614" y="770890"/>
                  </a:lnTo>
                  <a:lnTo>
                    <a:pt x="979805" y="769620"/>
                  </a:lnTo>
                  <a:lnTo>
                    <a:pt x="979614" y="769620"/>
                  </a:lnTo>
                  <a:lnTo>
                    <a:pt x="980071" y="768350"/>
                  </a:lnTo>
                  <a:lnTo>
                    <a:pt x="981100" y="768350"/>
                  </a:lnTo>
                  <a:lnTo>
                    <a:pt x="983005" y="767080"/>
                  </a:lnTo>
                  <a:lnTo>
                    <a:pt x="985634" y="765810"/>
                  </a:lnTo>
                  <a:lnTo>
                    <a:pt x="989850" y="765810"/>
                  </a:lnTo>
                  <a:lnTo>
                    <a:pt x="992746" y="768350"/>
                  </a:lnTo>
                  <a:lnTo>
                    <a:pt x="993419" y="769620"/>
                  </a:lnTo>
                  <a:lnTo>
                    <a:pt x="993762" y="770890"/>
                  </a:lnTo>
                  <a:lnTo>
                    <a:pt x="993952" y="770890"/>
                  </a:lnTo>
                  <a:lnTo>
                    <a:pt x="993990" y="772160"/>
                  </a:lnTo>
                  <a:lnTo>
                    <a:pt x="994181" y="772160"/>
                  </a:lnTo>
                  <a:lnTo>
                    <a:pt x="996543" y="778510"/>
                  </a:lnTo>
                  <a:lnTo>
                    <a:pt x="999464" y="784860"/>
                  </a:lnTo>
                  <a:lnTo>
                    <a:pt x="1002525" y="792480"/>
                  </a:lnTo>
                  <a:lnTo>
                    <a:pt x="1008710" y="806450"/>
                  </a:lnTo>
                  <a:lnTo>
                    <a:pt x="1014958" y="812800"/>
                  </a:lnTo>
                  <a:lnTo>
                    <a:pt x="1014958" y="806704"/>
                  </a:lnTo>
                  <a:lnTo>
                    <a:pt x="1013548" y="805180"/>
                  </a:lnTo>
                  <a:lnTo>
                    <a:pt x="1011529" y="801370"/>
                  </a:lnTo>
                  <a:lnTo>
                    <a:pt x="1009929" y="797560"/>
                  </a:lnTo>
                  <a:lnTo>
                    <a:pt x="1006436" y="788670"/>
                  </a:lnTo>
                  <a:lnTo>
                    <a:pt x="1004608" y="784860"/>
                  </a:lnTo>
                  <a:lnTo>
                    <a:pt x="1007503" y="788670"/>
                  </a:lnTo>
                  <a:lnTo>
                    <a:pt x="1010920" y="793750"/>
                  </a:lnTo>
                  <a:lnTo>
                    <a:pt x="1015479" y="798830"/>
                  </a:lnTo>
                  <a:lnTo>
                    <a:pt x="1017612" y="800100"/>
                  </a:lnTo>
                  <a:lnTo>
                    <a:pt x="1018984" y="803910"/>
                  </a:lnTo>
                  <a:lnTo>
                    <a:pt x="1020470" y="807720"/>
                  </a:lnTo>
                  <a:lnTo>
                    <a:pt x="1025601" y="811530"/>
                  </a:lnTo>
                  <a:lnTo>
                    <a:pt x="1031227" y="811530"/>
                  </a:lnTo>
                  <a:lnTo>
                    <a:pt x="1030922" y="812800"/>
                  </a:lnTo>
                  <a:lnTo>
                    <a:pt x="1031341" y="814070"/>
                  </a:lnTo>
                  <a:lnTo>
                    <a:pt x="1032370" y="815340"/>
                  </a:lnTo>
                  <a:lnTo>
                    <a:pt x="1035418" y="817880"/>
                  </a:lnTo>
                  <a:lnTo>
                    <a:pt x="1038834" y="821690"/>
                  </a:lnTo>
                  <a:lnTo>
                    <a:pt x="1042606" y="824230"/>
                  </a:lnTo>
                  <a:lnTo>
                    <a:pt x="1044841" y="826770"/>
                  </a:lnTo>
                  <a:lnTo>
                    <a:pt x="1047318" y="830580"/>
                  </a:lnTo>
                  <a:lnTo>
                    <a:pt x="1050061" y="831850"/>
                  </a:lnTo>
                  <a:lnTo>
                    <a:pt x="1051915" y="833120"/>
                  </a:lnTo>
                  <a:lnTo>
                    <a:pt x="1054201" y="834390"/>
                  </a:lnTo>
                  <a:lnTo>
                    <a:pt x="1056678" y="834390"/>
                  </a:lnTo>
                  <a:lnTo>
                    <a:pt x="1056449" y="835660"/>
                  </a:lnTo>
                  <a:lnTo>
                    <a:pt x="1056830" y="835660"/>
                  </a:lnTo>
                  <a:lnTo>
                    <a:pt x="1057668" y="836930"/>
                  </a:lnTo>
                  <a:lnTo>
                    <a:pt x="1061847" y="840740"/>
                  </a:lnTo>
                  <a:lnTo>
                    <a:pt x="1065466" y="843280"/>
                  </a:lnTo>
                  <a:lnTo>
                    <a:pt x="1068501" y="847090"/>
                  </a:lnTo>
                  <a:lnTo>
                    <a:pt x="1069568" y="848360"/>
                  </a:lnTo>
                  <a:lnTo>
                    <a:pt x="1071206" y="849630"/>
                  </a:lnTo>
                  <a:lnTo>
                    <a:pt x="1073302" y="850900"/>
                  </a:lnTo>
                  <a:lnTo>
                    <a:pt x="1075499" y="850900"/>
                  </a:lnTo>
                  <a:lnTo>
                    <a:pt x="1076642" y="852170"/>
                  </a:lnTo>
                  <a:lnTo>
                    <a:pt x="1076337" y="853440"/>
                  </a:lnTo>
                  <a:lnTo>
                    <a:pt x="1076528" y="854710"/>
                  </a:lnTo>
                  <a:lnTo>
                    <a:pt x="1077861" y="855980"/>
                  </a:lnTo>
                  <a:lnTo>
                    <a:pt x="1079995" y="857250"/>
                  </a:lnTo>
                  <a:lnTo>
                    <a:pt x="1082040" y="858520"/>
                  </a:lnTo>
                  <a:lnTo>
                    <a:pt x="1083373" y="858520"/>
                  </a:lnTo>
                  <a:lnTo>
                    <a:pt x="1084554" y="859790"/>
                  </a:lnTo>
                  <a:lnTo>
                    <a:pt x="1087297" y="861060"/>
                  </a:lnTo>
                  <a:lnTo>
                    <a:pt x="1088618" y="863600"/>
                  </a:lnTo>
                  <a:lnTo>
                    <a:pt x="1096645" y="867410"/>
                  </a:lnTo>
                  <a:lnTo>
                    <a:pt x="1099464" y="864870"/>
                  </a:lnTo>
                  <a:lnTo>
                    <a:pt x="1099540" y="862330"/>
                  </a:lnTo>
                  <a:lnTo>
                    <a:pt x="1099616" y="861060"/>
                  </a:lnTo>
                  <a:lnTo>
                    <a:pt x="1099312" y="861060"/>
                  </a:lnTo>
                  <a:lnTo>
                    <a:pt x="1098626" y="859790"/>
                  </a:lnTo>
                  <a:lnTo>
                    <a:pt x="1098245" y="859790"/>
                  </a:lnTo>
                  <a:lnTo>
                    <a:pt x="1097140" y="857250"/>
                  </a:lnTo>
                  <a:lnTo>
                    <a:pt x="1095921" y="855980"/>
                  </a:lnTo>
                  <a:lnTo>
                    <a:pt x="1094905" y="854710"/>
                  </a:lnTo>
                  <a:lnTo>
                    <a:pt x="1094511" y="853706"/>
                  </a:lnTo>
                  <a:lnTo>
                    <a:pt x="1094511" y="862215"/>
                  </a:lnTo>
                  <a:lnTo>
                    <a:pt x="1093266" y="861060"/>
                  </a:lnTo>
                  <a:lnTo>
                    <a:pt x="1091209" y="859790"/>
                  </a:lnTo>
                  <a:lnTo>
                    <a:pt x="1088580" y="857250"/>
                  </a:lnTo>
                  <a:lnTo>
                    <a:pt x="1086421" y="855980"/>
                  </a:lnTo>
                  <a:lnTo>
                    <a:pt x="1084021" y="855980"/>
                  </a:lnTo>
                  <a:lnTo>
                    <a:pt x="1083106" y="854710"/>
                  </a:lnTo>
                  <a:lnTo>
                    <a:pt x="1080414" y="853440"/>
                  </a:lnTo>
                  <a:lnTo>
                    <a:pt x="1081430" y="853440"/>
                  </a:lnTo>
                  <a:lnTo>
                    <a:pt x="1081659" y="852170"/>
                  </a:lnTo>
                  <a:lnTo>
                    <a:pt x="1082192" y="852170"/>
                  </a:lnTo>
                  <a:lnTo>
                    <a:pt x="1082840" y="850900"/>
                  </a:lnTo>
                  <a:lnTo>
                    <a:pt x="1086916" y="850900"/>
                  </a:lnTo>
                  <a:lnTo>
                    <a:pt x="1088466" y="852170"/>
                  </a:lnTo>
                  <a:lnTo>
                    <a:pt x="1089113" y="853440"/>
                  </a:lnTo>
                  <a:lnTo>
                    <a:pt x="1089571" y="854710"/>
                  </a:lnTo>
                  <a:lnTo>
                    <a:pt x="1090104" y="855980"/>
                  </a:lnTo>
                  <a:lnTo>
                    <a:pt x="1090676" y="855980"/>
                  </a:lnTo>
                  <a:lnTo>
                    <a:pt x="1093647" y="859790"/>
                  </a:lnTo>
                  <a:lnTo>
                    <a:pt x="1094511" y="862215"/>
                  </a:lnTo>
                  <a:lnTo>
                    <a:pt x="1094511" y="853706"/>
                  </a:lnTo>
                  <a:lnTo>
                    <a:pt x="1094409" y="853440"/>
                  </a:lnTo>
                  <a:lnTo>
                    <a:pt x="1093952" y="852170"/>
                  </a:lnTo>
                  <a:lnTo>
                    <a:pt x="1093381" y="850900"/>
                  </a:lnTo>
                  <a:lnTo>
                    <a:pt x="1092695" y="849630"/>
                  </a:lnTo>
                  <a:lnTo>
                    <a:pt x="1091476" y="848360"/>
                  </a:lnTo>
                  <a:lnTo>
                    <a:pt x="1087678" y="848360"/>
                  </a:lnTo>
                  <a:lnTo>
                    <a:pt x="1088313" y="847090"/>
                  </a:lnTo>
                  <a:lnTo>
                    <a:pt x="1088656" y="845820"/>
                  </a:lnTo>
                  <a:lnTo>
                    <a:pt x="1088313" y="843280"/>
                  </a:lnTo>
                  <a:lnTo>
                    <a:pt x="1087221" y="843280"/>
                  </a:lnTo>
                  <a:lnTo>
                    <a:pt x="1085621" y="842010"/>
                  </a:lnTo>
                  <a:lnTo>
                    <a:pt x="1084059" y="841070"/>
                  </a:lnTo>
                  <a:lnTo>
                    <a:pt x="1084059" y="845820"/>
                  </a:lnTo>
                  <a:lnTo>
                    <a:pt x="1083640" y="847090"/>
                  </a:lnTo>
                  <a:lnTo>
                    <a:pt x="1083221" y="847090"/>
                  </a:lnTo>
                  <a:lnTo>
                    <a:pt x="1080973" y="848360"/>
                  </a:lnTo>
                  <a:lnTo>
                    <a:pt x="1075575" y="848360"/>
                  </a:lnTo>
                  <a:lnTo>
                    <a:pt x="1074318" y="847090"/>
                  </a:lnTo>
                  <a:lnTo>
                    <a:pt x="1072959" y="845820"/>
                  </a:lnTo>
                  <a:lnTo>
                    <a:pt x="1071702" y="844550"/>
                  </a:lnTo>
                  <a:lnTo>
                    <a:pt x="1068120" y="839470"/>
                  </a:lnTo>
                  <a:lnTo>
                    <a:pt x="1063104" y="836930"/>
                  </a:lnTo>
                  <a:lnTo>
                    <a:pt x="1061923" y="835660"/>
                  </a:lnTo>
                  <a:lnTo>
                    <a:pt x="1061923" y="834390"/>
                  </a:lnTo>
                  <a:lnTo>
                    <a:pt x="1062799" y="833120"/>
                  </a:lnTo>
                  <a:lnTo>
                    <a:pt x="1063980" y="833120"/>
                  </a:lnTo>
                  <a:lnTo>
                    <a:pt x="1065047" y="831850"/>
                  </a:lnTo>
                  <a:lnTo>
                    <a:pt x="1066076" y="831850"/>
                  </a:lnTo>
                  <a:lnTo>
                    <a:pt x="1069454" y="830580"/>
                  </a:lnTo>
                  <a:lnTo>
                    <a:pt x="1069721" y="831850"/>
                  </a:lnTo>
                  <a:lnTo>
                    <a:pt x="1070330" y="831850"/>
                  </a:lnTo>
                  <a:lnTo>
                    <a:pt x="1074356" y="835660"/>
                  </a:lnTo>
                  <a:lnTo>
                    <a:pt x="1076337" y="839470"/>
                  </a:lnTo>
                  <a:lnTo>
                    <a:pt x="1082459" y="844550"/>
                  </a:lnTo>
                  <a:lnTo>
                    <a:pt x="1083830" y="845820"/>
                  </a:lnTo>
                  <a:lnTo>
                    <a:pt x="1084059" y="845820"/>
                  </a:lnTo>
                  <a:lnTo>
                    <a:pt x="1084059" y="841070"/>
                  </a:lnTo>
                  <a:lnTo>
                    <a:pt x="1083525" y="840740"/>
                  </a:lnTo>
                  <a:lnTo>
                    <a:pt x="1081659" y="838200"/>
                  </a:lnTo>
                  <a:lnTo>
                    <a:pt x="1079995" y="836930"/>
                  </a:lnTo>
                  <a:lnTo>
                    <a:pt x="1078395" y="834390"/>
                  </a:lnTo>
                  <a:lnTo>
                    <a:pt x="1076337" y="831850"/>
                  </a:lnTo>
                  <a:lnTo>
                    <a:pt x="1073823" y="829310"/>
                  </a:lnTo>
                  <a:lnTo>
                    <a:pt x="1072502" y="829310"/>
                  </a:lnTo>
                  <a:lnTo>
                    <a:pt x="1070787" y="828040"/>
                  </a:lnTo>
                  <a:lnTo>
                    <a:pt x="1068882" y="828040"/>
                  </a:lnTo>
                  <a:lnTo>
                    <a:pt x="1069263" y="826770"/>
                  </a:lnTo>
                  <a:lnTo>
                    <a:pt x="1068768" y="825500"/>
                  </a:lnTo>
                  <a:lnTo>
                    <a:pt x="1067587" y="824230"/>
                  </a:lnTo>
                  <a:lnTo>
                    <a:pt x="1064475" y="821258"/>
                  </a:lnTo>
                  <a:lnTo>
                    <a:pt x="1064475" y="826770"/>
                  </a:lnTo>
                  <a:lnTo>
                    <a:pt x="1063675" y="829310"/>
                  </a:lnTo>
                  <a:lnTo>
                    <a:pt x="1062189" y="830580"/>
                  </a:lnTo>
                  <a:lnTo>
                    <a:pt x="1059751" y="830580"/>
                  </a:lnTo>
                  <a:lnTo>
                    <a:pt x="1058773" y="831850"/>
                  </a:lnTo>
                  <a:lnTo>
                    <a:pt x="1056830" y="831850"/>
                  </a:lnTo>
                  <a:lnTo>
                    <a:pt x="1055001" y="830580"/>
                  </a:lnTo>
                  <a:lnTo>
                    <a:pt x="1053553" y="830580"/>
                  </a:lnTo>
                  <a:lnTo>
                    <a:pt x="1051763" y="828040"/>
                  </a:lnTo>
                  <a:lnTo>
                    <a:pt x="1050137" y="826770"/>
                  </a:lnTo>
                  <a:lnTo>
                    <a:pt x="1048727" y="825500"/>
                  </a:lnTo>
                  <a:lnTo>
                    <a:pt x="1046708" y="822960"/>
                  </a:lnTo>
                  <a:lnTo>
                    <a:pt x="1041958" y="819150"/>
                  </a:lnTo>
                  <a:lnTo>
                    <a:pt x="1039977" y="816610"/>
                  </a:lnTo>
                  <a:lnTo>
                    <a:pt x="1038491" y="815340"/>
                  </a:lnTo>
                  <a:lnTo>
                    <a:pt x="1037310" y="814070"/>
                  </a:lnTo>
                  <a:lnTo>
                    <a:pt x="1036789" y="812800"/>
                  </a:lnTo>
                  <a:lnTo>
                    <a:pt x="1036828" y="811530"/>
                  </a:lnTo>
                  <a:lnTo>
                    <a:pt x="1038453" y="810260"/>
                  </a:lnTo>
                  <a:lnTo>
                    <a:pt x="1040091" y="810260"/>
                  </a:lnTo>
                  <a:lnTo>
                    <a:pt x="1041958" y="808990"/>
                  </a:lnTo>
                  <a:lnTo>
                    <a:pt x="1044321" y="808990"/>
                  </a:lnTo>
                  <a:lnTo>
                    <a:pt x="1046289" y="810260"/>
                  </a:lnTo>
                  <a:lnTo>
                    <a:pt x="1049261" y="812800"/>
                  </a:lnTo>
                  <a:lnTo>
                    <a:pt x="1051839" y="814070"/>
                  </a:lnTo>
                  <a:lnTo>
                    <a:pt x="1054011" y="816610"/>
                  </a:lnTo>
                  <a:lnTo>
                    <a:pt x="1053896" y="817880"/>
                  </a:lnTo>
                  <a:lnTo>
                    <a:pt x="1057097" y="820420"/>
                  </a:lnTo>
                  <a:lnTo>
                    <a:pt x="1060856" y="822960"/>
                  </a:lnTo>
                  <a:lnTo>
                    <a:pt x="1064018" y="826770"/>
                  </a:lnTo>
                  <a:lnTo>
                    <a:pt x="1064475" y="826770"/>
                  </a:lnTo>
                  <a:lnTo>
                    <a:pt x="1064475" y="821258"/>
                  </a:lnTo>
                  <a:lnTo>
                    <a:pt x="1063599" y="820420"/>
                  </a:lnTo>
                  <a:lnTo>
                    <a:pt x="1060818" y="817880"/>
                  </a:lnTo>
                  <a:lnTo>
                    <a:pt x="1057592" y="816610"/>
                  </a:lnTo>
                  <a:lnTo>
                    <a:pt x="1053185" y="808990"/>
                  </a:lnTo>
                  <a:lnTo>
                    <a:pt x="1052449" y="807720"/>
                  </a:lnTo>
                  <a:lnTo>
                    <a:pt x="1045718" y="805180"/>
                  </a:lnTo>
                  <a:lnTo>
                    <a:pt x="1046099" y="805180"/>
                  </a:lnTo>
                  <a:lnTo>
                    <a:pt x="1046441" y="803910"/>
                  </a:lnTo>
                  <a:lnTo>
                    <a:pt x="1046708" y="803910"/>
                  </a:lnTo>
                  <a:lnTo>
                    <a:pt x="1048042" y="800100"/>
                  </a:lnTo>
                  <a:lnTo>
                    <a:pt x="1043063" y="798830"/>
                  </a:lnTo>
                  <a:lnTo>
                    <a:pt x="1042377" y="797560"/>
                  </a:lnTo>
                  <a:lnTo>
                    <a:pt x="1042377" y="802640"/>
                  </a:lnTo>
                  <a:lnTo>
                    <a:pt x="1041082" y="805180"/>
                  </a:lnTo>
                  <a:lnTo>
                    <a:pt x="1039101" y="806450"/>
                  </a:lnTo>
                  <a:lnTo>
                    <a:pt x="1036637" y="806450"/>
                  </a:lnTo>
                  <a:lnTo>
                    <a:pt x="1035380" y="807720"/>
                  </a:lnTo>
                  <a:lnTo>
                    <a:pt x="1028534" y="807720"/>
                  </a:lnTo>
                  <a:lnTo>
                    <a:pt x="1026858" y="806450"/>
                  </a:lnTo>
                  <a:lnTo>
                    <a:pt x="1025601" y="806450"/>
                  </a:lnTo>
                  <a:lnTo>
                    <a:pt x="1023924" y="805180"/>
                  </a:lnTo>
                  <a:lnTo>
                    <a:pt x="1024077" y="803910"/>
                  </a:lnTo>
                  <a:lnTo>
                    <a:pt x="1022553" y="800100"/>
                  </a:lnTo>
                  <a:lnTo>
                    <a:pt x="1020546" y="797560"/>
                  </a:lnTo>
                  <a:lnTo>
                    <a:pt x="1018222" y="795020"/>
                  </a:lnTo>
                  <a:lnTo>
                    <a:pt x="1015555" y="792480"/>
                  </a:lnTo>
                  <a:lnTo>
                    <a:pt x="1012977" y="788670"/>
                  </a:lnTo>
                  <a:lnTo>
                    <a:pt x="1012215" y="787400"/>
                  </a:lnTo>
                  <a:lnTo>
                    <a:pt x="1009751" y="784860"/>
                  </a:lnTo>
                  <a:lnTo>
                    <a:pt x="1008519" y="783590"/>
                  </a:lnTo>
                  <a:lnTo>
                    <a:pt x="1006703" y="779780"/>
                  </a:lnTo>
                  <a:lnTo>
                    <a:pt x="1004303" y="777240"/>
                  </a:lnTo>
                  <a:lnTo>
                    <a:pt x="1001026" y="773430"/>
                  </a:lnTo>
                  <a:lnTo>
                    <a:pt x="1003046" y="774700"/>
                  </a:lnTo>
                  <a:lnTo>
                    <a:pt x="1001839" y="773430"/>
                  </a:lnTo>
                  <a:lnTo>
                    <a:pt x="999439" y="770890"/>
                  </a:lnTo>
                  <a:lnTo>
                    <a:pt x="999020" y="770890"/>
                  </a:lnTo>
                  <a:lnTo>
                    <a:pt x="998829" y="769620"/>
                  </a:lnTo>
                  <a:lnTo>
                    <a:pt x="998143" y="768350"/>
                  </a:lnTo>
                  <a:lnTo>
                    <a:pt x="997000" y="767080"/>
                  </a:lnTo>
                  <a:lnTo>
                    <a:pt x="997724" y="765810"/>
                  </a:lnTo>
                  <a:lnTo>
                    <a:pt x="998524" y="764540"/>
                  </a:lnTo>
                  <a:lnTo>
                    <a:pt x="999401" y="764540"/>
                  </a:lnTo>
                  <a:lnTo>
                    <a:pt x="1000760" y="763270"/>
                  </a:lnTo>
                  <a:lnTo>
                    <a:pt x="1002550" y="762000"/>
                  </a:lnTo>
                  <a:lnTo>
                    <a:pt x="1008634" y="762000"/>
                  </a:lnTo>
                  <a:lnTo>
                    <a:pt x="1009586" y="763270"/>
                  </a:lnTo>
                  <a:lnTo>
                    <a:pt x="1010348" y="763270"/>
                  </a:lnTo>
                  <a:lnTo>
                    <a:pt x="1012024" y="764540"/>
                  </a:lnTo>
                  <a:lnTo>
                    <a:pt x="1013320" y="767080"/>
                  </a:lnTo>
                  <a:lnTo>
                    <a:pt x="1014196" y="768350"/>
                  </a:lnTo>
                  <a:lnTo>
                    <a:pt x="1017879" y="772160"/>
                  </a:lnTo>
                  <a:lnTo>
                    <a:pt x="1019517" y="774700"/>
                  </a:lnTo>
                  <a:lnTo>
                    <a:pt x="1024763" y="782320"/>
                  </a:lnTo>
                  <a:lnTo>
                    <a:pt x="1026287" y="784860"/>
                  </a:lnTo>
                  <a:lnTo>
                    <a:pt x="1031836" y="791210"/>
                  </a:lnTo>
                  <a:lnTo>
                    <a:pt x="1034961" y="795020"/>
                  </a:lnTo>
                  <a:lnTo>
                    <a:pt x="1038377" y="798830"/>
                  </a:lnTo>
                  <a:lnTo>
                    <a:pt x="1042111" y="802640"/>
                  </a:lnTo>
                  <a:lnTo>
                    <a:pt x="1042377" y="802640"/>
                  </a:lnTo>
                  <a:lnTo>
                    <a:pt x="1042377" y="797560"/>
                  </a:lnTo>
                  <a:lnTo>
                    <a:pt x="1041006" y="795020"/>
                  </a:lnTo>
                  <a:lnTo>
                    <a:pt x="1036599" y="791210"/>
                  </a:lnTo>
                  <a:lnTo>
                    <a:pt x="1032637" y="786130"/>
                  </a:lnTo>
                  <a:lnTo>
                    <a:pt x="1029258" y="781050"/>
                  </a:lnTo>
                  <a:lnTo>
                    <a:pt x="1027277" y="778510"/>
                  </a:lnTo>
                  <a:lnTo>
                    <a:pt x="1018679" y="767080"/>
                  </a:lnTo>
                  <a:lnTo>
                    <a:pt x="1017422" y="765810"/>
                  </a:lnTo>
                  <a:lnTo>
                    <a:pt x="1015784" y="763270"/>
                  </a:lnTo>
                  <a:lnTo>
                    <a:pt x="1014818" y="762000"/>
                  </a:lnTo>
                  <a:lnTo>
                    <a:pt x="1013853" y="760730"/>
                  </a:lnTo>
                  <a:lnTo>
                    <a:pt x="1014349" y="760730"/>
                  </a:lnTo>
                  <a:lnTo>
                    <a:pt x="1017460" y="762000"/>
                  </a:lnTo>
                  <a:lnTo>
                    <a:pt x="1024458" y="762000"/>
                  </a:lnTo>
                  <a:lnTo>
                    <a:pt x="1027696" y="763270"/>
                  </a:lnTo>
                  <a:lnTo>
                    <a:pt x="1030617" y="765810"/>
                  </a:lnTo>
                  <a:lnTo>
                    <a:pt x="1033132" y="767080"/>
                  </a:lnTo>
                  <a:lnTo>
                    <a:pt x="1034884" y="768350"/>
                  </a:lnTo>
                  <a:lnTo>
                    <a:pt x="1037234" y="769620"/>
                  </a:lnTo>
                  <a:lnTo>
                    <a:pt x="1039596" y="768350"/>
                  </a:lnTo>
                  <a:lnTo>
                    <a:pt x="1039558" y="769620"/>
                  </a:lnTo>
                  <a:lnTo>
                    <a:pt x="1040320" y="770890"/>
                  </a:lnTo>
                  <a:lnTo>
                    <a:pt x="1041768" y="772160"/>
                  </a:lnTo>
                  <a:lnTo>
                    <a:pt x="1043787" y="773430"/>
                  </a:lnTo>
                  <a:lnTo>
                    <a:pt x="1047394" y="775970"/>
                  </a:lnTo>
                  <a:lnTo>
                    <a:pt x="1051204" y="777240"/>
                  </a:lnTo>
                  <a:lnTo>
                    <a:pt x="1055192" y="778510"/>
                  </a:lnTo>
                  <a:lnTo>
                    <a:pt x="1057173" y="779780"/>
                  </a:lnTo>
                  <a:lnTo>
                    <a:pt x="1058964" y="781050"/>
                  </a:lnTo>
                  <a:lnTo>
                    <a:pt x="1060589" y="782320"/>
                  </a:lnTo>
                  <a:lnTo>
                    <a:pt x="1062304" y="783590"/>
                  </a:lnTo>
                  <a:lnTo>
                    <a:pt x="1065009" y="784860"/>
                  </a:lnTo>
                  <a:lnTo>
                    <a:pt x="1069263" y="784860"/>
                  </a:lnTo>
                  <a:lnTo>
                    <a:pt x="1069301" y="786130"/>
                  </a:lnTo>
                  <a:lnTo>
                    <a:pt x="1069721" y="787400"/>
                  </a:lnTo>
                  <a:lnTo>
                    <a:pt x="1070559" y="787400"/>
                  </a:lnTo>
                  <a:lnTo>
                    <a:pt x="1073569" y="788670"/>
                  </a:lnTo>
                  <a:lnTo>
                    <a:pt x="1077061" y="789940"/>
                  </a:lnTo>
                  <a:lnTo>
                    <a:pt x="1080833" y="789940"/>
                  </a:lnTo>
                  <a:lnTo>
                    <a:pt x="1084592" y="791210"/>
                  </a:lnTo>
                  <a:lnTo>
                    <a:pt x="1088136" y="792480"/>
                  </a:lnTo>
                  <a:lnTo>
                    <a:pt x="1091209" y="793750"/>
                  </a:lnTo>
                  <a:lnTo>
                    <a:pt x="1093914" y="795020"/>
                  </a:lnTo>
                  <a:lnTo>
                    <a:pt x="1097788" y="796290"/>
                  </a:lnTo>
                  <a:lnTo>
                    <a:pt x="1102880" y="792480"/>
                  </a:lnTo>
                  <a:lnTo>
                    <a:pt x="1103642" y="791210"/>
                  </a:lnTo>
                  <a:lnTo>
                    <a:pt x="1104404" y="7899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8263" y="684427"/>
              <a:ext cx="843510" cy="144880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7268" y="2362200"/>
              <a:ext cx="990600" cy="143408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8723" y="5411363"/>
              <a:ext cx="1157740" cy="1322154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4716" y="3886199"/>
              <a:ext cx="1127760" cy="148894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9755" y="586432"/>
              <a:ext cx="909355" cy="154498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13409" y="2212588"/>
              <a:ext cx="1137769" cy="172669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08080" y="3810000"/>
              <a:ext cx="867155" cy="143256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3576" y="3810000"/>
              <a:ext cx="844296" cy="143256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18676" y="5562599"/>
              <a:ext cx="946403" cy="114300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66577" y="5563925"/>
              <a:ext cx="1260814" cy="11286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172200"/>
            <a:chOff x="0" y="0"/>
            <a:chExt cx="12189460" cy="617220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2189460" cy="1028700"/>
            </a:xfrm>
            <a:custGeom>
              <a:avLst/>
              <a:gdLst/>
              <a:ahLst/>
              <a:cxnLst/>
              <a:rect l="l" t="t" r="r" b="b"/>
              <a:pathLst>
                <a:path w="12189460" h="1028700">
                  <a:moveTo>
                    <a:pt x="12188951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12188951" y="1028700"/>
                  </a:lnTo>
                  <a:lnTo>
                    <a:pt x="12188951" y="0"/>
                  </a:lnTo>
                  <a:close/>
                </a:path>
              </a:pathLst>
            </a:custGeom>
            <a:solidFill>
              <a:srgbClr val="C8E164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8013" y="0"/>
              <a:ext cx="5480938" cy="4199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85800" y="1394460"/>
              <a:ext cx="10817860" cy="4777740"/>
            </a:xfrm>
            <a:custGeom>
              <a:avLst/>
              <a:gdLst/>
              <a:ahLst/>
              <a:cxnLst/>
              <a:rect l="l" t="t" r="r" b="b"/>
              <a:pathLst>
                <a:path w="10817860" h="4777740">
                  <a:moveTo>
                    <a:pt x="10590022" y="0"/>
                  </a:moveTo>
                  <a:lnTo>
                    <a:pt x="227380" y="0"/>
                  </a:lnTo>
                  <a:lnTo>
                    <a:pt x="181639" y="4632"/>
                  </a:lnTo>
                  <a:lnTo>
                    <a:pt x="138997" y="17912"/>
                  </a:lnTo>
                  <a:lnTo>
                    <a:pt x="100378" y="38917"/>
                  </a:lnTo>
                  <a:lnTo>
                    <a:pt x="66708" y="66722"/>
                  </a:lnTo>
                  <a:lnTo>
                    <a:pt x="38910" y="100403"/>
                  </a:lnTo>
                  <a:lnTo>
                    <a:pt x="17909" y="139035"/>
                  </a:lnTo>
                  <a:lnTo>
                    <a:pt x="4631" y="181694"/>
                  </a:lnTo>
                  <a:lnTo>
                    <a:pt x="0" y="227456"/>
                  </a:lnTo>
                  <a:lnTo>
                    <a:pt x="0" y="4550308"/>
                  </a:lnTo>
                  <a:lnTo>
                    <a:pt x="4631" y="4596062"/>
                  </a:lnTo>
                  <a:lnTo>
                    <a:pt x="17909" y="4638715"/>
                  </a:lnTo>
                  <a:lnTo>
                    <a:pt x="38910" y="4677343"/>
                  </a:lnTo>
                  <a:lnTo>
                    <a:pt x="66708" y="4711020"/>
                  </a:lnTo>
                  <a:lnTo>
                    <a:pt x="100378" y="4738823"/>
                  </a:lnTo>
                  <a:lnTo>
                    <a:pt x="138997" y="4759827"/>
                  </a:lnTo>
                  <a:lnTo>
                    <a:pt x="181639" y="4773107"/>
                  </a:lnTo>
                  <a:lnTo>
                    <a:pt x="227380" y="4777740"/>
                  </a:lnTo>
                  <a:lnTo>
                    <a:pt x="10590022" y="4777740"/>
                  </a:lnTo>
                  <a:lnTo>
                    <a:pt x="10635742" y="4773107"/>
                  </a:lnTo>
                  <a:lnTo>
                    <a:pt x="10678370" y="4759827"/>
                  </a:lnTo>
                  <a:lnTo>
                    <a:pt x="10716979" y="4738823"/>
                  </a:lnTo>
                  <a:lnTo>
                    <a:pt x="10750645" y="4711020"/>
                  </a:lnTo>
                  <a:lnTo>
                    <a:pt x="10778440" y="4677343"/>
                  </a:lnTo>
                  <a:lnTo>
                    <a:pt x="10783154" y="4668672"/>
                  </a:lnTo>
                  <a:lnTo>
                    <a:pt x="227380" y="4668672"/>
                  </a:lnTo>
                  <a:lnTo>
                    <a:pt x="181487" y="4659316"/>
                  </a:lnTo>
                  <a:lnTo>
                    <a:pt x="143857" y="4633860"/>
                  </a:lnTo>
                  <a:lnTo>
                    <a:pt x="118408" y="4596218"/>
                  </a:lnTo>
                  <a:lnTo>
                    <a:pt x="109054" y="4550308"/>
                  </a:lnTo>
                  <a:lnTo>
                    <a:pt x="109054" y="227456"/>
                  </a:lnTo>
                  <a:lnTo>
                    <a:pt x="118408" y="181530"/>
                  </a:lnTo>
                  <a:lnTo>
                    <a:pt x="143857" y="143890"/>
                  </a:lnTo>
                  <a:lnTo>
                    <a:pt x="181487" y="118443"/>
                  </a:lnTo>
                  <a:lnTo>
                    <a:pt x="227380" y="109092"/>
                  </a:lnTo>
                  <a:lnTo>
                    <a:pt x="10783164" y="109092"/>
                  </a:lnTo>
                  <a:lnTo>
                    <a:pt x="10778440" y="100403"/>
                  </a:lnTo>
                  <a:lnTo>
                    <a:pt x="10750645" y="66722"/>
                  </a:lnTo>
                  <a:lnTo>
                    <a:pt x="10716979" y="38917"/>
                  </a:lnTo>
                  <a:lnTo>
                    <a:pt x="10678370" y="17912"/>
                  </a:lnTo>
                  <a:lnTo>
                    <a:pt x="10635742" y="4632"/>
                  </a:lnTo>
                  <a:lnTo>
                    <a:pt x="10590022" y="0"/>
                  </a:lnTo>
                  <a:close/>
                </a:path>
                <a:path w="10817860" h="4777740">
                  <a:moveTo>
                    <a:pt x="10783164" y="109092"/>
                  </a:moveTo>
                  <a:lnTo>
                    <a:pt x="10590022" y="109092"/>
                  </a:lnTo>
                  <a:lnTo>
                    <a:pt x="10635874" y="118443"/>
                  </a:lnTo>
                  <a:lnTo>
                    <a:pt x="10673476" y="143890"/>
                  </a:lnTo>
                  <a:lnTo>
                    <a:pt x="10698910" y="181530"/>
                  </a:lnTo>
                  <a:lnTo>
                    <a:pt x="10708259" y="227456"/>
                  </a:lnTo>
                  <a:lnTo>
                    <a:pt x="10708259" y="4550308"/>
                  </a:lnTo>
                  <a:lnTo>
                    <a:pt x="10698910" y="4596218"/>
                  </a:lnTo>
                  <a:lnTo>
                    <a:pt x="10673476" y="4633860"/>
                  </a:lnTo>
                  <a:lnTo>
                    <a:pt x="10635874" y="4659316"/>
                  </a:lnTo>
                  <a:lnTo>
                    <a:pt x="10590022" y="4668672"/>
                  </a:lnTo>
                  <a:lnTo>
                    <a:pt x="10783154" y="4668672"/>
                  </a:lnTo>
                  <a:lnTo>
                    <a:pt x="10799441" y="4638715"/>
                  </a:lnTo>
                  <a:lnTo>
                    <a:pt x="10812719" y="4596062"/>
                  </a:lnTo>
                  <a:lnTo>
                    <a:pt x="10817352" y="4550308"/>
                  </a:lnTo>
                  <a:lnTo>
                    <a:pt x="10817352" y="227456"/>
                  </a:lnTo>
                  <a:lnTo>
                    <a:pt x="10812719" y="181694"/>
                  </a:lnTo>
                  <a:lnTo>
                    <a:pt x="10799441" y="139035"/>
                  </a:lnTo>
                  <a:lnTo>
                    <a:pt x="10783164" y="109092"/>
                  </a:lnTo>
                  <a:close/>
                </a:path>
              </a:pathLst>
            </a:custGeom>
            <a:solidFill>
              <a:srgbClr val="D51F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43000" y="2506979"/>
              <a:ext cx="806450" cy="2520950"/>
            </a:xfrm>
            <a:custGeom>
              <a:avLst/>
              <a:gdLst/>
              <a:ahLst/>
              <a:cxnLst/>
              <a:rect l="l" t="t" r="r" b="b"/>
              <a:pathLst>
                <a:path w="806450" h="2520950">
                  <a:moveTo>
                    <a:pt x="806196" y="2059686"/>
                  </a:moveTo>
                  <a:lnTo>
                    <a:pt x="0" y="1598676"/>
                  </a:lnTo>
                  <a:lnTo>
                    <a:pt x="0" y="2520696"/>
                  </a:lnTo>
                  <a:lnTo>
                    <a:pt x="806196" y="2059686"/>
                  </a:lnTo>
                  <a:close/>
                </a:path>
                <a:path w="806450" h="2520950">
                  <a:moveTo>
                    <a:pt x="806196" y="461010"/>
                  </a:moveTo>
                  <a:lnTo>
                    <a:pt x="0" y="0"/>
                  </a:lnTo>
                  <a:lnTo>
                    <a:pt x="0" y="922020"/>
                  </a:lnTo>
                  <a:lnTo>
                    <a:pt x="806196" y="461010"/>
                  </a:lnTo>
                  <a:close/>
                </a:path>
              </a:pathLst>
            </a:custGeom>
            <a:solidFill>
              <a:srgbClr val="16502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72057" y="1699641"/>
            <a:ext cx="9810115" cy="34620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 b="1">
                <a:latin typeface="Arial"/>
                <a:cs typeface="Arial"/>
              </a:rPr>
              <a:t>Kết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spc="-20" b="1">
                <a:latin typeface="Arial"/>
                <a:cs typeface="Arial"/>
              </a:rPr>
              <a:t>luận</a:t>
            </a:r>
            <a:endParaRPr sz="2300">
              <a:latin typeface="Arial"/>
              <a:cs typeface="Arial"/>
            </a:endParaRPr>
          </a:p>
          <a:p>
            <a:pPr marL="1010285" marR="345440">
              <a:lnSpc>
                <a:spcPct val="120000"/>
              </a:lnSpc>
              <a:spcBef>
                <a:spcPts val="1764"/>
              </a:spcBef>
            </a:pPr>
            <a:r>
              <a:rPr dirty="0" sz="2300" spc="-10" b="1">
                <a:latin typeface="Arial"/>
                <a:cs typeface="Arial"/>
              </a:rPr>
              <a:t>Trong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thể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người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có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các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quan: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3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vận</a:t>
            </a:r>
            <a:r>
              <a:rPr dirty="0" sz="2300" spc="-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động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3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spc="-20" b="1" i="1">
                <a:solidFill>
                  <a:srgbClr val="C00000"/>
                </a:solidFill>
                <a:latin typeface="Arial"/>
                <a:cs typeface="Arial"/>
              </a:rPr>
              <a:t>tiêu</a:t>
            </a:r>
            <a:r>
              <a:rPr dirty="0" sz="2300" spc="-2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hóa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tuần</a:t>
            </a:r>
            <a:r>
              <a:rPr dirty="0" sz="2300" spc="-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hoàn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hô</a:t>
            </a:r>
            <a:r>
              <a:rPr dirty="0" sz="2300" spc="-3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hấp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bài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tiết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thần</a:t>
            </a:r>
            <a:r>
              <a:rPr dirty="0" sz="2300" spc="-4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kinh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nội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tiết</a:t>
            </a:r>
            <a:r>
              <a:rPr dirty="0" sz="2300" b="1">
                <a:latin typeface="Arial"/>
                <a:cs typeface="Arial"/>
              </a:rPr>
              <a:t>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hệ</a:t>
            </a:r>
            <a:r>
              <a:rPr dirty="0" sz="2300" spc="-20" b="1" i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2300" b="1" i="1">
                <a:solidFill>
                  <a:srgbClr val="C00000"/>
                </a:solidFill>
                <a:latin typeface="Arial"/>
                <a:cs typeface="Arial"/>
              </a:rPr>
              <a:t>sinh</a:t>
            </a:r>
            <a:r>
              <a:rPr dirty="0" sz="2300" spc="-25" b="1" i="1">
                <a:solidFill>
                  <a:srgbClr val="C00000"/>
                </a:solidFill>
                <a:latin typeface="Arial"/>
                <a:cs typeface="Arial"/>
              </a:rPr>
              <a:t> dục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Arial"/>
              <a:cs typeface="Arial"/>
            </a:endParaRPr>
          </a:p>
          <a:p>
            <a:pPr marL="1010285" marR="5080">
              <a:lnSpc>
                <a:spcPct val="120000"/>
              </a:lnSpc>
            </a:pPr>
            <a:r>
              <a:rPr dirty="0" sz="2300" b="1">
                <a:latin typeface="Arial"/>
                <a:cs typeface="Arial"/>
              </a:rPr>
              <a:t>Mỗi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đảm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nhận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một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chức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năng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riêng,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cùng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phối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spc="-25" b="1">
                <a:latin typeface="Arial"/>
                <a:cs typeface="Arial"/>
              </a:rPr>
              <a:t>hợp </a:t>
            </a:r>
            <a:r>
              <a:rPr dirty="0" sz="2300" b="1">
                <a:latin typeface="Arial"/>
                <a:cs typeface="Arial"/>
              </a:rPr>
              <a:t>hoạt</a:t>
            </a:r>
            <a:r>
              <a:rPr dirty="0" sz="2300" spc="-4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động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với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các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1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khác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tạo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nên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sự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thống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nhất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spc="-25" b="1">
                <a:latin typeface="Arial"/>
                <a:cs typeface="Arial"/>
              </a:rPr>
              <a:t>của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10" b="1">
                <a:latin typeface="Arial"/>
                <a:cs typeface="Arial"/>
              </a:rPr>
              <a:t> </a:t>
            </a:r>
            <a:r>
              <a:rPr dirty="0" sz="2300" spc="-25" b="1">
                <a:latin typeface="Arial"/>
                <a:cs typeface="Arial"/>
              </a:rPr>
              <a:t>thể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3646" rIns="0" bIns="0" rtlCol="0" vert="horz">
            <a:spAutoFit/>
          </a:bodyPr>
          <a:lstStyle/>
          <a:p>
            <a:pPr marL="6985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D51F27"/>
                </a:solidFill>
              </a:rPr>
              <a:t>I.</a:t>
            </a:r>
            <a:r>
              <a:rPr dirty="0" spc="-15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CÁC</a:t>
            </a:r>
            <a:r>
              <a:rPr dirty="0" spc="-15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HỆ</a:t>
            </a:r>
            <a:r>
              <a:rPr dirty="0" spc="-10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CƠ</a:t>
            </a:r>
            <a:r>
              <a:rPr dirty="0" spc="-15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QUAN</a:t>
            </a:r>
            <a:r>
              <a:rPr dirty="0" spc="-15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TRONG</a:t>
            </a:r>
            <a:r>
              <a:rPr dirty="0" spc="-20">
                <a:solidFill>
                  <a:srgbClr val="D51F27"/>
                </a:solidFill>
              </a:rPr>
              <a:t> </a:t>
            </a:r>
            <a:r>
              <a:rPr dirty="0">
                <a:solidFill>
                  <a:srgbClr val="D51F27"/>
                </a:solidFill>
              </a:rPr>
              <a:t>CƠ</a:t>
            </a:r>
            <a:r>
              <a:rPr dirty="0" spc="-20">
                <a:solidFill>
                  <a:srgbClr val="D51F27"/>
                </a:solidFill>
              </a:rPr>
              <a:t> </a:t>
            </a:r>
            <a:r>
              <a:rPr dirty="0" spc="-25">
                <a:solidFill>
                  <a:srgbClr val="D51F27"/>
                </a:solidFill>
              </a:rPr>
              <a:t>THỂ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9091" y="1630512"/>
            <a:ext cx="8606946" cy="288509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13587" y="6214871"/>
            <a:ext cx="2158365" cy="643255"/>
            <a:chOff x="513587" y="6214871"/>
            <a:chExt cx="2158365" cy="6432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87" y="6214871"/>
              <a:ext cx="1129284" cy="64312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2287" y="6214871"/>
              <a:ext cx="1129284" cy="643126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2641092" y="6199630"/>
            <a:ext cx="9345295" cy="658495"/>
            <a:chOff x="2641092" y="6199630"/>
            <a:chExt cx="9345295" cy="65849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7496" y="6214872"/>
              <a:ext cx="1130808" cy="64312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6676" y="6214872"/>
              <a:ext cx="1130808" cy="643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2996" y="6214872"/>
              <a:ext cx="1129283" cy="64312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7792" y="6214872"/>
              <a:ext cx="1129283" cy="6431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588" y="6214872"/>
              <a:ext cx="1129283" cy="64312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8907" y="6214872"/>
              <a:ext cx="1129283" cy="6431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3704" y="6214872"/>
              <a:ext cx="1129283" cy="64312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6975" y="6214872"/>
              <a:ext cx="1129283" cy="64312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092" y="6199630"/>
              <a:ext cx="941832" cy="658366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51429" y="5464268"/>
            <a:ext cx="228599" cy="21869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5707" y="5905500"/>
            <a:ext cx="670559" cy="769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4676" y="7618"/>
            <a:ext cx="12039600" cy="6850380"/>
            <a:chOff x="74676" y="7618"/>
            <a:chExt cx="12039600" cy="68503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6" y="7618"/>
              <a:ext cx="12039600" cy="68503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8435" y="6333743"/>
              <a:ext cx="932687" cy="5242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0"/>
            <a:ext cx="12188951" cy="68534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" y="0"/>
            <a:ext cx="12167616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0"/>
            <a:ext cx="12188951" cy="68534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762"/>
            <a:ext cx="12188951" cy="68244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48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76197"/>
            <a:ext cx="12189460" cy="6705600"/>
            <a:chOff x="0" y="76197"/>
            <a:chExt cx="12189460" cy="6705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6" y="76198"/>
              <a:ext cx="6705600" cy="67055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4476" y="76197"/>
              <a:ext cx="6094476" cy="67055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8016"/>
              <a:ext cx="3624071" cy="153924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136" y="408444"/>
              <a:ext cx="2699004" cy="10408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35" y="155590"/>
              <a:ext cx="3556991" cy="144845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4435" y="155590"/>
              <a:ext cx="3557270" cy="1449070"/>
            </a:xfrm>
            <a:custGeom>
              <a:avLst/>
              <a:gdLst/>
              <a:ahLst/>
              <a:cxnLst/>
              <a:rect l="l" t="t" r="r" b="b"/>
              <a:pathLst>
                <a:path w="3557270" h="1449070">
                  <a:moveTo>
                    <a:pt x="323696" y="476869"/>
                  </a:moveTo>
                  <a:lnTo>
                    <a:pt x="318772" y="443377"/>
                  </a:lnTo>
                  <a:lnTo>
                    <a:pt x="320335" y="410451"/>
                  </a:lnTo>
                  <a:lnTo>
                    <a:pt x="328096" y="378303"/>
                  </a:lnTo>
                  <a:lnTo>
                    <a:pt x="361051" y="317188"/>
                  </a:lnTo>
                  <a:lnTo>
                    <a:pt x="415318" y="261722"/>
                  </a:lnTo>
                  <a:lnTo>
                    <a:pt x="449719" y="236635"/>
                  </a:lnTo>
                  <a:lnTo>
                    <a:pt x="488577" y="213595"/>
                  </a:lnTo>
                  <a:lnTo>
                    <a:pt x="531604" y="192813"/>
                  </a:lnTo>
                  <a:lnTo>
                    <a:pt x="578508" y="174499"/>
                  </a:lnTo>
                  <a:lnTo>
                    <a:pt x="629001" y="158865"/>
                  </a:lnTo>
                  <a:lnTo>
                    <a:pt x="682792" y="146123"/>
                  </a:lnTo>
                  <a:lnTo>
                    <a:pt x="739591" y="136484"/>
                  </a:lnTo>
                  <a:lnTo>
                    <a:pt x="799108" y="130159"/>
                  </a:lnTo>
                  <a:lnTo>
                    <a:pt x="851950" y="127595"/>
                  </a:lnTo>
                  <a:lnTo>
                    <a:pt x="904693" y="127826"/>
                  </a:lnTo>
                  <a:lnTo>
                    <a:pt x="956987" y="130816"/>
                  </a:lnTo>
                  <a:lnTo>
                    <a:pt x="1008482" y="136529"/>
                  </a:lnTo>
                  <a:lnTo>
                    <a:pt x="1058828" y="144931"/>
                  </a:lnTo>
                  <a:lnTo>
                    <a:pt x="1107674" y="155985"/>
                  </a:lnTo>
                  <a:lnTo>
                    <a:pt x="1154670" y="169656"/>
                  </a:lnTo>
                  <a:lnTo>
                    <a:pt x="1183496" y="143550"/>
                  </a:lnTo>
                  <a:lnTo>
                    <a:pt x="1217160" y="120157"/>
                  </a:lnTo>
                  <a:lnTo>
                    <a:pt x="1255105" y="99572"/>
                  </a:lnTo>
                  <a:lnTo>
                    <a:pt x="1296777" y="81888"/>
                  </a:lnTo>
                  <a:lnTo>
                    <a:pt x="1341618" y="67200"/>
                  </a:lnTo>
                  <a:lnTo>
                    <a:pt x="1389072" y="55602"/>
                  </a:lnTo>
                  <a:lnTo>
                    <a:pt x="1438584" y="47187"/>
                  </a:lnTo>
                  <a:lnTo>
                    <a:pt x="1489597" y="42050"/>
                  </a:lnTo>
                  <a:lnTo>
                    <a:pt x="1541556" y="40285"/>
                  </a:lnTo>
                  <a:lnTo>
                    <a:pt x="1593904" y="41985"/>
                  </a:lnTo>
                  <a:lnTo>
                    <a:pt x="1646085" y="47244"/>
                  </a:lnTo>
                  <a:lnTo>
                    <a:pt x="1697543" y="56158"/>
                  </a:lnTo>
                  <a:lnTo>
                    <a:pt x="1747722" y="68818"/>
                  </a:lnTo>
                  <a:lnTo>
                    <a:pt x="1801364" y="87535"/>
                  </a:lnTo>
                  <a:lnTo>
                    <a:pt x="1849576" y="110347"/>
                  </a:lnTo>
                  <a:lnTo>
                    <a:pt x="1876742" y="84944"/>
                  </a:lnTo>
                  <a:lnTo>
                    <a:pt x="1909462" y="62582"/>
                  </a:lnTo>
                  <a:lnTo>
                    <a:pt x="1946990" y="43399"/>
                  </a:lnTo>
                  <a:lnTo>
                    <a:pt x="1988584" y="27533"/>
                  </a:lnTo>
                  <a:lnTo>
                    <a:pt x="2033498" y="15122"/>
                  </a:lnTo>
                  <a:lnTo>
                    <a:pt x="2080988" y="6304"/>
                  </a:lnTo>
                  <a:lnTo>
                    <a:pt x="2130310" y="1217"/>
                  </a:lnTo>
                  <a:lnTo>
                    <a:pt x="2180720" y="0"/>
                  </a:lnTo>
                  <a:lnTo>
                    <a:pt x="2231473" y="2789"/>
                  </a:lnTo>
                  <a:lnTo>
                    <a:pt x="2281825" y="9722"/>
                  </a:lnTo>
                  <a:lnTo>
                    <a:pt x="2331033" y="20939"/>
                  </a:lnTo>
                  <a:lnTo>
                    <a:pt x="2399597" y="45704"/>
                  </a:lnTo>
                  <a:lnTo>
                    <a:pt x="2456255" y="78470"/>
                  </a:lnTo>
                  <a:lnTo>
                    <a:pt x="2494077" y="56875"/>
                  </a:lnTo>
                  <a:lnTo>
                    <a:pt x="2535784" y="38716"/>
                  </a:lnTo>
                  <a:lnTo>
                    <a:pt x="2580707" y="24025"/>
                  </a:lnTo>
                  <a:lnTo>
                    <a:pt x="2628175" y="12830"/>
                  </a:lnTo>
                  <a:lnTo>
                    <a:pt x="2677519" y="5161"/>
                  </a:lnTo>
                  <a:lnTo>
                    <a:pt x="2728067" y="1048"/>
                  </a:lnTo>
                  <a:lnTo>
                    <a:pt x="2779149" y="520"/>
                  </a:lnTo>
                  <a:lnTo>
                    <a:pt x="2830096" y="3606"/>
                  </a:lnTo>
                  <a:lnTo>
                    <a:pt x="2880237" y="10337"/>
                  </a:lnTo>
                  <a:lnTo>
                    <a:pt x="2928901" y="20741"/>
                  </a:lnTo>
                  <a:lnTo>
                    <a:pt x="2975418" y="34849"/>
                  </a:lnTo>
                  <a:lnTo>
                    <a:pt x="3019119" y="52689"/>
                  </a:lnTo>
                  <a:lnTo>
                    <a:pt x="3067732" y="79857"/>
                  </a:lnTo>
                  <a:lnTo>
                    <a:pt x="3106940" y="110966"/>
                  </a:lnTo>
                  <a:lnTo>
                    <a:pt x="3135955" y="145290"/>
                  </a:lnTo>
                  <a:lnTo>
                    <a:pt x="3153993" y="182102"/>
                  </a:lnTo>
                  <a:lnTo>
                    <a:pt x="3215270" y="194132"/>
                  </a:lnTo>
                  <a:lnTo>
                    <a:pt x="3271322" y="210586"/>
                  </a:lnTo>
                  <a:lnTo>
                    <a:pt x="3321672" y="231002"/>
                  </a:lnTo>
                  <a:lnTo>
                    <a:pt x="3365843" y="254917"/>
                  </a:lnTo>
                  <a:lnTo>
                    <a:pt x="3403358" y="281869"/>
                  </a:lnTo>
                  <a:lnTo>
                    <a:pt x="3433740" y="311394"/>
                  </a:lnTo>
                  <a:lnTo>
                    <a:pt x="3456513" y="343031"/>
                  </a:lnTo>
                  <a:lnTo>
                    <a:pt x="3477321" y="410789"/>
                  </a:lnTo>
                  <a:lnTo>
                    <a:pt x="3474403" y="445985"/>
                  </a:lnTo>
                  <a:lnTo>
                    <a:pt x="3457652" y="489585"/>
                  </a:lnTo>
                  <a:lnTo>
                    <a:pt x="3441775" y="513445"/>
                  </a:lnTo>
                  <a:lnTo>
                    <a:pt x="3478385" y="543274"/>
                  </a:lnTo>
                  <a:lnTo>
                    <a:pt x="3507930" y="574578"/>
                  </a:lnTo>
                  <a:lnTo>
                    <a:pt x="3530487" y="607029"/>
                  </a:lnTo>
                  <a:lnTo>
                    <a:pt x="3554941" y="674076"/>
                  </a:lnTo>
                  <a:lnTo>
                    <a:pt x="3556991" y="708019"/>
                  </a:lnTo>
                  <a:lnTo>
                    <a:pt x="3552360" y="741807"/>
                  </a:lnTo>
                  <a:lnTo>
                    <a:pt x="3523359" y="807618"/>
                  </a:lnTo>
                  <a:lnTo>
                    <a:pt x="3499142" y="838989"/>
                  </a:lnTo>
                  <a:lnTo>
                    <a:pt x="3468549" y="868903"/>
                  </a:lnTo>
                  <a:lnTo>
                    <a:pt x="3431658" y="897033"/>
                  </a:lnTo>
                  <a:lnTo>
                    <a:pt x="3388545" y="923055"/>
                  </a:lnTo>
                  <a:lnTo>
                    <a:pt x="3339286" y="946642"/>
                  </a:lnTo>
                  <a:lnTo>
                    <a:pt x="3292141" y="964685"/>
                  </a:lnTo>
                  <a:lnTo>
                    <a:pt x="3242112" y="979888"/>
                  </a:lnTo>
                  <a:lnTo>
                    <a:pt x="3189608" y="992152"/>
                  </a:lnTo>
                  <a:lnTo>
                    <a:pt x="3135038" y="1001380"/>
                  </a:lnTo>
                  <a:lnTo>
                    <a:pt x="3078809" y="1007475"/>
                  </a:lnTo>
                  <a:lnTo>
                    <a:pt x="3074639" y="1040543"/>
                  </a:lnTo>
                  <a:lnTo>
                    <a:pt x="3045442" y="1102656"/>
                  </a:lnTo>
                  <a:lnTo>
                    <a:pt x="2991439" y="1157772"/>
                  </a:lnTo>
                  <a:lnTo>
                    <a:pt x="2956260" y="1182095"/>
                  </a:lnTo>
                  <a:lnTo>
                    <a:pt x="2916230" y="1203933"/>
                  </a:lnTo>
                  <a:lnTo>
                    <a:pt x="2871798" y="1223044"/>
                  </a:lnTo>
                  <a:lnTo>
                    <a:pt x="2823416" y="1239180"/>
                  </a:lnTo>
                  <a:lnTo>
                    <a:pt x="2771534" y="1252099"/>
                  </a:lnTo>
                  <a:lnTo>
                    <a:pt x="2716601" y="1261554"/>
                  </a:lnTo>
                  <a:lnTo>
                    <a:pt x="2659067" y="1267301"/>
                  </a:lnTo>
                  <a:lnTo>
                    <a:pt x="2599384" y="1269095"/>
                  </a:lnTo>
                  <a:lnTo>
                    <a:pt x="2546973" y="1267203"/>
                  </a:lnTo>
                  <a:lnTo>
                    <a:pt x="2495500" y="1262182"/>
                  </a:lnTo>
                  <a:lnTo>
                    <a:pt x="2445417" y="1254108"/>
                  </a:lnTo>
                  <a:lnTo>
                    <a:pt x="2397176" y="1243053"/>
                  </a:lnTo>
                  <a:lnTo>
                    <a:pt x="2351226" y="1229090"/>
                  </a:lnTo>
                  <a:lnTo>
                    <a:pt x="2332026" y="1258842"/>
                  </a:lnTo>
                  <a:lnTo>
                    <a:pt x="2279478" y="1312945"/>
                  </a:lnTo>
                  <a:lnTo>
                    <a:pt x="2246826" y="1337090"/>
                  </a:lnTo>
                  <a:lnTo>
                    <a:pt x="2210386" y="1359158"/>
                  </a:lnTo>
                  <a:lnTo>
                    <a:pt x="2170505" y="1379044"/>
                  </a:lnTo>
                  <a:lnTo>
                    <a:pt x="2127531" y="1396646"/>
                  </a:lnTo>
                  <a:lnTo>
                    <a:pt x="2081811" y="1411859"/>
                  </a:lnTo>
                  <a:lnTo>
                    <a:pt x="2033694" y="1424579"/>
                  </a:lnTo>
                  <a:lnTo>
                    <a:pt x="1983528" y="1434703"/>
                  </a:lnTo>
                  <a:lnTo>
                    <a:pt x="1931658" y="1442125"/>
                  </a:lnTo>
                  <a:lnTo>
                    <a:pt x="1878435" y="1446743"/>
                  </a:lnTo>
                  <a:lnTo>
                    <a:pt x="1824204" y="1448451"/>
                  </a:lnTo>
                  <a:lnTo>
                    <a:pt x="1769315" y="1447147"/>
                  </a:lnTo>
                  <a:lnTo>
                    <a:pt x="1714114" y="1442726"/>
                  </a:lnTo>
                  <a:lnTo>
                    <a:pt x="1658949" y="1435084"/>
                  </a:lnTo>
                  <a:lnTo>
                    <a:pt x="1607287" y="1424819"/>
                  </a:lnTo>
                  <a:lnTo>
                    <a:pt x="1557996" y="1411855"/>
                  </a:lnTo>
                  <a:lnTo>
                    <a:pt x="1511392" y="1396322"/>
                  </a:lnTo>
                  <a:lnTo>
                    <a:pt x="1467794" y="1378353"/>
                  </a:lnTo>
                  <a:lnTo>
                    <a:pt x="1427520" y="1358077"/>
                  </a:lnTo>
                  <a:lnTo>
                    <a:pt x="1390887" y="1335627"/>
                  </a:lnTo>
                  <a:lnTo>
                    <a:pt x="1358213" y="1311132"/>
                  </a:lnTo>
                  <a:lnTo>
                    <a:pt x="1310068" y="1325735"/>
                  </a:lnTo>
                  <a:lnTo>
                    <a:pt x="1260696" y="1337802"/>
                  </a:lnTo>
                  <a:lnTo>
                    <a:pt x="1210359" y="1347372"/>
                  </a:lnTo>
                  <a:lnTo>
                    <a:pt x="1159318" y="1354479"/>
                  </a:lnTo>
                  <a:lnTo>
                    <a:pt x="1107834" y="1359161"/>
                  </a:lnTo>
                  <a:lnTo>
                    <a:pt x="1056170" y="1361453"/>
                  </a:lnTo>
                  <a:lnTo>
                    <a:pt x="1004586" y="1361392"/>
                  </a:lnTo>
                  <a:lnTo>
                    <a:pt x="953345" y="1359015"/>
                  </a:lnTo>
                  <a:lnTo>
                    <a:pt x="902707" y="1354358"/>
                  </a:lnTo>
                  <a:lnTo>
                    <a:pt x="852934" y="1347456"/>
                  </a:lnTo>
                  <a:lnTo>
                    <a:pt x="804288" y="1338347"/>
                  </a:lnTo>
                  <a:lnTo>
                    <a:pt x="757030" y="1327066"/>
                  </a:lnTo>
                  <a:lnTo>
                    <a:pt x="711421" y="1313650"/>
                  </a:lnTo>
                  <a:lnTo>
                    <a:pt x="667724" y="1298136"/>
                  </a:lnTo>
                  <a:lnTo>
                    <a:pt x="626199" y="1280559"/>
                  </a:lnTo>
                  <a:lnTo>
                    <a:pt x="587109" y="1260957"/>
                  </a:lnTo>
                  <a:lnTo>
                    <a:pt x="550714" y="1239364"/>
                  </a:lnTo>
                  <a:lnTo>
                    <a:pt x="517276" y="1215818"/>
                  </a:lnTo>
                  <a:lnTo>
                    <a:pt x="487057" y="1190355"/>
                  </a:lnTo>
                  <a:lnTo>
                    <a:pt x="480351" y="1184005"/>
                  </a:lnTo>
                  <a:lnTo>
                    <a:pt x="422045" y="1185193"/>
                  </a:lnTo>
                  <a:lnTo>
                    <a:pt x="365670" y="1181298"/>
                  </a:lnTo>
                  <a:lnTo>
                    <a:pt x="312044" y="1172678"/>
                  </a:lnTo>
                  <a:lnTo>
                    <a:pt x="261986" y="1159692"/>
                  </a:lnTo>
                  <a:lnTo>
                    <a:pt x="216317" y="1142699"/>
                  </a:lnTo>
                  <a:lnTo>
                    <a:pt x="175856" y="1122055"/>
                  </a:lnTo>
                  <a:lnTo>
                    <a:pt x="141420" y="1098119"/>
                  </a:lnTo>
                  <a:lnTo>
                    <a:pt x="113831" y="1071250"/>
                  </a:lnTo>
                  <a:lnTo>
                    <a:pt x="82468" y="1010142"/>
                  </a:lnTo>
                  <a:lnTo>
                    <a:pt x="81873" y="966927"/>
                  </a:lnTo>
                  <a:lnTo>
                    <a:pt x="97971" y="925116"/>
                  </a:lnTo>
                  <a:lnTo>
                    <a:pt x="129900" y="886163"/>
                  </a:lnTo>
                  <a:lnTo>
                    <a:pt x="176796" y="851519"/>
                  </a:lnTo>
                  <a:lnTo>
                    <a:pt x="124284" y="830646"/>
                  </a:lnTo>
                  <a:lnTo>
                    <a:pt x="80510" y="805621"/>
                  </a:lnTo>
                  <a:lnTo>
                    <a:pt x="45833" y="777215"/>
                  </a:lnTo>
                  <a:lnTo>
                    <a:pt x="20616" y="746197"/>
                  </a:lnTo>
                  <a:lnTo>
                    <a:pt x="0" y="679401"/>
                  </a:lnTo>
                  <a:lnTo>
                    <a:pt x="5323" y="645163"/>
                  </a:lnTo>
                  <a:lnTo>
                    <a:pt x="49036" y="578850"/>
                  </a:lnTo>
                  <a:lnTo>
                    <a:pt x="81271" y="553079"/>
                  </a:lnTo>
                  <a:lnTo>
                    <a:pt x="119873" y="530708"/>
                  </a:lnTo>
                  <a:lnTo>
                    <a:pt x="163980" y="512048"/>
                  </a:lnTo>
                  <a:lnTo>
                    <a:pt x="212730" y="497410"/>
                  </a:lnTo>
                  <a:lnTo>
                    <a:pt x="265261" y="487105"/>
                  </a:lnTo>
                  <a:lnTo>
                    <a:pt x="320712" y="481441"/>
                  </a:lnTo>
                  <a:lnTo>
                    <a:pt x="323696" y="476869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05041" y="229361"/>
              <a:ext cx="3260090" cy="1231900"/>
            </a:xfrm>
            <a:custGeom>
              <a:avLst/>
              <a:gdLst/>
              <a:ahLst/>
              <a:cxnLst/>
              <a:rect l="l" t="t" r="r" b="b"/>
              <a:pathLst>
                <a:path w="3260090" h="1231900">
                  <a:moveTo>
                    <a:pt x="208305" y="798830"/>
                  </a:moveTo>
                  <a:lnTo>
                    <a:pt x="153938" y="798875"/>
                  </a:lnTo>
                  <a:lnTo>
                    <a:pt x="100490" y="794337"/>
                  </a:lnTo>
                  <a:lnTo>
                    <a:pt x="48872" y="785346"/>
                  </a:lnTo>
                  <a:lnTo>
                    <a:pt x="0" y="772033"/>
                  </a:lnTo>
                </a:path>
                <a:path w="3260090" h="1231900">
                  <a:moveTo>
                    <a:pt x="392099" y="1091057"/>
                  </a:moveTo>
                  <a:lnTo>
                    <a:pt x="369921" y="1095507"/>
                  </a:lnTo>
                  <a:lnTo>
                    <a:pt x="347289" y="1099137"/>
                  </a:lnTo>
                  <a:lnTo>
                    <a:pt x="324278" y="1101933"/>
                  </a:lnTo>
                  <a:lnTo>
                    <a:pt x="300964" y="1103884"/>
                  </a:lnTo>
                </a:path>
                <a:path w="3260090" h="1231900">
                  <a:moveTo>
                    <a:pt x="1177480" y="1231519"/>
                  </a:moveTo>
                  <a:lnTo>
                    <a:pt x="1161601" y="1217570"/>
                  </a:lnTo>
                  <a:lnTo>
                    <a:pt x="1147127" y="1203182"/>
                  </a:lnTo>
                  <a:lnTo>
                    <a:pt x="1134082" y="1188388"/>
                  </a:lnTo>
                  <a:lnTo>
                    <a:pt x="1122489" y="1173226"/>
                  </a:lnTo>
                </a:path>
                <a:path w="3260090" h="1231900">
                  <a:moveTo>
                    <a:pt x="2192845" y="1086104"/>
                  </a:moveTo>
                  <a:lnTo>
                    <a:pt x="2189682" y="1102338"/>
                  </a:lnTo>
                  <a:lnTo>
                    <a:pt x="2184971" y="1118441"/>
                  </a:lnTo>
                  <a:lnTo>
                    <a:pt x="2178736" y="1134377"/>
                  </a:lnTo>
                  <a:lnTo>
                    <a:pt x="2171001" y="1150112"/>
                  </a:lnTo>
                </a:path>
                <a:path w="3260090" h="1231900">
                  <a:moveTo>
                    <a:pt x="2628963" y="690753"/>
                  </a:moveTo>
                  <a:lnTo>
                    <a:pt x="2687800" y="709659"/>
                  </a:lnTo>
                  <a:lnTo>
                    <a:pt x="2740421" y="732637"/>
                  </a:lnTo>
                  <a:lnTo>
                    <a:pt x="2786304" y="759219"/>
                  </a:lnTo>
                  <a:lnTo>
                    <a:pt x="2824924" y="788939"/>
                  </a:lnTo>
                  <a:lnTo>
                    <a:pt x="2855757" y="821333"/>
                  </a:lnTo>
                  <a:lnTo>
                    <a:pt x="2878280" y="855934"/>
                  </a:lnTo>
                  <a:lnTo>
                    <a:pt x="2891968" y="892276"/>
                  </a:lnTo>
                  <a:lnTo>
                    <a:pt x="2896298" y="929894"/>
                  </a:lnTo>
                </a:path>
                <a:path w="3260090" h="1231900">
                  <a:moveTo>
                    <a:pt x="3259518" y="436118"/>
                  </a:moveTo>
                  <a:lnTo>
                    <a:pt x="3236924" y="461271"/>
                  </a:lnTo>
                  <a:lnTo>
                    <a:pt x="3209353" y="484759"/>
                  </a:lnTo>
                  <a:lnTo>
                    <a:pt x="3177115" y="506341"/>
                  </a:lnTo>
                  <a:lnTo>
                    <a:pt x="3140519" y="525780"/>
                  </a:lnTo>
                </a:path>
                <a:path w="3260090" h="1231900">
                  <a:moveTo>
                    <a:pt x="2973895" y="103378"/>
                  </a:moveTo>
                  <a:lnTo>
                    <a:pt x="2976850" y="113897"/>
                  </a:lnTo>
                  <a:lnTo>
                    <a:pt x="2978864" y="124475"/>
                  </a:lnTo>
                  <a:lnTo>
                    <a:pt x="2979949" y="135078"/>
                  </a:lnTo>
                  <a:lnTo>
                    <a:pt x="2980118" y="145669"/>
                  </a:lnTo>
                </a:path>
                <a:path w="3260090" h="1231900">
                  <a:moveTo>
                    <a:pt x="2213546" y="53975"/>
                  </a:moveTo>
                  <a:lnTo>
                    <a:pt x="2226107" y="39576"/>
                  </a:lnTo>
                  <a:lnTo>
                    <a:pt x="2240502" y="25749"/>
                  </a:lnTo>
                  <a:lnTo>
                    <a:pt x="2256659" y="12541"/>
                  </a:lnTo>
                  <a:lnTo>
                    <a:pt x="2274506" y="0"/>
                  </a:lnTo>
                </a:path>
                <a:path w="3260090" h="1231900">
                  <a:moveTo>
                    <a:pt x="1643062" y="79756"/>
                  </a:moveTo>
                  <a:lnTo>
                    <a:pt x="1648489" y="67687"/>
                  </a:lnTo>
                  <a:lnTo>
                    <a:pt x="1655238" y="55880"/>
                  </a:lnTo>
                  <a:lnTo>
                    <a:pt x="1663297" y="44358"/>
                  </a:lnTo>
                  <a:lnTo>
                    <a:pt x="1672653" y="33147"/>
                  </a:lnTo>
                </a:path>
                <a:path w="3260090" h="1231900">
                  <a:moveTo>
                    <a:pt x="973645" y="95504"/>
                  </a:moveTo>
                  <a:lnTo>
                    <a:pt x="1002187" y="105425"/>
                  </a:lnTo>
                  <a:lnTo>
                    <a:pt x="1029569" y="116300"/>
                  </a:lnTo>
                  <a:lnTo>
                    <a:pt x="1055723" y="128079"/>
                  </a:lnTo>
                  <a:lnTo>
                    <a:pt x="1080579" y="140716"/>
                  </a:lnTo>
                </a:path>
                <a:path w="3260090" h="1231900">
                  <a:moveTo>
                    <a:pt x="161759" y="450723"/>
                  </a:moveTo>
                  <a:lnTo>
                    <a:pt x="155826" y="438959"/>
                  </a:lnTo>
                  <a:lnTo>
                    <a:pt x="150736" y="427100"/>
                  </a:lnTo>
                  <a:lnTo>
                    <a:pt x="146493" y="415147"/>
                  </a:lnTo>
                  <a:lnTo>
                    <a:pt x="143103" y="403098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0123" y="526160"/>
            <a:ext cx="209486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80" b="0">
                <a:solidFill>
                  <a:srgbClr val="000000"/>
                </a:solidFill>
                <a:latin typeface="Verdana"/>
                <a:cs typeface="Verdana"/>
              </a:rPr>
              <a:t>Ông</a:t>
            </a:r>
            <a:r>
              <a:rPr dirty="0" sz="3600" spc="-44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3600" spc="-70" b="0">
                <a:solidFill>
                  <a:srgbClr val="000000"/>
                </a:solidFill>
                <a:latin typeface="Arial"/>
                <a:cs typeface="Arial"/>
              </a:rPr>
              <a:t>nội</a:t>
            </a:r>
            <a:r>
              <a:rPr dirty="0" sz="3600" spc="-18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600" spc="-130" b="0">
                <a:solidFill>
                  <a:srgbClr val="000000"/>
                </a:solidFill>
                <a:latin typeface="Arial"/>
                <a:cs typeface="Arial"/>
              </a:rPr>
              <a:t>ơi</a:t>
            </a:r>
            <a:r>
              <a:rPr dirty="0" sz="3600" spc="-130" b="0">
                <a:solidFill>
                  <a:srgbClr val="000000"/>
                </a:solidFill>
                <a:latin typeface="Verdana"/>
                <a:cs typeface="Verdana"/>
              </a:rPr>
              <a:t>!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1092" y="6199630"/>
            <a:ext cx="941832" cy="65836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13587" y="6214871"/>
            <a:ext cx="2158365" cy="643255"/>
            <a:chOff x="513587" y="6214871"/>
            <a:chExt cx="2158365" cy="6432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87" y="6214871"/>
              <a:ext cx="1129284" cy="64312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2287" y="6214871"/>
              <a:ext cx="1129284" cy="643126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3587496" y="6214871"/>
            <a:ext cx="8399145" cy="643255"/>
            <a:chOff x="3587496" y="6214871"/>
            <a:chExt cx="8399145" cy="64325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7496" y="6214871"/>
              <a:ext cx="1130808" cy="64312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6676" y="6214871"/>
              <a:ext cx="1130808" cy="643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2996" y="6214871"/>
              <a:ext cx="1129283" cy="64312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7792" y="6214871"/>
              <a:ext cx="1129283" cy="6431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588" y="6214871"/>
              <a:ext cx="1129283" cy="64312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8908" y="6214871"/>
              <a:ext cx="1129283" cy="6431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3704" y="6214871"/>
              <a:ext cx="1129283" cy="64312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6976" y="6214871"/>
              <a:ext cx="1129283" cy="643126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8969" y="3908264"/>
            <a:ext cx="228600" cy="218694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1857" y="1259552"/>
            <a:ext cx="228600" cy="218693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63392" y="1431831"/>
            <a:ext cx="228600" cy="219456"/>
          </a:xfrm>
          <a:prstGeom prst="rect">
            <a:avLst/>
          </a:prstGeom>
        </p:spPr>
      </p:pic>
      <p:pic>
        <p:nvPicPr>
          <p:cNvPr id="18" name="object 1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7804" y="1605500"/>
            <a:ext cx="228600" cy="218693"/>
          </a:xfrm>
          <a:prstGeom prst="rect">
            <a:avLst/>
          </a:prstGeom>
        </p:spPr>
      </p:pic>
      <p:pic>
        <p:nvPicPr>
          <p:cNvPr id="19" name="object 1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0196" y="1085883"/>
            <a:ext cx="228600" cy="219456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79217" y="2928399"/>
            <a:ext cx="228600" cy="219456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0347" y="2525996"/>
            <a:ext cx="227896" cy="218693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7625" y="3102068"/>
            <a:ext cx="228600" cy="218693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821" y="4312124"/>
            <a:ext cx="228600" cy="218694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74732" y="1143728"/>
            <a:ext cx="228600" cy="218693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0389" y="913604"/>
            <a:ext cx="228599" cy="218693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14484" y="2238027"/>
            <a:ext cx="228600" cy="219456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6584" y="3161504"/>
            <a:ext cx="228600" cy="218693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6419" y="3504470"/>
            <a:ext cx="227896" cy="219456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0725" y="2381283"/>
            <a:ext cx="228600" cy="219456"/>
          </a:xfrm>
          <a:prstGeom prst="rect">
            <a:avLst/>
          </a:prstGeom>
        </p:spPr>
      </p:pic>
      <p:pic>
        <p:nvPicPr>
          <p:cNvPr id="30" name="object 3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6047" y="971583"/>
            <a:ext cx="227896" cy="219456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27928" y="4888196"/>
            <a:ext cx="228600" cy="218694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9408" y="4658073"/>
            <a:ext cx="228600" cy="218694"/>
          </a:xfrm>
          <a:prstGeom prst="rect">
            <a:avLst/>
          </a:prstGeom>
        </p:spPr>
      </p:pic>
      <p:pic>
        <p:nvPicPr>
          <p:cNvPr id="33" name="object 3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2768" y="4312124"/>
            <a:ext cx="228600" cy="218694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29408" y="509811"/>
            <a:ext cx="228600" cy="219456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1429" y="5464268"/>
            <a:ext cx="228599" cy="218694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9975" y="4600160"/>
            <a:ext cx="227896" cy="218694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79177" y="5406423"/>
            <a:ext cx="228600" cy="219456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2768" y="223232"/>
            <a:ext cx="228600" cy="21869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4847" y="5791200"/>
            <a:ext cx="495300" cy="437388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69068" y="6086855"/>
            <a:ext cx="769620" cy="769617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50480" y="6086855"/>
            <a:ext cx="769620" cy="769617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0244" y="6086855"/>
            <a:ext cx="771144" cy="769618"/>
          </a:xfrm>
          <a:prstGeom prst="rect">
            <a:avLst/>
          </a:prstGeom>
        </p:spPr>
      </p:pic>
      <p:pic>
        <p:nvPicPr>
          <p:cNvPr id="43" name="object 4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35707" y="5905500"/>
            <a:ext cx="670559" cy="769620"/>
          </a:xfrm>
          <a:prstGeom prst="rect">
            <a:avLst/>
          </a:prstGeom>
        </p:spPr>
      </p:pic>
      <p:pic>
        <p:nvPicPr>
          <p:cNvPr id="44" name="object 4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74848" y="1531619"/>
            <a:ext cx="5968746" cy="30487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9"/>
              <a:ext cx="12188824" cy="685621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583" y="425401"/>
              <a:ext cx="8176946" cy="613314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653695" cy="685799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1520" y="0"/>
              <a:ext cx="1827431" cy="6858000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3186176" y="1663192"/>
            <a:ext cx="5608320" cy="3556635"/>
          </a:xfrm>
          <a:prstGeom prst="rect">
            <a:avLst/>
          </a:prstGeom>
        </p:spPr>
        <p:txBody>
          <a:bodyPr wrap="square" lIns="0" tIns="363855" rIns="0" bIns="0" rtlCol="0" vert="horz">
            <a:spAutoFit/>
          </a:bodyPr>
          <a:lstStyle/>
          <a:p>
            <a:pPr marL="1049020" marR="5080" indent="-1036319">
              <a:lnSpc>
                <a:spcPts val="12490"/>
              </a:lnSpc>
              <a:spcBef>
                <a:spcPts val="2865"/>
              </a:spcBef>
            </a:pPr>
            <a:r>
              <a:rPr dirty="0" sz="12750">
                <a:solidFill>
                  <a:srgbClr val="483422"/>
                </a:solidFill>
                <a:latin typeface="Arial"/>
                <a:cs typeface="Arial"/>
              </a:rPr>
              <a:t>HỆ </a:t>
            </a:r>
            <a:r>
              <a:rPr dirty="0" sz="12750" spc="-25">
                <a:solidFill>
                  <a:srgbClr val="483422"/>
                </a:solidFill>
                <a:latin typeface="Arial"/>
                <a:cs typeface="Arial"/>
              </a:rPr>
              <a:t>NỘI </a:t>
            </a:r>
            <a:r>
              <a:rPr dirty="0" sz="12750" spc="-20">
                <a:solidFill>
                  <a:srgbClr val="483422"/>
                </a:solidFill>
                <a:latin typeface="Arial"/>
                <a:cs typeface="Arial"/>
              </a:rPr>
              <a:t>TIẾT</a:t>
            </a:r>
            <a:endParaRPr sz="1275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256" y="1384546"/>
              <a:ext cx="1627564" cy="3437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0451" y="1345184"/>
              <a:ext cx="1812683" cy="38293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021835"/>
              <a:ext cx="3236976" cy="283616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6332" y="0"/>
              <a:ext cx="3182619" cy="346722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546701" y="3391065"/>
              <a:ext cx="876935" cy="899160"/>
            </a:xfrm>
            <a:custGeom>
              <a:avLst/>
              <a:gdLst/>
              <a:ahLst/>
              <a:cxnLst/>
              <a:rect l="l" t="t" r="r" b="b"/>
              <a:pathLst>
                <a:path w="876934" h="899160">
                  <a:moveTo>
                    <a:pt x="437705" y="0"/>
                  </a:moveTo>
                  <a:lnTo>
                    <a:pt x="430113" y="81128"/>
                  </a:lnTo>
                  <a:lnTo>
                    <a:pt x="424764" y="135065"/>
                  </a:lnTo>
                  <a:lnTo>
                    <a:pt x="419122" y="186016"/>
                  </a:lnTo>
                  <a:lnTo>
                    <a:pt x="410651" y="258187"/>
                  </a:lnTo>
                  <a:lnTo>
                    <a:pt x="395447" y="319621"/>
                  </a:lnTo>
                  <a:lnTo>
                    <a:pt x="369622" y="361775"/>
                  </a:lnTo>
                  <a:lnTo>
                    <a:pt x="337074" y="389470"/>
                  </a:lnTo>
                  <a:lnTo>
                    <a:pt x="301700" y="407524"/>
                  </a:lnTo>
                  <a:lnTo>
                    <a:pt x="218806" y="430933"/>
                  </a:lnTo>
                  <a:lnTo>
                    <a:pt x="149893" y="437514"/>
                  </a:lnTo>
                  <a:lnTo>
                    <a:pt x="22613" y="445399"/>
                  </a:lnTo>
                  <a:lnTo>
                    <a:pt x="0" y="449458"/>
                  </a:lnTo>
                  <a:lnTo>
                    <a:pt x="22613" y="453516"/>
                  </a:lnTo>
                  <a:lnTo>
                    <a:pt x="149893" y="461398"/>
                  </a:lnTo>
                  <a:lnTo>
                    <a:pt x="218807" y="467975"/>
                  </a:lnTo>
                  <a:lnTo>
                    <a:pt x="267400" y="478145"/>
                  </a:lnTo>
                  <a:lnTo>
                    <a:pt x="337074" y="509437"/>
                  </a:lnTo>
                  <a:lnTo>
                    <a:pt x="369622" y="537129"/>
                  </a:lnTo>
                  <a:lnTo>
                    <a:pt x="395447" y="579281"/>
                  </a:lnTo>
                  <a:lnTo>
                    <a:pt x="410651" y="640713"/>
                  </a:lnTo>
                  <a:lnTo>
                    <a:pt x="420915" y="732160"/>
                  </a:lnTo>
                  <a:lnTo>
                    <a:pt x="429544" y="815239"/>
                  </a:lnTo>
                  <a:lnTo>
                    <a:pt x="437705" y="898916"/>
                  </a:lnTo>
                  <a:lnTo>
                    <a:pt x="461573" y="643889"/>
                  </a:lnTo>
                  <a:lnTo>
                    <a:pt x="473262" y="566149"/>
                  </a:lnTo>
                  <a:lnTo>
                    <a:pt x="489425" y="523969"/>
                  </a:lnTo>
                  <a:lnTo>
                    <a:pt x="521102" y="502705"/>
                  </a:lnTo>
                  <a:lnTo>
                    <a:pt x="579333" y="487718"/>
                  </a:lnTo>
                  <a:lnTo>
                    <a:pt x="668150" y="472323"/>
                  </a:lnTo>
                  <a:lnTo>
                    <a:pt x="765713" y="460218"/>
                  </a:lnTo>
                  <a:lnTo>
                    <a:pt x="844461" y="452297"/>
                  </a:lnTo>
                  <a:lnTo>
                    <a:pt x="876836" y="449458"/>
                  </a:lnTo>
                  <a:lnTo>
                    <a:pt x="761284" y="439894"/>
                  </a:lnTo>
                  <a:lnTo>
                    <a:pt x="691777" y="432721"/>
                  </a:lnTo>
                  <a:lnTo>
                    <a:pt x="640424" y="424351"/>
                  </a:lnTo>
                  <a:lnTo>
                    <a:pt x="579333" y="411198"/>
                  </a:lnTo>
                  <a:lnTo>
                    <a:pt x="518640" y="377381"/>
                  </a:lnTo>
                  <a:lnTo>
                    <a:pt x="482859" y="324732"/>
                  </a:lnTo>
                  <a:lnTo>
                    <a:pt x="465875" y="276266"/>
                  </a:lnTo>
                  <a:lnTo>
                    <a:pt x="461573" y="254996"/>
                  </a:lnTo>
                  <a:lnTo>
                    <a:pt x="437705" y="0"/>
                  </a:lnTo>
                  <a:close/>
                </a:path>
              </a:pathLst>
            </a:custGeom>
            <a:solidFill>
              <a:srgbClr val="5E47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0584388" y="3374972"/>
              <a:ext cx="876935" cy="899160"/>
            </a:xfrm>
            <a:custGeom>
              <a:avLst/>
              <a:gdLst/>
              <a:ahLst/>
              <a:cxnLst/>
              <a:rect l="l" t="t" r="r" b="b"/>
              <a:pathLst>
                <a:path w="876934" h="899160">
                  <a:moveTo>
                    <a:pt x="437690" y="0"/>
                  </a:moveTo>
                  <a:lnTo>
                    <a:pt x="430106" y="81136"/>
                  </a:lnTo>
                  <a:lnTo>
                    <a:pt x="424758" y="135078"/>
                  </a:lnTo>
                  <a:lnTo>
                    <a:pt x="419109" y="186031"/>
                  </a:lnTo>
                  <a:lnTo>
                    <a:pt x="410620" y="258203"/>
                  </a:lnTo>
                  <a:lnTo>
                    <a:pt x="395425" y="319635"/>
                  </a:lnTo>
                  <a:lnTo>
                    <a:pt x="369608" y="361787"/>
                  </a:lnTo>
                  <a:lnTo>
                    <a:pt x="337064" y="389482"/>
                  </a:lnTo>
                  <a:lnTo>
                    <a:pt x="301691" y="407541"/>
                  </a:lnTo>
                  <a:lnTo>
                    <a:pt x="218799" y="430956"/>
                  </a:lnTo>
                  <a:lnTo>
                    <a:pt x="149890" y="437532"/>
                  </a:lnTo>
                  <a:lnTo>
                    <a:pt x="22613" y="445407"/>
                  </a:lnTo>
                  <a:lnTo>
                    <a:pt x="0" y="449458"/>
                  </a:lnTo>
                  <a:lnTo>
                    <a:pt x="22613" y="453516"/>
                  </a:lnTo>
                  <a:lnTo>
                    <a:pt x="149890" y="461401"/>
                  </a:lnTo>
                  <a:lnTo>
                    <a:pt x="218799" y="467983"/>
                  </a:lnTo>
                  <a:lnTo>
                    <a:pt x="267384" y="478161"/>
                  </a:lnTo>
                  <a:lnTo>
                    <a:pt x="337064" y="509445"/>
                  </a:lnTo>
                  <a:lnTo>
                    <a:pt x="369608" y="537140"/>
                  </a:lnTo>
                  <a:lnTo>
                    <a:pt x="395425" y="579295"/>
                  </a:lnTo>
                  <a:lnTo>
                    <a:pt x="410621" y="640728"/>
                  </a:lnTo>
                  <a:lnTo>
                    <a:pt x="420899" y="732173"/>
                  </a:lnTo>
                  <a:lnTo>
                    <a:pt x="429532" y="815248"/>
                  </a:lnTo>
                  <a:lnTo>
                    <a:pt x="437690" y="898919"/>
                  </a:lnTo>
                  <a:lnTo>
                    <a:pt x="461573" y="643919"/>
                  </a:lnTo>
                  <a:lnTo>
                    <a:pt x="473254" y="566162"/>
                  </a:lnTo>
                  <a:lnTo>
                    <a:pt x="489414" y="523972"/>
                  </a:lnTo>
                  <a:lnTo>
                    <a:pt x="521094" y="502706"/>
                  </a:lnTo>
                  <a:lnTo>
                    <a:pt x="579333" y="487718"/>
                  </a:lnTo>
                  <a:lnTo>
                    <a:pt x="668150" y="472323"/>
                  </a:lnTo>
                  <a:lnTo>
                    <a:pt x="765713" y="460218"/>
                  </a:lnTo>
                  <a:lnTo>
                    <a:pt x="844461" y="452297"/>
                  </a:lnTo>
                  <a:lnTo>
                    <a:pt x="876836" y="449458"/>
                  </a:lnTo>
                  <a:lnTo>
                    <a:pt x="761284" y="439894"/>
                  </a:lnTo>
                  <a:lnTo>
                    <a:pt x="691777" y="432723"/>
                  </a:lnTo>
                  <a:lnTo>
                    <a:pt x="640424" y="424357"/>
                  </a:lnTo>
                  <a:lnTo>
                    <a:pt x="579333" y="411213"/>
                  </a:lnTo>
                  <a:lnTo>
                    <a:pt x="518633" y="377392"/>
                  </a:lnTo>
                  <a:lnTo>
                    <a:pt x="482853" y="324750"/>
                  </a:lnTo>
                  <a:lnTo>
                    <a:pt x="465873" y="276292"/>
                  </a:lnTo>
                  <a:lnTo>
                    <a:pt x="461573" y="255027"/>
                  </a:lnTo>
                  <a:lnTo>
                    <a:pt x="437690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196392" y="2837296"/>
              <a:ext cx="644525" cy="658495"/>
            </a:xfrm>
            <a:custGeom>
              <a:avLst/>
              <a:gdLst/>
              <a:ahLst/>
              <a:cxnLst/>
              <a:rect l="l" t="t" r="r" b="b"/>
              <a:pathLst>
                <a:path w="644525" h="658495">
                  <a:moveTo>
                    <a:pt x="321689" y="0"/>
                  </a:moveTo>
                  <a:lnTo>
                    <a:pt x="316109" y="59427"/>
                  </a:lnTo>
                  <a:lnTo>
                    <a:pt x="312178" y="98936"/>
                  </a:lnTo>
                  <a:lnTo>
                    <a:pt x="301806" y="189125"/>
                  </a:lnTo>
                  <a:lnTo>
                    <a:pt x="286506" y="243031"/>
                  </a:lnTo>
                  <a:lnTo>
                    <a:pt x="260129" y="276251"/>
                  </a:lnTo>
                  <a:lnTo>
                    <a:pt x="196524" y="308207"/>
                  </a:lnTo>
                  <a:lnTo>
                    <a:pt x="149036" y="317076"/>
                  </a:lnTo>
                  <a:lnTo>
                    <a:pt x="83345" y="322222"/>
                  </a:lnTo>
                  <a:lnTo>
                    <a:pt x="25113" y="325617"/>
                  </a:lnTo>
                  <a:lnTo>
                    <a:pt x="0" y="329233"/>
                  </a:lnTo>
                  <a:lnTo>
                    <a:pt x="25113" y="332848"/>
                  </a:lnTo>
                  <a:lnTo>
                    <a:pt x="83345" y="336242"/>
                  </a:lnTo>
                  <a:lnTo>
                    <a:pt x="149036" y="341385"/>
                  </a:lnTo>
                  <a:lnTo>
                    <a:pt x="196524" y="350247"/>
                  </a:lnTo>
                  <a:lnTo>
                    <a:pt x="260129" y="382207"/>
                  </a:lnTo>
                  <a:lnTo>
                    <a:pt x="286506" y="415424"/>
                  </a:lnTo>
                  <a:lnTo>
                    <a:pt x="301806" y="469329"/>
                  </a:lnTo>
                  <a:lnTo>
                    <a:pt x="309349" y="536315"/>
                  </a:lnTo>
                  <a:lnTo>
                    <a:pt x="315691" y="597171"/>
                  </a:lnTo>
                  <a:lnTo>
                    <a:pt x="321689" y="658466"/>
                  </a:lnTo>
                  <a:lnTo>
                    <a:pt x="339230" y="471655"/>
                  </a:lnTo>
                  <a:lnTo>
                    <a:pt x="347821" y="414711"/>
                  </a:lnTo>
                  <a:lnTo>
                    <a:pt x="382981" y="368237"/>
                  </a:lnTo>
                  <a:lnTo>
                    <a:pt x="425777" y="357259"/>
                  </a:lnTo>
                  <a:lnTo>
                    <a:pt x="491053" y="345982"/>
                  </a:lnTo>
                  <a:lnTo>
                    <a:pt x="562756" y="337114"/>
                  </a:lnTo>
                  <a:lnTo>
                    <a:pt x="620632" y="331313"/>
                  </a:lnTo>
                  <a:lnTo>
                    <a:pt x="644425" y="329233"/>
                  </a:lnTo>
                  <a:lnTo>
                    <a:pt x="559501" y="322227"/>
                  </a:lnTo>
                  <a:lnTo>
                    <a:pt x="508418" y="316973"/>
                  </a:lnTo>
                  <a:lnTo>
                    <a:pt x="470676" y="310842"/>
                  </a:lnTo>
                  <a:lnTo>
                    <a:pt x="425777" y="301207"/>
                  </a:lnTo>
                  <a:lnTo>
                    <a:pt x="381171" y="276436"/>
                  </a:lnTo>
                  <a:lnTo>
                    <a:pt x="354874" y="237870"/>
                  </a:lnTo>
                  <a:lnTo>
                    <a:pt x="339230" y="186787"/>
                  </a:lnTo>
                  <a:lnTo>
                    <a:pt x="321689" y="0"/>
                  </a:lnTo>
                  <a:close/>
                </a:path>
              </a:pathLst>
            </a:custGeom>
            <a:solidFill>
              <a:srgbClr val="5E47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224089" y="2825508"/>
              <a:ext cx="644525" cy="658495"/>
            </a:xfrm>
            <a:custGeom>
              <a:avLst/>
              <a:gdLst/>
              <a:ahLst/>
              <a:cxnLst/>
              <a:rect l="l" t="t" r="r" b="b"/>
              <a:pathLst>
                <a:path w="644525" h="658495">
                  <a:moveTo>
                    <a:pt x="321677" y="0"/>
                  </a:moveTo>
                  <a:lnTo>
                    <a:pt x="316104" y="59433"/>
                  </a:lnTo>
                  <a:lnTo>
                    <a:pt x="312174" y="98946"/>
                  </a:lnTo>
                  <a:lnTo>
                    <a:pt x="301783" y="189136"/>
                  </a:lnTo>
                  <a:lnTo>
                    <a:pt x="286492" y="243041"/>
                  </a:lnTo>
                  <a:lnTo>
                    <a:pt x="260121" y="276260"/>
                  </a:lnTo>
                  <a:lnTo>
                    <a:pt x="196512" y="308230"/>
                  </a:lnTo>
                  <a:lnTo>
                    <a:pt x="149031" y="317091"/>
                  </a:lnTo>
                  <a:lnTo>
                    <a:pt x="83344" y="322233"/>
                  </a:lnTo>
                  <a:lnTo>
                    <a:pt x="25112" y="325624"/>
                  </a:lnTo>
                  <a:lnTo>
                    <a:pt x="0" y="329233"/>
                  </a:lnTo>
                  <a:lnTo>
                    <a:pt x="25112" y="332848"/>
                  </a:lnTo>
                  <a:lnTo>
                    <a:pt x="83344" y="336243"/>
                  </a:lnTo>
                  <a:lnTo>
                    <a:pt x="149031" y="341390"/>
                  </a:lnTo>
                  <a:lnTo>
                    <a:pt x="196512" y="350258"/>
                  </a:lnTo>
                  <a:lnTo>
                    <a:pt x="260121" y="382214"/>
                  </a:lnTo>
                  <a:lnTo>
                    <a:pt x="286492" y="415434"/>
                  </a:lnTo>
                  <a:lnTo>
                    <a:pt x="301783" y="469340"/>
                  </a:lnTo>
                  <a:lnTo>
                    <a:pt x="309338" y="536325"/>
                  </a:lnTo>
                  <a:lnTo>
                    <a:pt x="315682" y="597178"/>
                  </a:lnTo>
                  <a:lnTo>
                    <a:pt x="321678" y="658468"/>
                  </a:lnTo>
                  <a:lnTo>
                    <a:pt x="339230" y="471678"/>
                  </a:lnTo>
                  <a:lnTo>
                    <a:pt x="347815" y="414720"/>
                  </a:lnTo>
                  <a:lnTo>
                    <a:pt x="382975" y="368237"/>
                  </a:lnTo>
                  <a:lnTo>
                    <a:pt x="425777" y="357259"/>
                  </a:lnTo>
                  <a:lnTo>
                    <a:pt x="491053" y="345982"/>
                  </a:lnTo>
                  <a:lnTo>
                    <a:pt x="562756" y="337114"/>
                  </a:lnTo>
                  <a:lnTo>
                    <a:pt x="620632" y="331313"/>
                  </a:lnTo>
                  <a:lnTo>
                    <a:pt x="644425" y="329233"/>
                  </a:lnTo>
                  <a:lnTo>
                    <a:pt x="559501" y="322227"/>
                  </a:lnTo>
                  <a:lnTo>
                    <a:pt x="508418" y="316974"/>
                  </a:lnTo>
                  <a:lnTo>
                    <a:pt x="470676" y="310846"/>
                  </a:lnTo>
                  <a:lnTo>
                    <a:pt x="425777" y="301218"/>
                  </a:lnTo>
                  <a:lnTo>
                    <a:pt x="381167" y="276444"/>
                  </a:lnTo>
                  <a:lnTo>
                    <a:pt x="354870" y="237882"/>
                  </a:lnTo>
                  <a:lnTo>
                    <a:pt x="339230" y="186810"/>
                  </a:lnTo>
                  <a:lnTo>
                    <a:pt x="321677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31002" y="2447634"/>
              <a:ext cx="878840" cy="897890"/>
            </a:xfrm>
            <a:custGeom>
              <a:avLst/>
              <a:gdLst/>
              <a:ahLst/>
              <a:cxnLst/>
              <a:rect l="l" t="t" r="r" b="b"/>
              <a:pathLst>
                <a:path w="878840" h="897889">
                  <a:moveTo>
                    <a:pt x="438406" y="0"/>
                  </a:moveTo>
                  <a:lnTo>
                    <a:pt x="430802" y="81004"/>
                  </a:lnTo>
                  <a:lnTo>
                    <a:pt x="425444" y="134859"/>
                  </a:lnTo>
                  <a:lnTo>
                    <a:pt x="419793" y="185733"/>
                  </a:lnTo>
                  <a:lnTo>
                    <a:pt x="411309" y="257794"/>
                  </a:lnTo>
                  <a:lnTo>
                    <a:pt x="396080" y="319134"/>
                  </a:lnTo>
                  <a:lnTo>
                    <a:pt x="370214" y="361224"/>
                  </a:lnTo>
                  <a:lnTo>
                    <a:pt x="337613" y="388877"/>
                  </a:lnTo>
                  <a:lnTo>
                    <a:pt x="302183" y="406903"/>
                  </a:lnTo>
                  <a:lnTo>
                    <a:pt x="229166" y="428869"/>
                  </a:lnTo>
                  <a:lnTo>
                    <a:pt x="174297" y="434971"/>
                  </a:lnTo>
                  <a:lnTo>
                    <a:pt x="113585" y="439217"/>
                  </a:lnTo>
                  <a:lnTo>
                    <a:pt x="57390" y="442401"/>
                  </a:lnTo>
                  <a:lnTo>
                    <a:pt x="16074" y="445321"/>
                  </a:lnTo>
                  <a:lnTo>
                    <a:pt x="0" y="448773"/>
                  </a:lnTo>
                  <a:lnTo>
                    <a:pt x="16074" y="452224"/>
                  </a:lnTo>
                  <a:lnTo>
                    <a:pt x="57390" y="455144"/>
                  </a:lnTo>
                  <a:lnTo>
                    <a:pt x="113585" y="458327"/>
                  </a:lnTo>
                  <a:lnTo>
                    <a:pt x="174297" y="462570"/>
                  </a:lnTo>
                  <a:lnTo>
                    <a:pt x="229166" y="468668"/>
                  </a:lnTo>
                  <a:lnTo>
                    <a:pt x="267828" y="477417"/>
                  </a:lnTo>
                  <a:lnTo>
                    <a:pt x="337613" y="508660"/>
                  </a:lnTo>
                  <a:lnTo>
                    <a:pt x="370214" y="536311"/>
                  </a:lnTo>
                  <a:lnTo>
                    <a:pt x="396080" y="578398"/>
                  </a:lnTo>
                  <a:lnTo>
                    <a:pt x="411309" y="639737"/>
                  </a:lnTo>
                  <a:lnTo>
                    <a:pt x="421589" y="731044"/>
                  </a:lnTo>
                  <a:lnTo>
                    <a:pt x="430232" y="813997"/>
                  </a:lnTo>
                  <a:lnTo>
                    <a:pt x="438406" y="897546"/>
                  </a:lnTo>
                  <a:lnTo>
                    <a:pt x="462312" y="642907"/>
                  </a:lnTo>
                  <a:lnTo>
                    <a:pt x="474020" y="565287"/>
                  </a:lnTo>
                  <a:lnTo>
                    <a:pt x="490209" y="523170"/>
                  </a:lnTo>
                  <a:lnTo>
                    <a:pt x="521937" y="501939"/>
                  </a:lnTo>
                  <a:lnTo>
                    <a:pt x="580261" y="486975"/>
                  </a:lnTo>
                  <a:lnTo>
                    <a:pt x="669220" y="471603"/>
                  </a:lnTo>
                  <a:lnTo>
                    <a:pt x="766939" y="459516"/>
                  </a:lnTo>
                  <a:lnTo>
                    <a:pt x="845814" y="451608"/>
                  </a:lnTo>
                  <a:lnTo>
                    <a:pt x="878240" y="448773"/>
                  </a:lnTo>
                  <a:lnTo>
                    <a:pt x="762503" y="439224"/>
                  </a:lnTo>
                  <a:lnTo>
                    <a:pt x="692885" y="432061"/>
                  </a:lnTo>
                  <a:lnTo>
                    <a:pt x="641449" y="423704"/>
                  </a:lnTo>
                  <a:lnTo>
                    <a:pt x="580261" y="410571"/>
                  </a:lnTo>
                  <a:lnTo>
                    <a:pt x="519470" y="376806"/>
                  </a:lnTo>
                  <a:lnTo>
                    <a:pt x="483632" y="324237"/>
                  </a:lnTo>
                  <a:lnTo>
                    <a:pt x="466621" y="275845"/>
                  </a:lnTo>
                  <a:lnTo>
                    <a:pt x="462312" y="254608"/>
                  </a:lnTo>
                  <a:lnTo>
                    <a:pt x="438406" y="0"/>
                  </a:lnTo>
                  <a:close/>
                </a:path>
              </a:pathLst>
            </a:custGeom>
            <a:solidFill>
              <a:srgbClr val="5E47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68748" y="2431566"/>
              <a:ext cx="878840" cy="897890"/>
            </a:xfrm>
            <a:custGeom>
              <a:avLst/>
              <a:gdLst/>
              <a:ahLst/>
              <a:cxnLst/>
              <a:rect l="l" t="t" r="r" b="b"/>
              <a:pathLst>
                <a:path w="878840" h="897889">
                  <a:moveTo>
                    <a:pt x="438391" y="0"/>
                  </a:moveTo>
                  <a:lnTo>
                    <a:pt x="430795" y="81013"/>
                  </a:lnTo>
                  <a:lnTo>
                    <a:pt x="425439" y="134872"/>
                  </a:lnTo>
                  <a:lnTo>
                    <a:pt x="419780" y="185748"/>
                  </a:lnTo>
                  <a:lnTo>
                    <a:pt x="411278" y="257809"/>
                  </a:lnTo>
                  <a:lnTo>
                    <a:pt x="396059" y="319148"/>
                  </a:lnTo>
                  <a:lnTo>
                    <a:pt x="370200" y="361236"/>
                  </a:lnTo>
                  <a:lnTo>
                    <a:pt x="337604" y="388889"/>
                  </a:lnTo>
                  <a:lnTo>
                    <a:pt x="302174" y="406920"/>
                  </a:lnTo>
                  <a:lnTo>
                    <a:pt x="229157" y="428893"/>
                  </a:lnTo>
                  <a:lnTo>
                    <a:pt x="174293" y="434990"/>
                  </a:lnTo>
                  <a:lnTo>
                    <a:pt x="113583" y="439232"/>
                  </a:lnTo>
                  <a:lnTo>
                    <a:pt x="57389" y="442413"/>
                  </a:lnTo>
                  <a:lnTo>
                    <a:pt x="16074" y="445328"/>
                  </a:lnTo>
                  <a:lnTo>
                    <a:pt x="0" y="448773"/>
                  </a:lnTo>
                  <a:lnTo>
                    <a:pt x="16074" y="452224"/>
                  </a:lnTo>
                  <a:lnTo>
                    <a:pt x="57389" y="455144"/>
                  </a:lnTo>
                  <a:lnTo>
                    <a:pt x="113583" y="458329"/>
                  </a:lnTo>
                  <a:lnTo>
                    <a:pt x="174293" y="462574"/>
                  </a:lnTo>
                  <a:lnTo>
                    <a:pt x="229157" y="468677"/>
                  </a:lnTo>
                  <a:lnTo>
                    <a:pt x="267812" y="477432"/>
                  </a:lnTo>
                  <a:lnTo>
                    <a:pt x="337604" y="508669"/>
                  </a:lnTo>
                  <a:lnTo>
                    <a:pt x="370200" y="536322"/>
                  </a:lnTo>
                  <a:lnTo>
                    <a:pt x="396059" y="578412"/>
                  </a:lnTo>
                  <a:lnTo>
                    <a:pt x="411278" y="639752"/>
                  </a:lnTo>
                  <a:lnTo>
                    <a:pt x="421573" y="731057"/>
                  </a:lnTo>
                  <a:lnTo>
                    <a:pt x="430220" y="814006"/>
                  </a:lnTo>
                  <a:lnTo>
                    <a:pt x="438391" y="897549"/>
                  </a:lnTo>
                  <a:lnTo>
                    <a:pt x="462312" y="642938"/>
                  </a:lnTo>
                  <a:lnTo>
                    <a:pt x="474011" y="565300"/>
                  </a:lnTo>
                  <a:lnTo>
                    <a:pt x="490198" y="523174"/>
                  </a:lnTo>
                  <a:lnTo>
                    <a:pt x="521928" y="501940"/>
                  </a:lnTo>
                  <a:lnTo>
                    <a:pt x="580261" y="486975"/>
                  </a:lnTo>
                  <a:lnTo>
                    <a:pt x="669220" y="471603"/>
                  </a:lnTo>
                  <a:lnTo>
                    <a:pt x="766939" y="459516"/>
                  </a:lnTo>
                  <a:lnTo>
                    <a:pt x="845814" y="451608"/>
                  </a:lnTo>
                  <a:lnTo>
                    <a:pt x="878240" y="448773"/>
                  </a:lnTo>
                  <a:lnTo>
                    <a:pt x="762503" y="439224"/>
                  </a:lnTo>
                  <a:lnTo>
                    <a:pt x="692885" y="432063"/>
                  </a:lnTo>
                  <a:lnTo>
                    <a:pt x="641449" y="423711"/>
                  </a:lnTo>
                  <a:lnTo>
                    <a:pt x="580261" y="410586"/>
                  </a:lnTo>
                  <a:lnTo>
                    <a:pt x="519464" y="376817"/>
                  </a:lnTo>
                  <a:lnTo>
                    <a:pt x="483627" y="324255"/>
                  </a:lnTo>
                  <a:lnTo>
                    <a:pt x="466619" y="275871"/>
                  </a:lnTo>
                  <a:lnTo>
                    <a:pt x="462312" y="254638"/>
                  </a:lnTo>
                  <a:lnTo>
                    <a:pt x="438391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119496" y="3108594"/>
              <a:ext cx="643255" cy="660400"/>
            </a:xfrm>
            <a:custGeom>
              <a:avLst/>
              <a:gdLst/>
              <a:ahLst/>
              <a:cxnLst/>
              <a:rect l="l" t="t" r="r" b="b"/>
              <a:pathLst>
                <a:path w="643255" h="660400">
                  <a:moveTo>
                    <a:pt x="320988" y="0"/>
                  </a:moveTo>
                  <a:lnTo>
                    <a:pt x="315420" y="59554"/>
                  </a:lnTo>
                  <a:lnTo>
                    <a:pt x="311498" y="99149"/>
                  </a:lnTo>
                  <a:lnTo>
                    <a:pt x="301148" y="189531"/>
                  </a:lnTo>
                  <a:lnTo>
                    <a:pt x="285882" y="243553"/>
                  </a:lnTo>
                  <a:lnTo>
                    <a:pt x="259563" y="276844"/>
                  </a:lnTo>
                  <a:lnTo>
                    <a:pt x="196095" y="308869"/>
                  </a:lnTo>
                  <a:lnTo>
                    <a:pt x="148711" y="317756"/>
                  </a:lnTo>
                  <a:lnTo>
                    <a:pt x="83163" y="322913"/>
                  </a:lnTo>
                  <a:lnTo>
                    <a:pt x="25058" y="326316"/>
                  </a:lnTo>
                  <a:lnTo>
                    <a:pt x="0" y="329939"/>
                  </a:lnTo>
                  <a:lnTo>
                    <a:pt x="25058" y="333562"/>
                  </a:lnTo>
                  <a:lnTo>
                    <a:pt x="83163" y="336963"/>
                  </a:lnTo>
                  <a:lnTo>
                    <a:pt x="148711" y="342117"/>
                  </a:lnTo>
                  <a:lnTo>
                    <a:pt x="196095" y="350998"/>
                  </a:lnTo>
                  <a:lnTo>
                    <a:pt x="259563" y="383027"/>
                  </a:lnTo>
                  <a:lnTo>
                    <a:pt x="285882" y="416316"/>
                  </a:lnTo>
                  <a:lnTo>
                    <a:pt x="301148" y="470336"/>
                  </a:lnTo>
                  <a:lnTo>
                    <a:pt x="308675" y="537466"/>
                  </a:lnTo>
                  <a:lnTo>
                    <a:pt x="315003" y="598453"/>
                  </a:lnTo>
                  <a:lnTo>
                    <a:pt x="320988" y="659878"/>
                  </a:lnTo>
                  <a:lnTo>
                    <a:pt x="338491" y="472667"/>
                  </a:lnTo>
                  <a:lnTo>
                    <a:pt x="347063" y="415600"/>
                  </a:lnTo>
                  <a:lnTo>
                    <a:pt x="382147" y="369027"/>
                  </a:lnTo>
                  <a:lnTo>
                    <a:pt x="424850" y="358025"/>
                  </a:lnTo>
                  <a:lnTo>
                    <a:pt x="489983" y="346724"/>
                  </a:lnTo>
                  <a:lnTo>
                    <a:pt x="561530" y="337838"/>
                  </a:lnTo>
                  <a:lnTo>
                    <a:pt x="619280" y="332023"/>
                  </a:lnTo>
                  <a:lnTo>
                    <a:pt x="643021" y="329939"/>
                  </a:lnTo>
                  <a:lnTo>
                    <a:pt x="558282" y="322919"/>
                  </a:lnTo>
                  <a:lnTo>
                    <a:pt x="507310" y="317653"/>
                  </a:lnTo>
                  <a:lnTo>
                    <a:pt x="469650" y="311509"/>
                  </a:lnTo>
                  <a:lnTo>
                    <a:pt x="424850" y="301853"/>
                  </a:lnTo>
                  <a:lnTo>
                    <a:pt x="380341" y="277029"/>
                  </a:lnTo>
                  <a:lnTo>
                    <a:pt x="354101" y="238380"/>
                  </a:lnTo>
                  <a:lnTo>
                    <a:pt x="338491" y="187188"/>
                  </a:lnTo>
                  <a:lnTo>
                    <a:pt x="320988" y="0"/>
                  </a:lnTo>
                  <a:close/>
                </a:path>
              </a:pathLst>
            </a:custGeom>
            <a:solidFill>
              <a:srgbClr val="5E47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147133" y="3096780"/>
              <a:ext cx="643255" cy="660400"/>
            </a:xfrm>
            <a:custGeom>
              <a:avLst/>
              <a:gdLst/>
              <a:ahLst/>
              <a:cxnLst/>
              <a:rect l="l" t="t" r="r" b="b"/>
              <a:pathLst>
                <a:path w="643255" h="660400">
                  <a:moveTo>
                    <a:pt x="320977" y="0"/>
                  </a:moveTo>
                  <a:lnTo>
                    <a:pt x="315415" y="59561"/>
                  </a:lnTo>
                  <a:lnTo>
                    <a:pt x="311493" y="99158"/>
                  </a:lnTo>
                  <a:lnTo>
                    <a:pt x="301126" y="189542"/>
                  </a:lnTo>
                  <a:lnTo>
                    <a:pt x="285868" y="243563"/>
                  </a:lnTo>
                  <a:lnTo>
                    <a:pt x="259554" y="276852"/>
                  </a:lnTo>
                  <a:lnTo>
                    <a:pt x="196084" y="308891"/>
                  </a:lnTo>
                  <a:lnTo>
                    <a:pt x="148706" y="317772"/>
                  </a:lnTo>
                  <a:lnTo>
                    <a:pt x="83162" y="322924"/>
                  </a:lnTo>
                  <a:lnTo>
                    <a:pt x="25058" y="326322"/>
                  </a:lnTo>
                  <a:lnTo>
                    <a:pt x="0" y="329939"/>
                  </a:lnTo>
                  <a:lnTo>
                    <a:pt x="25058" y="333562"/>
                  </a:lnTo>
                  <a:lnTo>
                    <a:pt x="83162" y="336965"/>
                  </a:lnTo>
                  <a:lnTo>
                    <a:pt x="148706" y="342122"/>
                  </a:lnTo>
                  <a:lnTo>
                    <a:pt x="196084" y="351009"/>
                  </a:lnTo>
                  <a:lnTo>
                    <a:pt x="259554" y="383034"/>
                  </a:lnTo>
                  <a:lnTo>
                    <a:pt x="285868" y="416325"/>
                  </a:lnTo>
                  <a:lnTo>
                    <a:pt x="301126" y="470347"/>
                  </a:lnTo>
                  <a:lnTo>
                    <a:pt x="308663" y="537475"/>
                  </a:lnTo>
                  <a:lnTo>
                    <a:pt x="314994" y="598459"/>
                  </a:lnTo>
                  <a:lnTo>
                    <a:pt x="320977" y="659881"/>
                  </a:lnTo>
                  <a:lnTo>
                    <a:pt x="338491" y="472690"/>
                  </a:lnTo>
                  <a:lnTo>
                    <a:pt x="347057" y="415610"/>
                  </a:lnTo>
                  <a:lnTo>
                    <a:pt x="382140" y="369027"/>
                  </a:lnTo>
                  <a:lnTo>
                    <a:pt x="424850" y="358025"/>
                  </a:lnTo>
                  <a:lnTo>
                    <a:pt x="489983" y="346724"/>
                  </a:lnTo>
                  <a:lnTo>
                    <a:pt x="561530" y="337838"/>
                  </a:lnTo>
                  <a:lnTo>
                    <a:pt x="619280" y="332023"/>
                  </a:lnTo>
                  <a:lnTo>
                    <a:pt x="643021" y="329939"/>
                  </a:lnTo>
                  <a:lnTo>
                    <a:pt x="558282" y="322919"/>
                  </a:lnTo>
                  <a:lnTo>
                    <a:pt x="507310" y="317654"/>
                  </a:lnTo>
                  <a:lnTo>
                    <a:pt x="469650" y="311513"/>
                  </a:lnTo>
                  <a:lnTo>
                    <a:pt x="424850" y="301864"/>
                  </a:lnTo>
                  <a:lnTo>
                    <a:pt x="380336" y="277037"/>
                  </a:lnTo>
                  <a:lnTo>
                    <a:pt x="354097" y="238393"/>
                  </a:lnTo>
                  <a:lnTo>
                    <a:pt x="338491" y="187211"/>
                  </a:lnTo>
                  <a:lnTo>
                    <a:pt x="320977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7017" y="686562"/>
              <a:ext cx="1950593" cy="190969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7157" y="1171552"/>
              <a:ext cx="1232158" cy="99948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271896" y="1264157"/>
            <a:ext cx="1508125" cy="534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300">
                <a:solidFill>
                  <a:srgbClr val="483422"/>
                </a:solidFill>
                <a:latin typeface="Arial"/>
                <a:cs typeface="Arial"/>
              </a:rPr>
              <a:t>Nhóm</a:t>
            </a:r>
            <a:r>
              <a:rPr dirty="0" sz="3300" spc="10">
                <a:solidFill>
                  <a:srgbClr val="483422"/>
                </a:solidFill>
                <a:latin typeface="Arial"/>
                <a:cs typeface="Arial"/>
              </a:rPr>
              <a:t> </a:t>
            </a:r>
            <a:r>
              <a:rPr dirty="0" sz="3300" spc="-50">
                <a:solidFill>
                  <a:srgbClr val="483422"/>
                </a:solidFill>
                <a:latin typeface="Arial"/>
                <a:cs typeface="Arial"/>
              </a:rPr>
              <a:t>8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20"/>
            <a:ext cx="12189460" cy="6855459"/>
            <a:chOff x="0" y="1520"/>
            <a:chExt cx="1218946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0"/>
              <a:ext cx="12188952" cy="68549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92" y="691896"/>
              <a:ext cx="11783568" cy="553059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01.</a:t>
            </a:r>
            <a:r>
              <a:rPr dirty="0" sz="3950" spc="-15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CÁC</a:t>
            </a:r>
            <a:r>
              <a:rPr dirty="0" sz="3950" spc="-60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TUYẾN</a:t>
            </a:r>
            <a:r>
              <a:rPr dirty="0" sz="3950" spc="10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NỘI</a:t>
            </a:r>
            <a:r>
              <a:rPr dirty="0" sz="3950" spc="-75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TIẾT</a:t>
            </a:r>
            <a:r>
              <a:rPr dirty="0" sz="3950" spc="-130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TRONG</a:t>
            </a:r>
            <a:r>
              <a:rPr dirty="0" sz="3950" spc="-5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CƠ</a:t>
            </a:r>
            <a:r>
              <a:rPr dirty="0" sz="3950" spc="-55" b="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3950" b="0">
                <a:solidFill>
                  <a:srgbClr val="402B2B"/>
                </a:solidFill>
                <a:latin typeface="Arial"/>
                <a:cs typeface="Arial"/>
              </a:rPr>
              <a:t>THỂ </a:t>
            </a:r>
            <a:r>
              <a:rPr dirty="0" sz="3950" spc="-10" b="0">
                <a:solidFill>
                  <a:srgbClr val="402B2B"/>
                </a:solidFill>
                <a:latin typeface="Arial"/>
                <a:cs typeface="Arial"/>
              </a:rPr>
              <a:t>NGƯỜI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14980" y="6227775"/>
            <a:ext cx="711009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Mô</a:t>
            </a:r>
            <a:r>
              <a:rPr dirty="0" sz="2800" spc="-2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hình</a:t>
            </a:r>
            <a:r>
              <a:rPr dirty="0" sz="2800" spc="-4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vị</a:t>
            </a:r>
            <a:r>
              <a:rPr dirty="0" sz="2800" spc="-3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trí</a:t>
            </a:r>
            <a:r>
              <a:rPr dirty="0" sz="2800" spc="-3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các</a:t>
            </a:r>
            <a:r>
              <a:rPr dirty="0" sz="2800" spc="-4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tuyến</a:t>
            </a:r>
            <a:r>
              <a:rPr dirty="0" sz="2800" spc="-4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nội</a:t>
            </a:r>
            <a:r>
              <a:rPr dirty="0" sz="2800" spc="-30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tiết</a:t>
            </a:r>
            <a:r>
              <a:rPr dirty="0" sz="2800" spc="-4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và</a:t>
            </a:r>
            <a:r>
              <a:rPr dirty="0" sz="2800" spc="-3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402B2B"/>
                </a:solidFill>
                <a:latin typeface="Arial"/>
                <a:cs typeface="Arial"/>
              </a:rPr>
              <a:t>chức</a:t>
            </a:r>
            <a:r>
              <a:rPr dirty="0" sz="2800" spc="-45">
                <a:solidFill>
                  <a:srgbClr val="402B2B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402B2B"/>
                </a:solidFill>
                <a:latin typeface="Arial"/>
                <a:cs typeface="Arial"/>
              </a:rPr>
              <a:t>năng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21"/>
            <a:ext cx="12189460" cy="6855459"/>
            <a:chOff x="0" y="1521"/>
            <a:chExt cx="12189460" cy="68554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1"/>
              <a:ext cx="12188951" cy="68549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2475" y="1350264"/>
              <a:ext cx="6704076" cy="537972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6209" rIns="0" bIns="0" rtlCol="0" vert="horz">
            <a:spAutoFit/>
          </a:bodyPr>
          <a:lstStyle/>
          <a:p>
            <a:pPr marL="930910">
              <a:lnSpc>
                <a:spcPct val="100000"/>
              </a:lnSpc>
              <a:spcBef>
                <a:spcPts val="135"/>
              </a:spcBef>
            </a:pPr>
            <a:r>
              <a:rPr dirty="0" sz="3900">
                <a:solidFill>
                  <a:srgbClr val="000000"/>
                </a:solidFill>
              </a:rPr>
              <a:t>02.</a:t>
            </a:r>
            <a:r>
              <a:rPr dirty="0" sz="3900" spc="35">
                <a:solidFill>
                  <a:srgbClr val="000000"/>
                </a:solidFill>
              </a:rPr>
              <a:t> </a:t>
            </a:r>
            <a:r>
              <a:rPr dirty="0" sz="3900">
                <a:solidFill>
                  <a:srgbClr val="000000"/>
                </a:solidFill>
              </a:rPr>
              <a:t>CHỨC NĂNG</a:t>
            </a:r>
            <a:r>
              <a:rPr dirty="0" sz="3900" spc="5">
                <a:solidFill>
                  <a:srgbClr val="000000"/>
                </a:solidFill>
              </a:rPr>
              <a:t> </a:t>
            </a:r>
            <a:r>
              <a:rPr dirty="0" sz="3900">
                <a:solidFill>
                  <a:srgbClr val="000000"/>
                </a:solidFill>
              </a:rPr>
              <a:t>CHÍNH</a:t>
            </a:r>
            <a:r>
              <a:rPr dirty="0" sz="3900" spc="-5">
                <a:solidFill>
                  <a:srgbClr val="000000"/>
                </a:solidFill>
              </a:rPr>
              <a:t> </a:t>
            </a:r>
            <a:r>
              <a:rPr dirty="0" sz="3900" spc="-45">
                <a:solidFill>
                  <a:srgbClr val="000000"/>
                </a:solidFill>
              </a:rPr>
              <a:t>CỦA</a:t>
            </a:r>
            <a:r>
              <a:rPr dirty="0" sz="3900" spc="-204">
                <a:solidFill>
                  <a:srgbClr val="000000"/>
                </a:solidFill>
              </a:rPr>
              <a:t> </a:t>
            </a:r>
            <a:r>
              <a:rPr dirty="0" sz="3900">
                <a:solidFill>
                  <a:srgbClr val="000000"/>
                </a:solidFill>
              </a:rPr>
              <a:t>HỆ</a:t>
            </a:r>
            <a:r>
              <a:rPr dirty="0" sz="3900" spc="15">
                <a:solidFill>
                  <a:srgbClr val="000000"/>
                </a:solidFill>
              </a:rPr>
              <a:t> </a:t>
            </a:r>
            <a:r>
              <a:rPr dirty="0" sz="3900">
                <a:solidFill>
                  <a:srgbClr val="000000"/>
                </a:solidFill>
              </a:rPr>
              <a:t>NỘI</a:t>
            </a:r>
            <a:r>
              <a:rPr dirty="0" sz="3900" spc="-45">
                <a:solidFill>
                  <a:srgbClr val="000000"/>
                </a:solidFill>
              </a:rPr>
              <a:t> </a:t>
            </a:r>
            <a:r>
              <a:rPr dirty="0" sz="3900" spc="-20">
                <a:solidFill>
                  <a:srgbClr val="000000"/>
                </a:solidFill>
              </a:rPr>
              <a:t>TIẾT</a:t>
            </a:r>
            <a:endParaRPr sz="3900"/>
          </a:p>
        </p:txBody>
      </p:sp>
      <p:sp>
        <p:nvSpPr>
          <p:cNvPr id="6" name="object 6" descr=""/>
          <p:cNvSpPr txBox="1"/>
          <p:nvPr/>
        </p:nvSpPr>
        <p:spPr>
          <a:xfrm>
            <a:off x="384149" y="2113318"/>
            <a:ext cx="4464050" cy="3125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18300"/>
              </a:lnSpc>
              <a:spcBef>
                <a:spcPts val="95"/>
              </a:spcBef>
            </a:pPr>
            <a:r>
              <a:rPr dirty="0" sz="4300">
                <a:latin typeface="Arial"/>
                <a:cs typeface="Arial"/>
              </a:rPr>
              <a:t>Hệ</a:t>
            </a:r>
            <a:r>
              <a:rPr dirty="0" sz="4300" spc="-5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nội</a:t>
            </a:r>
            <a:r>
              <a:rPr dirty="0" sz="4300" spc="20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tiết</a:t>
            </a:r>
            <a:r>
              <a:rPr dirty="0" sz="4300" spc="-5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sẽ </a:t>
            </a:r>
            <a:r>
              <a:rPr dirty="0" sz="4300" spc="-20">
                <a:latin typeface="Arial"/>
                <a:cs typeface="Arial"/>
              </a:rPr>
              <a:t>tiết </a:t>
            </a:r>
            <a:r>
              <a:rPr dirty="0" sz="4300">
                <a:latin typeface="Arial"/>
                <a:cs typeface="Arial"/>
              </a:rPr>
              <a:t>hormone</a:t>
            </a:r>
            <a:r>
              <a:rPr dirty="0" sz="4300" spc="30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điều</a:t>
            </a:r>
            <a:r>
              <a:rPr dirty="0" sz="4300" spc="30">
                <a:latin typeface="Arial"/>
                <a:cs typeface="Arial"/>
              </a:rPr>
              <a:t> </a:t>
            </a:r>
            <a:r>
              <a:rPr dirty="0" sz="4300" spc="-25">
                <a:latin typeface="Arial"/>
                <a:cs typeface="Arial"/>
              </a:rPr>
              <a:t>hòa </a:t>
            </a:r>
            <a:r>
              <a:rPr dirty="0" sz="4300">
                <a:latin typeface="Arial"/>
                <a:cs typeface="Arial"/>
              </a:rPr>
              <a:t>các</a:t>
            </a:r>
            <a:r>
              <a:rPr dirty="0" sz="4300" spc="-5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quá</a:t>
            </a:r>
            <a:r>
              <a:rPr dirty="0" sz="4300" spc="20">
                <a:latin typeface="Arial"/>
                <a:cs typeface="Arial"/>
              </a:rPr>
              <a:t> </a:t>
            </a:r>
            <a:r>
              <a:rPr dirty="0" sz="4300" spc="-20">
                <a:latin typeface="Arial"/>
                <a:cs typeface="Arial"/>
              </a:rPr>
              <a:t>trình</a:t>
            </a:r>
            <a:endParaRPr sz="4300">
              <a:latin typeface="Arial"/>
              <a:cs typeface="Arial"/>
            </a:endParaRPr>
          </a:p>
          <a:p>
            <a:pPr algn="ctr" marL="151765">
              <a:lnSpc>
                <a:spcPct val="100000"/>
              </a:lnSpc>
              <a:spcBef>
                <a:spcPts val="935"/>
              </a:spcBef>
            </a:pPr>
            <a:r>
              <a:rPr dirty="0" sz="4300">
                <a:latin typeface="Arial"/>
                <a:cs typeface="Arial"/>
              </a:rPr>
              <a:t>sinh</a:t>
            </a:r>
            <a:r>
              <a:rPr dirty="0" sz="4300" spc="-10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lí</a:t>
            </a:r>
            <a:r>
              <a:rPr dirty="0" sz="4300" spc="5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của</a:t>
            </a:r>
            <a:r>
              <a:rPr dirty="0" sz="4300" spc="-5">
                <a:latin typeface="Arial"/>
                <a:cs typeface="Arial"/>
              </a:rPr>
              <a:t> </a:t>
            </a:r>
            <a:r>
              <a:rPr dirty="0" sz="4300">
                <a:latin typeface="Arial"/>
                <a:cs typeface="Arial"/>
              </a:rPr>
              <a:t>cơ</a:t>
            </a:r>
            <a:r>
              <a:rPr dirty="0" sz="4300" spc="-15">
                <a:latin typeface="Arial"/>
                <a:cs typeface="Arial"/>
              </a:rPr>
              <a:t> </a:t>
            </a:r>
            <a:r>
              <a:rPr dirty="0" sz="4300" spc="-25">
                <a:latin typeface="Arial"/>
                <a:cs typeface="Arial"/>
              </a:rPr>
              <a:t>thể</a:t>
            </a:r>
            <a:endParaRPr sz="4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116" y="1178064"/>
              <a:ext cx="5681472" cy="72845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97680" y="1089672"/>
              <a:ext cx="3511296" cy="104087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275837" y="12199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556260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5562600" y="609600"/>
                  </a:lnTo>
                  <a:lnTo>
                    <a:pt x="556260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275837" y="12199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0" y="609600"/>
                  </a:moveTo>
                  <a:lnTo>
                    <a:pt x="5562600" y="609600"/>
                  </a:lnTo>
                  <a:lnTo>
                    <a:pt x="5562600" y="0"/>
                  </a:lnTo>
                  <a:lnTo>
                    <a:pt x="0" y="0"/>
                  </a:lnTo>
                  <a:lnTo>
                    <a:pt x="0" y="6096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03241" y="1208278"/>
            <a:ext cx="29076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0" b="0">
                <a:solidFill>
                  <a:srgbClr val="FFFFFF"/>
                </a:solidFill>
                <a:latin typeface="Arial"/>
                <a:cs typeface="Arial"/>
              </a:rPr>
              <a:t>PHIẾU</a:t>
            </a:r>
            <a:r>
              <a:rPr dirty="0" sz="3600" spc="-18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05" b="0">
                <a:solidFill>
                  <a:srgbClr val="FFFFFF"/>
                </a:solidFill>
                <a:latin typeface="Arial"/>
                <a:cs typeface="Arial"/>
              </a:rPr>
              <a:t>HỌC</a:t>
            </a:r>
            <a:r>
              <a:rPr dirty="0" sz="3600" spc="-17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60" b="0">
                <a:solidFill>
                  <a:srgbClr val="FFFFFF"/>
                </a:solidFill>
                <a:latin typeface="Arial"/>
                <a:cs typeface="Arial"/>
              </a:rPr>
              <a:t>TẬP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0" y="0"/>
            <a:ext cx="12189460" cy="4199255"/>
            <a:chOff x="0" y="0"/>
            <a:chExt cx="12189460" cy="4199255"/>
          </a:xfrm>
        </p:grpSpPr>
        <p:sp>
          <p:nvSpPr>
            <p:cNvPr id="10" name="object 10" descr=""/>
            <p:cNvSpPr/>
            <p:nvPr/>
          </p:nvSpPr>
          <p:spPr>
            <a:xfrm>
              <a:off x="0" y="0"/>
              <a:ext cx="12189460" cy="990600"/>
            </a:xfrm>
            <a:custGeom>
              <a:avLst/>
              <a:gdLst/>
              <a:ahLst/>
              <a:cxnLst/>
              <a:rect l="l" t="t" r="r" b="b"/>
              <a:pathLst>
                <a:path w="12189460" h="990600">
                  <a:moveTo>
                    <a:pt x="12188951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12188951" y="990600"/>
                  </a:lnTo>
                  <a:lnTo>
                    <a:pt x="12188951" y="0"/>
                  </a:lnTo>
                  <a:close/>
                </a:path>
              </a:pathLst>
            </a:custGeom>
            <a:solidFill>
              <a:srgbClr val="C8E164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6846" y="0"/>
              <a:ext cx="5412105" cy="419900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38176" y="287223"/>
            <a:ext cx="667893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II.</a:t>
            </a:r>
            <a:r>
              <a:rPr dirty="0" sz="3200" spc="-2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CÁC</a:t>
            </a:r>
            <a:r>
              <a:rPr dirty="0" sz="3200" spc="-2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CƠ</a:t>
            </a:r>
            <a:r>
              <a:rPr dirty="0" sz="3200" spc="-2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QUAN</a:t>
            </a:r>
            <a:r>
              <a:rPr dirty="0" sz="3200" spc="-3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TRONG</a:t>
            </a:r>
            <a:r>
              <a:rPr dirty="0" sz="3200" spc="-3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D51F27"/>
                </a:solidFill>
                <a:latin typeface="Arial"/>
                <a:cs typeface="Arial"/>
              </a:rPr>
              <a:t>CƠ</a:t>
            </a:r>
            <a:r>
              <a:rPr dirty="0" sz="3200" spc="-30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3200" spc="-25" b="1">
                <a:solidFill>
                  <a:srgbClr val="D51F27"/>
                </a:solidFill>
                <a:latin typeface="Arial"/>
                <a:cs typeface="Arial"/>
              </a:rPr>
              <a:t>THỂ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43915" y="2456814"/>
            <a:ext cx="11426825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+</a:t>
            </a:r>
            <a:r>
              <a:rPr dirty="0" sz="3500" spc="47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Lựa</a:t>
            </a:r>
            <a:r>
              <a:rPr dirty="0" sz="3500" spc="46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chọn</a:t>
            </a:r>
            <a:r>
              <a:rPr dirty="0" sz="3500" spc="47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hình</a:t>
            </a:r>
            <a:r>
              <a:rPr dirty="0" sz="3500" spc="47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ảnh</a:t>
            </a:r>
            <a:r>
              <a:rPr dirty="0" sz="3500" spc="484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cơ</a:t>
            </a:r>
            <a:r>
              <a:rPr dirty="0" sz="3500" spc="48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quan</a:t>
            </a:r>
            <a:r>
              <a:rPr dirty="0" sz="3500" spc="459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trong</a:t>
            </a:r>
            <a:r>
              <a:rPr dirty="0" sz="3500" spc="46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cơ</a:t>
            </a:r>
            <a:r>
              <a:rPr dirty="0" sz="3500" spc="48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thể</a:t>
            </a:r>
            <a:r>
              <a:rPr dirty="0" sz="3500" spc="47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và</a:t>
            </a:r>
            <a:r>
              <a:rPr dirty="0" sz="3500" spc="46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chức</a:t>
            </a:r>
            <a:r>
              <a:rPr dirty="0" sz="3500" spc="47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năng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của</a:t>
            </a:r>
            <a:r>
              <a:rPr dirty="0" sz="3500" spc="8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các</a:t>
            </a:r>
            <a:r>
              <a:rPr dirty="0" sz="3500" spc="7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cơ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quan</a:t>
            </a:r>
            <a:r>
              <a:rPr dirty="0" sz="3500" spc="8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đó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dán</a:t>
            </a:r>
            <a:r>
              <a:rPr dirty="0" sz="3500" spc="8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vào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vị</a:t>
            </a:r>
            <a:r>
              <a:rPr dirty="0" sz="3500" spc="8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trí</a:t>
            </a:r>
            <a:r>
              <a:rPr dirty="0" sz="3500" spc="8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tương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ứng</a:t>
            </a:r>
            <a:r>
              <a:rPr dirty="0" sz="3500" spc="7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(cột</a:t>
            </a:r>
            <a:r>
              <a:rPr dirty="0" sz="3500" spc="8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3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và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cột</a:t>
            </a:r>
            <a:r>
              <a:rPr dirty="0" sz="3500" spc="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4)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trong</a:t>
            </a:r>
            <a:r>
              <a:rPr dirty="0" sz="3500" spc="-6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phiếu</a:t>
            </a:r>
            <a:r>
              <a:rPr dirty="0" sz="3500" spc="-3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học</a:t>
            </a:r>
            <a:r>
              <a:rPr dirty="0" sz="3500" spc="-5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tập</a:t>
            </a:r>
            <a:endParaRPr sz="35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+</a:t>
            </a:r>
            <a:r>
              <a:rPr dirty="0" sz="3500" spc="-7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Thời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gian</a:t>
            </a:r>
            <a:r>
              <a:rPr dirty="0" sz="3500" spc="-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hoàn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thành: 2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phút</a:t>
            </a:r>
            <a:endParaRPr sz="3500">
              <a:latin typeface="Times New Roman"/>
              <a:cs typeface="Times New Roman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23476" y="4280915"/>
            <a:ext cx="2418587" cy="13609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61809" y="0"/>
            <a:ext cx="11527155" cy="2936875"/>
            <a:chOff x="661809" y="0"/>
            <a:chExt cx="11527155" cy="29368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61912" y="0"/>
              <a:ext cx="1427039" cy="149004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685622" y="1036065"/>
              <a:ext cx="10075545" cy="74295"/>
            </a:xfrm>
            <a:custGeom>
              <a:avLst/>
              <a:gdLst/>
              <a:ahLst/>
              <a:cxnLst/>
              <a:rect l="l" t="t" r="r" b="b"/>
              <a:pathLst>
                <a:path w="10075545" h="74294">
                  <a:moveTo>
                    <a:pt x="0" y="0"/>
                  </a:moveTo>
                  <a:lnTo>
                    <a:pt x="10074960" y="74041"/>
                  </a:lnTo>
                </a:path>
              </a:pathLst>
            </a:custGeom>
            <a:ln w="47625">
              <a:solidFill>
                <a:srgbClr val="D51F2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092708" y="1723643"/>
              <a:ext cx="10410825" cy="1213485"/>
            </a:xfrm>
            <a:custGeom>
              <a:avLst/>
              <a:gdLst/>
              <a:ahLst/>
              <a:cxnLst/>
              <a:rect l="l" t="t" r="r" b="b"/>
              <a:pathLst>
                <a:path w="10410825" h="1213485">
                  <a:moveTo>
                    <a:pt x="10410444" y="0"/>
                  </a:moveTo>
                  <a:lnTo>
                    <a:pt x="0" y="0"/>
                  </a:lnTo>
                  <a:lnTo>
                    <a:pt x="0" y="1213103"/>
                  </a:lnTo>
                  <a:lnTo>
                    <a:pt x="10410444" y="1213103"/>
                  </a:lnTo>
                  <a:lnTo>
                    <a:pt x="10410444" y="0"/>
                  </a:lnTo>
                  <a:close/>
                </a:path>
              </a:pathLst>
            </a:custGeom>
            <a:solidFill>
              <a:srgbClr val="D2C6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" y="1446275"/>
              <a:ext cx="815340" cy="86715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1695" rIns="0" bIns="0" rtlCol="0" vert="horz">
            <a:spAutoFit/>
          </a:bodyPr>
          <a:lstStyle/>
          <a:p>
            <a:pPr marL="698500">
              <a:lnSpc>
                <a:spcPct val="100000"/>
              </a:lnSpc>
              <a:spcBef>
                <a:spcPts val="105"/>
              </a:spcBef>
            </a:pPr>
            <a:r>
              <a:rPr dirty="0"/>
              <a:t>II.</a:t>
            </a:r>
            <a:r>
              <a:rPr dirty="0" spc="-20"/>
              <a:t> </a:t>
            </a:r>
            <a:r>
              <a:rPr dirty="0"/>
              <a:t>CÁC</a:t>
            </a:r>
            <a:r>
              <a:rPr dirty="0" spc="-20"/>
              <a:t> </a:t>
            </a:r>
            <a:r>
              <a:rPr dirty="0"/>
              <a:t>CƠ</a:t>
            </a:r>
            <a:r>
              <a:rPr dirty="0" spc="-20"/>
              <a:t> </a:t>
            </a:r>
            <a:r>
              <a:rPr dirty="0"/>
              <a:t>QUAN</a:t>
            </a:r>
            <a:r>
              <a:rPr dirty="0" spc="-15"/>
              <a:t> </a:t>
            </a:r>
            <a:r>
              <a:rPr dirty="0"/>
              <a:t>TRONG</a:t>
            </a:r>
            <a:r>
              <a:rPr dirty="0" spc="-25"/>
              <a:t> </a:t>
            </a:r>
            <a:r>
              <a:rPr dirty="0"/>
              <a:t>CƠ</a:t>
            </a:r>
            <a:r>
              <a:rPr dirty="0" spc="-20"/>
              <a:t> </a:t>
            </a:r>
            <a:r>
              <a:rPr dirty="0" spc="-25"/>
              <a:t>THỂ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525905" y="1887767"/>
            <a:ext cx="9668510" cy="868044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  <a:tabLst>
                <a:tab pos="697230" algn="l"/>
                <a:tab pos="1073150" algn="l"/>
                <a:tab pos="1560830" algn="l"/>
                <a:tab pos="2131060" algn="l"/>
                <a:tab pos="2862580" algn="l"/>
                <a:tab pos="3368675" algn="l"/>
                <a:tab pos="4117340" algn="l"/>
                <a:tab pos="4812030" algn="l"/>
                <a:tab pos="5445760" algn="l"/>
                <a:tab pos="6064885" algn="l"/>
                <a:tab pos="6569709" algn="l"/>
                <a:tab pos="7397115" algn="l"/>
                <a:tab pos="8274684" algn="l"/>
                <a:tab pos="9055735" algn="l"/>
              </a:tabLst>
            </a:pPr>
            <a:r>
              <a:rPr dirty="0" sz="2300" spc="-25" b="1">
                <a:latin typeface="Arial"/>
                <a:cs typeface="Arial"/>
              </a:rPr>
              <a:t>Nêu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ví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dụ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thể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0" b="1">
                <a:latin typeface="Arial"/>
                <a:cs typeface="Arial"/>
              </a:rPr>
              <a:t>hiện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sự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0" b="1">
                <a:latin typeface="Arial"/>
                <a:cs typeface="Arial"/>
              </a:rPr>
              <a:t>phối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hợp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của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các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5" b="1">
                <a:latin typeface="Arial"/>
                <a:cs typeface="Arial"/>
              </a:rPr>
              <a:t>cơ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0" b="1">
                <a:latin typeface="Arial"/>
                <a:cs typeface="Arial"/>
              </a:rPr>
              <a:t>quan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10" b="1">
                <a:latin typeface="Arial"/>
                <a:cs typeface="Arial"/>
              </a:rPr>
              <a:t>trong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0" b="1">
                <a:latin typeface="Arial"/>
                <a:cs typeface="Arial"/>
              </a:rPr>
              <a:t>thực</a:t>
            </a:r>
            <a:r>
              <a:rPr dirty="0" sz="2300" b="1">
                <a:latin typeface="Arial"/>
                <a:cs typeface="Arial"/>
              </a:rPr>
              <a:t>	</a:t>
            </a:r>
            <a:r>
              <a:rPr dirty="0" sz="2300" spc="-20" b="1">
                <a:latin typeface="Arial"/>
                <a:cs typeface="Arial"/>
              </a:rPr>
              <a:t>hiện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300" b="1">
                <a:latin typeface="Arial"/>
                <a:cs typeface="Arial"/>
              </a:rPr>
              <a:t>chức</a:t>
            </a:r>
            <a:r>
              <a:rPr dirty="0" sz="2300" spc="-4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năng</a:t>
            </a:r>
            <a:r>
              <a:rPr dirty="0" sz="2300" spc="-4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của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spc="-10" b="1">
                <a:latin typeface="Arial"/>
                <a:cs typeface="Arial"/>
              </a:rPr>
              <a:t>quan.</a:t>
            </a:r>
            <a:endParaRPr sz="2300">
              <a:latin typeface="Arial"/>
              <a:cs typeface="Arial"/>
            </a:endParaRPr>
          </a:p>
        </p:txBody>
      </p:sp>
      <p:graphicFrame>
        <p:nvGraphicFramePr>
          <p:cNvPr id="9" name="object 9" descr=""/>
          <p:cNvGraphicFramePr>
            <a:graphicFrameLocks noGrp="1"/>
          </p:cNvGraphicFramePr>
          <p:nvPr/>
        </p:nvGraphicFramePr>
        <p:xfrm>
          <a:off x="1205738" y="3080257"/>
          <a:ext cx="5969000" cy="2728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210"/>
                <a:gridCol w="1212850"/>
                <a:gridCol w="4370705"/>
              </a:tblGrid>
              <a:tr h="18415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ysDash"/>
                    </a:lnL>
                    <a:lnR w="28575">
                      <a:solidFill>
                        <a:srgbClr val="000000"/>
                      </a:solidFill>
                      <a:prstDash val="sysDash"/>
                    </a:lnR>
                    <a:lnT w="28575">
                      <a:solidFill>
                        <a:srgbClr val="000000"/>
                      </a:solidFill>
                      <a:prstDash val="sysDash"/>
                    </a:lnT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ysDash"/>
                    </a:lnL>
                    <a:lnB w="28575">
                      <a:solidFill>
                        <a:srgbClr val="000000"/>
                      </a:solidFill>
                      <a:prstDash val="sysDash"/>
                    </a:lnB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ysDash"/>
                    </a:lnL>
                    <a:lnR w="28575">
                      <a:solidFill>
                        <a:srgbClr val="000000"/>
                      </a:solidFill>
                      <a:prstDash val="sysDash"/>
                    </a:lnR>
                    <a:lnB w="28575">
                      <a:solidFill>
                        <a:srgbClr val="000000"/>
                      </a:solidFill>
                      <a:prstDash val="sysDash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2090"/>
                        </a:lnSpc>
                      </a:pPr>
                      <a:r>
                        <a:rPr dirty="0" sz="2300" b="1">
                          <a:latin typeface="Arial"/>
                          <a:cs typeface="Arial"/>
                        </a:rPr>
                        <a:t>Trả</a:t>
                      </a:r>
                      <a:r>
                        <a:rPr dirty="0" sz="2300" spc="-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lời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ysDash"/>
                    </a:lnL>
                    <a:lnR w="28575">
                      <a:solidFill>
                        <a:srgbClr val="000000"/>
                      </a:solidFill>
                      <a:prstDash val="sysDash"/>
                    </a:lnR>
                    <a:lnT w="28575">
                      <a:solidFill>
                        <a:srgbClr val="000000"/>
                      </a:solidFill>
                      <a:prstDash val="sysDash"/>
                    </a:lnT>
                    <a:lnB w="28575">
                      <a:solidFill>
                        <a:srgbClr val="000000"/>
                      </a:solidFill>
                      <a:prstDash val="sysDash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ysDash"/>
                    </a:lnL>
                    <a:lnR w="28575">
                      <a:solidFill>
                        <a:srgbClr val="000000"/>
                      </a:solidFill>
                      <a:prstDash val="sysDash"/>
                    </a:lnR>
                    <a:lnT w="28575">
                      <a:solidFill>
                        <a:srgbClr val="000000"/>
                      </a:solidFill>
                      <a:prstDash val="sysDash"/>
                    </a:lnT>
                    <a:solidFill>
                      <a:srgbClr val="F1F1F1"/>
                    </a:solidFill>
                  </a:tcPr>
                </a:tc>
              </a:tr>
              <a:tr h="2195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28575">
                      <a:solidFill>
                        <a:srgbClr val="000000"/>
                      </a:solidFill>
                      <a:prstDash val="sysDash"/>
                    </a:lnR>
                    <a:lnT w="28575">
                      <a:solidFill>
                        <a:srgbClr val="000000"/>
                      </a:solidFill>
                      <a:prstDash val="sysDash"/>
                    </a:lnT>
                  </a:tcPr>
                </a:tc>
                <a:tc gridSpan="2">
                  <a:txBody>
                    <a:bodyPr/>
                    <a:lstStyle/>
                    <a:p>
                      <a:pPr algn="just" marL="172720" marR="196850" indent="80645">
                        <a:lnSpc>
                          <a:spcPct val="130000"/>
                        </a:lnSpc>
                        <a:spcBef>
                          <a:spcPts val="750"/>
                        </a:spcBef>
                      </a:pPr>
                      <a:r>
                        <a:rPr dirty="0" sz="2300" b="1">
                          <a:latin typeface="Arial"/>
                          <a:cs typeface="Arial"/>
                        </a:rPr>
                        <a:t>Khi</a:t>
                      </a:r>
                      <a:r>
                        <a:rPr dirty="0" sz="2300" spc="1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một</a:t>
                      </a:r>
                      <a:r>
                        <a:rPr dirty="0" sz="2300" spc="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vận</a:t>
                      </a:r>
                      <a:r>
                        <a:rPr dirty="0" sz="2300" spc="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động</a:t>
                      </a:r>
                      <a:r>
                        <a:rPr dirty="0" sz="2300" spc="1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viên</a:t>
                      </a:r>
                      <a:r>
                        <a:rPr dirty="0" sz="2300" spc="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tập</a:t>
                      </a:r>
                      <a:r>
                        <a:rPr dirty="0" sz="2300" spc="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tạ,</a:t>
                      </a:r>
                      <a:r>
                        <a:rPr dirty="0" sz="2300" spc="1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cơ</a:t>
                      </a:r>
                      <a:r>
                        <a:rPr dirty="0" sz="2300" spc="1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co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dãn</a:t>
                      </a:r>
                      <a:r>
                        <a:rPr dirty="0" sz="23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phối</a:t>
                      </a:r>
                      <a:r>
                        <a:rPr dirty="0" sz="23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hợp</a:t>
                      </a:r>
                      <a:r>
                        <a:rPr dirty="0" sz="23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cùng</a:t>
                      </a:r>
                      <a:r>
                        <a:rPr dirty="0" sz="23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sự</a:t>
                      </a:r>
                      <a:r>
                        <a:rPr dirty="0" sz="230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hoạt</a:t>
                      </a:r>
                      <a:r>
                        <a:rPr dirty="0" sz="2300" spc="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động</a:t>
                      </a:r>
                      <a:r>
                        <a:rPr dirty="0" sz="2300" spc="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của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các</a:t>
                      </a:r>
                      <a:r>
                        <a:rPr dirty="0" sz="2300" spc="4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khớp</a:t>
                      </a:r>
                      <a:r>
                        <a:rPr dirty="0" sz="2300" spc="4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làm</a:t>
                      </a:r>
                      <a:r>
                        <a:rPr dirty="0" sz="2300" spc="4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xương</a:t>
                      </a:r>
                      <a:r>
                        <a:rPr dirty="0" sz="2300" spc="484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chuyển</a:t>
                      </a:r>
                      <a:r>
                        <a:rPr dirty="0" sz="2300" spc="4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10" b="1">
                          <a:latin typeface="Arial"/>
                          <a:cs typeface="Arial"/>
                        </a:rPr>
                        <a:t>động,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tạo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nên</a:t>
                      </a:r>
                      <a:r>
                        <a:rPr dirty="0" sz="23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cử</a:t>
                      </a:r>
                      <a:r>
                        <a:rPr dirty="0" sz="2300" spc="-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động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nâng</a:t>
                      </a:r>
                      <a:r>
                        <a:rPr dirty="0" sz="23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b="1">
                          <a:latin typeface="Arial"/>
                          <a:cs typeface="Arial"/>
                        </a:rPr>
                        <a:t>hạ</a:t>
                      </a:r>
                      <a:r>
                        <a:rPr dirty="0" sz="2300" spc="-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300" spc="-25" b="1">
                          <a:latin typeface="Arial"/>
                          <a:cs typeface="Arial"/>
                        </a:rPr>
                        <a:t>tạ.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B="0" marT="95250">
                    <a:lnL w="28575">
                      <a:solidFill>
                        <a:srgbClr val="000000"/>
                      </a:solidFill>
                      <a:prstDash val="sysDash"/>
                    </a:lnL>
                    <a:lnR w="28575">
                      <a:solidFill>
                        <a:srgbClr val="000000"/>
                      </a:solidFill>
                      <a:prstDash val="sysDash"/>
                    </a:lnR>
                    <a:lnB w="28575">
                      <a:solidFill>
                        <a:srgbClr val="000000"/>
                      </a:solidFill>
                      <a:prstDash val="sysDash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84529" y="3157364"/>
            <a:ext cx="4774018" cy="370063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90727" y="1592580"/>
            <a:ext cx="11207750" cy="3886200"/>
            <a:chOff x="490727" y="1592580"/>
            <a:chExt cx="11207750" cy="3886200"/>
          </a:xfrm>
        </p:grpSpPr>
        <p:sp>
          <p:nvSpPr>
            <p:cNvPr id="3" name="object 3" descr=""/>
            <p:cNvSpPr/>
            <p:nvPr/>
          </p:nvSpPr>
          <p:spPr>
            <a:xfrm>
              <a:off x="490727" y="1592580"/>
              <a:ext cx="11207750" cy="3886200"/>
            </a:xfrm>
            <a:custGeom>
              <a:avLst/>
              <a:gdLst/>
              <a:ahLst/>
              <a:cxnLst/>
              <a:rect l="l" t="t" r="r" b="b"/>
              <a:pathLst>
                <a:path w="11207750" h="3886200">
                  <a:moveTo>
                    <a:pt x="11091037" y="0"/>
                  </a:moveTo>
                  <a:lnTo>
                    <a:pt x="116509" y="0"/>
                  </a:lnTo>
                  <a:lnTo>
                    <a:pt x="93673" y="1591"/>
                  </a:lnTo>
                  <a:lnTo>
                    <a:pt x="51867" y="13823"/>
                  </a:lnTo>
                  <a:lnTo>
                    <a:pt x="19577" y="36722"/>
                  </a:lnTo>
                  <a:lnTo>
                    <a:pt x="0" y="82550"/>
                  </a:lnTo>
                  <a:lnTo>
                    <a:pt x="0" y="3803650"/>
                  </a:lnTo>
                  <a:lnTo>
                    <a:pt x="19577" y="3849477"/>
                  </a:lnTo>
                  <a:lnTo>
                    <a:pt x="51867" y="3872376"/>
                  </a:lnTo>
                  <a:lnTo>
                    <a:pt x="93673" y="3884608"/>
                  </a:lnTo>
                  <a:lnTo>
                    <a:pt x="116509" y="3886200"/>
                  </a:lnTo>
                  <a:lnTo>
                    <a:pt x="11091037" y="3886200"/>
                  </a:lnTo>
                  <a:lnTo>
                    <a:pt x="11135566" y="3879945"/>
                  </a:lnTo>
                  <a:lnTo>
                    <a:pt x="11173333" y="3862070"/>
                  </a:lnTo>
                  <a:lnTo>
                    <a:pt x="11205229" y="3819814"/>
                  </a:lnTo>
                  <a:lnTo>
                    <a:pt x="11207496" y="3803650"/>
                  </a:lnTo>
                  <a:lnTo>
                    <a:pt x="11207496" y="82550"/>
                  </a:lnTo>
                  <a:lnTo>
                    <a:pt x="11187886" y="36722"/>
                  </a:lnTo>
                  <a:lnTo>
                    <a:pt x="11155598" y="13823"/>
                  </a:lnTo>
                  <a:lnTo>
                    <a:pt x="11113843" y="1591"/>
                  </a:lnTo>
                  <a:lnTo>
                    <a:pt x="11091037" y="0"/>
                  </a:lnTo>
                  <a:close/>
                </a:path>
              </a:pathLst>
            </a:custGeom>
            <a:solidFill>
              <a:srgbClr val="F7CDD0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685799" y="1592580"/>
              <a:ext cx="922019" cy="923925"/>
            </a:xfrm>
            <a:custGeom>
              <a:avLst/>
              <a:gdLst/>
              <a:ahLst/>
              <a:cxnLst/>
              <a:rect l="l" t="t" r="r" b="b"/>
              <a:pathLst>
                <a:path w="922019" h="923925">
                  <a:moveTo>
                    <a:pt x="461009" y="0"/>
                  </a:moveTo>
                  <a:lnTo>
                    <a:pt x="408762" y="2913"/>
                  </a:lnTo>
                  <a:lnTo>
                    <a:pt x="357775" y="11552"/>
                  </a:lnTo>
                  <a:lnTo>
                    <a:pt x="308430" y="25762"/>
                  </a:lnTo>
                  <a:lnTo>
                    <a:pt x="261107" y="45391"/>
                  </a:lnTo>
                  <a:lnTo>
                    <a:pt x="216185" y="70285"/>
                  </a:lnTo>
                  <a:lnTo>
                    <a:pt x="174044" y="100290"/>
                  </a:lnTo>
                  <a:lnTo>
                    <a:pt x="135064" y="135255"/>
                  </a:lnTo>
                  <a:lnTo>
                    <a:pt x="100082" y="174382"/>
                  </a:lnTo>
                  <a:lnTo>
                    <a:pt x="70171" y="216515"/>
                  </a:lnTo>
                  <a:lnTo>
                    <a:pt x="45313" y="261514"/>
                  </a:lnTo>
                  <a:lnTo>
                    <a:pt x="25692" y="308999"/>
                  </a:lnTo>
                  <a:lnTo>
                    <a:pt x="11522" y="358395"/>
                  </a:lnTo>
                  <a:lnTo>
                    <a:pt x="2906" y="409441"/>
                  </a:lnTo>
                  <a:lnTo>
                    <a:pt x="0" y="461772"/>
                  </a:lnTo>
                  <a:lnTo>
                    <a:pt x="2907" y="514115"/>
                  </a:lnTo>
                  <a:lnTo>
                    <a:pt x="11529" y="565192"/>
                  </a:lnTo>
                  <a:lnTo>
                    <a:pt x="25715" y="614624"/>
                  </a:lnTo>
                  <a:lnTo>
                    <a:pt x="45313" y="662029"/>
                  </a:lnTo>
                  <a:lnTo>
                    <a:pt x="70171" y="707028"/>
                  </a:lnTo>
                  <a:lnTo>
                    <a:pt x="100138" y="749241"/>
                  </a:lnTo>
                  <a:lnTo>
                    <a:pt x="135064" y="788289"/>
                  </a:lnTo>
                  <a:lnTo>
                    <a:pt x="174044" y="823253"/>
                  </a:lnTo>
                  <a:lnTo>
                    <a:pt x="216185" y="853258"/>
                  </a:lnTo>
                  <a:lnTo>
                    <a:pt x="261107" y="878152"/>
                  </a:lnTo>
                  <a:lnTo>
                    <a:pt x="308430" y="897781"/>
                  </a:lnTo>
                  <a:lnTo>
                    <a:pt x="357775" y="911991"/>
                  </a:lnTo>
                  <a:lnTo>
                    <a:pt x="408762" y="920630"/>
                  </a:lnTo>
                  <a:lnTo>
                    <a:pt x="461009" y="923544"/>
                  </a:lnTo>
                  <a:lnTo>
                    <a:pt x="513260" y="920630"/>
                  </a:lnTo>
                  <a:lnTo>
                    <a:pt x="564252" y="911991"/>
                  </a:lnTo>
                  <a:lnTo>
                    <a:pt x="613606" y="897781"/>
                  </a:lnTo>
                  <a:lnTo>
                    <a:pt x="618244" y="895858"/>
                  </a:lnTo>
                  <a:lnTo>
                    <a:pt x="461009" y="895858"/>
                  </a:lnTo>
                  <a:lnTo>
                    <a:pt x="411896" y="893114"/>
                  </a:lnTo>
                  <a:lnTo>
                    <a:pt x="363970" y="884984"/>
                  </a:lnTo>
                  <a:lnTo>
                    <a:pt x="317588" y="871615"/>
                  </a:lnTo>
                  <a:lnTo>
                    <a:pt x="273105" y="853156"/>
                  </a:lnTo>
                  <a:lnTo>
                    <a:pt x="230875" y="829756"/>
                  </a:lnTo>
                  <a:lnTo>
                    <a:pt x="191254" y="801565"/>
                  </a:lnTo>
                  <a:lnTo>
                    <a:pt x="154597" y="768731"/>
                  </a:lnTo>
                  <a:lnTo>
                    <a:pt x="121803" y="731979"/>
                  </a:lnTo>
                  <a:lnTo>
                    <a:pt x="93648" y="692280"/>
                  </a:lnTo>
                  <a:lnTo>
                    <a:pt x="70279" y="649982"/>
                  </a:lnTo>
                  <a:lnTo>
                    <a:pt x="51845" y="605433"/>
                  </a:lnTo>
                  <a:lnTo>
                    <a:pt x="38494" y="558982"/>
                  </a:lnTo>
                  <a:lnTo>
                    <a:pt x="30374" y="510979"/>
                  </a:lnTo>
                  <a:lnTo>
                    <a:pt x="27635" y="461772"/>
                  </a:lnTo>
                  <a:lnTo>
                    <a:pt x="30374" y="412564"/>
                  </a:lnTo>
                  <a:lnTo>
                    <a:pt x="38494" y="364561"/>
                  </a:lnTo>
                  <a:lnTo>
                    <a:pt x="51845" y="318110"/>
                  </a:lnTo>
                  <a:lnTo>
                    <a:pt x="70279" y="273561"/>
                  </a:lnTo>
                  <a:lnTo>
                    <a:pt x="93648" y="231263"/>
                  </a:lnTo>
                  <a:lnTo>
                    <a:pt x="121803" y="191564"/>
                  </a:lnTo>
                  <a:lnTo>
                    <a:pt x="154597" y="154812"/>
                  </a:lnTo>
                  <a:lnTo>
                    <a:pt x="191254" y="121978"/>
                  </a:lnTo>
                  <a:lnTo>
                    <a:pt x="230875" y="93787"/>
                  </a:lnTo>
                  <a:lnTo>
                    <a:pt x="273105" y="70387"/>
                  </a:lnTo>
                  <a:lnTo>
                    <a:pt x="317588" y="51928"/>
                  </a:lnTo>
                  <a:lnTo>
                    <a:pt x="363970" y="38559"/>
                  </a:lnTo>
                  <a:lnTo>
                    <a:pt x="411896" y="30429"/>
                  </a:lnTo>
                  <a:lnTo>
                    <a:pt x="461009" y="27686"/>
                  </a:lnTo>
                  <a:lnTo>
                    <a:pt x="618244" y="27686"/>
                  </a:lnTo>
                  <a:lnTo>
                    <a:pt x="613606" y="25762"/>
                  </a:lnTo>
                  <a:lnTo>
                    <a:pt x="564252" y="11552"/>
                  </a:lnTo>
                  <a:lnTo>
                    <a:pt x="513260" y="2913"/>
                  </a:lnTo>
                  <a:lnTo>
                    <a:pt x="461009" y="0"/>
                  </a:lnTo>
                  <a:close/>
                </a:path>
                <a:path w="922019" h="923925">
                  <a:moveTo>
                    <a:pt x="618244" y="27686"/>
                  </a:moveTo>
                  <a:lnTo>
                    <a:pt x="461009" y="27686"/>
                  </a:lnTo>
                  <a:lnTo>
                    <a:pt x="510126" y="30429"/>
                  </a:lnTo>
                  <a:lnTo>
                    <a:pt x="558059" y="38559"/>
                  </a:lnTo>
                  <a:lnTo>
                    <a:pt x="604450" y="51928"/>
                  </a:lnTo>
                  <a:lnTo>
                    <a:pt x="648942" y="70387"/>
                  </a:lnTo>
                  <a:lnTo>
                    <a:pt x="691180" y="93787"/>
                  </a:lnTo>
                  <a:lnTo>
                    <a:pt x="730805" y="121978"/>
                  </a:lnTo>
                  <a:lnTo>
                    <a:pt x="767461" y="154812"/>
                  </a:lnTo>
                  <a:lnTo>
                    <a:pt x="800241" y="191564"/>
                  </a:lnTo>
                  <a:lnTo>
                    <a:pt x="828381" y="231263"/>
                  </a:lnTo>
                  <a:lnTo>
                    <a:pt x="851733" y="273561"/>
                  </a:lnTo>
                  <a:lnTo>
                    <a:pt x="870151" y="318110"/>
                  </a:lnTo>
                  <a:lnTo>
                    <a:pt x="883488" y="364561"/>
                  </a:lnTo>
                  <a:lnTo>
                    <a:pt x="891598" y="412564"/>
                  </a:lnTo>
                  <a:lnTo>
                    <a:pt x="894334" y="461772"/>
                  </a:lnTo>
                  <a:lnTo>
                    <a:pt x="891598" y="510979"/>
                  </a:lnTo>
                  <a:lnTo>
                    <a:pt x="883488" y="558982"/>
                  </a:lnTo>
                  <a:lnTo>
                    <a:pt x="870151" y="605433"/>
                  </a:lnTo>
                  <a:lnTo>
                    <a:pt x="851733" y="649982"/>
                  </a:lnTo>
                  <a:lnTo>
                    <a:pt x="828381" y="692280"/>
                  </a:lnTo>
                  <a:lnTo>
                    <a:pt x="800241" y="731979"/>
                  </a:lnTo>
                  <a:lnTo>
                    <a:pt x="767461" y="768731"/>
                  </a:lnTo>
                  <a:lnTo>
                    <a:pt x="730805" y="801565"/>
                  </a:lnTo>
                  <a:lnTo>
                    <a:pt x="691180" y="829756"/>
                  </a:lnTo>
                  <a:lnTo>
                    <a:pt x="648942" y="853156"/>
                  </a:lnTo>
                  <a:lnTo>
                    <a:pt x="604450" y="871615"/>
                  </a:lnTo>
                  <a:lnTo>
                    <a:pt x="558059" y="884984"/>
                  </a:lnTo>
                  <a:lnTo>
                    <a:pt x="510126" y="893114"/>
                  </a:lnTo>
                  <a:lnTo>
                    <a:pt x="461009" y="895858"/>
                  </a:lnTo>
                  <a:lnTo>
                    <a:pt x="618244" y="895858"/>
                  </a:lnTo>
                  <a:lnTo>
                    <a:pt x="660940" y="878152"/>
                  </a:lnTo>
                  <a:lnTo>
                    <a:pt x="705874" y="853258"/>
                  </a:lnTo>
                  <a:lnTo>
                    <a:pt x="748027" y="823253"/>
                  </a:lnTo>
                  <a:lnTo>
                    <a:pt x="787019" y="788289"/>
                  </a:lnTo>
                  <a:lnTo>
                    <a:pt x="821929" y="749241"/>
                  </a:lnTo>
                  <a:lnTo>
                    <a:pt x="851883" y="707028"/>
                  </a:lnTo>
                  <a:lnTo>
                    <a:pt x="876729" y="662029"/>
                  </a:lnTo>
                  <a:lnTo>
                    <a:pt x="896317" y="614624"/>
                  </a:lnTo>
                  <a:lnTo>
                    <a:pt x="910495" y="565192"/>
                  </a:lnTo>
                  <a:lnTo>
                    <a:pt x="919113" y="514115"/>
                  </a:lnTo>
                  <a:lnTo>
                    <a:pt x="922019" y="461772"/>
                  </a:lnTo>
                  <a:lnTo>
                    <a:pt x="919111" y="409428"/>
                  </a:lnTo>
                  <a:lnTo>
                    <a:pt x="910483" y="358351"/>
                  </a:lnTo>
                  <a:lnTo>
                    <a:pt x="896284" y="308919"/>
                  </a:lnTo>
                  <a:lnTo>
                    <a:pt x="876729" y="261621"/>
                  </a:lnTo>
                  <a:lnTo>
                    <a:pt x="851883" y="216626"/>
                  </a:lnTo>
                  <a:lnTo>
                    <a:pt x="821857" y="174302"/>
                  </a:lnTo>
                  <a:lnTo>
                    <a:pt x="787019" y="135255"/>
                  </a:lnTo>
                  <a:lnTo>
                    <a:pt x="748027" y="100290"/>
                  </a:lnTo>
                  <a:lnTo>
                    <a:pt x="705874" y="70285"/>
                  </a:lnTo>
                  <a:lnTo>
                    <a:pt x="660940" y="45391"/>
                  </a:lnTo>
                  <a:lnTo>
                    <a:pt x="618244" y="27686"/>
                  </a:lnTo>
                  <a:close/>
                </a:path>
              </a:pathLst>
            </a:custGeom>
            <a:solidFill>
              <a:srgbClr val="E61F92">
                <a:alpha val="49803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749" y="1707134"/>
              <a:ext cx="714565" cy="69367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10184" y="3241547"/>
              <a:ext cx="391795" cy="1544320"/>
            </a:xfrm>
            <a:custGeom>
              <a:avLst/>
              <a:gdLst/>
              <a:ahLst/>
              <a:cxnLst/>
              <a:rect l="l" t="t" r="r" b="b"/>
              <a:pathLst>
                <a:path w="391794" h="1544320">
                  <a:moveTo>
                    <a:pt x="391668" y="1347216"/>
                  </a:moveTo>
                  <a:lnTo>
                    <a:pt x="386499" y="1302283"/>
                  </a:lnTo>
                  <a:lnTo>
                    <a:pt x="371779" y="1261021"/>
                  </a:lnTo>
                  <a:lnTo>
                    <a:pt x="348678" y="1224572"/>
                  </a:lnTo>
                  <a:lnTo>
                    <a:pt x="318363" y="1194142"/>
                  </a:lnTo>
                  <a:lnTo>
                    <a:pt x="282016" y="1170901"/>
                  </a:lnTo>
                  <a:lnTo>
                    <a:pt x="240779" y="1155992"/>
                  </a:lnTo>
                  <a:lnTo>
                    <a:pt x="195834" y="1150620"/>
                  </a:lnTo>
                  <a:lnTo>
                    <a:pt x="150876" y="1155992"/>
                  </a:lnTo>
                  <a:lnTo>
                    <a:pt x="109639" y="1170901"/>
                  </a:lnTo>
                  <a:lnTo>
                    <a:pt x="73291" y="1194142"/>
                  </a:lnTo>
                  <a:lnTo>
                    <a:pt x="42976" y="1224572"/>
                  </a:lnTo>
                  <a:lnTo>
                    <a:pt x="19875" y="1261021"/>
                  </a:lnTo>
                  <a:lnTo>
                    <a:pt x="5156" y="1302283"/>
                  </a:lnTo>
                  <a:lnTo>
                    <a:pt x="0" y="1347216"/>
                  </a:lnTo>
                  <a:lnTo>
                    <a:pt x="5156" y="1392161"/>
                  </a:lnTo>
                  <a:lnTo>
                    <a:pt x="19875" y="1433423"/>
                  </a:lnTo>
                  <a:lnTo>
                    <a:pt x="42976" y="1469872"/>
                  </a:lnTo>
                  <a:lnTo>
                    <a:pt x="73291" y="1500301"/>
                  </a:lnTo>
                  <a:lnTo>
                    <a:pt x="109639" y="1523542"/>
                  </a:lnTo>
                  <a:lnTo>
                    <a:pt x="150876" y="1538452"/>
                  </a:lnTo>
                  <a:lnTo>
                    <a:pt x="195834" y="1543812"/>
                  </a:lnTo>
                  <a:lnTo>
                    <a:pt x="240779" y="1538452"/>
                  </a:lnTo>
                  <a:lnTo>
                    <a:pt x="282016" y="1523542"/>
                  </a:lnTo>
                  <a:lnTo>
                    <a:pt x="318363" y="1500301"/>
                  </a:lnTo>
                  <a:lnTo>
                    <a:pt x="348678" y="1469872"/>
                  </a:lnTo>
                  <a:lnTo>
                    <a:pt x="371779" y="1433423"/>
                  </a:lnTo>
                  <a:lnTo>
                    <a:pt x="386499" y="1392161"/>
                  </a:lnTo>
                  <a:lnTo>
                    <a:pt x="391668" y="1347216"/>
                  </a:lnTo>
                  <a:close/>
                </a:path>
                <a:path w="391794" h="1544320">
                  <a:moveTo>
                    <a:pt x="391668" y="196596"/>
                  </a:moveTo>
                  <a:lnTo>
                    <a:pt x="386499" y="151663"/>
                  </a:lnTo>
                  <a:lnTo>
                    <a:pt x="371779" y="110401"/>
                  </a:lnTo>
                  <a:lnTo>
                    <a:pt x="348678" y="73952"/>
                  </a:lnTo>
                  <a:lnTo>
                    <a:pt x="318363" y="43522"/>
                  </a:lnTo>
                  <a:lnTo>
                    <a:pt x="282016" y="20281"/>
                  </a:lnTo>
                  <a:lnTo>
                    <a:pt x="240779" y="5372"/>
                  </a:lnTo>
                  <a:lnTo>
                    <a:pt x="195834" y="0"/>
                  </a:lnTo>
                  <a:lnTo>
                    <a:pt x="150876" y="5372"/>
                  </a:lnTo>
                  <a:lnTo>
                    <a:pt x="109639" y="20281"/>
                  </a:lnTo>
                  <a:lnTo>
                    <a:pt x="73291" y="43522"/>
                  </a:lnTo>
                  <a:lnTo>
                    <a:pt x="42976" y="73952"/>
                  </a:lnTo>
                  <a:lnTo>
                    <a:pt x="19875" y="110401"/>
                  </a:lnTo>
                  <a:lnTo>
                    <a:pt x="5156" y="151663"/>
                  </a:lnTo>
                  <a:lnTo>
                    <a:pt x="0" y="196596"/>
                  </a:lnTo>
                  <a:lnTo>
                    <a:pt x="5156" y="241541"/>
                  </a:lnTo>
                  <a:lnTo>
                    <a:pt x="19875" y="282803"/>
                  </a:lnTo>
                  <a:lnTo>
                    <a:pt x="42976" y="319252"/>
                  </a:lnTo>
                  <a:lnTo>
                    <a:pt x="73291" y="349681"/>
                  </a:lnTo>
                  <a:lnTo>
                    <a:pt x="109639" y="372922"/>
                  </a:lnTo>
                  <a:lnTo>
                    <a:pt x="150876" y="387832"/>
                  </a:lnTo>
                  <a:lnTo>
                    <a:pt x="195834" y="393192"/>
                  </a:lnTo>
                  <a:lnTo>
                    <a:pt x="240779" y="387832"/>
                  </a:lnTo>
                  <a:lnTo>
                    <a:pt x="282016" y="372922"/>
                  </a:lnTo>
                  <a:lnTo>
                    <a:pt x="318363" y="349681"/>
                  </a:lnTo>
                  <a:lnTo>
                    <a:pt x="348678" y="319252"/>
                  </a:lnTo>
                  <a:lnTo>
                    <a:pt x="371779" y="282803"/>
                  </a:lnTo>
                  <a:lnTo>
                    <a:pt x="386499" y="241541"/>
                  </a:lnTo>
                  <a:lnTo>
                    <a:pt x="391668" y="196596"/>
                  </a:lnTo>
                  <a:close/>
                </a:path>
              </a:pathLst>
            </a:custGeom>
            <a:solidFill>
              <a:srgbClr val="6C123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233627" y="3150586"/>
            <a:ext cx="10090785" cy="201676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2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thể</a:t>
            </a:r>
            <a:r>
              <a:rPr dirty="0" sz="2300" spc="2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người</a:t>
            </a:r>
            <a:r>
              <a:rPr dirty="0" sz="2300" spc="2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gồm</a:t>
            </a:r>
            <a:r>
              <a:rPr dirty="0" sz="2300" spc="2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các</a:t>
            </a:r>
            <a:r>
              <a:rPr dirty="0" sz="2300" spc="2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2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2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quan:</a:t>
            </a:r>
            <a:r>
              <a:rPr dirty="0" sz="2300" spc="229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229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vận</a:t>
            </a:r>
            <a:r>
              <a:rPr dirty="0" sz="2300" spc="2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động,</a:t>
            </a:r>
            <a:r>
              <a:rPr dirty="0" sz="2300" spc="2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229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tiêu</a:t>
            </a:r>
            <a:r>
              <a:rPr dirty="0" sz="2300" spc="2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hóa,</a:t>
            </a:r>
            <a:r>
              <a:rPr dirty="0" sz="2300" spc="2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240" b="1">
                <a:latin typeface="Arial"/>
                <a:cs typeface="Arial"/>
              </a:rPr>
              <a:t> </a:t>
            </a:r>
            <a:r>
              <a:rPr dirty="0" sz="2300" spc="-20" b="1">
                <a:latin typeface="Arial"/>
                <a:cs typeface="Arial"/>
              </a:rPr>
              <a:t>tuần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300" b="1">
                <a:latin typeface="Arial"/>
                <a:cs typeface="Arial"/>
              </a:rPr>
              <a:t>hoàn,</a:t>
            </a:r>
            <a:r>
              <a:rPr dirty="0" sz="2300" spc="-4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hô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hấp,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bài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tiết,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thần</a:t>
            </a:r>
            <a:r>
              <a:rPr dirty="0" sz="2300" spc="-5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kinh,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nội</a:t>
            </a:r>
            <a:r>
              <a:rPr dirty="0" sz="2300" spc="-1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tiết,</a:t>
            </a:r>
            <a:r>
              <a:rPr dirty="0" sz="2300" spc="-5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sinh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spc="-20" b="1">
                <a:latin typeface="Arial"/>
                <a:cs typeface="Arial"/>
              </a:rPr>
              <a:t>dục.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300" b="1">
                <a:latin typeface="Arial"/>
                <a:cs typeface="Arial"/>
              </a:rPr>
              <a:t>Mỗi</a:t>
            </a:r>
            <a:r>
              <a:rPr dirty="0" sz="2300" spc="29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hệ</a:t>
            </a:r>
            <a:r>
              <a:rPr dirty="0" sz="2300" spc="29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29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</a:t>
            </a:r>
            <a:r>
              <a:rPr dirty="0" sz="2300" spc="30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gồm</a:t>
            </a:r>
            <a:r>
              <a:rPr dirty="0" sz="2300" spc="28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nhiều</a:t>
            </a:r>
            <a:r>
              <a:rPr dirty="0" sz="2300" spc="29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29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quan,</a:t>
            </a:r>
            <a:r>
              <a:rPr dirty="0" sz="2300" spc="29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đảm</a:t>
            </a:r>
            <a:r>
              <a:rPr dirty="0" sz="2300" spc="29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nhận</a:t>
            </a:r>
            <a:r>
              <a:rPr dirty="0" sz="2300" spc="30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một</a:t>
            </a:r>
            <a:r>
              <a:rPr dirty="0" sz="2300" spc="28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chức</a:t>
            </a:r>
            <a:r>
              <a:rPr dirty="0" sz="2300" spc="29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năng</a:t>
            </a:r>
            <a:r>
              <a:rPr dirty="0" sz="2300" spc="300" b="1">
                <a:latin typeface="Arial"/>
                <a:cs typeface="Arial"/>
              </a:rPr>
              <a:t> </a:t>
            </a:r>
            <a:r>
              <a:rPr dirty="0" sz="2300" spc="-10" b="1">
                <a:latin typeface="Arial"/>
                <a:cs typeface="Arial"/>
              </a:rPr>
              <a:t>riêng,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2300" b="1">
                <a:latin typeface="Arial"/>
                <a:cs typeface="Arial"/>
              </a:rPr>
              <a:t>cùng</a:t>
            </a:r>
            <a:r>
              <a:rPr dirty="0" sz="2300" spc="-5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phối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hợp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hoạt</a:t>
            </a:r>
            <a:r>
              <a:rPr dirty="0" sz="2300" spc="-3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động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giúp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cơ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thể</a:t>
            </a:r>
            <a:r>
              <a:rPr dirty="0" sz="2300" spc="-4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là</a:t>
            </a:r>
            <a:r>
              <a:rPr dirty="0" sz="2300" spc="-1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một</a:t>
            </a:r>
            <a:r>
              <a:rPr dirty="0" sz="2300" spc="-30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thể</a:t>
            </a:r>
            <a:r>
              <a:rPr dirty="0" sz="2300" spc="-25" b="1">
                <a:latin typeface="Arial"/>
                <a:cs typeface="Arial"/>
              </a:rPr>
              <a:t> </a:t>
            </a:r>
            <a:r>
              <a:rPr dirty="0" sz="2300" b="1">
                <a:latin typeface="Arial"/>
                <a:cs typeface="Arial"/>
              </a:rPr>
              <a:t>thống</a:t>
            </a:r>
            <a:r>
              <a:rPr dirty="0" sz="2300" spc="-45" b="1">
                <a:latin typeface="Arial"/>
                <a:cs typeface="Arial"/>
              </a:rPr>
              <a:t> </a:t>
            </a:r>
            <a:r>
              <a:rPr dirty="0" sz="2300" spc="-20" b="1">
                <a:latin typeface="Arial"/>
                <a:cs typeface="Arial"/>
              </a:rPr>
              <a:t>nhất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671059" y="1316736"/>
            <a:ext cx="5576570" cy="1148080"/>
            <a:chOff x="4671059" y="1316736"/>
            <a:chExt cx="5576570" cy="114808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1059" y="1385316"/>
              <a:ext cx="5576316" cy="86410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507" y="1316736"/>
              <a:ext cx="5262372" cy="114757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3731" y="1408176"/>
              <a:ext cx="5495544" cy="78333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1915" y="1466215"/>
            <a:ext cx="45974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000000"/>
                </a:solidFill>
              </a:rPr>
              <a:t>Kiến</a:t>
            </a:r>
            <a:r>
              <a:rPr dirty="0" sz="4000" spc="-90">
                <a:solidFill>
                  <a:srgbClr val="000000"/>
                </a:solidFill>
              </a:rPr>
              <a:t> </a:t>
            </a:r>
            <a:r>
              <a:rPr dirty="0" sz="4000">
                <a:solidFill>
                  <a:srgbClr val="000000"/>
                </a:solidFill>
              </a:rPr>
              <a:t>thức</a:t>
            </a:r>
            <a:r>
              <a:rPr dirty="0" sz="4000" spc="-75">
                <a:solidFill>
                  <a:srgbClr val="000000"/>
                </a:solidFill>
              </a:rPr>
              <a:t> </a:t>
            </a:r>
            <a:r>
              <a:rPr dirty="0" sz="4000">
                <a:solidFill>
                  <a:srgbClr val="000000"/>
                </a:solidFill>
              </a:rPr>
              <a:t>cần</a:t>
            </a:r>
            <a:r>
              <a:rPr dirty="0" sz="4000" spc="-85">
                <a:solidFill>
                  <a:srgbClr val="000000"/>
                </a:solidFill>
              </a:rPr>
              <a:t> </a:t>
            </a:r>
            <a:r>
              <a:rPr dirty="0" sz="4000" spc="-25">
                <a:solidFill>
                  <a:srgbClr val="000000"/>
                </a:solidFill>
              </a:rPr>
              <a:t>nắm</a:t>
            </a:r>
            <a:endParaRPr sz="4000"/>
          </a:p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02952" y="1037844"/>
            <a:ext cx="1990344" cy="199034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3649" y="1622985"/>
            <a:ext cx="8391966" cy="2892184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13587" y="6214871"/>
            <a:ext cx="2158365" cy="643255"/>
            <a:chOff x="513587" y="6214871"/>
            <a:chExt cx="2158365" cy="64325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3587" y="6214871"/>
              <a:ext cx="1129284" cy="64312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2287" y="6214871"/>
              <a:ext cx="1129284" cy="643126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2641092" y="6199630"/>
            <a:ext cx="9345295" cy="658495"/>
            <a:chOff x="2641092" y="6199630"/>
            <a:chExt cx="9345295" cy="65849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7496" y="6214872"/>
              <a:ext cx="1130808" cy="64312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6676" y="6214872"/>
              <a:ext cx="1130808" cy="643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2996" y="6214872"/>
              <a:ext cx="1129283" cy="64312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7792" y="6214872"/>
              <a:ext cx="1129283" cy="6431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2588" y="6214872"/>
              <a:ext cx="1129283" cy="64312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8907" y="6214872"/>
              <a:ext cx="1129283" cy="6431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23704" y="6214872"/>
              <a:ext cx="1129283" cy="64312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6975" y="6214872"/>
              <a:ext cx="1129283" cy="64312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1092" y="6199630"/>
              <a:ext cx="941832" cy="658366"/>
            </a:xfrm>
            <a:prstGeom prst="rect">
              <a:avLst/>
            </a:prstGeom>
          </p:spPr>
        </p:pic>
      </p:grpSp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51429" y="5464268"/>
            <a:ext cx="228599" cy="218694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35707" y="5905500"/>
            <a:ext cx="670559" cy="76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1" cy="68579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8276" y="0"/>
              <a:ext cx="8001000" cy="15270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3875" y="1524000"/>
              <a:ext cx="9220200" cy="15849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08426" y="1742694"/>
            <a:ext cx="704532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000000"/>
                </a:solidFill>
                <a:latin typeface="Carlito"/>
                <a:cs typeface="Carlito"/>
              </a:rPr>
              <a:t>NHANH</a:t>
            </a:r>
            <a:r>
              <a:rPr dirty="0" sz="5400" spc="-13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5400">
                <a:solidFill>
                  <a:srgbClr val="000000"/>
                </a:solidFill>
                <a:latin typeface="Carlito"/>
                <a:cs typeface="Carlito"/>
              </a:rPr>
              <a:t>NHẸN</a:t>
            </a:r>
            <a:r>
              <a:rPr dirty="0" sz="5400" spc="-13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5400">
                <a:solidFill>
                  <a:srgbClr val="000000"/>
                </a:solidFill>
                <a:latin typeface="Carlito"/>
                <a:cs typeface="Carlito"/>
              </a:rPr>
              <a:t>KHÉO</a:t>
            </a:r>
            <a:r>
              <a:rPr dirty="0" sz="5400" spc="-155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5400" spc="-25">
                <a:solidFill>
                  <a:srgbClr val="000000"/>
                </a:solidFill>
                <a:latin typeface="Carlito"/>
                <a:cs typeface="Carlito"/>
              </a:rPr>
              <a:t>LÉO</a:t>
            </a:r>
            <a:endParaRPr sz="5400">
              <a:latin typeface="Carlito"/>
              <a:cs typeface="Carlito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05815" y="3066110"/>
            <a:ext cx="11424920" cy="26943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+</a:t>
            </a:r>
            <a:r>
              <a:rPr dirty="0" sz="3500" spc="-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Chọn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2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đội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chơi,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mỗi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đội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6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thành viên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chia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làm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3</a:t>
            </a:r>
            <a:r>
              <a:rPr dirty="0" sz="3500" spc="-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cặp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chơi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+</a:t>
            </a:r>
            <a:r>
              <a:rPr dirty="0" sz="3500" spc="19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2</a:t>
            </a:r>
            <a:r>
              <a:rPr dirty="0" sz="3500" spc="2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bạn</a:t>
            </a:r>
            <a:r>
              <a:rPr dirty="0" sz="3500" spc="204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một</a:t>
            </a:r>
            <a:r>
              <a:rPr dirty="0" sz="3500" spc="19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cặp</a:t>
            </a:r>
            <a:r>
              <a:rPr dirty="0" sz="3500" spc="18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sẽ</a:t>
            </a:r>
            <a:r>
              <a:rPr dirty="0" sz="3500" spc="204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thổi</a:t>
            </a:r>
            <a:r>
              <a:rPr dirty="0" sz="3500" spc="1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bóng</a:t>
            </a:r>
            <a:r>
              <a:rPr dirty="0" sz="3500" spc="2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và</a:t>
            </a:r>
            <a:r>
              <a:rPr dirty="0" sz="3500" spc="20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kẹp</a:t>
            </a:r>
            <a:r>
              <a:rPr dirty="0" sz="3500" spc="2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chung</a:t>
            </a:r>
            <a:r>
              <a:rPr dirty="0" sz="3500" spc="1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trái</a:t>
            </a:r>
            <a:r>
              <a:rPr dirty="0" sz="3500" spc="204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bóng</a:t>
            </a:r>
            <a:r>
              <a:rPr dirty="0" sz="3500" spc="19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ở</a:t>
            </a:r>
            <a:r>
              <a:rPr dirty="0" sz="3500" spc="204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sau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lưng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di chuyển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mang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bóng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về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đích.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437515" algn="l"/>
                <a:tab pos="1754505" algn="l"/>
                <a:tab pos="2691765" algn="l"/>
                <a:tab pos="3677920" algn="l"/>
                <a:tab pos="4072254" algn="l"/>
                <a:tab pos="5245100" algn="l"/>
                <a:tab pos="6011545" algn="l"/>
                <a:tab pos="6875780" algn="l"/>
                <a:tab pos="8108950" algn="l"/>
                <a:tab pos="9237980" algn="l"/>
                <a:tab pos="10473055" algn="l"/>
              </a:tabLst>
            </a:pPr>
            <a:r>
              <a:rPr dirty="0" sz="3500" spc="-50" b="1" i="1">
                <a:solidFill>
                  <a:srgbClr val="1E1C11"/>
                </a:solidFill>
                <a:latin typeface="Times New Roman"/>
                <a:cs typeface="Times New Roman"/>
              </a:rPr>
              <a:t>+</a:t>
            </a:r>
            <a:r>
              <a:rPr dirty="0" sz="3500" b="1" i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Trong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thời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gian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50" b="1">
                <a:solidFill>
                  <a:srgbClr val="1E1C11"/>
                </a:solidFill>
                <a:latin typeface="Times New Roman"/>
                <a:cs typeface="Times New Roman"/>
              </a:rPr>
              <a:t>1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phút,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đội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nào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mang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được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nhiều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	</a:t>
            </a:r>
            <a:r>
              <a:rPr dirty="0" sz="3500" spc="-20" b="1">
                <a:solidFill>
                  <a:srgbClr val="1E1C11"/>
                </a:solidFill>
                <a:latin typeface="Times New Roman"/>
                <a:cs typeface="Times New Roman"/>
              </a:rPr>
              <a:t>bóng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hơn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đội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đó</a:t>
            </a:r>
            <a:r>
              <a:rPr dirty="0" sz="3500" spc="-1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sẽ</a:t>
            </a:r>
            <a:r>
              <a:rPr dirty="0" sz="3500" spc="-25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1E1C11"/>
                </a:solidFill>
                <a:latin typeface="Times New Roman"/>
                <a:cs typeface="Times New Roman"/>
              </a:rPr>
              <a:t>chiến</a:t>
            </a:r>
            <a:r>
              <a:rPr dirty="0" sz="3500" spc="-30" b="1">
                <a:solidFill>
                  <a:srgbClr val="1E1C11"/>
                </a:solidFill>
                <a:latin typeface="Times New Roman"/>
                <a:cs typeface="Times New Roman"/>
              </a:rPr>
              <a:t> </a:t>
            </a:r>
            <a:r>
              <a:rPr dirty="0" sz="3500" spc="-10" b="1">
                <a:solidFill>
                  <a:srgbClr val="1E1C11"/>
                </a:solidFill>
                <a:latin typeface="Times New Roman"/>
                <a:cs typeface="Times New Roman"/>
              </a:rPr>
              <a:t>thắng.</a:t>
            </a:r>
            <a:endParaRPr sz="3500">
              <a:latin typeface="Times New Roman"/>
              <a:cs typeface="Times New Roman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50780" y="5614415"/>
            <a:ext cx="2132076" cy="11993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86562" y="1925573"/>
            <a:ext cx="3855720" cy="0"/>
          </a:xfrm>
          <a:custGeom>
            <a:avLst/>
            <a:gdLst/>
            <a:ahLst/>
            <a:cxnLst/>
            <a:rect l="l" t="t" r="r" b="b"/>
            <a:pathLst>
              <a:path w="3855720" h="0">
                <a:moveTo>
                  <a:pt x="0" y="0"/>
                </a:moveTo>
                <a:lnTo>
                  <a:pt x="3855720" y="0"/>
                </a:lnTo>
              </a:path>
            </a:pathLst>
          </a:custGeom>
          <a:ln w="95250">
            <a:solidFill>
              <a:srgbClr val="D51F2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49986" y="4687061"/>
            <a:ext cx="3857625" cy="0"/>
          </a:xfrm>
          <a:custGeom>
            <a:avLst/>
            <a:gdLst/>
            <a:ahLst/>
            <a:cxnLst/>
            <a:rect l="l" t="t" r="r" b="b"/>
            <a:pathLst>
              <a:path w="3857625" h="0">
                <a:moveTo>
                  <a:pt x="0" y="0"/>
                </a:moveTo>
                <a:lnTo>
                  <a:pt x="3857243" y="0"/>
                </a:lnTo>
              </a:path>
            </a:pathLst>
          </a:custGeom>
          <a:ln w="95250">
            <a:solidFill>
              <a:srgbClr val="D51F2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094476" y="0"/>
            <a:ext cx="6094730" cy="685800"/>
          </a:xfrm>
          <a:custGeom>
            <a:avLst/>
            <a:gdLst/>
            <a:ahLst/>
            <a:cxnLst/>
            <a:rect l="l" t="t" r="r" b="b"/>
            <a:pathLst>
              <a:path w="6094730" h="685800">
                <a:moveTo>
                  <a:pt x="0" y="685800"/>
                </a:moveTo>
                <a:lnTo>
                  <a:pt x="6094476" y="685800"/>
                </a:lnTo>
                <a:lnTo>
                  <a:pt x="6094476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7DD95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6094476" y="685800"/>
            <a:ext cx="6094730" cy="6172200"/>
            <a:chOff x="6094476" y="685800"/>
            <a:chExt cx="6094730" cy="6172200"/>
          </a:xfrm>
        </p:grpSpPr>
        <p:sp>
          <p:nvSpPr>
            <p:cNvPr id="6" name="object 6" descr=""/>
            <p:cNvSpPr/>
            <p:nvPr/>
          </p:nvSpPr>
          <p:spPr>
            <a:xfrm>
              <a:off x="6094476" y="6172200"/>
              <a:ext cx="6094730" cy="685800"/>
            </a:xfrm>
            <a:custGeom>
              <a:avLst/>
              <a:gdLst/>
              <a:ahLst/>
              <a:cxnLst/>
              <a:rect l="l" t="t" r="r" b="b"/>
              <a:pathLst>
                <a:path w="6094730" h="685800">
                  <a:moveTo>
                    <a:pt x="6094476" y="0"/>
                  </a:moveTo>
                  <a:lnTo>
                    <a:pt x="0" y="0"/>
                  </a:lnTo>
                  <a:lnTo>
                    <a:pt x="0" y="685798"/>
                  </a:lnTo>
                  <a:lnTo>
                    <a:pt x="6094476" y="685798"/>
                  </a:lnTo>
                  <a:lnTo>
                    <a:pt x="6094476" y="0"/>
                  </a:lnTo>
                  <a:close/>
                </a:path>
              </a:pathLst>
            </a:custGeom>
            <a:solidFill>
              <a:srgbClr val="22795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12645" y="685800"/>
              <a:ext cx="5193848" cy="54864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73100" y="2490927"/>
            <a:ext cx="188595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2952A0"/>
                </a:solidFill>
                <a:latin typeface="Arial"/>
                <a:cs typeface="Arial"/>
              </a:rPr>
              <a:t>PHẦN</a:t>
            </a:r>
            <a:r>
              <a:rPr dirty="0" sz="4000" spc="-35" b="1">
                <a:solidFill>
                  <a:srgbClr val="2952A0"/>
                </a:solidFill>
                <a:latin typeface="Arial"/>
                <a:cs typeface="Arial"/>
              </a:rPr>
              <a:t> </a:t>
            </a:r>
            <a:r>
              <a:rPr dirty="0" sz="4000" spc="-50" b="1">
                <a:solidFill>
                  <a:srgbClr val="2952A0"/>
                </a:solidFill>
                <a:latin typeface="Arial"/>
                <a:cs typeface="Arial"/>
              </a:rPr>
              <a:t>3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73100" y="3307791"/>
            <a:ext cx="400812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b="1">
                <a:solidFill>
                  <a:srgbClr val="D51F27"/>
                </a:solidFill>
                <a:latin typeface="Arial"/>
                <a:cs typeface="Arial"/>
              </a:rPr>
              <a:t>VẬT </a:t>
            </a:r>
            <a:r>
              <a:rPr dirty="0" sz="6000" spc="-20" b="1">
                <a:solidFill>
                  <a:srgbClr val="D51F27"/>
                </a:solidFill>
                <a:latin typeface="Arial"/>
                <a:cs typeface="Arial"/>
              </a:rPr>
              <a:t>SỐNG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649986" y="1645157"/>
            <a:ext cx="3857625" cy="0"/>
          </a:xfrm>
          <a:custGeom>
            <a:avLst/>
            <a:gdLst/>
            <a:ahLst/>
            <a:cxnLst/>
            <a:rect l="l" t="t" r="r" b="b"/>
            <a:pathLst>
              <a:path w="3857625" h="0">
                <a:moveTo>
                  <a:pt x="0" y="0"/>
                </a:moveTo>
                <a:lnTo>
                  <a:pt x="3857243" y="0"/>
                </a:lnTo>
              </a:path>
            </a:pathLst>
          </a:custGeom>
          <a:ln w="95250">
            <a:solidFill>
              <a:srgbClr val="D51F2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094476" y="0"/>
            <a:ext cx="6094730" cy="685800"/>
          </a:xfrm>
          <a:custGeom>
            <a:avLst/>
            <a:gdLst/>
            <a:ahLst/>
            <a:cxnLst/>
            <a:rect l="l" t="t" r="r" b="b"/>
            <a:pathLst>
              <a:path w="6094730" h="685800">
                <a:moveTo>
                  <a:pt x="0" y="685800"/>
                </a:moveTo>
                <a:lnTo>
                  <a:pt x="6094476" y="685800"/>
                </a:lnTo>
                <a:lnTo>
                  <a:pt x="6094476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7DD9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094476" y="6172200"/>
            <a:ext cx="6094730" cy="685800"/>
          </a:xfrm>
          <a:custGeom>
            <a:avLst/>
            <a:gdLst/>
            <a:ahLst/>
            <a:cxnLst/>
            <a:rect l="l" t="t" r="r" b="b"/>
            <a:pathLst>
              <a:path w="6094730" h="685800">
                <a:moveTo>
                  <a:pt x="6094476" y="0"/>
                </a:moveTo>
                <a:lnTo>
                  <a:pt x="0" y="0"/>
                </a:lnTo>
                <a:lnTo>
                  <a:pt x="0" y="685798"/>
                </a:lnTo>
                <a:lnTo>
                  <a:pt x="6094476" y="685798"/>
                </a:lnTo>
                <a:lnTo>
                  <a:pt x="6094476" y="0"/>
                </a:lnTo>
                <a:close/>
              </a:path>
            </a:pathLst>
          </a:custGeom>
          <a:solidFill>
            <a:srgbClr val="22795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912364"/>
            <a:ext cx="4651248" cy="288036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3375" y="2912364"/>
            <a:ext cx="4546400" cy="26415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7438" y="871219"/>
            <a:ext cx="152082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1">
                <a:solidFill>
                  <a:srgbClr val="2952A0"/>
                </a:solidFill>
                <a:latin typeface="Arial"/>
                <a:cs typeface="Arial"/>
              </a:rPr>
              <a:t>Bài</a:t>
            </a:r>
            <a:r>
              <a:rPr dirty="0" sz="4000" spc="-65" b="1">
                <a:solidFill>
                  <a:srgbClr val="2952A0"/>
                </a:solidFill>
                <a:latin typeface="Arial"/>
                <a:cs typeface="Arial"/>
              </a:rPr>
              <a:t> </a:t>
            </a:r>
            <a:r>
              <a:rPr dirty="0" sz="4000" spc="-25" b="1">
                <a:solidFill>
                  <a:srgbClr val="2952A0"/>
                </a:solidFill>
                <a:latin typeface="Arial"/>
                <a:cs typeface="Arial"/>
              </a:rPr>
              <a:t>27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37438" y="1781632"/>
            <a:ext cx="10153650" cy="834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300" b="1">
                <a:solidFill>
                  <a:srgbClr val="D51F27"/>
                </a:solidFill>
                <a:latin typeface="Arial"/>
                <a:cs typeface="Arial"/>
              </a:rPr>
              <a:t>KHÁI</a:t>
            </a:r>
            <a:r>
              <a:rPr dirty="0" sz="5300" spc="-25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5300" b="1">
                <a:solidFill>
                  <a:srgbClr val="D51F27"/>
                </a:solidFill>
                <a:latin typeface="Arial"/>
                <a:cs typeface="Arial"/>
              </a:rPr>
              <a:t>QUÁT</a:t>
            </a:r>
            <a:r>
              <a:rPr dirty="0" sz="5300" spc="-25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5300" b="1">
                <a:solidFill>
                  <a:srgbClr val="D51F27"/>
                </a:solidFill>
                <a:latin typeface="Arial"/>
                <a:cs typeface="Arial"/>
              </a:rPr>
              <a:t>VỀ</a:t>
            </a:r>
            <a:r>
              <a:rPr dirty="0" sz="5300" spc="-5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5300" b="1">
                <a:solidFill>
                  <a:srgbClr val="D51F27"/>
                </a:solidFill>
                <a:latin typeface="Arial"/>
                <a:cs typeface="Arial"/>
              </a:rPr>
              <a:t>CƠ</a:t>
            </a:r>
            <a:r>
              <a:rPr dirty="0" sz="5300" spc="-5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5300" b="1">
                <a:solidFill>
                  <a:srgbClr val="D51F27"/>
                </a:solidFill>
                <a:latin typeface="Arial"/>
                <a:cs typeface="Arial"/>
              </a:rPr>
              <a:t>THỂ</a:t>
            </a:r>
            <a:r>
              <a:rPr dirty="0" sz="5300" spc="-5" b="1">
                <a:solidFill>
                  <a:srgbClr val="D51F27"/>
                </a:solidFill>
                <a:latin typeface="Arial"/>
                <a:cs typeface="Arial"/>
              </a:rPr>
              <a:t> </a:t>
            </a:r>
            <a:r>
              <a:rPr dirty="0" sz="5300" spc="-10" b="1">
                <a:solidFill>
                  <a:srgbClr val="D51F27"/>
                </a:solidFill>
                <a:latin typeface="Arial"/>
                <a:cs typeface="Arial"/>
              </a:rPr>
              <a:t>NGƯỜI</a:t>
            </a:r>
            <a:endParaRPr sz="5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57225"/>
            <a:ext cx="12189460" cy="6400800"/>
            <a:chOff x="0" y="457225"/>
            <a:chExt cx="12189460" cy="6400800"/>
          </a:xfrm>
        </p:grpSpPr>
        <p:sp>
          <p:nvSpPr>
            <p:cNvPr id="3" name="object 3" descr=""/>
            <p:cNvSpPr/>
            <p:nvPr/>
          </p:nvSpPr>
          <p:spPr>
            <a:xfrm>
              <a:off x="150876" y="1034796"/>
              <a:ext cx="12038330" cy="4265930"/>
            </a:xfrm>
            <a:custGeom>
              <a:avLst/>
              <a:gdLst/>
              <a:ahLst/>
              <a:cxnLst/>
              <a:rect l="l" t="t" r="r" b="b"/>
              <a:pathLst>
                <a:path w="12038330" h="4265930">
                  <a:moveTo>
                    <a:pt x="11911076" y="0"/>
                  </a:moveTo>
                  <a:lnTo>
                    <a:pt x="127025" y="0"/>
                  </a:lnTo>
                  <a:lnTo>
                    <a:pt x="86938" y="6982"/>
                  </a:lnTo>
                  <a:lnTo>
                    <a:pt x="52076" y="26420"/>
                  </a:lnTo>
                  <a:lnTo>
                    <a:pt x="24555" y="56043"/>
                  </a:lnTo>
                  <a:lnTo>
                    <a:pt x="6491" y="93585"/>
                  </a:lnTo>
                  <a:lnTo>
                    <a:pt x="0" y="136778"/>
                  </a:lnTo>
                  <a:lnTo>
                    <a:pt x="0" y="4128897"/>
                  </a:lnTo>
                  <a:lnTo>
                    <a:pt x="6491" y="4172090"/>
                  </a:lnTo>
                  <a:lnTo>
                    <a:pt x="24555" y="4209632"/>
                  </a:lnTo>
                  <a:lnTo>
                    <a:pt x="52076" y="4239255"/>
                  </a:lnTo>
                  <a:lnTo>
                    <a:pt x="86938" y="4258693"/>
                  </a:lnTo>
                  <a:lnTo>
                    <a:pt x="127025" y="4265676"/>
                  </a:lnTo>
                  <a:lnTo>
                    <a:pt x="11911076" y="4265676"/>
                  </a:lnTo>
                  <a:lnTo>
                    <a:pt x="11951155" y="4258693"/>
                  </a:lnTo>
                  <a:lnTo>
                    <a:pt x="11986010" y="4239255"/>
                  </a:lnTo>
                  <a:lnTo>
                    <a:pt x="12013525" y="4209632"/>
                  </a:lnTo>
                  <a:lnTo>
                    <a:pt x="12031585" y="4172090"/>
                  </a:lnTo>
                  <a:lnTo>
                    <a:pt x="12038076" y="4128897"/>
                  </a:lnTo>
                  <a:lnTo>
                    <a:pt x="12038076" y="136778"/>
                  </a:lnTo>
                  <a:lnTo>
                    <a:pt x="12031585" y="93585"/>
                  </a:lnTo>
                  <a:lnTo>
                    <a:pt x="12013525" y="56043"/>
                  </a:lnTo>
                  <a:lnTo>
                    <a:pt x="11986010" y="26420"/>
                  </a:lnTo>
                  <a:lnTo>
                    <a:pt x="11951155" y="6982"/>
                  </a:lnTo>
                  <a:lnTo>
                    <a:pt x="11911076" y="0"/>
                  </a:lnTo>
                  <a:close/>
                </a:path>
              </a:pathLst>
            </a:custGeom>
            <a:solidFill>
              <a:srgbClr val="C8E16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225"/>
              <a:ext cx="8357844" cy="640077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52400" y="2458212"/>
              <a:ext cx="967740" cy="970915"/>
            </a:xfrm>
            <a:custGeom>
              <a:avLst/>
              <a:gdLst/>
              <a:ahLst/>
              <a:cxnLst/>
              <a:rect l="l" t="t" r="r" b="b"/>
              <a:pathLst>
                <a:path w="967740" h="970914">
                  <a:moveTo>
                    <a:pt x="483870" y="0"/>
                  </a:moveTo>
                  <a:lnTo>
                    <a:pt x="437214" y="2409"/>
                  </a:lnTo>
                  <a:lnTo>
                    <a:pt x="391825" y="9098"/>
                  </a:lnTo>
                  <a:lnTo>
                    <a:pt x="347905" y="19864"/>
                  </a:lnTo>
                  <a:lnTo>
                    <a:pt x="305654" y="34506"/>
                  </a:lnTo>
                  <a:lnTo>
                    <a:pt x="265274" y="52821"/>
                  </a:lnTo>
                  <a:lnTo>
                    <a:pt x="226967" y="74606"/>
                  </a:lnTo>
                  <a:lnTo>
                    <a:pt x="190934" y="99658"/>
                  </a:lnTo>
                  <a:lnTo>
                    <a:pt x="157376" y="127777"/>
                  </a:lnTo>
                  <a:lnTo>
                    <a:pt x="126496" y="158758"/>
                  </a:lnTo>
                  <a:lnTo>
                    <a:pt x="98493" y="192400"/>
                  </a:lnTo>
                  <a:lnTo>
                    <a:pt x="73571" y="228501"/>
                  </a:lnTo>
                  <a:lnTo>
                    <a:pt x="51930" y="266857"/>
                  </a:lnTo>
                  <a:lnTo>
                    <a:pt x="33773" y="307267"/>
                  </a:lnTo>
                  <a:lnTo>
                    <a:pt x="19299" y="349528"/>
                  </a:lnTo>
                  <a:lnTo>
                    <a:pt x="8711" y="393438"/>
                  </a:lnTo>
                  <a:lnTo>
                    <a:pt x="2211" y="438794"/>
                  </a:lnTo>
                  <a:lnTo>
                    <a:pt x="0" y="485393"/>
                  </a:lnTo>
                  <a:lnTo>
                    <a:pt x="2211" y="531993"/>
                  </a:lnTo>
                  <a:lnTo>
                    <a:pt x="8711" y="577349"/>
                  </a:lnTo>
                  <a:lnTo>
                    <a:pt x="19299" y="621259"/>
                  </a:lnTo>
                  <a:lnTo>
                    <a:pt x="33773" y="663520"/>
                  </a:lnTo>
                  <a:lnTo>
                    <a:pt x="51930" y="703930"/>
                  </a:lnTo>
                  <a:lnTo>
                    <a:pt x="73571" y="742286"/>
                  </a:lnTo>
                  <a:lnTo>
                    <a:pt x="98493" y="778387"/>
                  </a:lnTo>
                  <a:lnTo>
                    <a:pt x="126496" y="812029"/>
                  </a:lnTo>
                  <a:lnTo>
                    <a:pt x="157376" y="843010"/>
                  </a:lnTo>
                  <a:lnTo>
                    <a:pt x="190934" y="871129"/>
                  </a:lnTo>
                  <a:lnTo>
                    <a:pt x="226967" y="896181"/>
                  </a:lnTo>
                  <a:lnTo>
                    <a:pt x="265274" y="917966"/>
                  </a:lnTo>
                  <a:lnTo>
                    <a:pt x="305654" y="936281"/>
                  </a:lnTo>
                  <a:lnTo>
                    <a:pt x="347905" y="950923"/>
                  </a:lnTo>
                  <a:lnTo>
                    <a:pt x="391825" y="961689"/>
                  </a:lnTo>
                  <a:lnTo>
                    <a:pt x="437214" y="968378"/>
                  </a:lnTo>
                  <a:lnTo>
                    <a:pt x="483870" y="970788"/>
                  </a:lnTo>
                  <a:lnTo>
                    <a:pt x="530525" y="968378"/>
                  </a:lnTo>
                  <a:lnTo>
                    <a:pt x="575914" y="961689"/>
                  </a:lnTo>
                  <a:lnTo>
                    <a:pt x="619834" y="950923"/>
                  </a:lnTo>
                  <a:lnTo>
                    <a:pt x="662085" y="936281"/>
                  </a:lnTo>
                  <a:lnTo>
                    <a:pt x="702465" y="917966"/>
                  </a:lnTo>
                  <a:lnTo>
                    <a:pt x="740772" y="896181"/>
                  </a:lnTo>
                  <a:lnTo>
                    <a:pt x="776805" y="871129"/>
                  </a:lnTo>
                  <a:lnTo>
                    <a:pt x="810363" y="843010"/>
                  </a:lnTo>
                  <a:lnTo>
                    <a:pt x="841243" y="812029"/>
                  </a:lnTo>
                  <a:lnTo>
                    <a:pt x="869246" y="778387"/>
                  </a:lnTo>
                  <a:lnTo>
                    <a:pt x="894168" y="742286"/>
                  </a:lnTo>
                  <a:lnTo>
                    <a:pt x="915809" y="703930"/>
                  </a:lnTo>
                  <a:lnTo>
                    <a:pt x="933966" y="663520"/>
                  </a:lnTo>
                  <a:lnTo>
                    <a:pt x="948440" y="621259"/>
                  </a:lnTo>
                  <a:lnTo>
                    <a:pt x="959028" y="577349"/>
                  </a:lnTo>
                  <a:lnTo>
                    <a:pt x="965528" y="531993"/>
                  </a:lnTo>
                  <a:lnTo>
                    <a:pt x="967740" y="485393"/>
                  </a:lnTo>
                  <a:lnTo>
                    <a:pt x="965528" y="438794"/>
                  </a:lnTo>
                  <a:lnTo>
                    <a:pt x="959028" y="393438"/>
                  </a:lnTo>
                  <a:lnTo>
                    <a:pt x="948440" y="349528"/>
                  </a:lnTo>
                  <a:lnTo>
                    <a:pt x="933966" y="307267"/>
                  </a:lnTo>
                  <a:lnTo>
                    <a:pt x="915809" y="266857"/>
                  </a:lnTo>
                  <a:lnTo>
                    <a:pt x="894168" y="228501"/>
                  </a:lnTo>
                  <a:lnTo>
                    <a:pt x="869246" y="192400"/>
                  </a:lnTo>
                  <a:lnTo>
                    <a:pt x="841243" y="158758"/>
                  </a:lnTo>
                  <a:lnTo>
                    <a:pt x="810363" y="127777"/>
                  </a:lnTo>
                  <a:lnTo>
                    <a:pt x="776805" y="99658"/>
                  </a:lnTo>
                  <a:lnTo>
                    <a:pt x="740772" y="74606"/>
                  </a:lnTo>
                  <a:lnTo>
                    <a:pt x="702465" y="52821"/>
                  </a:lnTo>
                  <a:lnTo>
                    <a:pt x="662085" y="34506"/>
                  </a:lnTo>
                  <a:lnTo>
                    <a:pt x="619834" y="19864"/>
                  </a:lnTo>
                  <a:lnTo>
                    <a:pt x="575914" y="9098"/>
                  </a:lnTo>
                  <a:lnTo>
                    <a:pt x="530525" y="2409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16502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397865" y="2628392"/>
            <a:ext cx="476884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5" b="1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302511" y="2701290"/>
            <a:ext cx="58267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b="1">
                <a:latin typeface="Arial"/>
                <a:cs typeface="Arial"/>
              </a:rPr>
              <a:t>CÁC</a:t>
            </a:r>
            <a:r>
              <a:rPr dirty="0" sz="2700" spc="-35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HỆ</a:t>
            </a:r>
            <a:r>
              <a:rPr dirty="0" sz="2700" spc="-30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CƠ</a:t>
            </a:r>
            <a:r>
              <a:rPr dirty="0" sz="2700" spc="-25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QUAN</a:t>
            </a:r>
            <a:r>
              <a:rPr dirty="0" sz="2700" spc="-25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TRONG</a:t>
            </a:r>
            <a:r>
              <a:rPr dirty="0" sz="2700" spc="-20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CƠ</a:t>
            </a:r>
            <a:r>
              <a:rPr dirty="0" sz="2700" spc="-45" b="1">
                <a:latin typeface="Arial"/>
                <a:cs typeface="Arial"/>
              </a:rPr>
              <a:t> </a:t>
            </a:r>
            <a:r>
              <a:rPr dirty="0" sz="2700" spc="-25" b="1">
                <a:latin typeface="Arial"/>
                <a:cs typeface="Arial"/>
              </a:rPr>
              <a:t>THỂ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152400" y="3791711"/>
            <a:ext cx="967740" cy="970915"/>
          </a:xfrm>
          <a:custGeom>
            <a:avLst/>
            <a:gdLst/>
            <a:ahLst/>
            <a:cxnLst/>
            <a:rect l="l" t="t" r="r" b="b"/>
            <a:pathLst>
              <a:path w="967740" h="970914">
                <a:moveTo>
                  <a:pt x="483870" y="0"/>
                </a:moveTo>
                <a:lnTo>
                  <a:pt x="437214" y="2409"/>
                </a:lnTo>
                <a:lnTo>
                  <a:pt x="391825" y="9098"/>
                </a:lnTo>
                <a:lnTo>
                  <a:pt x="347905" y="19864"/>
                </a:lnTo>
                <a:lnTo>
                  <a:pt x="305654" y="34506"/>
                </a:lnTo>
                <a:lnTo>
                  <a:pt x="265274" y="52821"/>
                </a:lnTo>
                <a:lnTo>
                  <a:pt x="226967" y="74606"/>
                </a:lnTo>
                <a:lnTo>
                  <a:pt x="190934" y="99658"/>
                </a:lnTo>
                <a:lnTo>
                  <a:pt x="157376" y="127777"/>
                </a:lnTo>
                <a:lnTo>
                  <a:pt x="126496" y="158758"/>
                </a:lnTo>
                <a:lnTo>
                  <a:pt x="98493" y="192400"/>
                </a:lnTo>
                <a:lnTo>
                  <a:pt x="73571" y="228501"/>
                </a:lnTo>
                <a:lnTo>
                  <a:pt x="51930" y="266857"/>
                </a:lnTo>
                <a:lnTo>
                  <a:pt x="33773" y="307267"/>
                </a:lnTo>
                <a:lnTo>
                  <a:pt x="19299" y="349528"/>
                </a:lnTo>
                <a:lnTo>
                  <a:pt x="8711" y="393438"/>
                </a:lnTo>
                <a:lnTo>
                  <a:pt x="2211" y="438794"/>
                </a:lnTo>
                <a:lnTo>
                  <a:pt x="0" y="485394"/>
                </a:lnTo>
                <a:lnTo>
                  <a:pt x="2211" y="531993"/>
                </a:lnTo>
                <a:lnTo>
                  <a:pt x="8711" y="577349"/>
                </a:lnTo>
                <a:lnTo>
                  <a:pt x="19299" y="621259"/>
                </a:lnTo>
                <a:lnTo>
                  <a:pt x="33773" y="663520"/>
                </a:lnTo>
                <a:lnTo>
                  <a:pt x="51930" y="703930"/>
                </a:lnTo>
                <a:lnTo>
                  <a:pt x="73571" y="742286"/>
                </a:lnTo>
                <a:lnTo>
                  <a:pt x="98493" y="778387"/>
                </a:lnTo>
                <a:lnTo>
                  <a:pt x="126496" y="812029"/>
                </a:lnTo>
                <a:lnTo>
                  <a:pt x="157376" y="843010"/>
                </a:lnTo>
                <a:lnTo>
                  <a:pt x="190934" y="871129"/>
                </a:lnTo>
                <a:lnTo>
                  <a:pt x="226967" y="896181"/>
                </a:lnTo>
                <a:lnTo>
                  <a:pt x="265274" y="917966"/>
                </a:lnTo>
                <a:lnTo>
                  <a:pt x="305654" y="936281"/>
                </a:lnTo>
                <a:lnTo>
                  <a:pt x="347905" y="950923"/>
                </a:lnTo>
                <a:lnTo>
                  <a:pt x="391825" y="961689"/>
                </a:lnTo>
                <a:lnTo>
                  <a:pt x="437214" y="968378"/>
                </a:lnTo>
                <a:lnTo>
                  <a:pt x="483870" y="970788"/>
                </a:lnTo>
                <a:lnTo>
                  <a:pt x="530525" y="968378"/>
                </a:lnTo>
                <a:lnTo>
                  <a:pt x="575914" y="961689"/>
                </a:lnTo>
                <a:lnTo>
                  <a:pt x="619834" y="950923"/>
                </a:lnTo>
                <a:lnTo>
                  <a:pt x="662085" y="936281"/>
                </a:lnTo>
                <a:lnTo>
                  <a:pt x="702465" y="917966"/>
                </a:lnTo>
                <a:lnTo>
                  <a:pt x="740772" y="896181"/>
                </a:lnTo>
                <a:lnTo>
                  <a:pt x="776805" y="871129"/>
                </a:lnTo>
                <a:lnTo>
                  <a:pt x="810363" y="843010"/>
                </a:lnTo>
                <a:lnTo>
                  <a:pt x="841243" y="812029"/>
                </a:lnTo>
                <a:lnTo>
                  <a:pt x="869246" y="778387"/>
                </a:lnTo>
                <a:lnTo>
                  <a:pt x="894168" y="742286"/>
                </a:lnTo>
                <a:lnTo>
                  <a:pt x="915809" y="703930"/>
                </a:lnTo>
                <a:lnTo>
                  <a:pt x="933966" y="663520"/>
                </a:lnTo>
                <a:lnTo>
                  <a:pt x="948440" y="621259"/>
                </a:lnTo>
                <a:lnTo>
                  <a:pt x="959028" y="577349"/>
                </a:lnTo>
                <a:lnTo>
                  <a:pt x="965528" y="531993"/>
                </a:lnTo>
                <a:lnTo>
                  <a:pt x="967740" y="485394"/>
                </a:lnTo>
                <a:lnTo>
                  <a:pt x="965528" y="438794"/>
                </a:lnTo>
                <a:lnTo>
                  <a:pt x="959028" y="393438"/>
                </a:lnTo>
                <a:lnTo>
                  <a:pt x="948440" y="349528"/>
                </a:lnTo>
                <a:lnTo>
                  <a:pt x="933966" y="307267"/>
                </a:lnTo>
                <a:lnTo>
                  <a:pt x="915809" y="266857"/>
                </a:lnTo>
                <a:lnTo>
                  <a:pt x="894168" y="228501"/>
                </a:lnTo>
                <a:lnTo>
                  <a:pt x="869246" y="192400"/>
                </a:lnTo>
                <a:lnTo>
                  <a:pt x="841243" y="158758"/>
                </a:lnTo>
                <a:lnTo>
                  <a:pt x="810363" y="127777"/>
                </a:lnTo>
                <a:lnTo>
                  <a:pt x="776805" y="99658"/>
                </a:lnTo>
                <a:lnTo>
                  <a:pt x="740772" y="74606"/>
                </a:lnTo>
                <a:lnTo>
                  <a:pt x="702465" y="52821"/>
                </a:lnTo>
                <a:lnTo>
                  <a:pt x="662085" y="34506"/>
                </a:lnTo>
                <a:lnTo>
                  <a:pt x="619834" y="19864"/>
                </a:lnTo>
                <a:lnTo>
                  <a:pt x="575914" y="9098"/>
                </a:lnTo>
                <a:lnTo>
                  <a:pt x="530525" y="2409"/>
                </a:lnTo>
                <a:lnTo>
                  <a:pt x="483870" y="0"/>
                </a:lnTo>
                <a:close/>
              </a:path>
            </a:pathLst>
          </a:custGeom>
          <a:solidFill>
            <a:srgbClr val="1650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397865" y="3961333"/>
            <a:ext cx="476884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5" b="1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294002" y="4034790"/>
            <a:ext cx="525462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b="1">
                <a:latin typeface="Arial"/>
                <a:cs typeface="Arial"/>
              </a:rPr>
              <a:t>CÁC</a:t>
            </a:r>
            <a:r>
              <a:rPr dirty="0" sz="2700" spc="-40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CƠ</a:t>
            </a:r>
            <a:r>
              <a:rPr dirty="0" sz="2700" spc="-35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QUAN</a:t>
            </a:r>
            <a:r>
              <a:rPr dirty="0" sz="2700" spc="-30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TRONG</a:t>
            </a:r>
            <a:r>
              <a:rPr dirty="0" sz="2700" spc="-25" b="1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CƠ</a:t>
            </a:r>
            <a:r>
              <a:rPr dirty="0" sz="2700" spc="-50" b="1">
                <a:latin typeface="Arial"/>
                <a:cs typeface="Arial"/>
              </a:rPr>
              <a:t> </a:t>
            </a:r>
            <a:r>
              <a:rPr dirty="0" sz="2700" spc="-25" b="1">
                <a:latin typeface="Arial"/>
                <a:cs typeface="Arial"/>
              </a:rPr>
              <a:t>THỂ</a:t>
            </a:r>
            <a:endParaRPr sz="27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183335" y="1545716"/>
            <a:ext cx="400748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>
                <a:solidFill>
                  <a:srgbClr val="131313"/>
                </a:solidFill>
              </a:rPr>
              <a:t>NỘI</a:t>
            </a:r>
            <a:r>
              <a:rPr dirty="0" sz="3300" spc="-50">
                <a:solidFill>
                  <a:srgbClr val="131313"/>
                </a:solidFill>
              </a:rPr>
              <a:t> </a:t>
            </a:r>
            <a:r>
              <a:rPr dirty="0" sz="3300">
                <a:solidFill>
                  <a:srgbClr val="131313"/>
                </a:solidFill>
              </a:rPr>
              <a:t>DUNG</a:t>
            </a:r>
            <a:r>
              <a:rPr dirty="0" sz="3300" spc="-45">
                <a:solidFill>
                  <a:srgbClr val="131313"/>
                </a:solidFill>
              </a:rPr>
              <a:t> </a:t>
            </a:r>
            <a:r>
              <a:rPr dirty="0" sz="3300">
                <a:solidFill>
                  <a:srgbClr val="131313"/>
                </a:solidFill>
              </a:rPr>
              <a:t>BÀI</a:t>
            </a:r>
            <a:r>
              <a:rPr dirty="0" sz="3300" spc="-45">
                <a:solidFill>
                  <a:srgbClr val="131313"/>
                </a:solidFill>
              </a:rPr>
              <a:t> </a:t>
            </a:r>
            <a:r>
              <a:rPr dirty="0" sz="3300" spc="-25">
                <a:solidFill>
                  <a:srgbClr val="131313"/>
                </a:solidFill>
              </a:rPr>
              <a:t>HỌC</a:t>
            </a:r>
            <a:endParaRPr sz="3300"/>
          </a:p>
        </p:txBody>
      </p:sp>
      <p:sp>
        <p:nvSpPr>
          <p:cNvPr id="12" name="object 12" descr=""/>
          <p:cNvSpPr/>
          <p:nvPr/>
        </p:nvSpPr>
        <p:spPr>
          <a:xfrm>
            <a:off x="9171165" y="2372816"/>
            <a:ext cx="751205" cy="2306320"/>
          </a:xfrm>
          <a:custGeom>
            <a:avLst/>
            <a:gdLst/>
            <a:ahLst/>
            <a:cxnLst/>
            <a:rect l="l" t="t" r="r" b="b"/>
            <a:pathLst>
              <a:path w="751204" h="2306320">
                <a:moveTo>
                  <a:pt x="558" y="2283612"/>
                </a:moveTo>
                <a:lnTo>
                  <a:pt x="0" y="2283155"/>
                </a:lnTo>
                <a:lnTo>
                  <a:pt x="431" y="2283549"/>
                </a:lnTo>
                <a:lnTo>
                  <a:pt x="558" y="2283612"/>
                </a:lnTo>
                <a:close/>
              </a:path>
              <a:path w="751204" h="2306320">
                <a:moveTo>
                  <a:pt x="128676" y="5524"/>
                </a:moveTo>
                <a:lnTo>
                  <a:pt x="127698" y="2755"/>
                </a:lnTo>
                <a:lnTo>
                  <a:pt x="126352" y="1244"/>
                </a:lnTo>
                <a:lnTo>
                  <a:pt x="124904" y="0"/>
                </a:lnTo>
                <a:lnTo>
                  <a:pt x="122783" y="215"/>
                </a:lnTo>
                <a:lnTo>
                  <a:pt x="121602" y="1739"/>
                </a:lnTo>
                <a:lnTo>
                  <a:pt x="120434" y="3302"/>
                </a:lnTo>
                <a:lnTo>
                  <a:pt x="120650" y="5524"/>
                </a:lnTo>
                <a:lnTo>
                  <a:pt x="122288" y="6921"/>
                </a:lnTo>
                <a:lnTo>
                  <a:pt x="122504" y="7086"/>
                </a:lnTo>
                <a:lnTo>
                  <a:pt x="122732" y="7200"/>
                </a:lnTo>
                <a:lnTo>
                  <a:pt x="124155" y="8166"/>
                </a:lnTo>
                <a:lnTo>
                  <a:pt x="125971" y="8166"/>
                </a:lnTo>
                <a:lnTo>
                  <a:pt x="127393" y="7200"/>
                </a:lnTo>
                <a:lnTo>
                  <a:pt x="128676" y="5524"/>
                </a:lnTo>
                <a:close/>
              </a:path>
              <a:path w="751204" h="2306320">
                <a:moveTo>
                  <a:pt x="136804" y="1605762"/>
                </a:moveTo>
                <a:lnTo>
                  <a:pt x="136283" y="1603590"/>
                </a:lnTo>
                <a:lnTo>
                  <a:pt x="135521" y="1601812"/>
                </a:lnTo>
                <a:lnTo>
                  <a:pt x="133540" y="1601050"/>
                </a:lnTo>
                <a:lnTo>
                  <a:pt x="130708" y="1602460"/>
                </a:lnTo>
                <a:lnTo>
                  <a:pt x="129959" y="1603705"/>
                </a:lnTo>
                <a:lnTo>
                  <a:pt x="129971" y="1605051"/>
                </a:lnTo>
                <a:lnTo>
                  <a:pt x="130162" y="1607604"/>
                </a:lnTo>
                <a:lnTo>
                  <a:pt x="131127" y="1609979"/>
                </a:lnTo>
                <a:lnTo>
                  <a:pt x="132727" y="1611871"/>
                </a:lnTo>
                <a:lnTo>
                  <a:pt x="133146" y="1612468"/>
                </a:lnTo>
                <a:lnTo>
                  <a:pt x="133667" y="1612900"/>
                </a:lnTo>
                <a:lnTo>
                  <a:pt x="134264" y="1613281"/>
                </a:lnTo>
                <a:lnTo>
                  <a:pt x="134950" y="1612303"/>
                </a:lnTo>
                <a:lnTo>
                  <a:pt x="135483" y="1611223"/>
                </a:lnTo>
                <a:lnTo>
                  <a:pt x="135851" y="1610080"/>
                </a:lnTo>
                <a:lnTo>
                  <a:pt x="136652" y="1608035"/>
                </a:lnTo>
                <a:lnTo>
                  <a:pt x="136804" y="1605762"/>
                </a:lnTo>
                <a:close/>
              </a:path>
              <a:path w="751204" h="2306320">
                <a:moveTo>
                  <a:pt x="180352" y="986510"/>
                </a:moveTo>
                <a:lnTo>
                  <a:pt x="179425" y="985329"/>
                </a:lnTo>
                <a:lnTo>
                  <a:pt x="176161" y="979970"/>
                </a:lnTo>
                <a:lnTo>
                  <a:pt x="173609" y="975055"/>
                </a:lnTo>
                <a:lnTo>
                  <a:pt x="171348" y="969962"/>
                </a:lnTo>
                <a:lnTo>
                  <a:pt x="170243" y="967752"/>
                </a:lnTo>
                <a:lnTo>
                  <a:pt x="170307" y="964565"/>
                </a:lnTo>
                <a:lnTo>
                  <a:pt x="168224" y="963104"/>
                </a:lnTo>
                <a:lnTo>
                  <a:pt x="166598" y="962126"/>
                </a:lnTo>
                <a:lnTo>
                  <a:pt x="164541" y="962774"/>
                </a:lnTo>
                <a:lnTo>
                  <a:pt x="163233" y="965263"/>
                </a:lnTo>
                <a:lnTo>
                  <a:pt x="163118" y="966177"/>
                </a:lnTo>
                <a:lnTo>
                  <a:pt x="164820" y="973963"/>
                </a:lnTo>
                <a:lnTo>
                  <a:pt x="168211" y="980300"/>
                </a:lnTo>
                <a:lnTo>
                  <a:pt x="173062" y="985215"/>
                </a:lnTo>
                <a:lnTo>
                  <a:pt x="175145" y="986891"/>
                </a:lnTo>
                <a:lnTo>
                  <a:pt x="177901" y="987374"/>
                </a:lnTo>
                <a:lnTo>
                  <a:pt x="180352" y="986510"/>
                </a:lnTo>
                <a:close/>
              </a:path>
              <a:path w="751204" h="2306320">
                <a:moveTo>
                  <a:pt x="203238" y="1004849"/>
                </a:moveTo>
                <a:lnTo>
                  <a:pt x="199859" y="1000899"/>
                </a:lnTo>
                <a:lnTo>
                  <a:pt x="195262" y="998194"/>
                </a:lnTo>
                <a:lnTo>
                  <a:pt x="190309" y="997280"/>
                </a:lnTo>
                <a:lnTo>
                  <a:pt x="188468" y="997648"/>
                </a:lnTo>
                <a:lnTo>
                  <a:pt x="187299" y="999540"/>
                </a:lnTo>
                <a:lnTo>
                  <a:pt x="187858" y="1002741"/>
                </a:lnTo>
                <a:lnTo>
                  <a:pt x="188734" y="1003769"/>
                </a:lnTo>
                <a:lnTo>
                  <a:pt x="189852" y="1004138"/>
                </a:lnTo>
                <a:lnTo>
                  <a:pt x="194094" y="1005979"/>
                </a:lnTo>
                <a:lnTo>
                  <a:pt x="198843" y="1006195"/>
                </a:lnTo>
                <a:lnTo>
                  <a:pt x="203238" y="1004849"/>
                </a:lnTo>
                <a:close/>
              </a:path>
              <a:path w="751204" h="2306320">
                <a:moveTo>
                  <a:pt x="214376" y="969048"/>
                </a:moveTo>
                <a:lnTo>
                  <a:pt x="213817" y="965263"/>
                </a:lnTo>
                <a:lnTo>
                  <a:pt x="213398" y="963472"/>
                </a:lnTo>
                <a:lnTo>
                  <a:pt x="211772" y="962774"/>
                </a:lnTo>
                <a:lnTo>
                  <a:pt x="210286" y="961961"/>
                </a:lnTo>
                <a:lnTo>
                  <a:pt x="205689" y="958608"/>
                </a:lnTo>
                <a:lnTo>
                  <a:pt x="200888" y="955636"/>
                </a:lnTo>
                <a:lnTo>
                  <a:pt x="195935" y="953046"/>
                </a:lnTo>
                <a:lnTo>
                  <a:pt x="194246" y="952334"/>
                </a:lnTo>
                <a:lnTo>
                  <a:pt x="192354" y="953211"/>
                </a:lnTo>
                <a:lnTo>
                  <a:pt x="191033" y="956716"/>
                </a:lnTo>
                <a:lnTo>
                  <a:pt x="191846" y="958723"/>
                </a:lnTo>
                <a:lnTo>
                  <a:pt x="193535" y="959421"/>
                </a:lnTo>
                <a:lnTo>
                  <a:pt x="198335" y="962456"/>
                </a:lnTo>
                <a:lnTo>
                  <a:pt x="202933" y="965911"/>
                </a:lnTo>
                <a:lnTo>
                  <a:pt x="207683" y="968616"/>
                </a:lnTo>
                <a:lnTo>
                  <a:pt x="210337" y="970673"/>
                </a:lnTo>
                <a:lnTo>
                  <a:pt x="214376" y="969048"/>
                </a:lnTo>
                <a:close/>
              </a:path>
              <a:path w="751204" h="2306320">
                <a:moveTo>
                  <a:pt x="230162" y="2303005"/>
                </a:moveTo>
                <a:lnTo>
                  <a:pt x="229603" y="2301113"/>
                </a:lnTo>
                <a:lnTo>
                  <a:pt x="229400" y="2300249"/>
                </a:lnTo>
                <a:lnTo>
                  <a:pt x="228828" y="2299512"/>
                </a:lnTo>
                <a:lnTo>
                  <a:pt x="228117" y="2299055"/>
                </a:lnTo>
                <a:lnTo>
                  <a:pt x="224129" y="2295372"/>
                </a:lnTo>
                <a:lnTo>
                  <a:pt x="218871" y="2293569"/>
                </a:lnTo>
                <a:lnTo>
                  <a:pt x="213614" y="2294051"/>
                </a:lnTo>
                <a:lnTo>
                  <a:pt x="216268" y="2296325"/>
                </a:lnTo>
                <a:lnTo>
                  <a:pt x="216979" y="2298725"/>
                </a:lnTo>
                <a:lnTo>
                  <a:pt x="220459" y="2301913"/>
                </a:lnTo>
                <a:lnTo>
                  <a:pt x="222491" y="2303399"/>
                </a:lnTo>
                <a:lnTo>
                  <a:pt x="224637" y="2306129"/>
                </a:lnTo>
                <a:lnTo>
                  <a:pt x="227304" y="2305545"/>
                </a:lnTo>
                <a:lnTo>
                  <a:pt x="229082" y="2304986"/>
                </a:lnTo>
                <a:lnTo>
                  <a:pt x="230162" y="2303005"/>
                </a:lnTo>
                <a:close/>
              </a:path>
              <a:path w="751204" h="2306320">
                <a:moveTo>
                  <a:pt x="271894" y="1598079"/>
                </a:moveTo>
                <a:lnTo>
                  <a:pt x="271386" y="1597164"/>
                </a:lnTo>
                <a:lnTo>
                  <a:pt x="271437" y="1596136"/>
                </a:lnTo>
                <a:lnTo>
                  <a:pt x="271183" y="1593265"/>
                </a:lnTo>
                <a:lnTo>
                  <a:pt x="270167" y="1590509"/>
                </a:lnTo>
                <a:lnTo>
                  <a:pt x="268528" y="1588185"/>
                </a:lnTo>
                <a:lnTo>
                  <a:pt x="266687" y="1585163"/>
                </a:lnTo>
                <a:lnTo>
                  <a:pt x="264083" y="1582674"/>
                </a:lnTo>
                <a:lnTo>
                  <a:pt x="261010" y="1581048"/>
                </a:lnTo>
                <a:lnTo>
                  <a:pt x="258051" y="1579854"/>
                </a:lnTo>
                <a:lnTo>
                  <a:pt x="254736" y="1579702"/>
                </a:lnTo>
                <a:lnTo>
                  <a:pt x="251663" y="1580565"/>
                </a:lnTo>
                <a:lnTo>
                  <a:pt x="249834" y="1580832"/>
                </a:lnTo>
                <a:lnTo>
                  <a:pt x="248602" y="1582559"/>
                </a:lnTo>
                <a:lnTo>
                  <a:pt x="248805" y="1584502"/>
                </a:lnTo>
                <a:lnTo>
                  <a:pt x="249059" y="1586407"/>
                </a:lnTo>
                <a:lnTo>
                  <a:pt x="250748" y="1587754"/>
                </a:lnTo>
                <a:lnTo>
                  <a:pt x="252691" y="1587487"/>
                </a:lnTo>
                <a:lnTo>
                  <a:pt x="254381" y="1587271"/>
                </a:lnTo>
                <a:lnTo>
                  <a:pt x="255905" y="1587271"/>
                </a:lnTo>
                <a:lnTo>
                  <a:pt x="257441" y="1587423"/>
                </a:lnTo>
                <a:lnTo>
                  <a:pt x="258356" y="1587804"/>
                </a:lnTo>
                <a:lnTo>
                  <a:pt x="259283" y="1588350"/>
                </a:lnTo>
                <a:lnTo>
                  <a:pt x="260096" y="1588998"/>
                </a:lnTo>
                <a:lnTo>
                  <a:pt x="262750" y="1592783"/>
                </a:lnTo>
                <a:lnTo>
                  <a:pt x="266382" y="1595589"/>
                </a:lnTo>
                <a:lnTo>
                  <a:pt x="270522" y="1597164"/>
                </a:lnTo>
                <a:lnTo>
                  <a:pt x="271894" y="1598079"/>
                </a:lnTo>
                <a:close/>
              </a:path>
              <a:path w="751204" h="2306320">
                <a:moveTo>
                  <a:pt x="399211" y="804672"/>
                </a:moveTo>
                <a:lnTo>
                  <a:pt x="398538" y="800290"/>
                </a:lnTo>
                <a:lnTo>
                  <a:pt x="396392" y="796290"/>
                </a:lnTo>
                <a:lnTo>
                  <a:pt x="393280" y="793305"/>
                </a:lnTo>
                <a:lnTo>
                  <a:pt x="391591" y="792607"/>
                </a:lnTo>
                <a:lnTo>
                  <a:pt x="389648" y="793419"/>
                </a:lnTo>
                <a:lnTo>
                  <a:pt x="388429" y="796505"/>
                </a:lnTo>
                <a:lnTo>
                  <a:pt x="388683" y="798017"/>
                </a:lnTo>
                <a:lnTo>
                  <a:pt x="389648" y="799045"/>
                </a:lnTo>
                <a:lnTo>
                  <a:pt x="392201" y="801903"/>
                </a:lnTo>
                <a:lnTo>
                  <a:pt x="395579" y="803859"/>
                </a:lnTo>
                <a:lnTo>
                  <a:pt x="399211" y="804672"/>
                </a:lnTo>
                <a:close/>
              </a:path>
              <a:path w="751204" h="2306320">
                <a:moveTo>
                  <a:pt x="401294" y="824674"/>
                </a:moveTo>
                <a:lnTo>
                  <a:pt x="400685" y="822350"/>
                </a:lnTo>
                <a:lnTo>
                  <a:pt x="399262" y="820343"/>
                </a:lnTo>
                <a:lnTo>
                  <a:pt x="397268" y="819099"/>
                </a:lnTo>
                <a:lnTo>
                  <a:pt x="395833" y="817803"/>
                </a:lnTo>
                <a:lnTo>
                  <a:pt x="393738" y="817968"/>
                </a:lnTo>
                <a:lnTo>
                  <a:pt x="392518" y="819429"/>
                </a:lnTo>
                <a:lnTo>
                  <a:pt x="391287" y="820940"/>
                </a:lnTo>
                <a:lnTo>
                  <a:pt x="391439" y="823163"/>
                </a:lnTo>
                <a:lnTo>
                  <a:pt x="392823" y="824458"/>
                </a:lnTo>
                <a:lnTo>
                  <a:pt x="393026" y="824674"/>
                </a:lnTo>
                <a:lnTo>
                  <a:pt x="393280" y="824839"/>
                </a:lnTo>
                <a:lnTo>
                  <a:pt x="396036" y="826401"/>
                </a:lnTo>
                <a:lnTo>
                  <a:pt x="398945" y="826236"/>
                </a:lnTo>
                <a:lnTo>
                  <a:pt x="401294" y="824674"/>
                </a:lnTo>
                <a:close/>
              </a:path>
              <a:path w="751204" h="2306320">
                <a:moveTo>
                  <a:pt x="404012" y="842619"/>
                </a:moveTo>
                <a:lnTo>
                  <a:pt x="402577" y="840625"/>
                </a:lnTo>
                <a:lnTo>
                  <a:pt x="398945" y="838428"/>
                </a:lnTo>
                <a:lnTo>
                  <a:pt x="396125" y="840041"/>
                </a:lnTo>
                <a:lnTo>
                  <a:pt x="395592" y="843153"/>
                </a:lnTo>
                <a:lnTo>
                  <a:pt x="398792" y="845489"/>
                </a:lnTo>
                <a:lnTo>
                  <a:pt x="401294" y="845489"/>
                </a:lnTo>
                <a:lnTo>
                  <a:pt x="404012" y="842619"/>
                </a:lnTo>
                <a:close/>
              </a:path>
              <a:path w="751204" h="2306320">
                <a:moveTo>
                  <a:pt x="407835" y="858685"/>
                </a:moveTo>
                <a:lnTo>
                  <a:pt x="406361" y="857123"/>
                </a:lnTo>
                <a:lnTo>
                  <a:pt x="404571" y="857123"/>
                </a:lnTo>
                <a:lnTo>
                  <a:pt x="402729" y="857123"/>
                </a:lnTo>
                <a:lnTo>
                  <a:pt x="401243" y="858685"/>
                </a:lnTo>
                <a:lnTo>
                  <a:pt x="401243" y="862584"/>
                </a:lnTo>
                <a:lnTo>
                  <a:pt x="402729" y="864146"/>
                </a:lnTo>
                <a:lnTo>
                  <a:pt x="406361" y="864146"/>
                </a:lnTo>
                <a:lnTo>
                  <a:pt x="407835" y="862584"/>
                </a:lnTo>
                <a:lnTo>
                  <a:pt x="407835" y="858685"/>
                </a:lnTo>
                <a:close/>
              </a:path>
              <a:path w="751204" h="2306320">
                <a:moveTo>
                  <a:pt x="438289" y="914222"/>
                </a:moveTo>
                <a:lnTo>
                  <a:pt x="436194" y="912329"/>
                </a:lnTo>
                <a:lnTo>
                  <a:pt x="433641" y="911085"/>
                </a:lnTo>
                <a:lnTo>
                  <a:pt x="430936" y="910755"/>
                </a:lnTo>
                <a:lnTo>
                  <a:pt x="429094" y="910437"/>
                </a:lnTo>
                <a:lnTo>
                  <a:pt x="427405" y="911682"/>
                </a:lnTo>
                <a:lnTo>
                  <a:pt x="426694" y="915466"/>
                </a:lnTo>
                <a:lnTo>
                  <a:pt x="427913" y="917295"/>
                </a:lnTo>
                <a:lnTo>
                  <a:pt x="429958" y="917727"/>
                </a:lnTo>
                <a:lnTo>
                  <a:pt x="430466" y="917727"/>
                </a:lnTo>
                <a:lnTo>
                  <a:pt x="432765" y="917727"/>
                </a:lnTo>
                <a:lnTo>
                  <a:pt x="438086" y="916495"/>
                </a:lnTo>
                <a:lnTo>
                  <a:pt x="438289" y="914222"/>
                </a:lnTo>
                <a:close/>
              </a:path>
              <a:path w="751204" h="2306320">
                <a:moveTo>
                  <a:pt x="439661" y="856246"/>
                </a:moveTo>
                <a:lnTo>
                  <a:pt x="439356" y="852360"/>
                </a:lnTo>
                <a:lnTo>
                  <a:pt x="438442" y="848677"/>
                </a:lnTo>
                <a:lnTo>
                  <a:pt x="438391" y="842619"/>
                </a:lnTo>
                <a:lnTo>
                  <a:pt x="430987" y="841654"/>
                </a:lnTo>
                <a:lnTo>
                  <a:pt x="431444" y="848029"/>
                </a:lnTo>
                <a:lnTo>
                  <a:pt x="432562" y="851979"/>
                </a:lnTo>
                <a:lnTo>
                  <a:pt x="433082" y="856094"/>
                </a:lnTo>
                <a:lnTo>
                  <a:pt x="432968" y="860247"/>
                </a:lnTo>
                <a:lnTo>
                  <a:pt x="432003" y="864527"/>
                </a:lnTo>
                <a:lnTo>
                  <a:pt x="432257" y="869073"/>
                </a:lnTo>
                <a:lnTo>
                  <a:pt x="433743" y="873226"/>
                </a:lnTo>
                <a:lnTo>
                  <a:pt x="435584" y="877773"/>
                </a:lnTo>
                <a:lnTo>
                  <a:pt x="436143" y="877773"/>
                </a:lnTo>
                <a:lnTo>
                  <a:pt x="435838" y="874090"/>
                </a:lnTo>
                <a:lnTo>
                  <a:pt x="436143" y="870419"/>
                </a:lnTo>
                <a:lnTo>
                  <a:pt x="437108" y="866902"/>
                </a:lnTo>
                <a:lnTo>
                  <a:pt x="437680" y="864527"/>
                </a:lnTo>
                <a:lnTo>
                  <a:pt x="438797" y="862418"/>
                </a:lnTo>
                <a:lnTo>
                  <a:pt x="439305" y="860031"/>
                </a:lnTo>
                <a:lnTo>
                  <a:pt x="439661" y="856246"/>
                </a:lnTo>
                <a:close/>
              </a:path>
              <a:path w="751204" h="2306320">
                <a:moveTo>
                  <a:pt x="478751" y="855281"/>
                </a:moveTo>
                <a:lnTo>
                  <a:pt x="472414" y="849871"/>
                </a:lnTo>
                <a:lnTo>
                  <a:pt x="469709" y="854468"/>
                </a:lnTo>
                <a:lnTo>
                  <a:pt x="467156" y="859167"/>
                </a:lnTo>
                <a:lnTo>
                  <a:pt x="470776" y="862418"/>
                </a:lnTo>
                <a:lnTo>
                  <a:pt x="478751" y="855281"/>
                </a:lnTo>
                <a:close/>
              </a:path>
              <a:path w="751204" h="2306320">
                <a:moveTo>
                  <a:pt x="481507" y="836942"/>
                </a:moveTo>
                <a:lnTo>
                  <a:pt x="481203" y="834732"/>
                </a:lnTo>
                <a:lnTo>
                  <a:pt x="479717" y="833589"/>
                </a:lnTo>
                <a:lnTo>
                  <a:pt x="478701" y="832789"/>
                </a:lnTo>
                <a:lnTo>
                  <a:pt x="471385" y="840841"/>
                </a:lnTo>
                <a:lnTo>
                  <a:pt x="474560" y="841819"/>
                </a:lnTo>
                <a:lnTo>
                  <a:pt x="478028" y="840892"/>
                </a:lnTo>
                <a:lnTo>
                  <a:pt x="480428" y="838517"/>
                </a:lnTo>
                <a:lnTo>
                  <a:pt x="481507" y="836942"/>
                </a:lnTo>
                <a:close/>
              </a:path>
              <a:path w="751204" h="2306320">
                <a:moveTo>
                  <a:pt x="483654" y="817803"/>
                </a:moveTo>
                <a:lnTo>
                  <a:pt x="482473" y="816343"/>
                </a:lnTo>
                <a:lnTo>
                  <a:pt x="481558" y="815263"/>
                </a:lnTo>
                <a:lnTo>
                  <a:pt x="480072" y="814882"/>
                </a:lnTo>
                <a:lnTo>
                  <a:pt x="478802" y="815378"/>
                </a:lnTo>
                <a:lnTo>
                  <a:pt x="476504" y="816775"/>
                </a:lnTo>
                <a:lnTo>
                  <a:pt x="474967" y="819162"/>
                </a:lnTo>
                <a:lnTo>
                  <a:pt x="474611" y="821867"/>
                </a:lnTo>
                <a:lnTo>
                  <a:pt x="477113" y="822782"/>
                </a:lnTo>
                <a:lnTo>
                  <a:pt x="479818" y="822566"/>
                </a:lnTo>
                <a:lnTo>
                  <a:pt x="482168" y="821321"/>
                </a:lnTo>
                <a:lnTo>
                  <a:pt x="483552" y="820026"/>
                </a:lnTo>
                <a:lnTo>
                  <a:pt x="483654" y="817803"/>
                </a:lnTo>
                <a:close/>
              </a:path>
              <a:path w="751204" h="2306320">
                <a:moveTo>
                  <a:pt x="488200" y="793686"/>
                </a:moveTo>
                <a:lnTo>
                  <a:pt x="487375" y="791629"/>
                </a:lnTo>
                <a:lnTo>
                  <a:pt x="484568" y="790448"/>
                </a:lnTo>
                <a:lnTo>
                  <a:pt x="483298" y="790714"/>
                </a:lnTo>
                <a:lnTo>
                  <a:pt x="482320" y="791527"/>
                </a:lnTo>
                <a:lnTo>
                  <a:pt x="480123" y="793470"/>
                </a:lnTo>
                <a:lnTo>
                  <a:pt x="478701" y="796226"/>
                </a:lnTo>
                <a:lnTo>
                  <a:pt x="478345" y="799261"/>
                </a:lnTo>
                <a:lnTo>
                  <a:pt x="478345" y="799909"/>
                </a:lnTo>
                <a:lnTo>
                  <a:pt x="479259" y="799261"/>
                </a:lnTo>
                <a:lnTo>
                  <a:pt x="479717" y="799261"/>
                </a:lnTo>
                <a:lnTo>
                  <a:pt x="482676" y="799096"/>
                </a:lnTo>
                <a:lnTo>
                  <a:pt x="485495" y="797750"/>
                </a:lnTo>
                <a:lnTo>
                  <a:pt x="487540" y="795477"/>
                </a:lnTo>
                <a:lnTo>
                  <a:pt x="488200" y="793686"/>
                </a:lnTo>
                <a:close/>
              </a:path>
              <a:path w="751204" h="2306320">
                <a:moveTo>
                  <a:pt x="619798" y="1580832"/>
                </a:moveTo>
                <a:lnTo>
                  <a:pt x="618680" y="1578940"/>
                </a:lnTo>
                <a:lnTo>
                  <a:pt x="616940" y="1578457"/>
                </a:lnTo>
                <a:lnTo>
                  <a:pt x="616585" y="1578394"/>
                </a:lnTo>
                <a:lnTo>
                  <a:pt x="613511" y="1577530"/>
                </a:lnTo>
                <a:lnTo>
                  <a:pt x="599719" y="1586026"/>
                </a:lnTo>
                <a:lnTo>
                  <a:pt x="598131" y="1588236"/>
                </a:lnTo>
                <a:lnTo>
                  <a:pt x="597115" y="1590890"/>
                </a:lnTo>
                <a:lnTo>
                  <a:pt x="596811" y="1593646"/>
                </a:lnTo>
                <a:lnTo>
                  <a:pt x="596811" y="1594510"/>
                </a:lnTo>
                <a:lnTo>
                  <a:pt x="596353" y="1595539"/>
                </a:lnTo>
                <a:lnTo>
                  <a:pt x="597725" y="1594675"/>
                </a:lnTo>
                <a:lnTo>
                  <a:pt x="601916" y="1593164"/>
                </a:lnTo>
                <a:lnTo>
                  <a:pt x="605548" y="1590243"/>
                </a:lnTo>
                <a:lnTo>
                  <a:pt x="608152" y="1586458"/>
                </a:lnTo>
                <a:lnTo>
                  <a:pt x="609892" y="1585379"/>
                </a:lnTo>
                <a:lnTo>
                  <a:pt x="610857" y="1584947"/>
                </a:lnTo>
                <a:lnTo>
                  <a:pt x="612343" y="1584883"/>
                </a:lnTo>
                <a:lnTo>
                  <a:pt x="613867" y="1584998"/>
                </a:lnTo>
                <a:lnTo>
                  <a:pt x="615353" y="1585264"/>
                </a:lnTo>
                <a:lnTo>
                  <a:pt x="617143" y="1585747"/>
                </a:lnTo>
                <a:lnTo>
                  <a:pt x="618934" y="1584566"/>
                </a:lnTo>
                <a:lnTo>
                  <a:pt x="619798" y="1580832"/>
                </a:lnTo>
                <a:close/>
              </a:path>
              <a:path w="751204" h="2306320">
                <a:moveTo>
                  <a:pt x="641146" y="1527949"/>
                </a:moveTo>
                <a:lnTo>
                  <a:pt x="641096" y="1522869"/>
                </a:lnTo>
                <a:lnTo>
                  <a:pt x="640486" y="1520698"/>
                </a:lnTo>
                <a:lnTo>
                  <a:pt x="638289" y="1518056"/>
                </a:lnTo>
                <a:lnTo>
                  <a:pt x="634873" y="1523403"/>
                </a:lnTo>
                <a:lnTo>
                  <a:pt x="634568" y="1526654"/>
                </a:lnTo>
                <a:lnTo>
                  <a:pt x="633336" y="1529461"/>
                </a:lnTo>
                <a:lnTo>
                  <a:pt x="630529" y="1537246"/>
                </a:lnTo>
                <a:lnTo>
                  <a:pt x="626745" y="1544599"/>
                </a:lnTo>
                <a:lnTo>
                  <a:pt x="621995" y="1551203"/>
                </a:lnTo>
                <a:lnTo>
                  <a:pt x="621182" y="1552981"/>
                </a:lnTo>
                <a:lnTo>
                  <a:pt x="621842" y="1555153"/>
                </a:lnTo>
                <a:lnTo>
                  <a:pt x="624598" y="1556550"/>
                </a:lnTo>
                <a:lnTo>
                  <a:pt x="625881" y="1556499"/>
                </a:lnTo>
                <a:lnTo>
                  <a:pt x="626897" y="1555737"/>
                </a:lnTo>
                <a:lnTo>
                  <a:pt x="631139" y="1550123"/>
                </a:lnTo>
                <a:lnTo>
                  <a:pt x="634720" y="1544002"/>
                </a:lnTo>
                <a:lnTo>
                  <a:pt x="637578" y="1537462"/>
                </a:lnTo>
                <a:lnTo>
                  <a:pt x="639927" y="1532978"/>
                </a:lnTo>
                <a:lnTo>
                  <a:pt x="641146" y="1527949"/>
                </a:lnTo>
                <a:close/>
              </a:path>
              <a:path w="751204" h="2306320">
                <a:moveTo>
                  <a:pt x="654900" y="2292045"/>
                </a:moveTo>
                <a:lnTo>
                  <a:pt x="649630" y="2291550"/>
                </a:lnTo>
                <a:lnTo>
                  <a:pt x="644423" y="2293315"/>
                </a:lnTo>
                <a:lnTo>
                  <a:pt x="640384" y="2296972"/>
                </a:lnTo>
                <a:lnTo>
                  <a:pt x="638797" y="2297900"/>
                </a:lnTo>
                <a:lnTo>
                  <a:pt x="638187" y="2300020"/>
                </a:lnTo>
                <a:lnTo>
                  <a:pt x="639521" y="2302599"/>
                </a:lnTo>
                <a:lnTo>
                  <a:pt x="640283" y="2303234"/>
                </a:lnTo>
                <a:lnTo>
                  <a:pt x="643864" y="2304110"/>
                </a:lnTo>
                <a:lnTo>
                  <a:pt x="646010" y="2301329"/>
                </a:lnTo>
                <a:lnTo>
                  <a:pt x="648055" y="2299893"/>
                </a:lnTo>
                <a:lnTo>
                  <a:pt x="651522" y="2296718"/>
                </a:lnTo>
                <a:lnTo>
                  <a:pt x="652233" y="2294318"/>
                </a:lnTo>
                <a:lnTo>
                  <a:pt x="654900" y="2292045"/>
                </a:lnTo>
                <a:close/>
              </a:path>
              <a:path w="751204" h="2306320">
                <a:moveTo>
                  <a:pt x="675995" y="1709420"/>
                </a:moveTo>
                <a:lnTo>
                  <a:pt x="674814" y="1706765"/>
                </a:lnTo>
                <a:lnTo>
                  <a:pt x="674103" y="1706118"/>
                </a:lnTo>
                <a:lnTo>
                  <a:pt x="673239" y="1705851"/>
                </a:lnTo>
                <a:lnTo>
                  <a:pt x="667766" y="1706499"/>
                </a:lnTo>
                <a:lnTo>
                  <a:pt x="662559" y="1708708"/>
                </a:lnTo>
                <a:lnTo>
                  <a:pt x="658215" y="1712341"/>
                </a:lnTo>
                <a:lnTo>
                  <a:pt x="654532" y="1714119"/>
                </a:lnTo>
                <a:lnTo>
                  <a:pt x="650659" y="1715312"/>
                </a:lnTo>
                <a:lnTo>
                  <a:pt x="646620" y="1715909"/>
                </a:lnTo>
                <a:lnTo>
                  <a:pt x="645083" y="1716557"/>
                </a:lnTo>
                <a:lnTo>
                  <a:pt x="643763" y="1717306"/>
                </a:lnTo>
                <a:lnTo>
                  <a:pt x="644779" y="1719046"/>
                </a:lnTo>
                <a:lnTo>
                  <a:pt x="646620" y="1722666"/>
                </a:lnTo>
                <a:lnTo>
                  <a:pt x="666076" y="1715046"/>
                </a:lnTo>
                <a:lnTo>
                  <a:pt x="668489" y="1713801"/>
                </a:lnTo>
                <a:lnTo>
                  <a:pt x="671042" y="1712874"/>
                </a:lnTo>
                <a:lnTo>
                  <a:pt x="673696" y="1712341"/>
                </a:lnTo>
                <a:lnTo>
                  <a:pt x="675335" y="1711477"/>
                </a:lnTo>
                <a:lnTo>
                  <a:pt x="675995" y="1709420"/>
                </a:lnTo>
                <a:close/>
              </a:path>
              <a:path w="751204" h="2306320">
                <a:moveTo>
                  <a:pt x="677265" y="954557"/>
                </a:moveTo>
                <a:lnTo>
                  <a:pt x="675690" y="951369"/>
                </a:lnTo>
                <a:lnTo>
                  <a:pt x="674103" y="950658"/>
                </a:lnTo>
                <a:lnTo>
                  <a:pt x="672617" y="951090"/>
                </a:lnTo>
                <a:lnTo>
                  <a:pt x="667664" y="953693"/>
                </a:lnTo>
                <a:lnTo>
                  <a:pt x="662863" y="956716"/>
                </a:lnTo>
                <a:lnTo>
                  <a:pt x="658266" y="960069"/>
                </a:lnTo>
                <a:lnTo>
                  <a:pt x="656831" y="960882"/>
                </a:lnTo>
                <a:lnTo>
                  <a:pt x="655154" y="961580"/>
                </a:lnTo>
                <a:lnTo>
                  <a:pt x="653872" y="967155"/>
                </a:lnTo>
                <a:lnTo>
                  <a:pt x="657910" y="968781"/>
                </a:lnTo>
                <a:lnTo>
                  <a:pt x="660869" y="966724"/>
                </a:lnTo>
                <a:lnTo>
                  <a:pt x="665619" y="963803"/>
                </a:lnTo>
                <a:lnTo>
                  <a:pt x="670217" y="960234"/>
                </a:lnTo>
                <a:lnTo>
                  <a:pt x="676656" y="956665"/>
                </a:lnTo>
                <a:lnTo>
                  <a:pt x="677265" y="954557"/>
                </a:lnTo>
                <a:close/>
              </a:path>
              <a:path w="751204" h="2306320">
                <a:moveTo>
                  <a:pt x="681101" y="999223"/>
                </a:moveTo>
                <a:lnTo>
                  <a:pt x="680491" y="997331"/>
                </a:lnTo>
                <a:lnTo>
                  <a:pt x="680135" y="996137"/>
                </a:lnTo>
                <a:lnTo>
                  <a:pt x="679157" y="995273"/>
                </a:lnTo>
                <a:lnTo>
                  <a:pt x="677989" y="995006"/>
                </a:lnTo>
                <a:lnTo>
                  <a:pt x="672985" y="995921"/>
                </a:lnTo>
                <a:lnTo>
                  <a:pt x="668426" y="998626"/>
                </a:lnTo>
                <a:lnTo>
                  <a:pt x="665010" y="1002576"/>
                </a:lnTo>
                <a:lnTo>
                  <a:pt x="669455" y="1003922"/>
                </a:lnTo>
                <a:lnTo>
                  <a:pt x="674154" y="1003706"/>
                </a:lnTo>
                <a:lnTo>
                  <a:pt x="678395" y="1001864"/>
                </a:lnTo>
                <a:lnTo>
                  <a:pt x="680135" y="1001217"/>
                </a:lnTo>
                <a:lnTo>
                  <a:pt x="681101" y="999223"/>
                </a:lnTo>
                <a:close/>
              </a:path>
              <a:path w="751204" h="2306320">
                <a:moveTo>
                  <a:pt x="738365" y="1601546"/>
                </a:moveTo>
                <a:lnTo>
                  <a:pt x="736942" y="1599869"/>
                </a:lnTo>
                <a:lnTo>
                  <a:pt x="733767" y="1599755"/>
                </a:lnTo>
                <a:lnTo>
                  <a:pt x="732548" y="1600517"/>
                </a:lnTo>
                <a:lnTo>
                  <a:pt x="731989" y="1601812"/>
                </a:lnTo>
                <a:lnTo>
                  <a:pt x="731367" y="1605165"/>
                </a:lnTo>
                <a:lnTo>
                  <a:pt x="732091" y="1608569"/>
                </a:lnTo>
                <a:lnTo>
                  <a:pt x="733971" y="1611325"/>
                </a:lnTo>
                <a:lnTo>
                  <a:pt x="734542" y="1611325"/>
                </a:lnTo>
                <a:lnTo>
                  <a:pt x="735101" y="1610461"/>
                </a:lnTo>
                <a:lnTo>
                  <a:pt x="735507" y="1609928"/>
                </a:lnTo>
                <a:lnTo>
                  <a:pt x="737095" y="1608137"/>
                </a:lnTo>
                <a:lnTo>
                  <a:pt x="738060" y="1605864"/>
                </a:lnTo>
                <a:lnTo>
                  <a:pt x="738263" y="1603438"/>
                </a:lnTo>
                <a:lnTo>
                  <a:pt x="738365" y="1601546"/>
                </a:lnTo>
                <a:close/>
              </a:path>
              <a:path w="751204" h="2306320">
                <a:moveTo>
                  <a:pt x="750785" y="5626"/>
                </a:moveTo>
                <a:lnTo>
                  <a:pt x="749757" y="4000"/>
                </a:lnTo>
                <a:lnTo>
                  <a:pt x="748792" y="2324"/>
                </a:lnTo>
                <a:lnTo>
                  <a:pt x="746696" y="1892"/>
                </a:lnTo>
                <a:lnTo>
                  <a:pt x="745159" y="2921"/>
                </a:lnTo>
                <a:lnTo>
                  <a:pt x="743737" y="4432"/>
                </a:lnTo>
                <a:lnTo>
                  <a:pt x="742759" y="7200"/>
                </a:lnTo>
                <a:lnTo>
                  <a:pt x="744042" y="8928"/>
                </a:lnTo>
                <a:lnTo>
                  <a:pt x="745528" y="9842"/>
                </a:lnTo>
                <a:lnTo>
                  <a:pt x="747306" y="9842"/>
                </a:lnTo>
                <a:lnTo>
                  <a:pt x="748792" y="8928"/>
                </a:lnTo>
                <a:lnTo>
                  <a:pt x="750328" y="7848"/>
                </a:lnTo>
                <a:lnTo>
                  <a:pt x="750785" y="5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4883276" y="0"/>
            <a:ext cx="7186930" cy="4745990"/>
            <a:chOff x="4883276" y="0"/>
            <a:chExt cx="7186930" cy="4745990"/>
          </a:xfrm>
        </p:grpSpPr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3276" y="0"/>
              <a:ext cx="7186676" cy="457377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0209" y="1609538"/>
              <a:ext cx="1524207" cy="312684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48510" y="1602755"/>
              <a:ext cx="1131246" cy="313102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92739" y="1524000"/>
              <a:ext cx="1427988" cy="32217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4199255"/>
            <a:chOff x="0" y="0"/>
            <a:chExt cx="12189460" cy="4199255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2189460" cy="1028700"/>
            </a:xfrm>
            <a:custGeom>
              <a:avLst/>
              <a:gdLst/>
              <a:ahLst/>
              <a:cxnLst/>
              <a:rect l="l" t="t" r="r" b="b"/>
              <a:pathLst>
                <a:path w="12189460" h="1028700">
                  <a:moveTo>
                    <a:pt x="12188951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12188951" y="1028700"/>
                  </a:lnTo>
                  <a:lnTo>
                    <a:pt x="12188951" y="0"/>
                  </a:lnTo>
                  <a:close/>
                </a:path>
              </a:pathLst>
            </a:custGeom>
            <a:solidFill>
              <a:srgbClr val="C8E164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8013" y="0"/>
              <a:ext cx="5480938" cy="4199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1538" rIns="0" bIns="0" rtlCol="0" vert="horz">
            <a:spAutoFit/>
          </a:bodyPr>
          <a:lstStyle/>
          <a:p>
            <a:pPr marL="16319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D51F27"/>
                </a:solidFill>
              </a:rPr>
              <a:t>I.</a:t>
            </a:r>
            <a:r>
              <a:rPr dirty="0" sz="3200" spc="-1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CÁC</a:t>
            </a:r>
            <a:r>
              <a:rPr dirty="0" sz="3200" spc="-1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HỆ</a:t>
            </a:r>
            <a:r>
              <a:rPr dirty="0" sz="3200" spc="-1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1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QUAN</a:t>
            </a:r>
            <a:r>
              <a:rPr dirty="0" sz="3200" spc="-2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TRONG</a:t>
            </a:r>
            <a:r>
              <a:rPr dirty="0" sz="3200" spc="-3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5">
                <a:solidFill>
                  <a:srgbClr val="D51F27"/>
                </a:solidFill>
              </a:rPr>
              <a:t> </a:t>
            </a:r>
            <a:r>
              <a:rPr dirty="0" sz="3200" spc="-25">
                <a:solidFill>
                  <a:srgbClr val="D51F27"/>
                </a:solidFill>
              </a:rPr>
              <a:t>THỂ</a:t>
            </a:r>
            <a:endParaRPr sz="3200"/>
          </a:p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2055" y="1560575"/>
            <a:ext cx="8756142" cy="3390138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513587" y="5905500"/>
            <a:ext cx="11473180" cy="952500"/>
            <a:chOff x="513587" y="5905500"/>
            <a:chExt cx="11473180" cy="95250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587" y="6214872"/>
              <a:ext cx="1129284" cy="64312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2287" y="6214872"/>
              <a:ext cx="1129284" cy="64312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7495" y="6214872"/>
              <a:ext cx="1130808" cy="64312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6676" y="6214872"/>
              <a:ext cx="1130808" cy="64312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2996" y="6214872"/>
              <a:ext cx="1129283" cy="64312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7791" y="6214872"/>
              <a:ext cx="1129283" cy="64312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2587" y="6214872"/>
              <a:ext cx="1129283" cy="64312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8907" y="6214872"/>
              <a:ext cx="1129283" cy="64312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3704" y="6214872"/>
              <a:ext cx="1129283" cy="64312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6976" y="6214872"/>
              <a:ext cx="1129283" cy="643126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1092" y="6199630"/>
              <a:ext cx="941832" cy="65836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5708" y="5905500"/>
              <a:ext cx="670559" cy="769620"/>
            </a:xfrm>
            <a:prstGeom prst="rect">
              <a:avLst/>
            </a:prstGeom>
          </p:spPr>
        </p:pic>
      </p:grp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51429" y="5464268"/>
            <a:ext cx="228599" cy="2186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89460" cy="838200"/>
          </a:xfrm>
          <a:custGeom>
            <a:avLst/>
            <a:gdLst/>
            <a:ahLst/>
            <a:cxnLst/>
            <a:rect l="l" t="t" r="r" b="b"/>
            <a:pathLst>
              <a:path w="12189460" h="838200">
                <a:moveTo>
                  <a:pt x="12188951" y="0"/>
                </a:moveTo>
                <a:lnTo>
                  <a:pt x="0" y="0"/>
                </a:lnTo>
                <a:lnTo>
                  <a:pt x="0" y="838200"/>
                </a:lnTo>
                <a:lnTo>
                  <a:pt x="12188951" y="838200"/>
                </a:lnTo>
                <a:lnTo>
                  <a:pt x="12188951" y="0"/>
                </a:lnTo>
                <a:close/>
              </a:path>
            </a:pathLst>
          </a:custGeom>
          <a:solidFill>
            <a:srgbClr val="C8E164">
              <a:alpha val="6980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176" y="134823"/>
            <a:ext cx="724408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D51F27"/>
                </a:solidFill>
              </a:rPr>
              <a:t>I.</a:t>
            </a:r>
            <a:r>
              <a:rPr dirty="0" sz="3200" spc="-1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CÁC</a:t>
            </a:r>
            <a:r>
              <a:rPr dirty="0" sz="3200" spc="-2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HỆ</a:t>
            </a:r>
            <a:r>
              <a:rPr dirty="0" sz="3200" spc="-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2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QUAN</a:t>
            </a:r>
            <a:r>
              <a:rPr dirty="0" sz="3200" spc="-3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TRONG</a:t>
            </a:r>
            <a:r>
              <a:rPr dirty="0" sz="3200" spc="-4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20">
                <a:solidFill>
                  <a:srgbClr val="D51F27"/>
                </a:solidFill>
              </a:rPr>
              <a:t> </a:t>
            </a:r>
            <a:r>
              <a:rPr dirty="0" sz="3200" spc="-25">
                <a:solidFill>
                  <a:srgbClr val="D51F27"/>
                </a:solidFill>
              </a:rPr>
              <a:t>THỂ</a:t>
            </a:r>
            <a:endParaRPr sz="3200"/>
          </a:p>
        </p:txBody>
      </p:sp>
      <p:grpSp>
        <p:nvGrpSpPr>
          <p:cNvPr id="4" name="object 4" descr=""/>
          <p:cNvGrpSpPr/>
          <p:nvPr/>
        </p:nvGrpSpPr>
        <p:grpSpPr>
          <a:xfrm>
            <a:off x="70299" y="0"/>
            <a:ext cx="12138660" cy="6858000"/>
            <a:chOff x="70299" y="0"/>
            <a:chExt cx="12138660" cy="6858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99" y="1868473"/>
              <a:ext cx="8115673" cy="49038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3250" y="958570"/>
              <a:ext cx="5663203" cy="71024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5676" y="854976"/>
              <a:ext cx="3607308" cy="10865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275838" y="9913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556260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5562600" y="609600"/>
                  </a:lnTo>
                  <a:lnTo>
                    <a:pt x="556260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275838" y="9913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0" y="609600"/>
                  </a:moveTo>
                  <a:lnTo>
                    <a:pt x="5562600" y="609600"/>
                  </a:lnTo>
                  <a:lnTo>
                    <a:pt x="5562600" y="0"/>
                  </a:lnTo>
                  <a:lnTo>
                    <a:pt x="0" y="0"/>
                  </a:lnTo>
                  <a:lnTo>
                    <a:pt x="0" y="6096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6823" y="876300"/>
              <a:ext cx="3527298" cy="100660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6846" y="0"/>
              <a:ext cx="5412105" cy="41990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19516" y="1655064"/>
              <a:ext cx="3869435" cy="520293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5404" y="1546856"/>
              <a:ext cx="4003548" cy="531114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381238" y="1696973"/>
              <a:ext cx="3808729" cy="5105400"/>
            </a:xfrm>
            <a:custGeom>
              <a:avLst/>
              <a:gdLst/>
              <a:ahLst/>
              <a:cxnLst/>
              <a:rect l="l" t="t" r="r" b="b"/>
              <a:pathLst>
                <a:path w="3808729" h="5105400">
                  <a:moveTo>
                    <a:pt x="3808476" y="0"/>
                  </a:moveTo>
                  <a:lnTo>
                    <a:pt x="0" y="0"/>
                  </a:lnTo>
                  <a:lnTo>
                    <a:pt x="0" y="5105400"/>
                  </a:lnTo>
                  <a:lnTo>
                    <a:pt x="3808476" y="5105400"/>
                  </a:lnTo>
                  <a:lnTo>
                    <a:pt x="3808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381238" y="1696973"/>
              <a:ext cx="3808729" cy="5105400"/>
            </a:xfrm>
            <a:custGeom>
              <a:avLst/>
              <a:gdLst/>
              <a:ahLst/>
              <a:cxnLst/>
              <a:rect l="l" t="t" r="r" b="b"/>
              <a:pathLst>
                <a:path w="3808729" h="5105400">
                  <a:moveTo>
                    <a:pt x="0" y="5105400"/>
                  </a:moveTo>
                  <a:lnTo>
                    <a:pt x="3808476" y="5105400"/>
                  </a:lnTo>
                  <a:lnTo>
                    <a:pt x="3808476" y="0"/>
                  </a:lnTo>
                  <a:lnTo>
                    <a:pt x="0" y="0"/>
                  </a:lnTo>
                  <a:lnTo>
                    <a:pt x="0" y="51054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577334" y="841548"/>
            <a:ext cx="7533005" cy="2299335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 sz="3600" b="1">
                <a:solidFill>
                  <a:srgbClr val="FFFFFF"/>
                </a:solidFill>
                <a:latin typeface="Carlito"/>
                <a:cs typeface="Carlito"/>
              </a:rPr>
              <a:t>PHIẾU</a:t>
            </a:r>
            <a:r>
              <a:rPr dirty="0" sz="3600" spc="-40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600" b="1">
                <a:solidFill>
                  <a:srgbClr val="FFFFFF"/>
                </a:solidFill>
                <a:latin typeface="Carlito"/>
                <a:cs typeface="Carlito"/>
              </a:rPr>
              <a:t>HỌC</a:t>
            </a:r>
            <a:r>
              <a:rPr dirty="0" sz="3600" spc="-45" b="1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600" spc="-25" b="1">
                <a:solidFill>
                  <a:srgbClr val="FFFFFF"/>
                </a:solidFill>
                <a:latin typeface="Carlito"/>
                <a:cs typeface="Carlito"/>
              </a:rPr>
              <a:t>TẬP</a:t>
            </a:r>
            <a:endParaRPr sz="3600">
              <a:latin typeface="Carlito"/>
              <a:cs typeface="Carlito"/>
            </a:endParaRPr>
          </a:p>
          <a:p>
            <a:pPr algn="just" marL="3895090" marR="5080">
              <a:lnSpc>
                <a:spcPct val="100000"/>
              </a:lnSpc>
              <a:spcBef>
                <a:spcPts val="975"/>
              </a:spcBef>
            </a:pP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1.</a:t>
            </a:r>
            <a:r>
              <a:rPr dirty="0" sz="3200" spc="25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Khoanh</a:t>
            </a:r>
            <a:r>
              <a:rPr dirty="0" sz="3200" spc="26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tròn</a:t>
            </a:r>
            <a:r>
              <a:rPr dirty="0" sz="3200" spc="26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vào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tên</a:t>
            </a:r>
            <a:r>
              <a:rPr dirty="0" sz="3200" spc="145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các</a:t>
            </a:r>
            <a:r>
              <a:rPr dirty="0" sz="3200" spc="15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hệ</a:t>
            </a:r>
            <a:r>
              <a:rPr dirty="0" sz="3200" spc="15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cơ</a:t>
            </a:r>
            <a:r>
              <a:rPr dirty="0" sz="3200" spc="15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spc="-20" i="1">
                <a:solidFill>
                  <a:srgbClr val="C00000"/>
                </a:solidFill>
                <a:latin typeface="Carlito"/>
                <a:cs typeface="Carlito"/>
              </a:rPr>
              <a:t>quan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trong</a:t>
            </a:r>
            <a:r>
              <a:rPr dirty="0" sz="3200" spc="57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cơ</a:t>
            </a:r>
            <a:r>
              <a:rPr dirty="0" sz="3200" spc="56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thể</a:t>
            </a:r>
            <a:r>
              <a:rPr dirty="0" sz="3200" spc="58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và</a:t>
            </a:r>
            <a:r>
              <a:rPr dirty="0" sz="3200" spc="57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spc="-20" i="1">
                <a:solidFill>
                  <a:srgbClr val="C00000"/>
                </a:solidFill>
                <a:latin typeface="Carlito"/>
                <a:cs typeface="Carlito"/>
              </a:rPr>
              <a:t>điền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460105" y="3113989"/>
            <a:ext cx="364807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49325" algn="l"/>
                <a:tab pos="1797050" algn="l"/>
                <a:tab pos="2503170" algn="l"/>
                <a:tab pos="3046730" algn="l"/>
              </a:tabLst>
            </a:pP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vào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cột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số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50" i="1">
                <a:solidFill>
                  <a:srgbClr val="C00000"/>
                </a:solidFill>
                <a:latin typeface="Carlito"/>
                <a:cs typeface="Carlito"/>
              </a:rPr>
              <a:t>1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của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460105" y="3359484"/>
            <a:ext cx="3648710" cy="1488440"/>
          </a:xfrm>
          <a:prstGeom prst="rect">
            <a:avLst/>
          </a:prstGeom>
        </p:spPr>
        <p:txBody>
          <a:bodyPr wrap="square" lIns="0" tIns="2559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14"/>
              </a:spcBef>
            </a:pP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phiếu</a:t>
            </a:r>
            <a:r>
              <a:rPr dirty="0" sz="3200" spc="-5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học</a:t>
            </a:r>
            <a:r>
              <a:rPr dirty="0" sz="3200" spc="-5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tập</a:t>
            </a:r>
            <a:endParaRPr sz="3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  <a:tabLst>
                <a:tab pos="541020" algn="l"/>
                <a:tab pos="1381125" algn="l"/>
                <a:tab pos="2397760" algn="l"/>
                <a:tab pos="3008630" algn="l"/>
              </a:tabLst>
            </a:pP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2.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Lựa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0" i="1">
                <a:solidFill>
                  <a:srgbClr val="C00000"/>
                </a:solidFill>
                <a:latin typeface="Carlito"/>
                <a:cs typeface="Carlito"/>
              </a:rPr>
              <a:t>chọn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và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	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dán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460105" y="4821682"/>
            <a:ext cx="3650615" cy="19773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các</a:t>
            </a:r>
            <a:r>
              <a:rPr dirty="0" sz="3200" spc="315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hình</a:t>
            </a:r>
            <a:r>
              <a:rPr dirty="0" sz="3200" spc="325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ảnh</a:t>
            </a:r>
            <a:r>
              <a:rPr dirty="0" sz="3200" spc="320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vị</a:t>
            </a:r>
            <a:r>
              <a:rPr dirty="0" sz="3200" spc="315" i="1">
                <a:solidFill>
                  <a:srgbClr val="C00000"/>
                </a:solidFill>
                <a:latin typeface="Carlito"/>
                <a:cs typeface="Carlito"/>
              </a:rPr>
              <a:t>  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trí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tương</a:t>
            </a:r>
            <a:r>
              <a:rPr dirty="0" sz="3200" spc="2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ứng</a:t>
            </a:r>
            <a:r>
              <a:rPr dirty="0" sz="3200" spc="3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của</a:t>
            </a:r>
            <a:r>
              <a:rPr dirty="0" sz="3200" spc="2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các</a:t>
            </a:r>
            <a:r>
              <a:rPr dirty="0" sz="3200" spc="3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hệ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cơ</a:t>
            </a:r>
            <a:r>
              <a:rPr dirty="0" sz="3200" spc="36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quan</a:t>
            </a:r>
            <a:r>
              <a:rPr dirty="0" sz="3200" spc="36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vào</a:t>
            </a:r>
            <a:r>
              <a:rPr dirty="0" sz="3200" spc="36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cột</a:t>
            </a:r>
            <a:r>
              <a:rPr dirty="0" sz="3200" spc="35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số</a:t>
            </a:r>
            <a:r>
              <a:rPr dirty="0" sz="3200" spc="35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spc="-50" i="1">
                <a:solidFill>
                  <a:srgbClr val="C00000"/>
                </a:solidFill>
                <a:latin typeface="Carlito"/>
                <a:cs typeface="Carlito"/>
              </a:rPr>
              <a:t>2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của</a:t>
            </a:r>
            <a:r>
              <a:rPr dirty="0" sz="3200" spc="-5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phiếu</a:t>
            </a:r>
            <a:r>
              <a:rPr dirty="0" sz="3200" spc="-50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i="1">
                <a:solidFill>
                  <a:srgbClr val="C00000"/>
                </a:solidFill>
                <a:latin typeface="Carlito"/>
                <a:cs typeface="Carlito"/>
              </a:rPr>
              <a:t>học</a:t>
            </a:r>
            <a:r>
              <a:rPr dirty="0" sz="3200" spc="-55" i="1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dirty="0" sz="3200" spc="-25" i="1">
                <a:solidFill>
                  <a:srgbClr val="C00000"/>
                </a:solidFill>
                <a:latin typeface="Carlito"/>
                <a:cs typeface="Carlito"/>
              </a:rPr>
              <a:t>tập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859" y="865632"/>
            <a:ext cx="1676400" cy="9418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223250" y="708672"/>
            <a:ext cx="5663565" cy="1041400"/>
            <a:chOff x="3223250" y="708672"/>
            <a:chExt cx="5663565" cy="1041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3250" y="806170"/>
              <a:ext cx="5663203" cy="71024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679" y="708672"/>
              <a:ext cx="3511296" cy="104087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275837" y="8389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5562600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5562600" y="609600"/>
                  </a:lnTo>
                  <a:lnTo>
                    <a:pt x="556260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275837" y="838961"/>
              <a:ext cx="5562600" cy="609600"/>
            </a:xfrm>
            <a:custGeom>
              <a:avLst/>
              <a:gdLst/>
              <a:ahLst/>
              <a:cxnLst/>
              <a:rect l="l" t="t" r="r" b="b"/>
              <a:pathLst>
                <a:path w="5562600" h="609600">
                  <a:moveTo>
                    <a:pt x="0" y="609600"/>
                  </a:moveTo>
                  <a:lnTo>
                    <a:pt x="5562600" y="609600"/>
                  </a:lnTo>
                  <a:lnTo>
                    <a:pt x="5562600" y="0"/>
                  </a:lnTo>
                  <a:lnTo>
                    <a:pt x="0" y="0"/>
                  </a:lnTo>
                  <a:lnTo>
                    <a:pt x="0" y="6096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603241" y="827278"/>
            <a:ext cx="29076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0">
                <a:solidFill>
                  <a:srgbClr val="FFFFFF"/>
                </a:solidFill>
                <a:latin typeface="Arial"/>
                <a:cs typeface="Arial"/>
              </a:rPr>
              <a:t>PHIẾU</a:t>
            </a:r>
            <a:r>
              <a:rPr dirty="0" sz="36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05">
                <a:solidFill>
                  <a:srgbClr val="FFFFFF"/>
                </a:solidFill>
                <a:latin typeface="Arial"/>
                <a:cs typeface="Arial"/>
              </a:rPr>
              <a:t>HỌC</a:t>
            </a:r>
            <a:r>
              <a:rPr dirty="0" sz="3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-560">
                <a:solidFill>
                  <a:srgbClr val="FFFFFF"/>
                </a:solidFill>
                <a:latin typeface="Arial"/>
                <a:cs typeface="Arial"/>
              </a:rPr>
              <a:t>TẬP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0" y="0"/>
            <a:ext cx="12189460" cy="4199255"/>
            <a:chOff x="0" y="0"/>
            <a:chExt cx="12189460" cy="4199255"/>
          </a:xfrm>
        </p:grpSpPr>
        <p:sp>
          <p:nvSpPr>
            <p:cNvPr id="9" name="object 9" descr=""/>
            <p:cNvSpPr/>
            <p:nvPr/>
          </p:nvSpPr>
          <p:spPr>
            <a:xfrm>
              <a:off x="0" y="0"/>
              <a:ext cx="12189460" cy="762000"/>
            </a:xfrm>
            <a:custGeom>
              <a:avLst/>
              <a:gdLst/>
              <a:ahLst/>
              <a:cxnLst/>
              <a:rect l="l" t="t" r="r" b="b"/>
              <a:pathLst>
                <a:path w="12189460" h="762000">
                  <a:moveTo>
                    <a:pt x="12188951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2188951" y="762000"/>
                  </a:lnTo>
                  <a:lnTo>
                    <a:pt x="12188951" y="0"/>
                  </a:lnTo>
                  <a:close/>
                </a:path>
              </a:pathLst>
            </a:custGeom>
            <a:solidFill>
              <a:srgbClr val="C8E164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8013" y="0"/>
              <a:ext cx="5480938" cy="41990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D51F27"/>
                </a:solidFill>
              </a:rPr>
              <a:t>I.</a:t>
            </a:r>
            <a:r>
              <a:rPr dirty="0" sz="3200" spc="-1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CÁC</a:t>
            </a:r>
            <a:r>
              <a:rPr dirty="0" sz="3200" spc="-1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HỆ</a:t>
            </a:r>
            <a:r>
              <a:rPr dirty="0" sz="3200" spc="-1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15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QUAN</a:t>
            </a:r>
            <a:r>
              <a:rPr dirty="0" sz="3200" spc="-2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TRONG</a:t>
            </a:r>
            <a:r>
              <a:rPr dirty="0" sz="3200" spc="-30">
                <a:solidFill>
                  <a:srgbClr val="D51F27"/>
                </a:solidFill>
              </a:rPr>
              <a:t> </a:t>
            </a:r>
            <a:r>
              <a:rPr dirty="0" sz="3200">
                <a:solidFill>
                  <a:srgbClr val="D51F27"/>
                </a:solidFill>
              </a:rPr>
              <a:t>CƠ</a:t>
            </a:r>
            <a:r>
              <a:rPr dirty="0" sz="3200" spc="-5">
                <a:solidFill>
                  <a:srgbClr val="D51F27"/>
                </a:solidFill>
              </a:rPr>
              <a:t> </a:t>
            </a:r>
            <a:r>
              <a:rPr dirty="0" sz="3200" spc="-25">
                <a:solidFill>
                  <a:srgbClr val="D51F27"/>
                </a:solidFill>
              </a:rPr>
              <a:t>THỂ</a:t>
            </a:r>
            <a:endParaRPr sz="3200"/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4855" y="1571242"/>
            <a:ext cx="8846820" cy="52867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2024-12-20T08:52:39Z</dcterms:created>
  <dcterms:modified xsi:type="dcterms:W3CDTF">2024-12-20T08:52:39Z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2024-12-20T00:00:00Z</vt:filetime>
  </property>
  <property fmtid="{D5CDD505-2E9C-101B-9397-08002B2CF9AE}" pid="3" name="Producer">
    <vt:lpwstr>3-Heights(TM) PDF Security Shell 4.8.25.2 (http://www.pdf-tools.com)</vt:lpwstr>
  </property>
</Properties>
</file>